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9" r:id="rId6"/>
    <p:sldId id="261" r:id="rId7"/>
    <p:sldId id="283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3" r:id="rId20"/>
    <p:sldId id="268" r:id="rId21"/>
  </p:sldIdLst>
  <p:sldSz cx="12188825" cy="6858000"/>
  <p:notesSz cx="6858000" cy="9144000"/>
  <p:custDataLst>
    <p:tags r:id="rId24"/>
  </p:custDataLst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B031C-DE67-4260-8733-8B32815DEB18}" v="69" dt="2020-05-18T21:33:42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86" d="100"/>
          <a:sy n="86" d="100"/>
        </p:scale>
        <p:origin x="138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278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75131-F88B-4C64-9948-AAE8E2681AE0}" type="datetime1">
              <a:rPr lang="tr-TR" smtClean="0"/>
              <a:t>18.05.2020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386A95-D0A4-44B9-98DA-3665758D826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43C9C-FAA6-4A6E-AC40-FC6FECB86C55}" type="datetime1">
              <a:rPr lang="tr-TR" smtClean="0"/>
              <a:pPr/>
              <a:t>18.05.2020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3821A9-1C31-4760-BDBC-9A0BA471B1B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dirty="0"/>
              <a:t>NOT: Resmi değiştirmek için bu resmi seçip silmeniz yeterlidir. Sonra da Resim Ekle simgesini kullanarak bunun yerine kendi resimlerinizden birini yerleştirin!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C3821A9-1C31-4760-BDBC-9A0BA471B1B7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0742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72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0193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9706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8490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4289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2426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17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742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010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283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513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58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200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367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3821A9-1C31-4760-BDBC-9A0BA471B1B7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13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 rtlCol="0"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EC9CA7-824B-43CC-94EE-72E67AB9E1AE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899467-7217-4B49-AB53-C86EF195C10B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814C4DF-7045-4F96-B305-FBBF703D2052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cxnSp>
        <p:nvCxnSpPr>
          <p:cNvPr id="11" name="Düz Bağlayıcı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3" name="Alt Bilgi Yer Tutucusu 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12" name="Tarih Yer Tutucusu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382C4C-1B9E-4F2D-A2E1-6C13B36F0077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E2541-9696-4B83-B127-E32B0F6A1B56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57B64-364F-4544-8A12-1075D7159D83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 rtlCol="0">
            <a:noAutofit/>
          </a:bodyPr>
          <a:lstStyle>
            <a:lvl1pPr algn="ctr">
              <a:lnSpc>
                <a:spcPct val="80000"/>
              </a:lnSpc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1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2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3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7E7882-D78B-4834-89C2-CEC35DA3A6CD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li Alternatif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 rtlCol="0">
            <a:noAutofit/>
          </a:bodyPr>
          <a:lstStyle>
            <a:lvl1pPr algn="ctr">
              <a:lnSpc>
                <a:spcPct val="80000"/>
              </a:lnSpc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  <p:sp>
        <p:nvSpPr>
          <p:cNvPr id="11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2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13" name="Resim Yer Tutucusu 10" descr="Resim eklemek için boş yer tutucu. Yer tutucuya tıklayın ve eklemek istediğiniz resmi seçin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AEF346-2860-4730-9220-500CC102CE8F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CC0EBD-9529-4657-B09B-4167379CE83B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li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Yuvarlatılmış Dikdörtgen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12" name="Dikdörtgen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sp>
        <p:nvSpPr>
          <p:cNvPr id="14" name="Resim Yer Tutucusu 13" descr="Resim eklemek için boş yer tutucu. Yer tutucuya tıklayın ve eklemek istediğiniz resmi seçin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 rtlCol="0">
            <a:normAutofit/>
          </a:bodyPr>
          <a:lstStyle>
            <a:lvl1pPr marL="45720" indent="0" algn="ctr">
              <a:buNone/>
              <a:defRPr sz="1600"/>
            </a:lvl1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cxnSp>
        <p:nvCxnSpPr>
          <p:cNvPr id="8" name="Düz Bağlayıcı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83E3CA-7C0D-4F50-92B8-51893399C87C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rtlCol="0"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696FF-9FAF-40A7-AD5A-03C3CC312490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407198B-F355-4F5B-AC15-E23581B2FEB2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FEDA3C-A11A-42D4-A95C-0303C285A38D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ACEFF2-CC57-4503-8A7F-83DE270B9D91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dirty="0"/>
          </a:p>
        </p:txBody>
      </p:sp>
      <p:cxnSp>
        <p:nvCxnSpPr>
          <p:cNvPr id="8" name="Düz Bağlayıcı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AA96BC1-A87E-4512-8E88-0351F761CFCB}" type="datetime1">
              <a:rPr lang="tr-TR" smtClean="0"/>
              <a:t>19.05.2020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25A965E-3C11-4F28-82DC-E30D63FAC43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tr-TR" sz="5600" dirty="0"/>
              <a:t>Yemek Pişirirken Yapılan Hatalar</a:t>
            </a:r>
          </a:p>
        </p:txBody>
      </p:sp>
      <p:sp>
        <p:nvSpPr>
          <p:cNvPr id="5" name="Alt Başlık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Rabia YILMAZ</a:t>
            </a:r>
          </a:p>
        </p:txBody>
      </p:sp>
      <p:pic>
        <p:nvPicPr>
          <p:cNvPr id="7" name="Resim Yer Tutucusu 6" descr="Elmayla dolu sepet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Resim Yer Tutucusu 7" descr="Masada tabakların ve çatalların yanında tarçın çubuklarının ve elmaların yakın çekimi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Resim Yer Tutucusu 8" descr="Tabakta elmalı turta dilimi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5CF04C6C-DAB9-4740-BC9A-85BAED42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tr-TR" smtClean="0"/>
              <a:t>1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6 Donmuş Malzemeler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0396" y="1700808"/>
            <a:ext cx="5184576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Etli bir yemek yapacaksanız eğer etinizi kesinlikle donmuş bir şekilde kullanmayın. </a:t>
            </a:r>
            <a:r>
              <a:rPr lang="tr-TR" sz="2800" b="1" i="1" dirty="0"/>
              <a:t>Oda sıcaklığında bekletip</a:t>
            </a:r>
            <a:r>
              <a:rPr lang="tr-TR" sz="2800" dirty="0"/>
              <a:t> yumuşamasını bekleyin. Çok bekletmeniz de etinizde </a:t>
            </a:r>
            <a:r>
              <a:rPr lang="tr-TR" sz="2800" b="1" i="1" dirty="0"/>
              <a:t>bakteri üremesine </a:t>
            </a:r>
            <a:r>
              <a:rPr lang="tr-TR" sz="2800" dirty="0"/>
              <a:t>sebep olabilir. </a:t>
            </a:r>
            <a:endParaRPr lang="en-US" sz="2800" dirty="0"/>
          </a:p>
        </p:txBody>
      </p:sp>
      <p:pic>
        <p:nvPicPr>
          <p:cNvPr id="15" name="İçerik Yer Tutucusu 14" descr="tablo, yiyecek, kişi, iç mekan içeren bir resim&#10;&#10;Açıklama otomatik olarak oluşturuldu">
            <a:extLst>
              <a:ext uri="{FF2B5EF4-FFF2-40B4-BE49-F238E27FC236}">
                <a16:creationId xmlns:a16="http://schemas.microsoft.com/office/drawing/2014/main" id="{EFDC8464-4272-4AB6-8686-A2B1A8D986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97" y="1935692"/>
            <a:ext cx="4479925" cy="2986616"/>
          </a:xfrm>
        </p:spPr>
      </p:pic>
      <p:sp>
        <p:nvSpPr>
          <p:cNvPr id="16" name="Slayt Numarası Yer Tutucusu 15">
            <a:extLst>
              <a:ext uri="{FF2B5EF4-FFF2-40B4-BE49-F238E27FC236}">
                <a16:creationId xmlns:a16="http://schemas.microsoft.com/office/drawing/2014/main" id="{02821616-C076-4273-B625-7F9B1C3C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10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01048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7 Tuz Eklemek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Haşlama gibi yemeklerde et pişmeden tuz atmak </a:t>
            </a:r>
            <a:r>
              <a:rPr lang="tr-TR" sz="2800" b="1" i="1" dirty="0"/>
              <a:t>etin sertleşmesine</a:t>
            </a:r>
            <a:r>
              <a:rPr lang="tr-TR" sz="2800" dirty="0"/>
              <a:t> sebep olduğundan tuzu yemek </a:t>
            </a:r>
            <a:r>
              <a:rPr lang="tr-TR" sz="2800" b="1" i="1" dirty="0"/>
              <a:t>piştikten sonra </a:t>
            </a:r>
            <a:r>
              <a:rPr lang="tr-TR" sz="2800" dirty="0"/>
              <a:t>atmanız daha doğru olacaktır.</a:t>
            </a:r>
            <a:endParaRPr lang="en-US" sz="2800" dirty="0"/>
          </a:p>
        </p:txBody>
      </p:sp>
      <p:pic>
        <p:nvPicPr>
          <p:cNvPr id="7" name="İçerik Yer Tutucusu 6" descr="yiyecek, tava, çanak, tabak içeren bir resim&#10;&#10;Açıklama otomatik olarak oluşturuldu">
            <a:extLst>
              <a:ext uri="{FF2B5EF4-FFF2-40B4-BE49-F238E27FC236}">
                <a16:creationId xmlns:a16="http://schemas.microsoft.com/office/drawing/2014/main" id="{AF6B860C-749A-47DD-8FAB-8987368588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935692"/>
            <a:ext cx="4479925" cy="2986616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574958B-13F2-43B8-AC6D-2BB5CE40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11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6620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8 Mühürleme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Eti mühürleyecekseniz, </a:t>
            </a:r>
            <a:r>
              <a:rPr lang="tr-TR" sz="2800" b="1" i="1" dirty="0"/>
              <a:t>bunu yüksek ateşte yapmalısınız.</a:t>
            </a:r>
            <a:r>
              <a:rPr lang="tr-TR" sz="2800" dirty="0"/>
              <a:t> Kısık ateşte mühürlemeye kalkarsanız, et suyunu salar ve lezzeti azalır.</a:t>
            </a:r>
            <a:endParaRPr lang="en-US" sz="2800" dirty="0"/>
          </a:p>
        </p:txBody>
      </p:sp>
      <p:pic>
        <p:nvPicPr>
          <p:cNvPr id="7" name="İçerik Yer Tutucusu 6" descr="iç mekan, tablo, oturma, yiyecek içeren bir resim&#10;&#10;Açıklama otomatik olarak oluşturuldu">
            <a:extLst>
              <a:ext uri="{FF2B5EF4-FFF2-40B4-BE49-F238E27FC236}">
                <a16:creationId xmlns:a16="http://schemas.microsoft.com/office/drawing/2014/main" id="{6ED72C29-DBDA-4FB6-8A88-0ACB33B80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488" y="1955602"/>
            <a:ext cx="4479925" cy="2946795"/>
          </a:xfrm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6B06183F-AAA1-41C2-9A2E-B7E86579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12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2665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9 Süt Isıtmak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Kaynamış süte ihtiyacınız varsa, sütü tencereye doldurmadan önce </a:t>
            </a:r>
            <a:r>
              <a:rPr lang="tr-TR" sz="2800" b="1" i="1" dirty="0"/>
              <a:t>tencerenin içini soğuk su ile ıslatın.</a:t>
            </a:r>
            <a:r>
              <a:rPr lang="tr-TR" sz="2800" dirty="0"/>
              <a:t> Bu sayede sütünüz tencerenin </a:t>
            </a:r>
            <a:r>
              <a:rPr lang="tr-TR" sz="2800" b="1" i="1" dirty="0"/>
              <a:t>dibine yapışmayacaktır.</a:t>
            </a:r>
            <a:endParaRPr lang="en-US" sz="2800" b="1" i="1" dirty="0"/>
          </a:p>
        </p:txBody>
      </p:sp>
      <p:pic>
        <p:nvPicPr>
          <p:cNvPr id="6" name="İçerik Yer Tutucusu 5" descr="bardak, tablo, kişi, iç mekan içeren bir resim&#10;&#10;Açıklama otomatik olarak oluşturuldu">
            <a:extLst>
              <a:ext uri="{FF2B5EF4-FFF2-40B4-BE49-F238E27FC236}">
                <a16:creationId xmlns:a16="http://schemas.microsoft.com/office/drawing/2014/main" id="{BCA10D55-6E9E-4D5E-AE8C-D4A7EA374B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935692"/>
            <a:ext cx="4479925" cy="2986616"/>
          </a:xfrm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59280848-0F4C-42D7-AE91-E07DD590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13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764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10 Pilav Pişirme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Pilav yapacaksanız eğer pirinci </a:t>
            </a:r>
            <a:r>
              <a:rPr lang="tr-TR" sz="2800" b="1" i="1" dirty="0"/>
              <a:t>nişastalı suyu çıkana kadar soğuk su ile iyice yıkayın. </a:t>
            </a:r>
            <a:r>
              <a:rPr lang="tr-TR" sz="2800" dirty="0"/>
              <a:t>Ayrıca pilavı pişirirken tencerenizin </a:t>
            </a:r>
            <a:r>
              <a:rPr lang="tr-TR" sz="2800" b="1" i="1" dirty="0"/>
              <a:t>kapağını açmayın. </a:t>
            </a:r>
            <a:r>
              <a:rPr lang="tr-TR" sz="2800" dirty="0"/>
              <a:t>Demlendikten sonra karıştırmanız daha doğru olacaktır.</a:t>
            </a:r>
            <a:endParaRPr lang="en-US" sz="2800" dirty="0"/>
          </a:p>
        </p:txBody>
      </p:sp>
      <p:pic>
        <p:nvPicPr>
          <p:cNvPr id="6" name="İçerik Yer Tutucusu 5" descr="yiyecek, pirinç, tabak, tablo içeren bir resim&#10;&#10;Açıklama otomatik olarak oluşturuldu">
            <a:extLst>
              <a:ext uri="{FF2B5EF4-FFF2-40B4-BE49-F238E27FC236}">
                <a16:creationId xmlns:a16="http://schemas.microsoft.com/office/drawing/2014/main" id="{0EEEBA93-0A4B-4D95-BD24-2FFD45C5C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1938181"/>
            <a:ext cx="4479925" cy="2981638"/>
          </a:xfrm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FCF841EB-DF35-4F4C-A29C-7E1EDBBA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14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669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11 Makarna 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436" y="1563923"/>
            <a:ext cx="4480560" cy="373015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Makarnayı süzdükten sonra üzerine </a:t>
            </a:r>
            <a:r>
              <a:rPr lang="tr-TR" sz="2800" b="1" i="1" dirty="0"/>
              <a:t>soğuk su kesinlikle dökmeyin.</a:t>
            </a:r>
            <a:r>
              <a:rPr lang="tr-TR" sz="2800" dirty="0"/>
              <a:t> Aksi halde makarnanın lezzetini kaybedersiniz. Süzülen makarnanızı </a:t>
            </a:r>
            <a:r>
              <a:rPr lang="tr-TR" sz="2800" b="1" i="1" dirty="0"/>
              <a:t>direkt olarak sosla buluşturabilirsiniz.</a:t>
            </a:r>
            <a:endParaRPr lang="en-US" sz="2800" b="1" i="1" dirty="0"/>
          </a:p>
        </p:txBody>
      </p:sp>
      <p:pic>
        <p:nvPicPr>
          <p:cNvPr id="7" name="İçerik Yer Tutucusu 6" descr="yiyecek, tabak, tablo, iç mekan içeren bir resim&#10;&#10;Açıklama otomatik olarak oluşturuldu">
            <a:extLst>
              <a:ext uri="{FF2B5EF4-FFF2-40B4-BE49-F238E27FC236}">
                <a16:creationId xmlns:a16="http://schemas.microsoft.com/office/drawing/2014/main" id="{9FE72DED-E415-44AF-8C25-DF6F33D842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933203"/>
            <a:ext cx="4479925" cy="2991594"/>
          </a:xfrm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0524E4C4-47D8-410F-A800-F0CD842E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15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6901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332656"/>
            <a:ext cx="9144002" cy="1066799"/>
          </a:xfrm>
        </p:spPr>
        <p:txBody>
          <a:bodyPr rtlCol="0"/>
          <a:lstStyle/>
          <a:p>
            <a:pPr algn="l" rtl="0"/>
            <a:r>
              <a:rPr lang="tr-TR" sz="4000" dirty="0"/>
              <a:t>Sorularınız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882E19-09C9-4980-BF36-D411E924EA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64"/>
          <a:stretch/>
        </p:blipFill>
        <p:spPr>
          <a:xfrm>
            <a:off x="3329111" y="1353735"/>
            <a:ext cx="5530602" cy="4562573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1809F2-EFA8-45E6-9D77-9BB28C3C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16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13152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750593" y="332656"/>
            <a:ext cx="3124201" cy="2358752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b="1" dirty="0"/>
              <a:t>Sıra sizde! </a:t>
            </a:r>
            <a:r>
              <a:rPr lang="tr-TR" dirty="0"/>
              <a:t>Yemeklerinizin bol lezzetli olmasını diliyorum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pic>
        <p:nvPicPr>
          <p:cNvPr id="5" name="Resim Yer Tutucusu 4" descr="Tabakta elmalı turta dilimi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750593" y="2868040"/>
            <a:ext cx="3124201" cy="104571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tr-TR" b="1" i="1" dirty="0"/>
              <a:t>Rabia YILMAZ</a:t>
            </a:r>
          </a:p>
          <a:p>
            <a:pPr rtl="0"/>
            <a:r>
              <a:rPr lang="tr-TR" dirty="0"/>
              <a:t>Yazılım Mühendisi</a:t>
            </a:r>
          </a:p>
          <a:p>
            <a:pPr rtl="0"/>
            <a:r>
              <a:rPr lang="tr-TR" dirty="0"/>
              <a:t>yyilmazrabiaa@gmail.com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A08820D7-745B-4C94-81C4-A058FE18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17</a:t>
            </a:fld>
            <a:r>
              <a:rPr lang="tr-TR" dirty="0"/>
              <a:t>/17</a:t>
            </a:r>
          </a:p>
        </p:txBody>
      </p:sp>
      <p:sp>
        <p:nvSpPr>
          <p:cNvPr id="6" name="Metin Yer Tutucusu 3">
            <a:extLst>
              <a:ext uri="{FF2B5EF4-FFF2-40B4-BE49-F238E27FC236}">
                <a16:creationId xmlns:a16="http://schemas.microsoft.com/office/drawing/2014/main" id="{7AC0FF73-70E6-45D1-B601-511B8C06D420}"/>
              </a:ext>
            </a:extLst>
          </p:cNvPr>
          <p:cNvSpPr txBox="1">
            <a:spLocks/>
          </p:cNvSpPr>
          <p:nvPr/>
        </p:nvSpPr>
        <p:spPr>
          <a:xfrm>
            <a:off x="7750594" y="4843103"/>
            <a:ext cx="3124201" cy="1045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b="1" dirty="0"/>
              <a:t>Kaynak</a:t>
            </a:r>
          </a:p>
          <a:p>
            <a:r>
              <a:rPr lang="tr-TR" b="1" dirty="0"/>
              <a:t>https://is.gd/XxEZL7</a:t>
            </a:r>
          </a:p>
        </p:txBody>
      </p:sp>
    </p:spTree>
    <p:extLst>
      <p:ext uri="{BB962C8B-B14F-4D97-AF65-F5344CB8AC3E}">
        <p14:creationId xmlns:p14="http://schemas.microsoft.com/office/powerpoint/2010/main" val="34973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400" dirty="0"/>
              <a:t>Konu Akışı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sz="2800" dirty="0"/>
              <a:t>Yemek pişirmenin önemi</a:t>
            </a:r>
          </a:p>
          <a:p>
            <a:pPr rtl="0"/>
            <a:r>
              <a:rPr lang="tr-TR" sz="2800" dirty="0"/>
              <a:t>Yemek yaparken yapılan hatalar</a:t>
            </a:r>
          </a:p>
          <a:p>
            <a:pPr rtl="0"/>
            <a:r>
              <a:rPr lang="tr-TR" sz="2800" dirty="0"/>
              <a:t>Sorular</a:t>
            </a:r>
          </a:p>
          <a:p>
            <a:pPr rtl="0"/>
            <a:r>
              <a:rPr lang="tr-TR" sz="2800" dirty="0"/>
              <a:t>Kapanış</a:t>
            </a:r>
          </a:p>
          <a:p>
            <a:pPr rtl="0"/>
            <a:endParaRPr lang="tr-TR" dirty="0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CF49C17-BB01-4676-9892-A13F9ADD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25A965E-3C11-4F28-82DC-E30D63FAC43C}" type="slidenum">
              <a:rPr lang="tr-TR" smtClean="0"/>
              <a:t>2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Doğru Yemek Pişirmenin Önemi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6460" y="3099704"/>
            <a:ext cx="4480560" cy="164192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tr-TR" sz="2800" dirty="0"/>
              <a:t>En temel gereksinimlerimizden biri yemek yemektir.</a:t>
            </a:r>
          </a:p>
        </p:txBody>
      </p:sp>
      <p:pic>
        <p:nvPicPr>
          <p:cNvPr id="21" name="İçerik Yer Tutucusu 20" descr="yiyecek, tablo, ahşap, oturma içeren bir resim&#10;&#10;Açıklama otomatik olarak oluşturuldu">
            <a:extLst>
              <a:ext uri="{FF2B5EF4-FFF2-40B4-BE49-F238E27FC236}">
                <a16:creationId xmlns:a16="http://schemas.microsoft.com/office/drawing/2014/main" id="{37002DAE-4700-419D-8FD6-C1A010E837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3" y="1675397"/>
            <a:ext cx="3600400" cy="4490536"/>
          </a:xfr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18C753EC-1D4F-4568-9FF1-0EC19216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3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Doğru Yemek Pişirmenin Önemi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310" y="2156154"/>
            <a:ext cx="7022374" cy="352902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tr-TR" sz="2800" dirty="0"/>
              <a:t>Yiyecekler içlerinde </a:t>
            </a:r>
            <a:r>
              <a:rPr lang="tr-TR" sz="2800" b="1" dirty="0"/>
              <a:t>protein</a:t>
            </a:r>
            <a:r>
              <a:rPr lang="tr-TR" sz="2800" dirty="0"/>
              <a:t>, </a:t>
            </a:r>
            <a:r>
              <a:rPr lang="tr-TR" sz="2800" b="1" dirty="0"/>
              <a:t>vitamin</a:t>
            </a:r>
            <a:r>
              <a:rPr lang="tr-TR" sz="2800" dirty="0"/>
              <a:t>, </a:t>
            </a:r>
            <a:r>
              <a:rPr lang="tr-TR" sz="2800" b="1" dirty="0"/>
              <a:t>karbonhidrat</a:t>
            </a:r>
            <a:r>
              <a:rPr lang="tr-TR" sz="2800" dirty="0"/>
              <a:t> ve </a:t>
            </a:r>
            <a:r>
              <a:rPr lang="tr-TR" sz="2800" b="1" dirty="0"/>
              <a:t>yağ</a:t>
            </a:r>
            <a:r>
              <a:rPr lang="tr-TR" sz="2800" dirty="0"/>
              <a:t> bulundururlar. Bu organik ve inorganik besinlerin yapılarının bozulmaması için doğru pişirilmeleri gerekir.</a:t>
            </a:r>
            <a:endParaRPr lang="tr-TR" sz="2800" dirty="0">
              <a:effectLst/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7A902D4-DDBB-47D3-B99D-0F6F3153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4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91850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1 Soğan-</a:t>
            </a:r>
            <a:r>
              <a:rPr lang="tr-TR" sz="4000" dirty="0" err="1"/>
              <a:t>Sarımask</a:t>
            </a:r>
            <a:endParaRPr lang="tr-TR" sz="400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Yemek yaparken her zaman </a:t>
            </a:r>
            <a:r>
              <a:rPr lang="tr-TR" sz="2800" b="1" i="1" dirty="0"/>
              <a:t>soğanı</a:t>
            </a:r>
            <a:r>
              <a:rPr lang="tr-TR" sz="2800" dirty="0"/>
              <a:t> önce kavurun. </a:t>
            </a:r>
            <a:r>
              <a:rPr lang="tr-TR" sz="2800" b="1" i="1" dirty="0"/>
              <a:t>Sarımsak</a:t>
            </a:r>
            <a:r>
              <a:rPr lang="tr-TR" sz="2800" dirty="0"/>
              <a:t> da kullanacaksanız soğandan sonra ilave edin. </a:t>
            </a:r>
          </a:p>
          <a:p>
            <a:pPr marL="45720" indent="0">
              <a:buNone/>
            </a:pPr>
            <a:r>
              <a:rPr lang="tr-TR" sz="2800" dirty="0"/>
              <a:t>Aksi takdirde sarımsaklarınız yanabilir ve içeriğinde vitamin kaybı yaşanabilir.</a:t>
            </a:r>
            <a:endParaRPr lang="en-US" sz="2800" dirty="0"/>
          </a:p>
        </p:txBody>
      </p:sp>
      <p:pic>
        <p:nvPicPr>
          <p:cNvPr id="10" name="İçerik Yer Tutucusu 9" descr="tablo, yiyecek, oturma, iç mekan içeren bir resim&#10;&#10;Açıklama otomatik olarak oluşturuldu">
            <a:extLst>
              <a:ext uri="{FF2B5EF4-FFF2-40B4-BE49-F238E27FC236}">
                <a16:creationId xmlns:a16="http://schemas.microsoft.com/office/drawing/2014/main" id="{7BAB01B4-3B36-405F-BF06-C363C3F556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18" y="1935692"/>
            <a:ext cx="4479925" cy="2986616"/>
          </a:xfr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7C9537F6-569D-4B4C-85EE-DAFC52A1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5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5748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2 Baharatlar</a:t>
            </a:r>
          </a:p>
        </p:txBody>
      </p:sp>
      <p:pic>
        <p:nvPicPr>
          <p:cNvPr id="6" name="İçerik Yer Tutucusu 5" descr="yiyecek, tablo, tabak, çanak içeren bir resim&#10;&#10;Açıklama otomatik olarak oluşturuldu">
            <a:extLst>
              <a:ext uri="{FF2B5EF4-FFF2-40B4-BE49-F238E27FC236}">
                <a16:creationId xmlns:a16="http://schemas.microsoft.com/office/drawing/2014/main" id="{C2F19C92-B4AA-43F7-8B0B-CECDB14EB6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8" r="17463" b="-1"/>
          <a:stretch/>
        </p:blipFill>
        <p:spPr>
          <a:xfrm>
            <a:off x="1522412" y="1643063"/>
            <a:ext cx="4480560" cy="4529137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Yaptığınız yemeğe baharatını </a:t>
            </a:r>
            <a:r>
              <a:rPr lang="tr-TR" sz="2800" b="1" i="1" dirty="0"/>
              <a:t>başta değil</a:t>
            </a:r>
            <a:r>
              <a:rPr lang="tr-TR" sz="2800" dirty="0"/>
              <a:t>, yemek pişmeye yakın eklerseniz yemeğiniz daha lezzetli olacaktır.</a:t>
            </a:r>
            <a:endParaRPr lang="en-US" sz="2800" dirty="0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093FE666-7412-48DF-9E56-ED5ED4A7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6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1880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3 Kararan Sebzeler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b="1" i="1" dirty="0"/>
              <a:t>Patlıcan</a:t>
            </a:r>
            <a:r>
              <a:rPr lang="tr-TR" sz="2800" dirty="0"/>
              <a:t>, </a:t>
            </a:r>
            <a:r>
              <a:rPr lang="tr-TR" sz="2800" b="1" i="1" dirty="0"/>
              <a:t>patates</a:t>
            </a:r>
            <a:r>
              <a:rPr lang="tr-TR" sz="2800" dirty="0"/>
              <a:t>, </a:t>
            </a:r>
            <a:r>
              <a:rPr lang="tr-TR" sz="2800" b="1" i="1" dirty="0"/>
              <a:t>kereviz</a:t>
            </a:r>
            <a:r>
              <a:rPr lang="tr-TR" sz="2800" dirty="0"/>
              <a:t> gibi sebzeler kesildiği zaman kısa sürede </a:t>
            </a:r>
            <a:r>
              <a:rPr lang="tr-TR" sz="2800" b="1" i="1" dirty="0"/>
              <a:t>kararırlar</a:t>
            </a:r>
            <a:r>
              <a:rPr lang="tr-TR" sz="2800" dirty="0"/>
              <a:t>. Bu sebepten bu gibi sebzeleri doğradığınızda bekletmeden yemeğinize ilave edin.</a:t>
            </a:r>
            <a:endParaRPr lang="en-US" sz="2800" dirty="0"/>
          </a:p>
        </p:txBody>
      </p:sp>
      <p:pic>
        <p:nvPicPr>
          <p:cNvPr id="7" name="İçerik Yer Tutucusu 6" descr="iç mekan, küçük, tablo, oturma içeren bir resim&#10;&#10;Açıklama otomatik olarak oluşturuldu">
            <a:extLst>
              <a:ext uri="{FF2B5EF4-FFF2-40B4-BE49-F238E27FC236}">
                <a16:creationId xmlns:a16="http://schemas.microsoft.com/office/drawing/2014/main" id="{94FF72C3-998D-41C7-9214-3413E4F297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4"/>
          <a:stretch/>
        </p:blipFill>
        <p:spPr>
          <a:xfrm>
            <a:off x="6185854" y="1667351"/>
            <a:ext cx="4480560" cy="4480560"/>
          </a:xfrm>
          <a:noFill/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0421E221-39F6-47FC-A2FC-A57E6155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66820" y="6400801"/>
            <a:ext cx="914402" cy="276226"/>
          </a:xfrm>
        </p:spPr>
        <p:txBody>
          <a:bodyPr/>
          <a:lstStyle/>
          <a:p>
            <a:fld id="{F25A965E-3C11-4F28-82DC-E30D63FAC43C}" type="slidenum">
              <a:rPr lang="tr-TR" smtClean="0"/>
              <a:pPr/>
              <a:t>7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350434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4 Kızartmalar-1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Pişireceğiniz malzemeleri içine koymadan önce tavanızın ya da tencerenizin ısınmış olduğundan emin olun. Tencere iyice ısınmadan yağı içine koymayın. Aksi halde </a:t>
            </a:r>
            <a:r>
              <a:rPr lang="tr-TR" sz="2800" b="1" i="1" dirty="0"/>
              <a:t>yemeğiniz çok yağ çekebilir </a:t>
            </a:r>
            <a:r>
              <a:rPr lang="tr-TR" sz="2800" dirty="0"/>
              <a:t>ve yapışabilir.</a:t>
            </a:r>
            <a:endParaRPr lang="en-US" sz="2800" dirty="0"/>
          </a:p>
        </p:txBody>
      </p:sp>
      <p:pic>
        <p:nvPicPr>
          <p:cNvPr id="7" name="İçerik Yer Tutucusu 6" descr="yiyecek, tava, çanak, tabak içeren bir resim&#10;&#10;Açıklama otomatik olarak oluşturuldu">
            <a:extLst>
              <a:ext uri="{FF2B5EF4-FFF2-40B4-BE49-F238E27FC236}">
                <a16:creationId xmlns:a16="http://schemas.microsoft.com/office/drawing/2014/main" id="{AF6B860C-749A-47DD-8FAB-8987368588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935692"/>
            <a:ext cx="4479925" cy="2986616"/>
          </a:xfrm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754EEFD6-B96C-4BF0-8D7B-1DDD32CA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8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52561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tr-TR" sz="4000" dirty="0"/>
              <a:t>Hata 5 Kızartmalar-2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23BF11C-8229-4B47-B441-43DD8ABCA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r-TR" sz="2800" dirty="0"/>
              <a:t>Kızartma yaparken </a:t>
            </a:r>
            <a:r>
              <a:rPr lang="tr-TR" sz="2800" b="1" i="1" dirty="0"/>
              <a:t>kapağı kesinlikle kapatmayın</a:t>
            </a:r>
            <a:r>
              <a:rPr lang="tr-TR" sz="2800" dirty="0"/>
              <a:t>. Hava ile temas eden gıdaların dış yüzeyindeki </a:t>
            </a:r>
            <a:r>
              <a:rPr lang="tr-TR" sz="2800" dirty="0" err="1"/>
              <a:t>çıtırlık</a:t>
            </a:r>
            <a:r>
              <a:rPr lang="tr-TR" sz="2800" dirty="0"/>
              <a:t> daha kalıcı olur.</a:t>
            </a:r>
            <a:endParaRPr lang="en-US" sz="2800" dirty="0"/>
          </a:p>
        </p:txBody>
      </p:sp>
      <p:pic>
        <p:nvPicPr>
          <p:cNvPr id="6" name="İçerik Yer Tutucusu 5" descr="kızartma, yiyecek, iç mekan, tablo içeren bir resim&#10;&#10;Açıklama otomatik olarak oluşturuldu">
            <a:extLst>
              <a:ext uri="{FF2B5EF4-FFF2-40B4-BE49-F238E27FC236}">
                <a16:creationId xmlns:a16="http://schemas.microsoft.com/office/drawing/2014/main" id="{7F5D7A9C-B545-42C6-B252-2EEDFDEE28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35692"/>
            <a:ext cx="4479925" cy="2986616"/>
          </a:xfrm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E2F4C9EC-CBC6-418B-B181-0B143CCA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 lang="tr-TR" smtClean="0"/>
              <a:pPr/>
              <a:t>9</a:t>
            </a:fld>
            <a:r>
              <a:rPr lang="tr-TR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9413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Gurme Yemeği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895190_TF02901023_TF02901023" id="{95829544-AA31-463B-9B3F-A83A05B9BEB7}" vid="{817B9680-019A-4B30-B2B1-CCE3F8AFDCC7}"/>
    </a:ext>
  </a:extLst>
</a:theme>
</file>

<file path=ppt/theme/theme2.xml><?xml version="1.0" encoding="utf-8"?>
<a:theme xmlns:a="http://schemas.openxmlformats.org/drawingml/2006/main" name="Office Teması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6CDFA6F75808742A03E034468D11382" ma:contentTypeVersion="7" ma:contentTypeDescription="Yeni belge oluşturun." ma:contentTypeScope="" ma:versionID="c59c44cb36c8c2826086173d13264c8d">
  <xsd:schema xmlns:xsd="http://www.w3.org/2001/XMLSchema" xmlns:xs="http://www.w3.org/2001/XMLSchema" xmlns:p="http://schemas.microsoft.com/office/2006/metadata/properties" xmlns:ns3="55846bde-c310-4321-9cac-92664c8f0dfe" xmlns:ns4="1b3dead5-cbd4-49c5-9fc3-fa031f5535f6" targetNamespace="http://schemas.microsoft.com/office/2006/metadata/properties" ma:root="true" ma:fieldsID="1857057c18e6ee185dc98b2b900a54df" ns3:_="" ns4:_="">
    <xsd:import namespace="55846bde-c310-4321-9cac-92664c8f0dfe"/>
    <xsd:import namespace="1b3dead5-cbd4-49c5-9fc3-fa031f553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846bde-c310-4321-9cac-92664c8f0d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dead5-cbd4-49c5-9fc3-fa031f5535f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B667F7-FB6D-4C56-A216-8EC6B7FF1E82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1b3dead5-cbd4-49c5-9fc3-fa031f5535f6"/>
    <ds:schemaRef ds:uri="http://schemas.microsoft.com/office/2006/documentManagement/types"/>
    <ds:schemaRef ds:uri="http://schemas.microsoft.com/office/infopath/2007/PartnerControls"/>
    <ds:schemaRef ds:uri="55846bde-c310-4321-9cac-92664c8f0df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1EEDC0-2BF0-44F7-BBDB-900CD93BB9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54B564-E7F9-4187-A53F-14B11A4DA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846bde-c310-4321-9cac-92664c8f0dfe"/>
    <ds:schemaRef ds:uri="1b3dead5-cbd4-49c5-9fc3-fa031f553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431</Words>
  <Application>Microsoft Office PowerPoint</Application>
  <PresentationFormat>Özel</PresentationFormat>
  <Paragraphs>76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0" baseType="lpstr">
      <vt:lpstr>Arial</vt:lpstr>
      <vt:lpstr>Cambria</vt:lpstr>
      <vt:lpstr>Gurme Yemeği 16x9</vt:lpstr>
      <vt:lpstr>Yemek Pişirirken Yapılan Hatalar</vt:lpstr>
      <vt:lpstr>Konu Akışı</vt:lpstr>
      <vt:lpstr>Doğru Yemek Pişirmenin Önemi</vt:lpstr>
      <vt:lpstr>Doğru Yemek Pişirmenin Önemi</vt:lpstr>
      <vt:lpstr>Hata 1 Soğan-Sarımask</vt:lpstr>
      <vt:lpstr>Hata 2 Baharatlar</vt:lpstr>
      <vt:lpstr>Hata 3 Kararan Sebzeler</vt:lpstr>
      <vt:lpstr>Hata 4 Kızartmalar-1</vt:lpstr>
      <vt:lpstr>Hata 5 Kızartmalar-2</vt:lpstr>
      <vt:lpstr>Hata 6 Donmuş Malzemeler</vt:lpstr>
      <vt:lpstr>Hata 7 Tuz Eklemek</vt:lpstr>
      <vt:lpstr>Hata 8 Mühürleme</vt:lpstr>
      <vt:lpstr>Hata 9 Süt Isıtmak</vt:lpstr>
      <vt:lpstr>Hata 10 Pilav Pişirme</vt:lpstr>
      <vt:lpstr>Hata 11 Makarna </vt:lpstr>
      <vt:lpstr>Sorularınız</vt:lpstr>
      <vt:lpstr>Sıra sizde! Yemeklerinizin bol lezzetli olmasını diliyorum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Yemek Pişirirken Yapılan Hatalar</dc:title>
  <dc:creator>rabia yılmaz</dc:creator>
  <cp:lastModifiedBy>rabia yilmaz</cp:lastModifiedBy>
  <cp:revision>1</cp:revision>
  <dcterms:created xsi:type="dcterms:W3CDTF">2020-05-18T20:46:45Z</dcterms:created>
  <dcterms:modified xsi:type="dcterms:W3CDTF">2020-05-18T21:38:41Z</dcterms:modified>
</cp:coreProperties>
</file>