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40"/>
  </p:notesMasterIdLst>
  <p:sldIdLst>
    <p:sldId id="256" r:id="rId2"/>
    <p:sldId id="297" r:id="rId3"/>
    <p:sldId id="326" r:id="rId4"/>
    <p:sldId id="267" r:id="rId5"/>
    <p:sldId id="320" r:id="rId6"/>
    <p:sldId id="257" r:id="rId7"/>
    <p:sldId id="319" r:id="rId8"/>
    <p:sldId id="321" r:id="rId9"/>
    <p:sldId id="322" r:id="rId10"/>
    <p:sldId id="333" r:id="rId11"/>
    <p:sldId id="323" r:id="rId12"/>
    <p:sldId id="324" r:id="rId13"/>
    <p:sldId id="295" r:id="rId14"/>
    <p:sldId id="269" r:id="rId15"/>
    <p:sldId id="296" r:id="rId16"/>
    <p:sldId id="332" r:id="rId17"/>
    <p:sldId id="299" r:id="rId18"/>
    <p:sldId id="300" r:id="rId19"/>
    <p:sldId id="301" r:id="rId20"/>
    <p:sldId id="302" r:id="rId21"/>
    <p:sldId id="334" r:id="rId22"/>
    <p:sldId id="276" r:id="rId23"/>
    <p:sldId id="277" r:id="rId24"/>
    <p:sldId id="278" r:id="rId25"/>
    <p:sldId id="279" r:id="rId26"/>
    <p:sldId id="282" r:id="rId27"/>
    <p:sldId id="280" r:id="rId28"/>
    <p:sldId id="281" r:id="rId29"/>
    <p:sldId id="288" r:id="rId30"/>
    <p:sldId id="289" r:id="rId31"/>
    <p:sldId id="330" r:id="rId32"/>
    <p:sldId id="286" r:id="rId33"/>
    <p:sldId id="305" r:id="rId34"/>
    <p:sldId id="306" r:id="rId35"/>
    <p:sldId id="307" r:id="rId36"/>
    <p:sldId id="308" r:id="rId37"/>
    <p:sldId id="309" r:id="rId38"/>
    <p:sldId id="311" r:id="rId3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2" autoAdjust="0"/>
    <p:restoredTop sz="94624" autoAdjust="0"/>
  </p:normalViewPr>
  <p:slideViewPr>
    <p:cSldViewPr>
      <p:cViewPr varScale="1">
        <p:scale>
          <a:sx n="66" d="100"/>
          <a:sy n="66" d="100"/>
        </p:scale>
        <p:origin x="-14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7A81E-CDA3-4E7E-817B-3E0C2F33454E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A74C-552C-4ECE-B104-3F4D6E5DE4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39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A73C3-BAA3-4B1F-B59B-F537CC3A7E9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53EDB8-E5E0-4D91-85F5-01E48F70E27B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83D2AE-72F2-42C7-BA13-651D9EBE8E4B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2339752" y="2204864"/>
            <a:ext cx="6172200" cy="1894362"/>
          </a:xfrm>
        </p:spPr>
        <p:txBody>
          <a:bodyPr/>
          <a:lstStyle/>
          <a:p>
            <a:pPr algn="ctr"/>
            <a:r>
              <a:rPr lang="tr-TR" dirty="0" smtClean="0">
                <a:latin typeface="Arial Black" panose="020B0A04020102020204" pitchFamily="34" charset="0"/>
              </a:rPr>
              <a:t>Proje </a:t>
            </a:r>
            <a:r>
              <a:rPr lang="tr-TR" dirty="0" err="1" smtClean="0">
                <a:latin typeface="Arial Black" panose="020B0A04020102020204" pitchFamily="34" charset="0"/>
              </a:rPr>
              <a:t>Yönetmi</a:t>
            </a:r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3131840" y="4509120"/>
            <a:ext cx="5326360" cy="1371600"/>
          </a:xfrm>
        </p:spPr>
        <p:txBody>
          <a:bodyPr/>
          <a:lstStyle/>
          <a:p>
            <a:pPr algn="ctr"/>
            <a:r>
              <a:rPr lang="tr-TR" dirty="0" smtClean="0"/>
              <a:t>Doç. Dr. Selda ÖRS</a:t>
            </a:r>
          </a:p>
          <a:p>
            <a:pPr algn="ctr"/>
            <a:r>
              <a:rPr lang="tr-TR" dirty="0" smtClean="0"/>
              <a:t>Prof. Dr. </a:t>
            </a:r>
            <a:r>
              <a:rPr lang="tr-TR" dirty="0" err="1" smtClean="0"/>
              <a:t>Albulbaki</a:t>
            </a:r>
            <a:r>
              <a:rPr lang="tr-TR" dirty="0" smtClean="0"/>
              <a:t> Bilgiç</a:t>
            </a:r>
          </a:p>
          <a:p>
            <a:pPr algn="ctr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u="sng" dirty="0">
                <a:solidFill>
                  <a:srgbClr val="FF3300"/>
                </a:solidFill>
                <a:latin typeface="Verdana" pitchFamily="34" charset="0"/>
              </a:rPr>
              <a:t>Zaman:</a:t>
            </a:r>
            <a:br>
              <a:rPr lang="tr-TR" sz="3200" b="1" u="sng" dirty="0">
                <a:solidFill>
                  <a:srgbClr val="FF3300"/>
                </a:solidFill>
                <a:latin typeface="Verdana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 smtClean="0">
                <a:latin typeface="Verdana" pitchFamily="34" charset="0"/>
              </a:rPr>
              <a:t>Projenin </a:t>
            </a:r>
            <a:r>
              <a:rPr lang="tr-TR" dirty="0">
                <a:latin typeface="Verdana" pitchFamily="34" charset="0"/>
              </a:rPr>
              <a:t>tamamlanması için geçen süredir.</a:t>
            </a:r>
          </a:p>
          <a:p>
            <a:pPr algn="ctr"/>
            <a:endParaRPr lang="tr-TR" dirty="0">
              <a:latin typeface="Verdana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281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2819400" cy="1138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4000" b="1" smtClean="0">
                <a:solidFill>
                  <a:srgbClr val="FF3300"/>
                </a:solidFill>
              </a:rPr>
              <a:t>PROJE SÜRECİ</a:t>
            </a:r>
            <a:endParaRPr lang="en-US" sz="4000" b="1" smtClean="0">
              <a:solidFill>
                <a:srgbClr val="FF33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16113"/>
            <a:ext cx="4033838" cy="4210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tr-TR" sz="2800" dirty="0" smtClean="0"/>
              <a:t> Başlatma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endParaRPr lang="tr-TR" sz="2800" dirty="0" smtClean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tr-TR" sz="2800" dirty="0" smtClean="0"/>
              <a:t> Planlama</a:t>
            </a:r>
            <a:endParaRPr lang="tr-TR" sz="2800" dirty="0" smtClean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endParaRPr lang="tr-TR" sz="2800" dirty="0" smtClean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tr-TR" sz="2800" dirty="0" smtClean="0"/>
              <a:t> Yürütme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endParaRPr lang="tr-TR" sz="2800" dirty="0" smtClean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tr-TR" sz="2800" dirty="0" smtClean="0"/>
              <a:t> Kontrol etme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endParaRPr lang="tr-TR" sz="2800" dirty="0" smtClean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tr-TR" sz="2800" dirty="0" smtClean="0"/>
              <a:t> Bitirme</a:t>
            </a:r>
            <a:endParaRPr lang="en-US" sz="2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685800"/>
            <a:ext cx="5105400" cy="5748338"/>
            <a:chOff x="2160" y="432"/>
            <a:chExt cx="3216" cy="3621"/>
          </a:xfrm>
        </p:grpSpPr>
        <p:sp>
          <p:nvSpPr>
            <p:cNvPr id="192517" name="Cloud"/>
            <p:cNvSpPr>
              <a:spLocks noChangeAspect="1" noEditPoints="1" noChangeArrowheads="1"/>
            </p:cNvSpPr>
            <p:nvPr/>
          </p:nvSpPr>
          <p:spPr bwMode="auto">
            <a:xfrm>
              <a:off x="2160" y="432"/>
              <a:ext cx="1392" cy="93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 anchorCtr="1"/>
            <a:lstStyle/>
            <a:p>
              <a:pPr algn="ctr">
                <a:defRPr/>
              </a:pPr>
              <a:r>
                <a:rPr kumimoji="1" lang="tr-TR" sz="2200" b="1">
                  <a:solidFill>
                    <a:srgbClr val="00006E"/>
                  </a:solidFill>
                  <a:latin typeface="Arial" charset="0"/>
                  <a:cs typeface="Arial" charset="0"/>
                </a:rPr>
                <a:t>Başlatma</a:t>
              </a:r>
              <a:endParaRPr kumimoji="1" lang="en-US" sz="2200" b="1">
                <a:solidFill>
                  <a:srgbClr val="00006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2518" name="Cloud"/>
            <p:cNvSpPr>
              <a:spLocks noChangeAspect="1" noEditPoints="1" noChangeArrowheads="1"/>
            </p:cNvSpPr>
            <p:nvPr/>
          </p:nvSpPr>
          <p:spPr bwMode="auto">
            <a:xfrm>
              <a:off x="3936" y="960"/>
              <a:ext cx="1392" cy="93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 anchorCtr="1"/>
            <a:lstStyle/>
            <a:p>
              <a:pPr algn="ctr">
                <a:defRPr/>
              </a:pPr>
              <a:r>
                <a:rPr kumimoji="1" lang="tr-TR" sz="2200" b="1">
                  <a:solidFill>
                    <a:srgbClr val="00006E"/>
                  </a:solidFill>
                  <a:latin typeface="Arial" charset="0"/>
                  <a:cs typeface="Arial" charset="0"/>
                </a:rPr>
                <a:t>Planlama</a:t>
              </a:r>
              <a:endParaRPr kumimoji="1" lang="en-US" sz="2200" b="1">
                <a:solidFill>
                  <a:srgbClr val="00006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2519" name="Cloud"/>
            <p:cNvSpPr>
              <a:spLocks noChangeAspect="1" noEditPoints="1" noChangeArrowheads="1"/>
            </p:cNvSpPr>
            <p:nvPr/>
          </p:nvSpPr>
          <p:spPr bwMode="auto">
            <a:xfrm>
              <a:off x="2352" y="1824"/>
              <a:ext cx="1392" cy="93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 anchorCtr="1"/>
            <a:lstStyle/>
            <a:p>
              <a:pPr algn="ctr">
                <a:defRPr/>
              </a:pPr>
              <a:r>
                <a:rPr kumimoji="1" lang="tr-TR" sz="2200" b="1">
                  <a:solidFill>
                    <a:srgbClr val="00006E"/>
                  </a:solidFill>
                  <a:latin typeface="Arial" charset="0"/>
                  <a:cs typeface="Arial" charset="0"/>
                </a:rPr>
                <a:t>Kontrol</a:t>
              </a:r>
            </a:p>
            <a:p>
              <a:pPr algn="ctr">
                <a:defRPr/>
              </a:pPr>
              <a:r>
                <a:rPr kumimoji="1" lang="tr-TR" sz="2200" b="1">
                  <a:solidFill>
                    <a:srgbClr val="00006E"/>
                  </a:solidFill>
                  <a:latin typeface="Arial" charset="0"/>
                  <a:cs typeface="Arial" charset="0"/>
                </a:rPr>
                <a:t>etme</a:t>
              </a:r>
              <a:endParaRPr kumimoji="1" lang="en-US" sz="2200" b="1">
                <a:solidFill>
                  <a:srgbClr val="00006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2520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2352"/>
              <a:ext cx="1392" cy="93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 anchorCtr="1"/>
            <a:lstStyle/>
            <a:p>
              <a:pPr algn="ctr">
                <a:defRPr/>
              </a:pPr>
              <a:r>
                <a:rPr kumimoji="1" lang="tr-TR" sz="2200" b="1">
                  <a:solidFill>
                    <a:srgbClr val="00006E"/>
                  </a:solidFill>
                  <a:latin typeface="Arial" charset="0"/>
                  <a:cs typeface="Arial" charset="0"/>
                </a:rPr>
                <a:t>Yürütme</a:t>
              </a:r>
              <a:endParaRPr kumimoji="1" lang="en-US" sz="2200" b="1">
                <a:solidFill>
                  <a:srgbClr val="00006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2521" name="Cloud"/>
            <p:cNvSpPr>
              <a:spLocks noChangeAspect="1" noEditPoints="1" noChangeArrowheads="1"/>
            </p:cNvSpPr>
            <p:nvPr/>
          </p:nvSpPr>
          <p:spPr bwMode="auto">
            <a:xfrm>
              <a:off x="2448" y="3120"/>
              <a:ext cx="1392" cy="93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 anchorCtr="1"/>
            <a:lstStyle/>
            <a:p>
              <a:pPr algn="ctr">
                <a:defRPr/>
              </a:pPr>
              <a:r>
                <a:rPr kumimoji="1" lang="tr-TR" sz="2200" b="1">
                  <a:solidFill>
                    <a:srgbClr val="00006E"/>
                  </a:solidFill>
                  <a:latin typeface="Arial" charset="0"/>
                  <a:cs typeface="Arial" charset="0"/>
                </a:rPr>
                <a:t>Bitirme</a:t>
              </a:r>
              <a:endParaRPr kumimoji="1" lang="en-US" sz="2200" b="1">
                <a:solidFill>
                  <a:srgbClr val="00006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 rot="1423224">
              <a:off x="3159" y="1286"/>
              <a:ext cx="960" cy="96"/>
            </a:xfrm>
            <a:prstGeom prst="rightArrow">
              <a:avLst>
                <a:gd name="adj1" fmla="val 50000"/>
                <a:gd name="adj2" fmla="val 2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 rot="-9376776">
              <a:off x="3408" y="1104"/>
              <a:ext cx="768" cy="96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 rot="4224305">
              <a:off x="4368" y="2064"/>
              <a:ext cx="768" cy="96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 rot="2142595">
              <a:off x="3456" y="2640"/>
              <a:ext cx="768" cy="96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 rot="-8657405">
              <a:off x="3552" y="2496"/>
              <a:ext cx="768" cy="96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71" name="AutoShape 15"/>
            <p:cNvSpPr>
              <a:spLocks noChangeArrowheads="1"/>
            </p:cNvSpPr>
            <p:nvPr/>
          </p:nvSpPr>
          <p:spPr bwMode="auto">
            <a:xfrm rot="3831091">
              <a:off x="2832" y="2880"/>
              <a:ext cx="768" cy="96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1844675"/>
            <a:ext cx="30194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Line 3"/>
          <p:cNvSpPr>
            <a:spLocks noChangeShapeType="1"/>
          </p:cNvSpPr>
          <p:nvPr/>
        </p:nvSpPr>
        <p:spPr bwMode="auto">
          <a:xfrm flipH="1" flipV="1">
            <a:off x="2195513" y="1341438"/>
            <a:ext cx="9366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50825" y="595313"/>
            <a:ext cx="2449513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Projenin Tarifi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İhtiyaç Analizi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Hedef/Kapsam Belirlenmesi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Yaklaşım/Metodoloji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Fizibilite/Bütçe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Proje Tarifi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372225" y="908050"/>
            <a:ext cx="2484438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İş kalemlerinin belirlenmesi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Çıktıların belirlenmesi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Çizelgeleme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Proje organizasyonu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Kaynaklar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Risk değerlendirme 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5651500" y="19161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5867400" y="3716338"/>
            <a:ext cx="360363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443663" y="3644900"/>
            <a:ext cx="2484437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Yönetim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tr-TR" sz="1600" b="1"/>
              <a:t>Kapsam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tr-TR" sz="1600" b="1"/>
              <a:t>Zaman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tr-TR" sz="1600" b="1"/>
              <a:t>Maliyet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tr-TR" sz="1600" b="1"/>
              <a:t>Kalite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tr-TR" sz="1600" b="1"/>
              <a:t>İletişim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İzleme ve gözetim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50825" y="3644900"/>
            <a:ext cx="197961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Ölçüm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tr-TR" sz="1600" b="1"/>
              <a:t>Sonuç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tr-TR" sz="1600" b="1"/>
              <a:t>Zaman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tr-TR" sz="1600" b="1"/>
              <a:t>Maliyet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tr-TR" sz="1600" b="1"/>
              <a:t>Kalite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Raporlama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Düzeltici faaliyet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059113" y="5335588"/>
            <a:ext cx="3457575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Sonuçların değerlendirilmesi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Projenin devri/teslimi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Mutabakat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1600" b="1"/>
              <a:t>Neleri iyi/kötü yaptık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924300" y="4941888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700338" y="476250"/>
            <a:ext cx="316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2000" b="1">
                <a:solidFill>
                  <a:srgbClr val="FF3300"/>
                </a:solidFill>
              </a:rPr>
              <a:t>Projenin Evreleri 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1692275" y="3500438"/>
            <a:ext cx="11509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 smtClean="0">
                <a:solidFill>
                  <a:srgbClr val="FF3300"/>
                </a:solidFill>
              </a:rPr>
              <a:t>PROJE YÖNETİMİNE NE ZAMAN İHTİYAÇ DUYULUR?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 2" pitchFamily="18" charset="2"/>
              <a:buChar char="E"/>
            </a:pPr>
            <a:r>
              <a:rPr lang="en-AU" dirty="0" err="1">
                <a:latin typeface="Arial" pitchFamily="34" charset="0"/>
              </a:rPr>
              <a:t>Iş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büyük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ve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karmaşık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olduğunda</a:t>
            </a:r>
            <a:r>
              <a:rPr lang="en-AU" dirty="0">
                <a:latin typeface="Arial" pitchFamily="34" charset="0"/>
              </a:rPr>
              <a:t>,</a:t>
            </a:r>
          </a:p>
          <a:p>
            <a:pPr>
              <a:buClr>
                <a:srgbClr val="FF0000"/>
              </a:buClr>
              <a:buFont typeface="Wingdings 2" pitchFamily="18" charset="2"/>
              <a:buChar char="E"/>
            </a:pPr>
            <a:r>
              <a:rPr lang="en-AU" dirty="0" err="1">
                <a:latin typeface="Arial" pitchFamily="34" charset="0"/>
              </a:rPr>
              <a:t>İş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birden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fazla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faaliyetin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koordinasyonunu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gerektiriyorsa</a:t>
            </a:r>
            <a:r>
              <a:rPr lang="en-AU" dirty="0">
                <a:latin typeface="Arial" pitchFamily="34" charset="0"/>
              </a:rPr>
              <a:t>,</a:t>
            </a:r>
          </a:p>
          <a:p>
            <a:pPr>
              <a:buClr>
                <a:srgbClr val="FF0000"/>
              </a:buClr>
              <a:buFont typeface="Wingdings 2" pitchFamily="18" charset="2"/>
              <a:buChar char="E"/>
            </a:pPr>
            <a:r>
              <a:rPr lang="en-AU" dirty="0" err="1">
                <a:latin typeface="Arial" pitchFamily="34" charset="0"/>
              </a:rPr>
              <a:t>Belirli</a:t>
            </a:r>
            <a:r>
              <a:rPr lang="en-AU" dirty="0">
                <a:latin typeface="Arial" pitchFamily="34" charset="0"/>
              </a:rPr>
              <a:t> zaman </a:t>
            </a:r>
            <a:r>
              <a:rPr lang="en-AU" dirty="0" err="1">
                <a:latin typeface="Arial" pitchFamily="34" charset="0"/>
              </a:rPr>
              <a:t>ve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maliyet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sınırlaması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söz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>
                <a:latin typeface="Arial" pitchFamily="34" charset="0"/>
              </a:rPr>
              <a:t>konusu</a:t>
            </a:r>
            <a:r>
              <a:rPr lang="en-AU" dirty="0">
                <a:latin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</a:rPr>
              <a:t>olduğunda</a:t>
            </a:r>
            <a:r>
              <a:rPr lang="tr-TR" dirty="0" smtClean="0">
                <a:latin typeface="Arial" pitchFamily="34" charset="0"/>
              </a:rPr>
              <a:t> devreye girer</a:t>
            </a:r>
            <a:r>
              <a:rPr lang="en-AU" dirty="0" smtClean="0">
                <a:latin typeface="Arial" pitchFamily="34" charset="0"/>
              </a:rPr>
              <a:t>.</a:t>
            </a:r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8229600" cy="725488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600" b="1" dirty="0" smtClean="0">
                <a:solidFill>
                  <a:srgbClr val="FF3300"/>
                </a:solidFill>
              </a:rPr>
              <a:t>Proje Yönetiminin </a:t>
            </a:r>
            <a:r>
              <a:rPr lang="tr-TR" sz="3600" b="1" dirty="0" err="1" smtClean="0">
                <a:solidFill>
                  <a:srgbClr val="FF3300"/>
                </a:solidFill>
              </a:rPr>
              <a:t>Faydalar</a:t>
            </a:r>
            <a:r>
              <a:rPr lang="tr-TR" sz="2800" b="1" dirty="0" err="1" smtClean="0">
                <a:solidFill>
                  <a:srgbClr val="FF3300"/>
                </a:solidFill>
              </a:rPr>
              <a:t>I</a:t>
            </a:r>
            <a:r>
              <a:rPr lang="tr-TR" sz="3600" b="1" dirty="0" smtClean="0">
                <a:solidFill>
                  <a:srgbClr val="FF3300"/>
                </a:solidFill>
              </a:rPr>
              <a:t>:</a:t>
            </a:r>
            <a:endParaRPr lang="tr-TR" sz="4000" dirty="0" smtClean="0">
              <a:solidFill>
                <a:srgbClr val="FF33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484313"/>
            <a:ext cx="8447088" cy="4824412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Yapılması gerekenlerin düzenini sağlar.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tr-TR" sz="2400" dirty="0" smtClean="0">
              <a:latin typeface="+mj-lt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Yapılmak istenenler zamanında gerçekleştirilir.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tr-TR" sz="2400" dirty="0" smtClean="0">
              <a:latin typeface="+mj-lt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Yapılmak istenenler bütçeye uygun olarak yapılır.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tr-TR" sz="2400" dirty="0" smtClean="0">
              <a:latin typeface="+mj-lt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Projenin hüsrana uğrayacağı duygusunu ve stresini azaltır.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tr-TR" sz="2400" dirty="0" smtClean="0">
              <a:latin typeface="+mj-lt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Projenin </a:t>
            </a:r>
            <a:r>
              <a:rPr lang="tr-TR" sz="2400" dirty="0" smtClean="0">
                <a:latin typeface="+mj-lt"/>
              </a:rPr>
              <a:t>akışını ve </a:t>
            </a:r>
            <a:r>
              <a:rPr lang="tr-TR" sz="2400" dirty="0" smtClean="0">
                <a:latin typeface="+mj-lt"/>
              </a:rPr>
              <a:t>ahengini sağlar.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tr-TR" sz="2400" dirty="0" smtClean="0">
              <a:latin typeface="+mj-lt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Projede çalışanların fayda sağlamalarını ve takdir edilerek kendilerine güven duymalarını sağlar.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55576" y="332656"/>
            <a:ext cx="7467600" cy="3591272"/>
          </a:xfrm>
        </p:spPr>
        <p:txBody>
          <a:bodyPr>
            <a:normAutofit/>
          </a:bodyPr>
          <a:lstStyle/>
          <a:p>
            <a:r>
              <a:rPr lang="tr-TR" b="1" i="1" dirty="0">
                <a:solidFill>
                  <a:srgbClr val="CC0000"/>
                </a:solidFill>
              </a:rPr>
              <a:t>B</a:t>
            </a:r>
            <a:r>
              <a:rPr lang="tr-TR" b="1" i="1" dirty="0" smtClean="0">
                <a:solidFill>
                  <a:srgbClr val="CC0000"/>
                </a:solidFill>
              </a:rPr>
              <a:t>ir </a:t>
            </a:r>
            <a:r>
              <a:rPr lang="tr-TR" b="1" i="1" dirty="0" smtClean="0">
                <a:solidFill>
                  <a:srgbClr val="CC0000"/>
                </a:solidFill>
              </a:rPr>
              <a:t>projenin </a:t>
            </a:r>
            <a:r>
              <a:rPr lang="tr-TR" b="1" i="1" dirty="0" err="1" smtClean="0">
                <a:solidFill>
                  <a:srgbClr val="CC0000"/>
                </a:solidFill>
              </a:rPr>
              <a:t>başarisi</a:t>
            </a:r>
            <a:r>
              <a:rPr lang="tr-TR" b="1" i="1" dirty="0" smtClean="0">
                <a:solidFill>
                  <a:srgbClr val="CC0000"/>
                </a:solidFill>
              </a:rPr>
              <a:t>; onu planlarken </a:t>
            </a:r>
            <a:r>
              <a:rPr lang="tr-TR" b="1" i="1" dirty="0" err="1" smtClean="0">
                <a:solidFill>
                  <a:srgbClr val="CC0000"/>
                </a:solidFill>
              </a:rPr>
              <a:t>harcayacağ</a:t>
            </a:r>
            <a:r>
              <a:rPr lang="tr-TR" sz="4000" b="1" i="1" dirty="0" err="1" smtClean="0">
                <a:solidFill>
                  <a:srgbClr val="CC0000"/>
                </a:solidFill>
              </a:rPr>
              <a:t>ı</a:t>
            </a:r>
            <a:r>
              <a:rPr lang="tr-TR" b="1" i="1" dirty="0" err="1" smtClean="0">
                <a:solidFill>
                  <a:srgbClr val="CC0000"/>
                </a:solidFill>
              </a:rPr>
              <a:t>niz</a:t>
            </a:r>
            <a:r>
              <a:rPr lang="tr-TR" b="1" i="1" dirty="0" smtClean="0">
                <a:solidFill>
                  <a:srgbClr val="CC0000"/>
                </a:solidFill>
              </a:rPr>
              <a:t> çaba, göstereceğiniz özen ve yetenekleriniz </a:t>
            </a:r>
            <a:r>
              <a:rPr lang="tr-TR" b="1" i="1" dirty="0" err="1" smtClean="0">
                <a:solidFill>
                  <a:srgbClr val="CC0000"/>
                </a:solidFill>
              </a:rPr>
              <a:t>oraninda</a:t>
            </a:r>
            <a:r>
              <a:rPr lang="tr-TR" b="1" i="1" dirty="0" smtClean="0">
                <a:solidFill>
                  <a:srgbClr val="CC0000"/>
                </a:solidFill>
              </a:rPr>
              <a:t> gerçekleşecektir.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yönetimi ve kontrolü </a:t>
            </a:r>
            <a:r>
              <a:rPr lang="tr-TR" dirty="0" err="1" smtClean="0"/>
              <a:t>kapsamina</a:t>
            </a:r>
            <a:r>
              <a:rPr lang="tr-TR" dirty="0" smtClean="0"/>
              <a:t> giren konular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1</a:t>
            </a:r>
            <a:r>
              <a:rPr lang="tr-TR" dirty="0"/>
              <a:t>. </a:t>
            </a:r>
            <a:r>
              <a:rPr lang="tr-TR" dirty="0" smtClean="0"/>
              <a:t>Zaman </a:t>
            </a:r>
            <a:r>
              <a:rPr lang="tr-TR" dirty="0"/>
              <a:t>yönetimi </a:t>
            </a:r>
          </a:p>
          <a:p>
            <a:pPr>
              <a:buNone/>
            </a:pPr>
            <a:r>
              <a:rPr lang="tr-TR" dirty="0"/>
              <a:t>2. </a:t>
            </a:r>
            <a:r>
              <a:rPr lang="tr-TR" dirty="0" smtClean="0"/>
              <a:t>Maliyet </a:t>
            </a:r>
            <a:r>
              <a:rPr lang="tr-TR" dirty="0"/>
              <a:t>yönetimi </a:t>
            </a:r>
          </a:p>
          <a:p>
            <a:pPr>
              <a:buNone/>
            </a:pPr>
            <a:r>
              <a:rPr lang="tr-TR" dirty="0"/>
              <a:t>3. </a:t>
            </a:r>
            <a:r>
              <a:rPr lang="tr-TR" dirty="0" smtClean="0"/>
              <a:t>Kalite </a:t>
            </a:r>
            <a:r>
              <a:rPr lang="tr-TR" dirty="0"/>
              <a:t>yönetimi </a:t>
            </a:r>
          </a:p>
          <a:p>
            <a:pPr>
              <a:buNone/>
            </a:pPr>
            <a:r>
              <a:rPr lang="tr-TR" dirty="0"/>
              <a:t>4. </a:t>
            </a:r>
            <a:r>
              <a:rPr lang="tr-TR" dirty="0" err="1" smtClean="0"/>
              <a:t>Insan</a:t>
            </a:r>
            <a:r>
              <a:rPr lang="tr-TR" dirty="0" smtClean="0"/>
              <a:t> </a:t>
            </a:r>
            <a:r>
              <a:rPr lang="tr-TR" dirty="0"/>
              <a:t>yönetimi </a:t>
            </a:r>
          </a:p>
          <a:p>
            <a:pPr>
              <a:buNone/>
            </a:pPr>
            <a:r>
              <a:rPr lang="tr-TR" dirty="0"/>
              <a:t>5. </a:t>
            </a:r>
            <a:r>
              <a:rPr lang="tr-TR" dirty="0" smtClean="0"/>
              <a:t>Kontrat/tedarik </a:t>
            </a:r>
            <a:r>
              <a:rPr lang="tr-TR" dirty="0"/>
              <a:t>yönetimi </a:t>
            </a:r>
          </a:p>
          <a:p>
            <a:pPr>
              <a:buNone/>
            </a:pPr>
            <a:r>
              <a:rPr lang="tr-TR" dirty="0"/>
              <a:t>6. </a:t>
            </a:r>
            <a:r>
              <a:rPr lang="tr-TR" dirty="0" err="1"/>
              <a:t>I</a:t>
            </a:r>
            <a:r>
              <a:rPr lang="tr-TR" dirty="0" err="1" smtClean="0"/>
              <a:t>letişim</a:t>
            </a:r>
            <a:r>
              <a:rPr lang="tr-TR" dirty="0" smtClean="0"/>
              <a:t> </a:t>
            </a:r>
            <a:endParaRPr lang="tr-TR" dirty="0"/>
          </a:p>
          <a:p>
            <a:pPr>
              <a:buNone/>
            </a:pPr>
            <a:r>
              <a:rPr lang="tr-TR" dirty="0"/>
              <a:t>7. </a:t>
            </a:r>
            <a:r>
              <a:rPr lang="tr-TR" dirty="0" smtClean="0"/>
              <a:t>Hedef </a:t>
            </a:r>
            <a:r>
              <a:rPr lang="tr-TR" dirty="0"/>
              <a:t>yönetimi </a:t>
            </a:r>
          </a:p>
          <a:p>
            <a:pPr>
              <a:buNone/>
            </a:pPr>
            <a:r>
              <a:rPr lang="tr-TR" dirty="0"/>
              <a:t>8. </a:t>
            </a:r>
            <a:r>
              <a:rPr lang="tr-TR" dirty="0" smtClean="0"/>
              <a:t>Risk </a:t>
            </a:r>
            <a:r>
              <a:rPr lang="tr-TR" dirty="0"/>
              <a:t>yönetimi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AU" smtClean="0"/>
              <a:t>Proje Yönetiminin Bileşenleri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4953000"/>
          </a:xfrm>
        </p:spPr>
        <p:txBody>
          <a:bodyPr>
            <a:normAutofit/>
          </a:bodyPr>
          <a:lstStyle/>
          <a:p>
            <a:pPr marL="0" indent="36005">
              <a:buNone/>
            </a:pPr>
            <a:r>
              <a:rPr lang="en-AU" dirty="0" err="1" smtClean="0"/>
              <a:t>Bir</a:t>
            </a:r>
            <a:r>
              <a:rPr lang="en-AU" dirty="0" smtClean="0"/>
              <a:t> </a:t>
            </a:r>
            <a:r>
              <a:rPr lang="en-AU" dirty="0" err="1" smtClean="0"/>
              <a:t>projenin</a:t>
            </a:r>
            <a:r>
              <a:rPr lang="en-AU" dirty="0" smtClean="0"/>
              <a:t> </a:t>
            </a:r>
            <a:r>
              <a:rPr lang="en-AU" dirty="0" err="1" smtClean="0"/>
              <a:t>başarı</a:t>
            </a:r>
            <a:r>
              <a:rPr lang="en-AU" dirty="0" smtClean="0"/>
              <a:t> </a:t>
            </a:r>
            <a:r>
              <a:rPr lang="en-AU" dirty="0" err="1" smtClean="0"/>
              <a:t>ile</a:t>
            </a:r>
            <a:r>
              <a:rPr lang="en-AU" dirty="0" smtClean="0"/>
              <a:t> </a:t>
            </a:r>
            <a:r>
              <a:rPr lang="en-AU" dirty="0" err="1" smtClean="0"/>
              <a:t>sonuçlandırılabilmesi</a:t>
            </a:r>
            <a:r>
              <a:rPr lang="en-AU" dirty="0" smtClean="0"/>
              <a:t> </a:t>
            </a:r>
            <a:r>
              <a:rPr lang="en-AU" dirty="0" err="1" smtClean="0"/>
              <a:t>için</a:t>
            </a:r>
            <a:r>
              <a:rPr lang="en-AU" dirty="0" smtClean="0"/>
              <a:t> </a:t>
            </a:r>
            <a:r>
              <a:rPr lang="en-AU" dirty="0" err="1" smtClean="0"/>
              <a:t>proje</a:t>
            </a:r>
            <a:r>
              <a:rPr lang="en-AU" dirty="0" smtClean="0"/>
              <a:t> </a:t>
            </a:r>
            <a:r>
              <a:rPr lang="en-AU" dirty="0" err="1" smtClean="0"/>
              <a:t>yönetimi</a:t>
            </a:r>
            <a:r>
              <a:rPr lang="en-AU" dirty="0" smtClean="0"/>
              <a:t> </a:t>
            </a:r>
            <a:r>
              <a:rPr lang="en-AU" dirty="0" err="1" smtClean="0"/>
              <a:t>çok</a:t>
            </a:r>
            <a:r>
              <a:rPr lang="en-AU" dirty="0" smtClean="0"/>
              <a:t> </a:t>
            </a:r>
            <a:r>
              <a:rPr lang="en-AU" dirty="0" err="1" smtClean="0"/>
              <a:t>önemlidir</a:t>
            </a:r>
            <a:r>
              <a:rPr lang="en-AU" dirty="0" smtClean="0"/>
              <a:t>. Bu </a:t>
            </a:r>
            <a:r>
              <a:rPr lang="en-AU" dirty="0" err="1" smtClean="0"/>
              <a:t>da</a:t>
            </a:r>
            <a:r>
              <a:rPr lang="en-AU" dirty="0" smtClean="0"/>
              <a:t> </a:t>
            </a:r>
            <a:r>
              <a:rPr lang="en-AU" dirty="0" err="1" smtClean="0"/>
              <a:t>çeşitli</a:t>
            </a:r>
            <a:r>
              <a:rPr lang="en-AU" dirty="0" smtClean="0"/>
              <a:t> </a:t>
            </a:r>
            <a:r>
              <a:rPr lang="en-AU" dirty="0" err="1" smtClean="0"/>
              <a:t>yönetim</a:t>
            </a:r>
            <a:r>
              <a:rPr lang="en-AU" dirty="0" smtClean="0"/>
              <a:t> </a:t>
            </a:r>
            <a:r>
              <a:rPr lang="en-AU" dirty="0" err="1" smtClean="0"/>
              <a:t>alanlarının</a:t>
            </a:r>
            <a:r>
              <a:rPr lang="en-AU" dirty="0" smtClean="0"/>
              <a:t> </a:t>
            </a:r>
            <a:r>
              <a:rPr lang="en-AU" dirty="0" err="1" smtClean="0"/>
              <a:t>bir</a:t>
            </a:r>
            <a:r>
              <a:rPr lang="en-AU" dirty="0" smtClean="0"/>
              <a:t> </a:t>
            </a:r>
            <a:r>
              <a:rPr lang="en-AU" dirty="0" err="1" smtClean="0"/>
              <a:t>karmasından</a:t>
            </a:r>
            <a:r>
              <a:rPr lang="en-AU" dirty="0" smtClean="0"/>
              <a:t> </a:t>
            </a:r>
            <a:r>
              <a:rPr lang="en-AU" dirty="0" err="1" smtClean="0"/>
              <a:t>oluşur</a:t>
            </a:r>
            <a:r>
              <a:rPr lang="en-AU" dirty="0" smtClean="0"/>
              <a:t>.</a:t>
            </a:r>
          </a:p>
          <a:p>
            <a:pPr marL="0" indent="36005">
              <a:buNone/>
            </a:pPr>
            <a:r>
              <a:rPr lang="en-AU" dirty="0" smtClean="0"/>
              <a:t>Bu </a:t>
            </a:r>
            <a:r>
              <a:rPr lang="en-AU" dirty="0" err="1" smtClean="0"/>
              <a:t>alanlar</a:t>
            </a:r>
            <a:r>
              <a:rPr lang="en-AU" dirty="0" smtClean="0"/>
              <a:t> ;</a:t>
            </a:r>
          </a:p>
          <a:p>
            <a:pPr marL="0" indent="36005"/>
            <a:r>
              <a:rPr lang="tr-TR" u="sng" dirty="0" smtClean="0"/>
              <a:t> </a:t>
            </a:r>
            <a:r>
              <a:rPr lang="en-AU" u="sng" dirty="0" err="1" smtClean="0"/>
              <a:t>Bütünleştirme</a:t>
            </a:r>
            <a:r>
              <a:rPr lang="en-AU" u="sng" dirty="0" smtClean="0"/>
              <a:t> </a:t>
            </a:r>
            <a:r>
              <a:rPr lang="en-AU" u="sng" dirty="0" err="1" smtClean="0"/>
              <a:t>Yönetimi</a:t>
            </a:r>
            <a:r>
              <a:rPr lang="en-AU" dirty="0" smtClean="0"/>
              <a:t>, </a:t>
            </a:r>
            <a:r>
              <a:rPr lang="en-AU" dirty="0" err="1" smtClean="0"/>
              <a:t>Proje</a:t>
            </a:r>
            <a:r>
              <a:rPr lang="en-AU" dirty="0" smtClean="0"/>
              <a:t> </a:t>
            </a:r>
            <a:r>
              <a:rPr lang="en-AU" dirty="0" err="1" smtClean="0"/>
              <a:t>ögelerinin</a:t>
            </a:r>
            <a:r>
              <a:rPr lang="en-AU" dirty="0" smtClean="0"/>
              <a:t> </a:t>
            </a:r>
            <a:r>
              <a:rPr lang="en-AU" dirty="0" err="1" smtClean="0"/>
              <a:t>koordinasyonu</a:t>
            </a:r>
            <a:r>
              <a:rPr lang="en-AU" dirty="0" smtClean="0"/>
              <a:t> </a:t>
            </a:r>
            <a:r>
              <a:rPr lang="en-AU" dirty="0" err="1" smtClean="0"/>
              <a:t>sağlayan</a:t>
            </a:r>
            <a:r>
              <a:rPr lang="en-AU" dirty="0" smtClean="0"/>
              <a:t> </a:t>
            </a:r>
            <a:r>
              <a:rPr lang="en-AU" dirty="0" err="1" smtClean="0"/>
              <a:t>süreçler</a:t>
            </a:r>
            <a:r>
              <a:rPr lang="en-AU" dirty="0" smtClean="0"/>
              <a:t> </a:t>
            </a:r>
            <a:r>
              <a:rPr lang="en-AU" dirty="0" err="1" smtClean="0"/>
              <a:t>tanımlanır</a:t>
            </a:r>
            <a:r>
              <a:rPr lang="en-AU" dirty="0" smtClean="0"/>
              <a:t>.</a:t>
            </a:r>
          </a:p>
          <a:p>
            <a:pPr marL="0" indent="36005">
              <a:buNone/>
            </a:pPr>
            <a:r>
              <a:rPr lang="en-AU" dirty="0" err="1" smtClean="0"/>
              <a:t>Proje</a:t>
            </a:r>
            <a:r>
              <a:rPr lang="en-AU" dirty="0" smtClean="0"/>
              <a:t> </a:t>
            </a:r>
            <a:r>
              <a:rPr lang="en-AU" dirty="0" err="1" smtClean="0"/>
              <a:t>planlama</a:t>
            </a:r>
            <a:r>
              <a:rPr lang="en-AU" dirty="0" smtClean="0"/>
              <a:t>, </a:t>
            </a:r>
            <a:r>
              <a:rPr lang="en-AU" dirty="0" err="1" smtClean="0"/>
              <a:t>planın</a:t>
            </a:r>
            <a:r>
              <a:rPr lang="en-AU" dirty="0" smtClean="0"/>
              <a:t> </a:t>
            </a:r>
            <a:r>
              <a:rPr lang="en-AU" dirty="0" err="1" smtClean="0"/>
              <a:t>yürütülmesi</a:t>
            </a:r>
            <a:r>
              <a:rPr lang="en-AU" dirty="0" smtClean="0"/>
              <a:t>, </a:t>
            </a:r>
            <a:r>
              <a:rPr lang="en-AU" dirty="0" err="1" smtClean="0"/>
              <a:t>değişim</a:t>
            </a:r>
            <a:r>
              <a:rPr lang="en-AU" dirty="0" smtClean="0"/>
              <a:t> </a:t>
            </a:r>
            <a:r>
              <a:rPr lang="en-AU" dirty="0" err="1" smtClean="0"/>
              <a:t>denetimi</a:t>
            </a:r>
            <a:r>
              <a:rPr lang="en-AU" dirty="0" smtClean="0"/>
              <a:t> </a:t>
            </a:r>
            <a:r>
              <a:rPr lang="en-AU" dirty="0" err="1" smtClean="0"/>
              <a:t>yöntemleri</a:t>
            </a:r>
            <a:r>
              <a:rPr lang="en-AU" dirty="0" smtClean="0"/>
              <a:t> </a:t>
            </a:r>
            <a:r>
              <a:rPr lang="en-AU" dirty="0" err="1" smtClean="0"/>
              <a:t>uygulanır</a:t>
            </a:r>
            <a:r>
              <a:rPr lang="en-AU" dirty="0" smtClean="0"/>
              <a:t>.</a:t>
            </a:r>
          </a:p>
          <a:p>
            <a:pPr marL="0" indent="36005"/>
            <a:endParaRPr lang="en-AU" dirty="0" smtClean="0"/>
          </a:p>
          <a:p>
            <a:pPr marL="0" indent="36005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AU" smtClean="0"/>
              <a:t>Proje Yönetiminin Bileşenleri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4953000"/>
          </a:xfrm>
        </p:spPr>
        <p:txBody>
          <a:bodyPr>
            <a:normAutofit/>
          </a:bodyPr>
          <a:lstStyle/>
          <a:p>
            <a:pPr marL="0" indent="36005"/>
            <a:r>
              <a:rPr lang="tr-TR" u="sng" dirty="0" smtClean="0"/>
              <a:t> </a:t>
            </a:r>
            <a:r>
              <a:rPr lang="en-AU" u="sng" dirty="0" err="1" smtClean="0"/>
              <a:t>Kapsam</a:t>
            </a:r>
            <a:r>
              <a:rPr lang="en-AU" u="sng" dirty="0" smtClean="0"/>
              <a:t> </a:t>
            </a:r>
            <a:r>
              <a:rPr lang="en-AU" u="sng" dirty="0" err="1" smtClean="0"/>
              <a:t>Yönetimi</a:t>
            </a:r>
            <a:r>
              <a:rPr lang="en-AU" dirty="0" smtClean="0"/>
              <a:t>, </a:t>
            </a:r>
            <a:r>
              <a:rPr lang="tr-TR" dirty="0" err="1"/>
              <a:t>k</a:t>
            </a:r>
            <a:r>
              <a:rPr lang="en-AU" dirty="0" err="1" smtClean="0"/>
              <a:t>apsam</a:t>
            </a:r>
            <a:r>
              <a:rPr lang="en-AU" dirty="0" smtClean="0"/>
              <a:t> </a:t>
            </a:r>
            <a:r>
              <a:rPr lang="en-AU" dirty="0" err="1" smtClean="0"/>
              <a:t>tanımı</a:t>
            </a:r>
            <a:r>
              <a:rPr lang="en-AU" dirty="0" smtClean="0"/>
              <a:t>, </a:t>
            </a:r>
            <a:r>
              <a:rPr lang="en-AU" dirty="0" err="1" smtClean="0"/>
              <a:t>kapsam</a:t>
            </a:r>
            <a:r>
              <a:rPr lang="en-AU" dirty="0" smtClean="0"/>
              <a:t> </a:t>
            </a:r>
            <a:r>
              <a:rPr lang="en-AU" dirty="0" err="1" smtClean="0"/>
              <a:t>planlaması</a:t>
            </a:r>
            <a:r>
              <a:rPr lang="en-AU" dirty="0" smtClean="0"/>
              <a:t>, </a:t>
            </a:r>
            <a:r>
              <a:rPr lang="en-AU" dirty="0" err="1" smtClean="0"/>
              <a:t>kapsamın</a:t>
            </a:r>
            <a:r>
              <a:rPr lang="en-AU" dirty="0" smtClean="0"/>
              <a:t> </a:t>
            </a:r>
            <a:r>
              <a:rPr lang="en-AU" dirty="0" err="1" smtClean="0"/>
              <a:t>doğrulanması</a:t>
            </a:r>
            <a:r>
              <a:rPr lang="en-AU" dirty="0" smtClean="0"/>
              <a:t>, </a:t>
            </a:r>
            <a:r>
              <a:rPr lang="en-AU" dirty="0" err="1" smtClean="0"/>
              <a:t>kapsam</a:t>
            </a:r>
            <a:r>
              <a:rPr lang="en-AU" dirty="0" smtClean="0"/>
              <a:t> </a:t>
            </a:r>
            <a:r>
              <a:rPr lang="en-AU" dirty="0" err="1" smtClean="0"/>
              <a:t>değişikliği</a:t>
            </a:r>
            <a:r>
              <a:rPr lang="en-AU" dirty="0" smtClean="0"/>
              <a:t> </a:t>
            </a:r>
            <a:r>
              <a:rPr lang="en-AU" dirty="0" err="1" smtClean="0"/>
              <a:t>denetimi</a:t>
            </a:r>
            <a:r>
              <a:rPr lang="en-AU" dirty="0" smtClean="0"/>
              <a:t> </a:t>
            </a:r>
            <a:r>
              <a:rPr lang="en-AU" dirty="0" err="1" smtClean="0"/>
              <a:t>yöntemleri</a:t>
            </a:r>
            <a:r>
              <a:rPr lang="en-AU" dirty="0" smtClean="0"/>
              <a:t> </a:t>
            </a:r>
            <a:r>
              <a:rPr lang="en-AU" dirty="0" err="1" smtClean="0"/>
              <a:t>uygulanır</a:t>
            </a:r>
            <a:r>
              <a:rPr lang="en-AU" dirty="0" smtClean="0"/>
              <a:t>.</a:t>
            </a:r>
          </a:p>
          <a:p>
            <a:pPr marL="0" indent="36005">
              <a:buNone/>
            </a:pPr>
            <a:endParaRPr lang="en-AU" dirty="0" smtClean="0"/>
          </a:p>
          <a:p>
            <a:pPr marL="0" indent="36005"/>
            <a:r>
              <a:rPr lang="tr-TR" u="sng" dirty="0" smtClean="0"/>
              <a:t> </a:t>
            </a:r>
            <a:r>
              <a:rPr lang="en-AU" u="sng" dirty="0" smtClean="0"/>
              <a:t>Zaman </a:t>
            </a:r>
            <a:r>
              <a:rPr lang="en-AU" u="sng" dirty="0" err="1" smtClean="0"/>
              <a:t>Yönetimi</a:t>
            </a:r>
            <a:r>
              <a:rPr lang="en-AU" dirty="0" smtClean="0"/>
              <a:t>, </a:t>
            </a:r>
            <a:r>
              <a:rPr lang="tr-TR" dirty="0" err="1"/>
              <a:t>p</a:t>
            </a:r>
            <a:r>
              <a:rPr lang="en-AU" dirty="0" err="1" smtClean="0"/>
              <a:t>rojenin</a:t>
            </a:r>
            <a:r>
              <a:rPr lang="en-AU" dirty="0" smtClean="0"/>
              <a:t> </a:t>
            </a:r>
            <a:r>
              <a:rPr lang="en-AU" dirty="0" err="1" smtClean="0"/>
              <a:t>zamanında</a:t>
            </a:r>
            <a:r>
              <a:rPr lang="en-AU" dirty="0" smtClean="0"/>
              <a:t> </a:t>
            </a:r>
            <a:r>
              <a:rPr lang="en-AU" dirty="0" err="1" smtClean="0"/>
              <a:t>bitirilmesini</a:t>
            </a:r>
            <a:r>
              <a:rPr lang="en-AU" dirty="0" smtClean="0"/>
              <a:t> </a:t>
            </a:r>
            <a:r>
              <a:rPr lang="en-AU" dirty="0" err="1" smtClean="0"/>
              <a:t>sağlayacak</a:t>
            </a:r>
            <a:r>
              <a:rPr lang="en-AU" dirty="0" smtClean="0"/>
              <a:t> </a:t>
            </a:r>
            <a:r>
              <a:rPr lang="en-AU" dirty="0" err="1" smtClean="0"/>
              <a:t>süreçler</a:t>
            </a:r>
            <a:r>
              <a:rPr lang="en-AU" dirty="0" smtClean="0"/>
              <a:t> </a:t>
            </a:r>
            <a:r>
              <a:rPr lang="en-AU" dirty="0" err="1" smtClean="0"/>
              <a:t>tanımlanır</a:t>
            </a:r>
            <a:r>
              <a:rPr lang="en-AU" dirty="0" smtClean="0"/>
              <a:t>. </a:t>
            </a:r>
            <a:r>
              <a:rPr lang="en-AU" dirty="0" err="1" smtClean="0"/>
              <a:t>İşlerin</a:t>
            </a:r>
            <a:r>
              <a:rPr lang="en-AU" dirty="0" smtClean="0"/>
              <a:t> </a:t>
            </a:r>
            <a:r>
              <a:rPr lang="en-AU" dirty="0" err="1" smtClean="0"/>
              <a:t>tanımı</a:t>
            </a:r>
            <a:r>
              <a:rPr lang="en-AU" dirty="0" smtClean="0"/>
              <a:t>, </a:t>
            </a:r>
            <a:r>
              <a:rPr lang="en-AU" dirty="0" err="1" smtClean="0"/>
              <a:t>süre</a:t>
            </a:r>
            <a:r>
              <a:rPr lang="en-AU" dirty="0" smtClean="0"/>
              <a:t> </a:t>
            </a:r>
            <a:r>
              <a:rPr lang="en-AU" dirty="0" err="1" smtClean="0"/>
              <a:t>tahminleri</a:t>
            </a:r>
            <a:r>
              <a:rPr lang="en-AU" dirty="0" smtClean="0"/>
              <a:t>, </a:t>
            </a:r>
            <a:r>
              <a:rPr lang="en-AU" dirty="0" err="1" smtClean="0"/>
              <a:t>zaman</a:t>
            </a:r>
            <a:r>
              <a:rPr lang="en-AU" dirty="0" smtClean="0"/>
              <a:t> </a:t>
            </a:r>
            <a:r>
              <a:rPr lang="en-AU" dirty="0" err="1" smtClean="0"/>
              <a:t>çizelgelerinin</a:t>
            </a:r>
            <a:r>
              <a:rPr lang="en-AU" dirty="0" smtClean="0"/>
              <a:t> </a:t>
            </a:r>
            <a:r>
              <a:rPr lang="en-AU" dirty="0" err="1" smtClean="0"/>
              <a:t>geliştirilmesi</a:t>
            </a:r>
            <a:r>
              <a:rPr lang="en-AU" dirty="0" smtClean="0"/>
              <a:t> </a:t>
            </a:r>
            <a:r>
              <a:rPr lang="en-AU" dirty="0" err="1" smtClean="0"/>
              <a:t>ve</a:t>
            </a:r>
            <a:r>
              <a:rPr lang="en-AU" dirty="0" smtClean="0"/>
              <a:t> </a:t>
            </a:r>
            <a:r>
              <a:rPr lang="en-AU" dirty="0" err="1" smtClean="0"/>
              <a:t>denetiminden</a:t>
            </a:r>
            <a:r>
              <a:rPr lang="en-AU" dirty="0" smtClean="0"/>
              <a:t> </a:t>
            </a:r>
            <a:r>
              <a:rPr lang="en-AU" dirty="0" err="1" smtClean="0"/>
              <a:t>oluşur</a:t>
            </a:r>
            <a:r>
              <a:rPr lang="en-AU" dirty="0" smtClean="0"/>
              <a:t>.</a:t>
            </a:r>
          </a:p>
          <a:p>
            <a:pPr marL="0" indent="36005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AU" smtClean="0"/>
              <a:t>Proje Yönetiminin Bileşenleri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4953000"/>
          </a:xfrm>
        </p:spPr>
        <p:txBody>
          <a:bodyPr>
            <a:normAutofit/>
          </a:bodyPr>
          <a:lstStyle/>
          <a:p>
            <a:pPr marL="0" indent="36005"/>
            <a:r>
              <a:rPr lang="tr-TR" u="sng" dirty="0" smtClean="0"/>
              <a:t> </a:t>
            </a:r>
            <a:r>
              <a:rPr lang="en-AU" u="sng" dirty="0" err="1" smtClean="0"/>
              <a:t>Maliyet</a:t>
            </a:r>
            <a:r>
              <a:rPr lang="en-AU" u="sng" dirty="0" smtClean="0"/>
              <a:t> </a:t>
            </a:r>
            <a:r>
              <a:rPr lang="en-AU" u="sng" dirty="0" err="1" smtClean="0"/>
              <a:t>Yönetimi</a:t>
            </a:r>
            <a:r>
              <a:rPr lang="en-AU" dirty="0" smtClean="0"/>
              <a:t>, </a:t>
            </a:r>
            <a:r>
              <a:rPr lang="tr-TR" dirty="0" err="1"/>
              <a:t>p</a:t>
            </a:r>
            <a:r>
              <a:rPr lang="en-AU" dirty="0" err="1" smtClean="0"/>
              <a:t>rojenin</a:t>
            </a:r>
            <a:r>
              <a:rPr lang="en-AU" dirty="0" smtClean="0"/>
              <a:t> </a:t>
            </a:r>
            <a:r>
              <a:rPr lang="en-AU" dirty="0" err="1" smtClean="0"/>
              <a:t>onaylanma</a:t>
            </a:r>
            <a:r>
              <a:rPr lang="en-AU" dirty="0" smtClean="0"/>
              <a:t> </a:t>
            </a:r>
            <a:r>
              <a:rPr lang="en-AU" dirty="0" err="1" smtClean="0"/>
              <a:t>bütçesi</a:t>
            </a:r>
            <a:r>
              <a:rPr lang="en-AU" dirty="0" smtClean="0"/>
              <a:t> </a:t>
            </a:r>
            <a:r>
              <a:rPr lang="en-AU" dirty="0" err="1" smtClean="0"/>
              <a:t>ile</a:t>
            </a:r>
            <a:r>
              <a:rPr lang="en-AU" dirty="0" smtClean="0"/>
              <a:t> </a:t>
            </a:r>
            <a:r>
              <a:rPr lang="en-AU" dirty="0" err="1" smtClean="0"/>
              <a:t>projenin</a:t>
            </a:r>
            <a:r>
              <a:rPr lang="en-AU" dirty="0" smtClean="0"/>
              <a:t> </a:t>
            </a:r>
            <a:r>
              <a:rPr lang="en-AU" dirty="0" err="1" smtClean="0"/>
              <a:t>bitirilmesini</a:t>
            </a:r>
            <a:r>
              <a:rPr lang="en-AU" dirty="0" smtClean="0"/>
              <a:t> </a:t>
            </a:r>
            <a:r>
              <a:rPr lang="en-AU" dirty="0" err="1" smtClean="0"/>
              <a:t>sağlayacak</a:t>
            </a:r>
            <a:r>
              <a:rPr lang="en-AU" dirty="0" smtClean="0"/>
              <a:t> </a:t>
            </a:r>
            <a:r>
              <a:rPr lang="en-AU" dirty="0" err="1" smtClean="0"/>
              <a:t>süreçler</a:t>
            </a:r>
            <a:r>
              <a:rPr lang="en-AU" dirty="0" smtClean="0"/>
              <a:t> </a:t>
            </a:r>
            <a:r>
              <a:rPr lang="en-AU" dirty="0" err="1" smtClean="0"/>
              <a:t>tanımlanır</a:t>
            </a:r>
            <a:r>
              <a:rPr lang="en-AU" dirty="0" smtClean="0"/>
              <a:t>. </a:t>
            </a:r>
            <a:r>
              <a:rPr lang="en-AU" dirty="0" err="1" smtClean="0"/>
              <a:t>Maliyet</a:t>
            </a:r>
            <a:r>
              <a:rPr lang="en-AU" dirty="0" smtClean="0"/>
              <a:t> </a:t>
            </a:r>
            <a:r>
              <a:rPr lang="en-AU" dirty="0" err="1" smtClean="0"/>
              <a:t>planlama</a:t>
            </a:r>
            <a:r>
              <a:rPr lang="en-AU" dirty="0" smtClean="0"/>
              <a:t>, </a:t>
            </a:r>
            <a:r>
              <a:rPr lang="en-AU" dirty="0" err="1" smtClean="0"/>
              <a:t>maliyet</a:t>
            </a:r>
            <a:r>
              <a:rPr lang="en-AU" dirty="0" smtClean="0"/>
              <a:t> </a:t>
            </a:r>
            <a:r>
              <a:rPr lang="en-AU" dirty="0" err="1" smtClean="0"/>
              <a:t>tahmini</a:t>
            </a:r>
            <a:r>
              <a:rPr lang="en-AU" dirty="0" smtClean="0"/>
              <a:t>, </a:t>
            </a:r>
            <a:r>
              <a:rPr lang="en-AU" dirty="0" err="1" smtClean="0"/>
              <a:t>bütçe</a:t>
            </a:r>
            <a:r>
              <a:rPr lang="en-AU" dirty="0" smtClean="0"/>
              <a:t> </a:t>
            </a:r>
            <a:r>
              <a:rPr lang="en-AU" dirty="0" err="1" smtClean="0"/>
              <a:t>ve</a:t>
            </a:r>
            <a:r>
              <a:rPr lang="en-AU" dirty="0" smtClean="0"/>
              <a:t> </a:t>
            </a:r>
            <a:r>
              <a:rPr lang="en-AU" dirty="0" err="1" smtClean="0"/>
              <a:t>maliyet</a:t>
            </a:r>
            <a:r>
              <a:rPr lang="en-AU" dirty="0" smtClean="0"/>
              <a:t> </a:t>
            </a:r>
            <a:r>
              <a:rPr lang="en-AU" dirty="0" err="1" smtClean="0"/>
              <a:t>denetimi</a:t>
            </a:r>
            <a:r>
              <a:rPr lang="en-AU" dirty="0" smtClean="0"/>
              <a:t> </a:t>
            </a:r>
            <a:r>
              <a:rPr lang="en-AU" dirty="0" err="1" smtClean="0"/>
              <a:t>yöntemleri</a:t>
            </a:r>
            <a:r>
              <a:rPr lang="en-AU" dirty="0" smtClean="0"/>
              <a:t> </a:t>
            </a:r>
            <a:r>
              <a:rPr lang="en-AU" dirty="0" err="1" smtClean="0"/>
              <a:t>uygulanır</a:t>
            </a:r>
            <a:r>
              <a:rPr lang="en-AU" dirty="0" smtClean="0"/>
              <a:t>.</a:t>
            </a:r>
            <a:endParaRPr lang="tr-TR" dirty="0" smtClean="0"/>
          </a:p>
          <a:p>
            <a:pPr marL="0" indent="36005"/>
            <a:endParaRPr lang="en-AU" dirty="0" smtClean="0"/>
          </a:p>
          <a:p>
            <a:pPr marL="0" indent="36005"/>
            <a:r>
              <a:rPr lang="tr-TR" u="sng" dirty="0" smtClean="0"/>
              <a:t> </a:t>
            </a:r>
            <a:r>
              <a:rPr lang="en-AU" u="sng" dirty="0" err="1" smtClean="0"/>
              <a:t>Kalite</a:t>
            </a:r>
            <a:r>
              <a:rPr lang="en-AU" u="sng" dirty="0" smtClean="0"/>
              <a:t> </a:t>
            </a:r>
            <a:r>
              <a:rPr lang="en-AU" u="sng" dirty="0" err="1" smtClean="0"/>
              <a:t>Yönetimi</a:t>
            </a:r>
            <a:r>
              <a:rPr lang="en-AU" dirty="0" smtClean="0"/>
              <a:t>, </a:t>
            </a:r>
            <a:r>
              <a:rPr lang="tr-TR" dirty="0" err="1"/>
              <a:t>p</a:t>
            </a:r>
            <a:r>
              <a:rPr lang="en-AU" dirty="0" err="1" smtClean="0"/>
              <a:t>rojenin</a:t>
            </a:r>
            <a:r>
              <a:rPr lang="en-AU" dirty="0" smtClean="0"/>
              <a:t> </a:t>
            </a:r>
            <a:r>
              <a:rPr lang="en-AU" dirty="0" err="1" smtClean="0"/>
              <a:t>ihtiyaçlarının</a:t>
            </a:r>
            <a:r>
              <a:rPr lang="en-AU" dirty="0" smtClean="0"/>
              <a:t> </a:t>
            </a:r>
            <a:r>
              <a:rPr lang="en-AU" dirty="0" err="1" smtClean="0"/>
              <a:t>karşılanmasını</a:t>
            </a:r>
            <a:r>
              <a:rPr lang="en-AU" dirty="0" smtClean="0"/>
              <a:t> </a:t>
            </a:r>
            <a:r>
              <a:rPr lang="en-AU" dirty="0" err="1" smtClean="0"/>
              <a:t>sağlayacak</a:t>
            </a:r>
            <a:r>
              <a:rPr lang="en-AU" dirty="0" smtClean="0"/>
              <a:t> </a:t>
            </a:r>
            <a:r>
              <a:rPr lang="en-AU" dirty="0" err="1" smtClean="0"/>
              <a:t>süreçler</a:t>
            </a:r>
            <a:r>
              <a:rPr lang="en-AU" dirty="0" smtClean="0"/>
              <a:t> </a:t>
            </a:r>
            <a:r>
              <a:rPr lang="en-AU" dirty="0" err="1" smtClean="0"/>
              <a:t>tanımlanır</a:t>
            </a:r>
            <a:r>
              <a:rPr lang="en-AU" dirty="0" smtClean="0"/>
              <a:t>. </a:t>
            </a:r>
            <a:r>
              <a:rPr lang="en-AU" dirty="0" err="1" smtClean="0"/>
              <a:t>Kalite</a:t>
            </a:r>
            <a:r>
              <a:rPr lang="en-AU" dirty="0" smtClean="0"/>
              <a:t> </a:t>
            </a:r>
            <a:r>
              <a:rPr lang="en-AU" dirty="0" err="1" smtClean="0"/>
              <a:t>planlama</a:t>
            </a:r>
            <a:r>
              <a:rPr lang="en-AU" dirty="0" smtClean="0"/>
              <a:t>, </a:t>
            </a:r>
            <a:r>
              <a:rPr lang="en-AU" dirty="0" err="1" smtClean="0"/>
              <a:t>kalite</a:t>
            </a:r>
            <a:r>
              <a:rPr lang="en-AU" dirty="0" smtClean="0"/>
              <a:t> </a:t>
            </a:r>
            <a:r>
              <a:rPr lang="en-AU" dirty="0" err="1" smtClean="0"/>
              <a:t>güvence</a:t>
            </a:r>
            <a:r>
              <a:rPr lang="en-AU" dirty="0" smtClean="0"/>
              <a:t> </a:t>
            </a:r>
            <a:r>
              <a:rPr lang="en-AU" dirty="0" err="1" smtClean="0"/>
              <a:t>ve</a:t>
            </a:r>
            <a:r>
              <a:rPr lang="en-AU" dirty="0" smtClean="0"/>
              <a:t> </a:t>
            </a:r>
            <a:r>
              <a:rPr lang="en-AU" dirty="0" err="1" smtClean="0"/>
              <a:t>kalite</a:t>
            </a:r>
            <a:r>
              <a:rPr lang="en-AU" dirty="0" smtClean="0"/>
              <a:t> </a:t>
            </a:r>
            <a:r>
              <a:rPr lang="en-AU" dirty="0" err="1" smtClean="0"/>
              <a:t>denetimi</a:t>
            </a:r>
            <a:r>
              <a:rPr lang="en-AU" dirty="0" smtClean="0"/>
              <a:t> </a:t>
            </a:r>
            <a:r>
              <a:rPr lang="en-AU" dirty="0" err="1" smtClean="0"/>
              <a:t>yöntemleri</a:t>
            </a:r>
            <a:r>
              <a:rPr lang="en-AU" dirty="0" smtClean="0"/>
              <a:t> </a:t>
            </a:r>
            <a:r>
              <a:rPr lang="en-AU" dirty="0" err="1" smtClean="0"/>
              <a:t>uygulanır</a:t>
            </a:r>
            <a:r>
              <a:rPr lang="en-A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u="sng" dirty="0" err="1" smtClean="0"/>
              <a:t>Yönetim</a:t>
            </a:r>
            <a:r>
              <a:rPr lang="en-AU" sz="3200" dirty="0" smtClean="0"/>
              <a:t>,</a:t>
            </a:r>
            <a:endParaRPr lang="en-AU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tr-TR" sz="2700" dirty="0"/>
              <a:t>B</a:t>
            </a:r>
            <a:r>
              <a:rPr lang="en-AU" sz="2700" dirty="0" err="1" smtClean="0"/>
              <a:t>elli</a:t>
            </a:r>
            <a:r>
              <a:rPr lang="en-AU" sz="2700" dirty="0" smtClean="0"/>
              <a:t> </a:t>
            </a:r>
            <a:r>
              <a:rPr lang="en-AU" sz="2700" dirty="0" err="1"/>
              <a:t>amaçlara</a:t>
            </a:r>
            <a:r>
              <a:rPr lang="en-AU" sz="2700" dirty="0"/>
              <a:t> </a:t>
            </a:r>
            <a:r>
              <a:rPr lang="en-AU" sz="2700" dirty="0" err="1"/>
              <a:t>ulaşmak</a:t>
            </a:r>
            <a:r>
              <a:rPr lang="en-AU" sz="2700" dirty="0"/>
              <a:t> </a:t>
            </a:r>
            <a:r>
              <a:rPr lang="en-AU" sz="2700" dirty="0" err="1"/>
              <a:t>için</a:t>
            </a:r>
            <a:r>
              <a:rPr lang="en-AU" sz="2700" dirty="0"/>
              <a:t> </a:t>
            </a:r>
            <a:r>
              <a:rPr lang="en-AU" sz="2700" dirty="0" err="1"/>
              <a:t>insanların</a:t>
            </a:r>
            <a:r>
              <a:rPr lang="en-AU" sz="2700" dirty="0"/>
              <a:t>, </a:t>
            </a:r>
            <a:r>
              <a:rPr lang="en-AU" sz="2700" dirty="0" err="1"/>
              <a:t>kaynakların</a:t>
            </a:r>
            <a:r>
              <a:rPr lang="en-AU" sz="2700" dirty="0"/>
              <a:t> </a:t>
            </a:r>
            <a:r>
              <a:rPr lang="en-AU" sz="2700" dirty="0" err="1"/>
              <a:t>ve</a:t>
            </a:r>
            <a:r>
              <a:rPr lang="en-AU" sz="2700" dirty="0"/>
              <a:t> </a:t>
            </a:r>
            <a:r>
              <a:rPr lang="en-AU" sz="2700" dirty="0" err="1"/>
              <a:t>zamanın</a:t>
            </a:r>
            <a:r>
              <a:rPr lang="en-AU" sz="2700" dirty="0"/>
              <a:t> </a:t>
            </a:r>
            <a:r>
              <a:rPr lang="en-AU" sz="2700" dirty="0" err="1"/>
              <a:t>birbiriyle</a:t>
            </a:r>
            <a:r>
              <a:rPr lang="en-AU" sz="2700" dirty="0"/>
              <a:t> </a:t>
            </a:r>
            <a:r>
              <a:rPr lang="en-AU" sz="2700" dirty="0" err="1"/>
              <a:t>uyumlu</a:t>
            </a:r>
            <a:r>
              <a:rPr lang="en-AU" sz="2700" dirty="0"/>
              <a:t> </a:t>
            </a:r>
            <a:r>
              <a:rPr lang="en-AU" sz="2700" dirty="0" err="1"/>
              <a:t>ve</a:t>
            </a:r>
            <a:r>
              <a:rPr lang="en-AU" sz="2700" dirty="0"/>
              <a:t> </a:t>
            </a:r>
            <a:r>
              <a:rPr lang="en-AU" sz="2700" dirty="0" err="1"/>
              <a:t>verimli</a:t>
            </a:r>
            <a:r>
              <a:rPr lang="en-AU" sz="2700" dirty="0"/>
              <a:t> </a:t>
            </a:r>
            <a:r>
              <a:rPr lang="en-AU" sz="2700" dirty="0" err="1"/>
              <a:t>kullanılması</a:t>
            </a:r>
            <a:r>
              <a:rPr lang="tr-TR" sz="2700" dirty="0" err="1"/>
              <a:t>nı</a:t>
            </a:r>
            <a:r>
              <a:rPr lang="tr-TR" sz="2700" dirty="0"/>
              <a:t> sağlayacak mekanizmadır</a:t>
            </a:r>
            <a:r>
              <a:rPr lang="en-AU" sz="2700" dirty="0"/>
              <a:t>.</a:t>
            </a:r>
          </a:p>
          <a:p>
            <a:r>
              <a:rPr lang="en-AU" sz="2700" dirty="0" err="1"/>
              <a:t>Kaynakların</a:t>
            </a:r>
            <a:r>
              <a:rPr lang="en-AU" sz="2700" dirty="0"/>
              <a:t> </a:t>
            </a:r>
            <a:r>
              <a:rPr lang="en-AU" sz="2700" dirty="0" err="1"/>
              <a:t>olumlu</a:t>
            </a:r>
            <a:r>
              <a:rPr lang="tr-TR" sz="2700" dirty="0"/>
              <a:t>,</a:t>
            </a:r>
            <a:r>
              <a:rPr lang="en-AU" sz="2700" dirty="0"/>
              <a:t> </a:t>
            </a:r>
            <a:r>
              <a:rPr lang="en-AU" sz="2700" dirty="0" err="1"/>
              <a:t>sistemli</a:t>
            </a:r>
            <a:r>
              <a:rPr lang="en-AU" sz="2700" dirty="0"/>
              <a:t> </a:t>
            </a:r>
            <a:r>
              <a:rPr lang="en-AU" sz="2700" dirty="0" err="1"/>
              <a:t>ve</a:t>
            </a:r>
            <a:r>
              <a:rPr lang="en-AU" sz="2700" dirty="0"/>
              <a:t> </a:t>
            </a:r>
            <a:r>
              <a:rPr lang="en-AU" sz="2700" dirty="0" err="1"/>
              <a:t>başarılı</a:t>
            </a:r>
            <a:r>
              <a:rPr lang="en-AU" sz="2700" dirty="0"/>
              <a:t> </a:t>
            </a:r>
            <a:r>
              <a:rPr lang="en-AU" sz="2700" dirty="0" err="1"/>
              <a:t>bir</a:t>
            </a:r>
            <a:r>
              <a:rPr lang="en-AU" sz="2700" dirty="0"/>
              <a:t> </a:t>
            </a:r>
            <a:r>
              <a:rPr lang="en-AU" sz="2700" dirty="0" err="1"/>
              <a:t>biçimde</a:t>
            </a:r>
            <a:r>
              <a:rPr lang="en-AU" sz="2700" dirty="0"/>
              <a:t> </a:t>
            </a:r>
            <a:r>
              <a:rPr lang="en-AU" sz="2700" dirty="0" err="1"/>
              <a:t>kullanılmasıyla</a:t>
            </a:r>
            <a:r>
              <a:rPr lang="en-AU" sz="2700" dirty="0"/>
              <a:t> </a:t>
            </a:r>
            <a:r>
              <a:rPr lang="en-AU" sz="2700" dirty="0" err="1"/>
              <a:t>ilgili</a:t>
            </a:r>
            <a:r>
              <a:rPr lang="en-AU" sz="2700" dirty="0"/>
              <a:t> </a:t>
            </a:r>
            <a:r>
              <a:rPr lang="en-AU" sz="2700" dirty="0" err="1"/>
              <a:t>bir</a:t>
            </a:r>
            <a:r>
              <a:rPr lang="en-AU" sz="2700" dirty="0"/>
              <a:t> </a:t>
            </a:r>
            <a:r>
              <a:rPr lang="en-AU" sz="2700" dirty="0" err="1"/>
              <a:t>sanat</a:t>
            </a:r>
            <a:r>
              <a:rPr lang="en-AU" sz="2700" dirty="0"/>
              <a:t> </a:t>
            </a:r>
            <a:r>
              <a:rPr lang="en-AU" sz="2700" dirty="0" err="1"/>
              <a:t>ve</a:t>
            </a:r>
            <a:r>
              <a:rPr lang="en-AU" sz="2700" dirty="0"/>
              <a:t> </a:t>
            </a:r>
            <a:r>
              <a:rPr lang="en-AU" sz="2700" dirty="0" err="1"/>
              <a:t>aynı</a:t>
            </a:r>
            <a:r>
              <a:rPr lang="en-AU" sz="2700" dirty="0"/>
              <a:t> </a:t>
            </a:r>
            <a:r>
              <a:rPr lang="en-AU" sz="2700" dirty="0" err="1"/>
              <a:t>zamanda</a:t>
            </a:r>
            <a:r>
              <a:rPr lang="en-AU" sz="2700" dirty="0"/>
              <a:t> </a:t>
            </a:r>
            <a:r>
              <a:rPr lang="en-AU" sz="2700" dirty="0" err="1"/>
              <a:t>bir</a:t>
            </a:r>
            <a:r>
              <a:rPr lang="en-AU" sz="2700" dirty="0"/>
              <a:t> </a:t>
            </a:r>
            <a:r>
              <a:rPr lang="en-AU" sz="2700" dirty="0" err="1"/>
              <a:t>bilimdir</a:t>
            </a:r>
            <a:r>
              <a:rPr lang="en-AU" sz="2700" dirty="0"/>
              <a:t>.</a:t>
            </a:r>
          </a:p>
          <a:p>
            <a:r>
              <a:rPr lang="en-AU" sz="2700" u="sng" dirty="0" err="1"/>
              <a:t>Yönetim</a:t>
            </a:r>
            <a:r>
              <a:rPr lang="en-AU" sz="2700" u="sng" dirty="0"/>
              <a:t> </a:t>
            </a:r>
            <a:r>
              <a:rPr lang="en-AU" sz="2700" u="sng" dirty="0" err="1"/>
              <a:t>sanatı</a:t>
            </a:r>
            <a:r>
              <a:rPr lang="en-AU" sz="2700" dirty="0"/>
              <a:t>, </a:t>
            </a:r>
            <a:r>
              <a:rPr lang="tr-TR" sz="2700" dirty="0" err="1"/>
              <a:t>i</a:t>
            </a:r>
            <a:r>
              <a:rPr lang="en-AU" sz="2700" dirty="0" err="1" smtClean="0"/>
              <a:t>şlerin</a:t>
            </a:r>
            <a:r>
              <a:rPr lang="en-AU" sz="2700" dirty="0" smtClean="0"/>
              <a:t> </a:t>
            </a:r>
            <a:r>
              <a:rPr lang="en-AU" sz="2700" dirty="0" err="1"/>
              <a:t>başkaları</a:t>
            </a:r>
            <a:r>
              <a:rPr lang="en-AU" sz="2700" dirty="0"/>
              <a:t> </a:t>
            </a:r>
            <a:r>
              <a:rPr lang="en-AU" sz="2700" dirty="0" err="1"/>
              <a:t>aracılığıyla</a:t>
            </a:r>
            <a:r>
              <a:rPr lang="en-AU" sz="2700" dirty="0"/>
              <a:t> </a:t>
            </a:r>
            <a:r>
              <a:rPr lang="en-AU" sz="2700" dirty="0" err="1"/>
              <a:t>yaptırı</a:t>
            </a:r>
            <a:r>
              <a:rPr lang="tr-TR" sz="2700" dirty="0"/>
              <a:t>l</a:t>
            </a:r>
            <a:r>
              <a:rPr lang="en-AU" sz="2700" dirty="0" err="1"/>
              <a:t>ması</a:t>
            </a:r>
            <a:r>
              <a:rPr lang="en-AU" sz="2700" dirty="0"/>
              <a:t> </a:t>
            </a:r>
            <a:r>
              <a:rPr lang="en-AU" sz="2700" dirty="0" err="1"/>
              <a:t>eylemidir</a:t>
            </a:r>
            <a:r>
              <a:rPr lang="en-AU" sz="2700" dirty="0"/>
              <a:t>.</a:t>
            </a:r>
            <a:endParaRPr lang="tr-TR" sz="2700" dirty="0"/>
          </a:p>
          <a:p>
            <a:r>
              <a:rPr lang="en-AU" sz="2700" u="sng" dirty="0" err="1"/>
              <a:t>Yönetim</a:t>
            </a:r>
            <a:r>
              <a:rPr lang="en-AU" sz="2700" u="sng" dirty="0"/>
              <a:t> </a:t>
            </a:r>
            <a:r>
              <a:rPr lang="en-AU" sz="2700" u="sng" dirty="0" err="1"/>
              <a:t>Bilimi</a:t>
            </a:r>
            <a:r>
              <a:rPr lang="en-AU" sz="2700" dirty="0"/>
              <a:t>, </a:t>
            </a:r>
            <a:r>
              <a:rPr lang="tr-TR" sz="2700" dirty="0" err="1"/>
              <a:t>k</a:t>
            </a:r>
            <a:r>
              <a:rPr lang="en-AU" sz="2700" dirty="0" err="1" smtClean="0"/>
              <a:t>urum</a:t>
            </a:r>
            <a:r>
              <a:rPr lang="en-AU" sz="2700" dirty="0" smtClean="0"/>
              <a:t>/</a:t>
            </a:r>
            <a:r>
              <a:rPr lang="en-AU" sz="2700" dirty="0" err="1" smtClean="0"/>
              <a:t>işletme</a:t>
            </a:r>
            <a:r>
              <a:rPr lang="en-AU" sz="2700" dirty="0" smtClean="0"/>
              <a:t> </a:t>
            </a:r>
            <a:r>
              <a:rPr lang="en-AU" sz="2700" dirty="0" err="1"/>
              <a:t>işlevlerine</a:t>
            </a:r>
            <a:r>
              <a:rPr lang="en-AU" sz="2700" dirty="0"/>
              <a:t> </a:t>
            </a:r>
            <a:r>
              <a:rPr lang="en-AU" sz="2700" dirty="0" err="1"/>
              <a:t>ilişkin</a:t>
            </a:r>
            <a:r>
              <a:rPr lang="en-AU" sz="2700" dirty="0"/>
              <a:t> </a:t>
            </a:r>
            <a:r>
              <a:rPr lang="en-AU" sz="2700" dirty="0" err="1"/>
              <a:t>eylemlerin</a:t>
            </a:r>
            <a:r>
              <a:rPr lang="en-AU" sz="2700" dirty="0"/>
              <a:t> </a:t>
            </a:r>
            <a:r>
              <a:rPr lang="en-AU" sz="2700" dirty="0" err="1"/>
              <a:t>sistem</a:t>
            </a:r>
            <a:r>
              <a:rPr lang="en-AU" sz="2700" dirty="0"/>
              <a:t> </a:t>
            </a:r>
            <a:r>
              <a:rPr lang="en-AU" sz="2700" dirty="0" err="1"/>
              <a:t>ve</a:t>
            </a:r>
            <a:r>
              <a:rPr lang="en-AU" sz="2700" dirty="0"/>
              <a:t> </a:t>
            </a:r>
            <a:r>
              <a:rPr lang="en-AU" sz="2700" dirty="0" err="1"/>
              <a:t>kontrollerin</a:t>
            </a:r>
            <a:r>
              <a:rPr lang="en-AU" sz="2700" dirty="0"/>
              <a:t> </a:t>
            </a:r>
            <a:r>
              <a:rPr lang="en-AU" sz="2700" dirty="0" err="1"/>
              <a:t>planlanması</a:t>
            </a:r>
            <a:r>
              <a:rPr lang="en-AU" sz="2700" dirty="0"/>
              <a:t> </a:t>
            </a:r>
            <a:r>
              <a:rPr lang="en-AU" sz="2700" dirty="0" err="1"/>
              <a:t>ve</a:t>
            </a:r>
            <a:r>
              <a:rPr lang="en-AU" sz="2700" dirty="0"/>
              <a:t> </a:t>
            </a:r>
            <a:r>
              <a:rPr lang="en-AU" sz="2700" dirty="0" err="1"/>
              <a:t>düzenlemesidir</a:t>
            </a:r>
            <a:r>
              <a:rPr lang="en-AU" sz="2700" dirty="0"/>
              <a:t>.</a:t>
            </a:r>
          </a:p>
          <a:p>
            <a:endParaRPr lang="en-AU" sz="2700" dirty="0"/>
          </a:p>
          <a:p>
            <a:endParaRPr lang="en-AU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AU" smtClean="0"/>
              <a:t>Proje Yönetiminin Bileşenleri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924800" cy="5105400"/>
          </a:xfrm>
        </p:spPr>
        <p:txBody>
          <a:bodyPr>
            <a:normAutofit/>
          </a:bodyPr>
          <a:lstStyle/>
          <a:p>
            <a:pPr marL="0" indent="36005"/>
            <a:r>
              <a:rPr lang="tr-TR" u="sng" dirty="0" smtClean="0"/>
              <a:t> </a:t>
            </a:r>
            <a:r>
              <a:rPr lang="en-AU" u="sng" dirty="0" err="1" smtClean="0"/>
              <a:t>İnsan</a:t>
            </a:r>
            <a:r>
              <a:rPr lang="en-AU" u="sng" dirty="0" smtClean="0"/>
              <a:t> </a:t>
            </a:r>
            <a:r>
              <a:rPr lang="en-AU" u="sng" dirty="0" err="1" smtClean="0"/>
              <a:t>Kaynakları</a:t>
            </a:r>
            <a:r>
              <a:rPr lang="en-AU" u="sng" dirty="0" smtClean="0"/>
              <a:t> </a:t>
            </a:r>
            <a:r>
              <a:rPr lang="en-AU" u="sng" dirty="0" err="1" smtClean="0"/>
              <a:t>Yönetimi</a:t>
            </a:r>
            <a:r>
              <a:rPr lang="en-AU" dirty="0" smtClean="0"/>
              <a:t>, </a:t>
            </a:r>
            <a:r>
              <a:rPr lang="tr-TR" dirty="0" err="1"/>
              <a:t>p</a:t>
            </a:r>
            <a:r>
              <a:rPr lang="en-AU" dirty="0" err="1" smtClean="0"/>
              <a:t>roje</a:t>
            </a:r>
            <a:r>
              <a:rPr lang="en-AU" dirty="0" smtClean="0"/>
              <a:t> </a:t>
            </a:r>
            <a:r>
              <a:rPr lang="en-AU" dirty="0" err="1" smtClean="0"/>
              <a:t>ile</a:t>
            </a:r>
            <a:r>
              <a:rPr lang="en-AU" dirty="0" smtClean="0"/>
              <a:t> </a:t>
            </a:r>
            <a:r>
              <a:rPr lang="en-AU" dirty="0" err="1" smtClean="0"/>
              <a:t>ilgili</a:t>
            </a:r>
            <a:r>
              <a:rPr lang="en-AU" dirty="0" smtClean="0"/>
              <a:t> </a:t>
            </a:r>
            <a:r>
              <a:rPr lang="en-AU" dirty="0" err="1" smtClean="0"/>
              <a:t>işgücünün</a:t>
            </a:r>
            <a:r>
              <a:rPr lang="en-AU" dirty="0" smtClean="0"/>
              <a:t> </a:t>
            </a:r>
            <a:r>
              <a:rPr lang="en-AU" dirty="0" err="1" smtClean="0"/>
              <a:t>daha</a:t>
            </a:r>
            <a:r>
              <a:rPr lang="en-AU" dirty="0" smtClean="0"/>
              <a:t> </a:t>
            </a:r>
            <a:r>
              <a:rPr lang="en-AU" dirty="0" err="1" smtClean="0"/>
              <a:t>etkin</a:t>
            </a:r>
            <a:r>
              <a:rPr lang="en-AU" dirty="0" smtClean="0"/>
              <a:t> </a:t>
            </a:r>
            <a:r>
              <a:rPr lang="en-AU" dirty="0" err="1" smtClean="0"/>
              <a:t>kullanımına</a:t>
            </a:r>
            <a:r>
              <a:rPr lang="en-AU" dirty="0" smtClean="0"/>
              <a:t> </a:t>
            </a:r>
            <a:r>
              <a:rPr lang="en-AU" dirty="0" err="1" smtClean="0"/>
              <a:t>yönelik</a:t>
            </a:r>
            <a:r>
              <a:rPr lang="en-AU" dirty="0" smtClean="0"/>
              <a:t> </a:t>
            </a:r>
            <a:r>
              <a:rPr lang="en-AU" dirty="0" err="1" smtClean="0"/>
              <a:t>süreçler</a:t>
            </a:r>
            <a:r>
              <a:rPr lang="en-AU" dirty="0" smtClean="0"/>
              <a:t> </a:t>
            </a:r>
            <a:r>
              <a:rPr lang="en-AU" dirty="0" err="1" smtClean="0"/>
              <a:t>tanımlanır</a:t>
            </a:r>
            <a:r>
              <a:rPr lang="en-AU" dirty="0" smtClean="0"/>
              <a:t>. </a:t>
            </a:r>
            <a:r>
              <a:rPr lang="en-AU" dirty="0" err="1" smtClean="0"/>
              <a:t>Örgütsel</a:t>
            </a:r>
            <a:r>
              <a:rPr lang="en-AU" dirty="0" smtClean="0"/>
              <a:t> </a:t>
            </a:r>
            <a:r>
              <a:rPr lang="en-AU" dirty="0" err="1" smtClean="0"/>
              <a:t>planlama</a:t>
            </a:r>
            <a:r>
              <a:rPr lang="en-AU" dirty="0" smtClean="0"/>
              <a:t>, </a:t>
            </a:r>
            <a:r>
              <a:rPr lang="en-AU" dirty="0" err="1" smtClean="0"/>
              <a:t>kadro</a:t>
            </a:r>
            <a:r>
              <a:rPr lang="en-AU" dirty="0" smtClean="0"/>
              <a:t> </a:t>
            </a:r>
            <a:r>
              <a:rPr lang="en-AU" dirty="0" err="1" smtClean="0"/>
              <a:t>kurma</a:t>
            </a:r>
            <a:r>
              <a:rPr lang="en-AU" dirty="0" smtClean="0"/>
              <a:t>, </a:t>
            </a:r>
            <a:r>
              <a:rPr lang="en-AU" dirty="0" err="1" smtClean="0"/>
              <a:t>takım</a:t>
            </a:r>
            <a:r>
              <a:rPr lang="en-AU" dirty="0" smtClean="0"/>
              <a:t> </a:t>
            </a:r>
            <a:r>
              <a:rPr lang="en-AU" dirty="0" err="1" smtClean="0"/>
              <a:t>oluşturma</a:t>
            </a:r>
            <a:r>
              <a:rPr lang="en-AU" dirty="0" smtClean="0"/>
              <a:t> </a:t>
            </a:r>
            <a:r>
              <a:rPr lang="en-AU" dirty="0" err="1" smtClean="0"/>
              <a:t>yöntemleri</a:t>
            </a:r>
            <a:r>
              <a:rPr lang="en-AU" dirty="0" smtClean="0"/>
              <a:t> </a:t>
            </a:r>
            <a:r>
              <a:rPr lang="en-AU" dirty="0" err="1" smtClean="0"/>
              <a:t>uygulanır</a:t>
            </a:r>
            <a:r>
              <a:rPr lang="en-AU" dirty="0" smtClean="0"/>
              <a:t>.</a:t>
            </a:r>
          </a:p>
          <a:p>
            <a:pPr marL="0" indent="36005"/>
            <a:r>
              <a:rPr lang="tr-TR" u="sng" dirty="0" smtClean="0"/>
              <a:t> </a:t>
            </a:r>
            <a:r>
              <a:rPr lang="en-AU" u="sng" dirty="0" err="1" smtClean="0"/>
              <a:t>İletişim</a:t>
            </a:r>
            <a:r>
              <a:rPr lang="en-AU" u="sng" dirty="0" smtClean="0"/>
              <a:t> </a:t>
            </a:r>
            <a:r>
              <a:rPr lang="en-AU" u="sng" dirty="0" err="1" smtClean="0"/>
              <a:t>Yönetimi</a:t>
            </a:r>
            <a:r>
              <a:rPr lang="en-AU" dirty="0" smtClean="0"/>
              <a:t>, </a:t>
            </a:r>
            <a:r>
              <a:rPr lang="tr-TR" dirty="0" err="1"/>
              <a:t>p</a:t>
            </a:r>
            <a:r>
              <a:rPr lang="en-AU" dirty="0" err="1" smtClean="0"/>
              <a:t>roje</a:t>
            </a:r>
            <a:r>
              <a:rPr lang="en-AU" dirty="0" smtClean="0"/>
              <a:t> </a:t>
            </a:r>
            <a:r>
              <a:rPr lang="en-AU" dirty="0" err="1" smtClean="0"/>
              <a:t>bilgilerinin</a:t>
            </a:r>
            <a:r>
              <a:rPr lang="en-AU" dirty="0" smtClean="0"/>
              <a:t> </a:t>
            </a:r>
            <a:r>
              <a:rPr lang="en-AU" dirty="0" err="1" smtClean="0"/>
              <a:t>zamanında</a:t>
            </a:r>
            <a:r>
              <a:rPr lang="en-AU" dirty="0" smtClean="0"/>
              <a:t> </a:t>
            </a:r>
            <a:r>
              <a:rPr lang="en-AU" dirty="0" err="1" smtClean="0"/>
              <a:t>ve</a:t>
            </a:r>
            <a:r>
              <a:rPr lang="en-AU" dirty="0" smtClean="0"/>
              <a:t> </a:t>
            </a:r>
            <a:r>
              <a:rPr lang="en-AU" dirty="0" err="1" smtClean="0"/>
              <a:t>uygun</a:t>
            </a:r>
            <a:r>
              <a:rPr lang="en-AU" dirty="0" smtClean="0"/>
              <a:t> </a:t>
            </a:r>
            <a:r>
              <a:rPr lang="en-AU" dirty="0" err="1" smtClean="0"/>
              <a:t>biçimde</a:t>
            </a:r>
            <a:r>
              <a:rPr lang="en-AU" dirty="0" smtClean="0"/>
              <a:t> </a:t>
            </a:r>
            <a:r>
              <a:rPr lang="en-AU" dirty="0" err="1" smtClean="0"/>
              <a:t>üretilmesi</a:t>
            </a:r>
            <a:r>
              <a:rPr lang="en-AU" dirty="0" smtClean="0"/>
              <a:t>, </a:t>
            </a:r>
            <a:r>
              <a:rPr lang="en-AU" dirty="0" err="1" smtClean="0"/>
              <a:t>derlenmesi</a:t>
            </a:r>
            <a:r>
              <a:rPr lang="en-AU" dirty="0" smtClean="0"/>
              <a:t>, </a:t>
            </a:r>
            <a:r>
              <a:rPr lang="en-AU" dirty="0" err="1" smtClean="0"/>
              <a:t>dağıtılması</a:t>
            </a:r>
            <a:r>
              <a:rPr lang="en-AU" dirty="0" smtClean="0"/>
              <a:t>, </a:t>
            </a:r>
            <a:r>
              <a:rPr lang="en-AU" dirty="0" err="1" smtClean="0"/>
              <a:t>saklanması</a:t>
            </a:r>
            <a:r>
              <a:rPr lang="en-AU" dirty="0" smtClean="0"/>
              <a:t>, </a:t>
            </a:r>
            <a:r>
              <a:rPr lang="en-AU" dirty="0" err="1" smtClean="0"/>
              <a:t>düzenlenmesi</a:t>
            </a:r>
            <a:r>
              <a:rPr lang="en-AU" dirty="0" smtClean="0"/>
              <a:t> </a:t>
            </a:r>
            <a:r>
              <a:rPr lang="en-AU" dirty="0" err="1" smtClean="0"/>
              <a:t>süreçlerini</a:t>
            </a:r>
            <a:r>
              <a:rPr lang="en-AU" dirty="0" smtClean="0"/>
              <a:t> </a:t>
            </a:r>
            <a:r>
              <a:rPr lang="en-AU" dirty="0" err="1" smtClean="0"/>
              <a:t>tanımlar</a:t>
            </a:r>
            <a:r>
              <a:rPr lang="en-AU" dirty="0" smtClean="0"/>
              <a:t>. </a:t>
            </a:r>
            <a:r>
              <a:rPr lang="en-AU" dirty="0" err="1" smtClean="0"/>
              <a:t>İletişim</a:t>
            </a:r>
            <a:r>
              <a:rPr lang="en-AU" dirty="0" smtClean="0"/>
              <a:t> </a:t>
            </a:r>
            <a:r>
              <a:rPr lang="en-AU" dirty="0" err="1" smtClean="0"/>
              <a:t>planlama</a:t>
            </a:r>
            <a:r>
              <a:rPr lang="en-AU" dirty="0" smtClean="0"/>
              <a:t>, </a:t>
            </a:r>
            <a:r>
              <a:rPr lang="en-AU" dirty="0" err="1" smtClean="0"/>
              <a:t>bilgi</a:t>
            </a:r>
            <a:r>
              <a:rPr lang="en-AU" dirty="0" smtClean="0"/>
              <a:t> </a:t>
            </a:r>
            <a:r>
              <a:rPr lang="en-AU" dirty="0" err="1" smtClean="0"/>
              <a:t>dağıtımı</a:t>
            </a:r>
            <a:r>
              <a:rPr lang="tr-TR" dirty="0"/>
              <a:t> </a:t>
            </a:r>
            <a:r>
              <a:rPr lang="tr-TR" dirty="0" smtClean="0"/>
              <a:t>ve</a:t>
            </a:r>
            <a:r>
              <a:rPr lang="en-AU" dirty="0" smtClean="0"/>
              <a:t> </a:t>
            </a:r>
            <a:r>
              <a:rPr lang="en-AU" dirty="0" err="1" smtClean="0"/>
              <a:t>performans</a:t>
            </a:r>
            <a:r>
              <a:rPr lang="en-AU" dirty="0" smtClean="0"/>
              <a:t> </a:t>
            </a:r>
            <a:r>
              <a:rPr lang="en-AU" dirty="0" err="1" smtClean="0"/>
              <a:t>raporlama</a:t>
            </a:r>
            <a:r>
              <a:rPr lang="en-AU" dirty="0" smtClean="0"/>
              <a:t> </a:t>
            </a:r>
            <a:r>
              <a:rPr lang="en-AU" dirty="0" err="1" smtClean="0"/>
              <a:t>yöntemleri</a:t>
            </a:r>
            <a:r>
              <a:rPr lang="en-AU" dirty="0" smtClean="0"/>
              <a:t> </a:t>
            </a:r>
            <a:r>
              <a:rPr lang="en-AU" dirty="0" err="1" smtClean="0"/>
              <a:t>uygulanır</a:t>
            </a:r>
            <a:r>
              <a:rPr lang="en-AU" dirty="0" smtClean="0"/>
              <a:t>.</a:t>
            </a:r>
          </a:p>
          <a:p>
            <a:pPr marL="0" indent="36005"/>
            <a:endParaRPr lang="en-AU" dirty="0" smtClean="0"/>
          </a:p>
          <a:p>
            <a:pPr marL="0" indent="36005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73752"/>
          </a:xfrm>
        </p:spPr>
        <p:txBody>
          <a:bodyPr/>
          <a:lstStyle/>
          <a:p>
            <a:r>
              <a:rPr lang="tr-TR" sz="3200" dirty="0"/>
              <a:t>Ekibin proje süresince nasıl çalışacağı baştan prosedürlerle saptanmalı ve titizlikle uygulanmalıdır.</a:t>
            </a:r>
          </a:p>
          <a:p>
            <a:r>
              <a:rPr lang="tr-TR" sz="3200" dirty="0"/>
              <a:t>Projenin her aşamasında mevzuata uygunluk esas </a:t>
            </a:r>
            <a:r>
              <a:rPr lang="tr-TR" sz="3200" dirty="0" smtClean="0"/>
              <a:t>olmalıdır. </a:t>
            </a:r>
            <a:endParaRPr lang="tr-TR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8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2133600"/>
            <a:ext cx="8229600" cy="25193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tr-TR" smtClean="0"/>
              <a:t>Proje, ciddi bir zaman çizelgesi ile hazırlanmalıdır</a:t>
            </a:r>
          </a:p>
          <a:p>
            <a:pPr algn="ctr" eaLnBrk="1" hangingPunct="1">
              <a:buFontTx/>
              <a:buNone/>
            </a:pPr>
            <a:r>
              <a:rPr lang="tr-TR" smtClean="0"/>
              <a:t>ve </a:t>
            </a:r>
          </a:p>
          <a:p>
            <a:pPr algn="ctr" eaLnBrk="1" hangingPunct="1">
              <a:buFontTx/>
              <a:buNone/>
            </a:pPr>
            <a:r>
              <a:rPr lang="tr-TR" u="sng" smtClean="0"/>
              <a:t>detaylandırılmalıdır</a:t>
            </a:r>
            <a:r>
              <a:rPr lang="tr-TR" smtClean="0"/>
              <a:t>.</a:t>
            </a:r>
          </a:p>
          <a:p>
            <a:pPr eaLnBrk="1" hangingPunct="1">
              <a:buFontTx/>
              <a:buNone/>
            </a:pPr>
            <a:endParaRPr 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5175"/>
            <a:ext cx="7570788" cy="652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4000" u="sng" smtClean="0">
                <a:solidFill>
                  <a:srgbClr val="FF3300"/>
                </a:solidFill>
                <a:latin typeface="Verdana" pitchFamily="34" charset="0"/>
              </a:rPr>
              <a:t>Proje Faaliyetlerini Belirlerken: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Y</a:t>
            </a:r>
            <a:r>
              <a:rPr lang="tr-TR" sz="2800" dirty="0" smtClean="0">
                <a:latin typeface="Verdana" pitchFamily="34" charset="0"/>
              </a:rPr>
              <a:t>apılması gereken her faaliyeti tanımlayarak </a:t>
            </a:r>
            <a:r>
              <a:rPr lang="tr-TR" sz="2800" dirty="0" smtClean="0">
                <a:latin typeface="Verdana" pitchFamily="34" charset="0"/>
              </a:rPr>
              <a:t>başlayınız. </a:t>
            </a:r>
            <a:endParaRPr lang="tr-TR" sz="2800" dirty="0" smtClean="0">
              <a:latin typeface="Verdana" pitchFamily="34" charset="0"/>
            </a:endParaRPr>
          </a:p>
          <a:p>
            <a:pPr eaLnBrk="1" hangingPunct="1"/>
            <a:r>
              <a:rPr lang="tr-TR" sz="2800" dirty="0" smtClean="0">
                <a:latin typeface="Verdana" pitchFamily="34" charset="0"/>
              </a:rPr>
              <a:t>Her birini </a:t>
            </a:r>
            <a:r>
              <a:rPr lang="tr-TR" sz="2800" dirty="0" smtClean="0">
                <a:latin typeface="Verdana" pitchFamily="34" charset="0"/>
              </a:rPr>
              <a:t>listeleyiniz.</a:t>
            </a:r>
            <a:endParaRPr lang="tr-TR" sz="2800" dirty="0" smtClean="0">
              <a:latin typeface="Verdana" pitchFamily="34" charset="0"/>
            </a:endParaRPr>
          </a:p>
          <a:p>
            <a:pPr eaLnBrk="1" hangingPunct="1"/>
            <a:r>
              <a:rPr lang="tr-TR" sz="2800" dirty="0" smtClean="0">
                <a:latin typeface="Verdana" pitchFamily="34" charset="0"/>
              </a:rPr>
              <a:t>Ek bilgiler ilave </a:t>
            </a:r>
            <a:r>
              <a:rPr lang="tr-TR" sz="2800" dirty="0" smtClean="0">
                <a:latin typeface="Verdana" pitchFamily="34" charset="0"/>
              </a:rPr>
              <a:t>ediniz.</a:t>
            </a:r>
            <a:endParaRPr lang="tr-TR" sz="2800" dirty="0" smtClean="0">
              <a:latin typeface="Verdana" pitchFamily="34" charset="0"/>
            </a:endParaRPr>
          </a:p>
          <a:p>
            <a:pPr eaLnBrk="1" hangingPunct="1"/>
            <a:r>
              <a:rPr lang="tr-TR" sz="2800" dirty="0" smtClean="0">
                <a:latin typeface="Verdana" pitchFamily="34" charset="0"/>
              </a:rPr>
              <a:t>Farklı sıralamalar elde edebilirsiniz.</a:t>
            </a:r>
          </a:p>
          <a:p>
            <a:pPr eaLnBrk="1" hangingPunct="1"/>
            <a:r>
              <a:rPr lang="tr-TR" sz="2800" dirty="0" smtClean="0">
                <a:latin typeface="Verdana" pitchFamily="34" charset="0"/>
              </a:rPr>
              <a:t>Faaliyet hangi kaynakları </a:t>
            </a:r>
            <a:r>
              <a:rPr lang="tr-TR" sz="2800" dirty="0" smtClean="0">
                <a:latin typeface="Verdana" pitchFamily="34" charset="0"/>
              </a:rPr>
              <a:t>gerektirdiğini planlayınız.</a:t>
            </a:r>
            <a:endParaRPr lang="tr-TR" sz="2800" dirty="0" smtClean="0">
              <a:latin typeface="Verdana" pitchFamily="34" charset="0"/>
            </a:endParaRPr>
          </a:p>
          <a:p>
            <a:pPr eaLnBrk="1" hangingPunct="1"/>
            <a:r>
              <a:rPr lang="tr-TR" sz="2800" dirty="0" smtClean="0">
                <a:latin typeface="Verdana" pitchFamily="34" charset="0"/>
              </a:rPr>
              <a:t>İnsan sayısı ya da varsa kişilerin isimlerini </a:t>
            </a:r>
            <a:r>
              <a:rPr lang="tr-TR" sz="2800" dirty="0" smtClean="0">
                <a:latin typeface="Verdana" pitchFamily="34" charset="0"/>
              </a:rPr>
              <a:t>belirleyiniz.</a:t>
            </a:r>
            <a:endParaRPr lang="tr-TR" sz="2800" dirty="0" smtClean="0">
              <a:latin typeface="Verdana" pitchFamily="34" charset="0"/>
            </a:endParaRPr>
          </a:p>
          <a:p>
            <a:pPr eaLnBrk="1" hangingPunct="1"/>
            <a:r>
              <a:rPr lang="tr-TR" sz="2800" dirty="0" smtClean="0">
                <a:latin typeface="Verdana" pitchFamily="34" charset="0"/>
              </a:rPr>
              <a:t>Süreyi </a:t>
            </a:r>
            <a:r>
              <a:rPr lang="tr-TR" sz="2800" dirty="0" smtClean="0">
                <a:latin typeface="Verdana" pitchFamily="34" charset="0"/>
              </a:rPr>
              <a:t>belirleyiniz. </a:t>
            </a:r>
            <a:endParaRPr lang="tr-TR" sz="2800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25538"/>
            <a:ext cx="7921625" cy="1943100"/>
          </a:xfrm>
        </p:spPr>
        <p:txBody>
          <a:bodyPr>
            <a:normAutofit fontScale="90000"/>
          </a:bodyPr>
          <a:lstStyle/>
          <a:p>
            <a:r>
              <a:rPr lang="tr-TR" sz="3200" dirty="0" smtClean="0">
                <a:latin typeface="Verdana" pitchFamily="34" charset="0"/>
              </a:rPr>
              <a:t>Bundan sonra tüm faaliyetleri mant</a:t>
            </a:r>
            <a:r>
              <a:rPr lang="tr-TR" sz="4000" dirty="0" smtClean="0">
                <a:latin typeface="Verdana" pitchFamily="34" charset="0"/>
              </a:rPr>
              <a:t>ı</a:t>
            </a:r>
            <a:r>
              <a:rPr lang="tr-TR" sz="3200" dirty="0" smtClean="0">
                <a:latin typeface="Verdana" pitchFamily="34" charset="0"/>
              </a:rPr>
              <a:t>ksal </a:t>
            </a:r>
            <a:r>
              <a:rPr lang="tr-TR" sz="3200" dirty="0">
                <a:latin typeface="Verdana" pitchFamily="34" charset="0"/>
              </a:rPr>
              <a:t>sıralay</a:t>
            </a:r>
            <a:r>
              <a:rPr lang="tr-TR" sz="4000" dirty="0">
                <a:latin typeface="Verdana" pitchFamily="34" charset="0"/>
              </a:rPr>
              <a:t>ı</a:t>
            </a:r>
            <a:r>
              <a:rPr lang="tr-TR" sz="3200" dirty="0">
                <a:latin typeface="Verdana" pitchFamily="34" charset="0"/>
              </a:rPr>
              <a:t>n</a:t>
            </a:r>
            <a:r>
              <a:rPr lang="tr-TR" sz="4000" dirty="0">
                <a:latin typeface="Verdana" pitchFamily="34" charset="0"/>
              </a:rPr>
              <a:t>ı</a:t>
            </a:r>
            <a:r>
              <a:rPr lang="tr-TR" sz="3200" dirty="0">
                <a:latin typeface="Verdana" pitchFamily="34" charset="0"/>
              </a:rPr>
              <a:t>z</a:t>
            </a:r>
            <a:r>
              <a:rPr lang="tr-TR" sz="3200" dirty="0" smtClean="0">
                <a:latin typeface="Verdana" pitchFamily="34" charset="0"/>
              </a:rPr>
              <a:t>.</a:t>
            </a:r>
            <a:br>
              <a:rPr lang="tr-TR" sz="3200" dirty="0" smtClean="0">
                <a:latin typeface="Verdana" pitchFamily="34" charset="0"/>
              </a:rPr>
            </a:br>
            <a:r>
              <a:rPr lang="tr-TR" sz="3100" dirty="0" smtClean="0">
                <a:latin typeface="Verdana" pitchFamily="34" charset="0"/>
              </a:rPr>
              <a:t>Bunu yapmak için her birini teker teker ele </a:t>
            </a:r>
            <a:r>
              <a:rPr lang="tr-TR" sz="3100" dirty="0" err="1" smtClean="0">
                <a:latin typeface="Verdana" pitchFamily="34" charset="0"/>
              </a:rPr>
              <a:t>al</a:t>
            </a:r>
            <a:r>
              <a:rPr lang="tr-TR" sz="4000" dirty="0" err="1" smtClean="0">
                <a:latin typeface="Verdana" pitchFamily="34" charset="0"/>
              </a:rPr>
              <a:t>ı</a:t>
            </a:r>
            <a:r>
              <a:rPr lang="tr-TR" sz="3100" dirty="0" err="1" smtClean="0">
                <a:latin typeface="Verdana" pitchFamily="34" charset="0"/>
              </a:rPr>
              <a:t>n</a:t>
            </a:r>
            <a:r>
              <a:rPr lang="tr-TR" sz="2700" dirty="0" err="1" smtClean="0">
                <a:latin typeface="Verdana" pitchFamily="34" charset="0"/>
              </a:rPr>
              <a:t>IZ</a:t>
            </a:r>
            <a:r>
              <a:rPr lang="tr-TR" sz="3100" dirty="0" smtClean="0">
                <a:latin typeface="Verdana" pitchFamily="34" charset="0"/>
              </a:rPr>
              <a:t> </a:t>
            </a:r>
            <a:r>
              <a:rPr lang="tr-TR" sz="3100" dirty="0" smtClean="0">
                <a:latin typeface="Verdana" pitchFamily="34" charset="0"/>
              </a:rPr>
              <a:t>ve şunlara karar </a:t>
            </a:r>
            <a:r>
              <a:rPr lang="tr-TR" sz="3100" dirty="0" err="1" smtClean="0">
                <a:latin typeface="Verdana" pitchFamily="34" charset="0"/>
              </a:rPr>
              <a:t>ver</a:t>
            </a:r>
            <a:r>
              <a:rPr lang="tr-TR" sz="2700" dirty="0" err="1" smtClean="0">
                <a:latin typeface="Verdana" pitchFamily="34" charset="0"/>
              </a:rPr>
              <a:t>İNİZ</a:t>
            </a:r>
            <a:r>
              <a:rPr lang="tr-TR" sz="3200" dirty="0" smtClean="0">
                <a:latin typeface="Verdana" pitchFamily="34" charset="0"/>
              </a:rPr>
              <a:t>:</a:t>
            </a:r>
            <a:endParaRPr lang="tr-TR" sz="3200" dirty="0" smtClean="0">
              <a:latin typeface="Verdana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03350" y="3284538"/>
            <a:ext cx="7200900" cy="2841625"/>
          </a:xfrm>
        </p:spPr>
        <p:txBody>
          <a:bodyPr/>
          <a:lstStyle/>
          <a:p>
            <a:pPr eaLnBrk="1" hangingPunct="1"/>
            <a:r>
              <a:rPr lang="tr-TR" dirty="0" smtClean="0">
                <a:solidFill>
                  <a:srgbClr val="FF3300"/>
                </a:solidFill>
                <a:latin typeface="Verdana" pitchFamily="34" charset="0"/>
              </a:rPr>
              <a:t>Şimdi ne yapmanız gerekiyor?</a:t>
            </a:r>
          </a:p>
          <a:p>
            <a:pPr eaLnBrk="1" hangingPunct="1"/>
            <a:r>
              <a:rPr lang="tr-TR" dirty="0" smtClean="0">
                <a:solidFill>
                  <a:srgbClr val="FF3300"/>
                </a:solidFill>
                <a:latin typeface="Verdana" pitchFamily="34" charset="0"/>
              </a:rPr>
              <a:t>Bundan önce ne yapmak zorundasınız?</a:t>
            </a:r>
          </a:p>
          <a:p>
            <a:pPr eaLnBrk="1" hangingPunct="1"/>
            <a:r>
              <a:rPr lang="tr-TR" dirty="0" smtClean="0">
                <a:solidFill>
                  <a:srgbClr val="FF3300"/>
                </a:solidFill>
                <a:latin typeface="Verdana" pitchFamily="34" charset="0"/>
              </a:rPr>
              <a:t>Bundan sonra ne yapılabilir?</a:t>
            </a:r>
          </a:p>
          <a:p>
            <a:pPr eaLnBrk="1" hangingPunct="1"/>
            <a:r>
              <a:rPr lang="tr-TR" dirty="0" smtClean="0">
                <a:solidFill>
                  <a:srgbClr val="FF3300"/>
                </a:solidFill>
                <a:latin typeface="Verdana" pitchFamily="34" charset="0"/>
              </a:rPr>
              <a:t>Aynı anda neler yapılabilir?</a:t>
            </a:r>
            <a:endParaRPr lang="tr-TR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25538"/>
            <a:ext cx="7921625" cy="19431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tr-TR" sz="3200" smtClean="0">
                <a:latin typeface="Verdana" pitchFamily="34" charset="0"/>
              </a:rPr>
              <a:t>Bundan sonra tüm faaliyetleri mantıksal sıralayın.</a:t>
            </a:r>
            <a:br>
              <a:rPr lang="tr-TR" sz="3200" smtClean="0">
                <a:latin typeface="Verdana" pitchFamily="34" charset="0"/>
              </a:rPr>
            </a:br>
            <a:r>
              <a:rPr lang="tr-TR" sz="3200" smtClean="0">
                <a:latin typeface="Verdana" pitchFamily="34" charset="0"/>
              </a:rPr>
              <a:t>Bunu yapmak için her birini teker teker ele alın ve şunlara karar verin: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03350" y="3284538"/>
            <a:ext cx="7200900" cy="2841625"/>
          </a:xfrm>
        </p:spPr>
        <p:txBody>
          <a:bodyPr/>
          <a:lstStyle/>
          <a:p>
            <a:pPr eaLnBrk="1" hangingPunct="1"/>
            <a:r>
              <a:rPr lang="tr-TR" smtClean="0">
                <a:solidFill>
                  <a:srgbClr val="FF3300"/>
                </a:solidFill>
                <a:latin typeface="Verdana" pitchFamily="34" charset="0"/>
              </a:rPr>
              <a:t>Şimdi ne yapmanız gerekiyor?</a:t>
            </a:r>
          </a:p>
          <a:p>
            <a:pPr eaLnBrk="1" hangingPunct="1"/>
            <a:r>
              <a:rPr lang="tr-TR" smtClean="0">
                <a:solidFill>
                  <a:srgbClr val="FF3300"/>
                </a:solidFill>
                <a:latin typeface="Verdana" pitchFamily="34" charset="0"/>
              </a:rPr>
              <a:t>Bundan önce ne yapmak zorundasınız?</a:t>
            </a:r>
          </a:p>
          <a:p>
            <a:pPr eaLnBrk="1" hangingPunct="1"/>
            <a:r>
              <a:rPr lang="tr-TR" smtClean="0">
                <a:solidFill>
                  <a:srgbClr val="FF3300"/>
                </a:solidFill>
                <a:latin typeface="Verdana" pitchFamily="34" charset="0"/>
              </a:rPr>
              <a:t>Bundan sonra ne yapılabilir?</a:t>
            </a:r>
          </a:p>
          <a:p>
            <a:pPr eaLnBrk="1" hangingPunct="1"/>
            <a:r>
              <a:rPr lang="tr-TR" smtClean="0">
                <a:solidFill>
                  <a:srgbClr val="FF3300"/>
                </a:solidFill>
                <a:latin typeface="Verdana" pitchFamily="34" charset="0"/>
              </a:rPr>
              <a:t>Aynı anda neler yapılabilir?</a:t>
            </a:r>
            <a:endParaRPr lang="tr-TR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/>
            <a:r>
              <a:rPr lang="tr-TR" smtClean="0">
                <a:solidFill>
                  <a:srgbClr val="FF3300"/>
                </a:solidFill>
              </a:rPr>
              <a:t>ÇİZELGELEME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Projenin çeşitli birimlerinde çalışan kişilerin işbirliği ile hazırlanmalıdır.</a:t>
            </a:r>
          </a:p>
          <a:p>
            <a:pPr eaLnBrk="1" hangingPunct="1">
              <a:lnSpc>
                <a:spcPct val="90000"/>
              </a:lnSpc>
            </a:pPr>
            <a:r>
              <a:rPr lang="tr-TR" b="1" smtClean="0">
                <a:solidFill>
                  <a:srgbClr val="FF3300"/>
                </a:solidFill>
              </a:rPr>
              <a:t>Dinamiktir</a:t>
            </a:r>
            <a:r>
              <a:rPr lang="tr-TR" b="1" smtClean="0"/>
              <a:t>.</a:t>
            </a:r>
            <a:r>
              <a:rPr lang="tr-TR" smtClean="0"/>
              <a:t>Projenin işleyişi boyunca revize edilir</a:t>
            </a:r>
          </a:p>
          <a:p>
            <a:pPr eaLnBrk="1" hangingPunct="1">
              <a:lnSpc>
                <a:spcPct val="90000"/>
              </a:lnSpc>
            </a:pPr>
            <a:r>
              <a:rPr lang="tr-TR" b="1" smtClean="0">
                <a:solidFill>
                  <a:srgbClr val="FF3300"/>
                </a:solidFill>
              </a:rPr>
              <a:t>Modülerdir</a:t>
            </a:r>
            <a:r>
              <a:rPr lang="tr-TR" b="1" smtClean="0"/>
              <a:t>.</a:t>
            </a:r>
            <a:r>
              <a:rPr lang="tr-TR" smtClean="0"/>
              <a:t> Farklı içerik,format ve detayda sunulabilir.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Planlama ve kontrol sistemleri açısından çok önemlidir ve bu yüzden kontratlarda yer alır.</a:t>
            </a:r>
          </a:p>
          <a:p>
            <a:pPr eaLnBrk="1" hangingPunct="1">
              <a:lnSpc>
                <a:spcPct val="90000"/>
              </a:lnSpc>
            </a:pPr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268413"/>
            <a:ext cx="7632700" cy="796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4000" smtClean="0">
                <a:solidFill>
                  <a:srgbClr val="FF3300"/>
                </a:solidFill>
              </a:rPr>
              <a:t>Sürenin tahmin edilebilmesi için:</a:t>
            </a:r>
            <a:r>
              <a:rPr lang="tr-TR" sz="4000" smtClean="0"/>
              <a:t> 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239713" y="2103438"/>
            <a:ext cx="8229600" cy="4525962"/>
          </a:xfrm>
        </p:spPr>
        <p:txBody>
          <a:bodyPr/>
          <a:lstStyle/>
          <a:p>
            <a:pPr eaLnBrk="1" hangingPunct="1"/>
            <a:r>
              <a:rPr lang="tr-TR" sz="2800" smtClean="0"/>
              <a:t>Proje faaliyetleri / sonuçlarının belirlenmesi gerekir.</a:t>
            </a:r>
          </a:p>
          <a:p>
            <a:pPr eaLnBrk="1" hangingPunct="1"/>
            <a:r>
              <a:rPr lang="tr-TR" sz="2800" smtClean="0"/>
              <a:t>Öncü – Ardçıl ilişkilerin belirlenmesi gerekir.</a:t>
            </a:r>
          </a:p>
          <a:p>
            <a:pPr eaLnBrk="1" hangingPunct="1"/>
            <a:r>
              <a:rPr lang="tr-TR" sz="2800" smtClean="0"/>
              <a:t>Her bir faaliyetin süresinin belirlenmesi gerekir.</a:t>
            </a:r>
          </a:p>
          <a:p>
            <a:pPr algn="ctr" eaLnBrk="1" hangingPunct="1">
              <a:buFontTx/>
              <a:buNone/>
            </a:pPr>
            <a:endParaRPr lang="tr-TR" sz="2800" smtClean="0"/>
          </a:p>
          <a:p>
            <a:pPr algn="ctr" eaLnBrk="1" hangingPunct="1">
              <a:buFontTx/>
              <a:buNone/>
            </a:pPr>
            <a:r>
              <a:rPr lang="tr-TR" sz="2800" smtClean="0"/>
              <a:t>PROJE ÇİZELGESİNİN HAZIRLANMASI GEREKİR</a:t>
            </a:r>
          </a:p>
          <a:p>
            <a:pPr algn="ctr" eaLnBrk="1" hangingPunct="1">
              <a:buFontTx/>
              <a:buNone/>
            </a:pPr>
            <a:r>
              <a:rPr lang="tr-TR" sz="2800" smtClean="0"/>
              <a:t>EN BASİT YÖNTEM : </a:t>
            </a:r>
            <a:r>
              <a:rPr lang="tr-TR" sz="2800" b="1" smtClean="0">
                <a:solidFill>
                  <a:srgbClr val="FF3300"/>
                </a:solidFill>
              </a:rPr>
              <a:t>“GANTT”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7"/>
          <p:cNvSpPr txBox="1">
            <a:spLocks noChangeArrowheads="1"/>
          </p:cNvSpPr>
          <p:nvPr/>
        </p:nvSpPr>
        <p:spPr bwMode="auto">
          <a:xfrm>
            <a:off x="3924300" y="549275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tr-TR"/>
          </a:p>
        </p:txBody>
      </p:sp>
      <p:sp>
        <p:nvSpPr>
          <p:cNvPr id="46083" name="Text Box 28"/>
          <p:cNvSpPr txBox="1">
            <a:spLocks noChangeArrowheads="1"/>
          </p:cNvSpPr>
          <p:nvPr/>
        </p:nvSpPr>
        <p:spPr bwMode="auto">
          <a:xfrm>
            <a:off x="2468563" y="765175"/>
            <a:ext cx="408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tr-TR" sz="2000" b="1">
                <a:solidFill>
                  <a:srgbClr val="FF3300"/>
                </a:solidFill>
              </a:rPr>
              <a:t>GANTT Yöntemi ile Çizelgeleme</a:t>
            </a:r>
            <a:r>
              <a:rPr lang="tr-TR" sz="2000">
                <a:solidFill>
                  <a:srgbClr val="FF3300"/>
                </a:solidFill>
              </a:rPr>
              <a:t>: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11188" y="1196975"/>
            <a:ext cx="8001000" cy="4876800"/>
            <a:chOff x="384" y="720"/>
            <a:chExt cx="5040" cy="3072"/>
          </a:xfrm>
        </p:grpSpPr>
        <p:sp>
          <p:nvSpPr>
            <p:cNvPr id="46100" name="Rectangle 80"/>
            <p:cNvSpPr>
              <a:spLocks noChangeArrowheads="1"/>
            </p:cNvSpPr>
            <p:nvPr/>
          </p:nvSpPr>
          <p:spPr bwMode="auto">
            <a:xfrm>
              <a:off x="384" y="720"/>
              <a:ext cx="5040" cy="3072"/>
            </a:xfrm>
            <a:prstGeom prst="rect">
              <a:avLst/>
            </a:prstGeom>
            <a:pattFill prst="smGrid">
              <a:fgClr>
                <a:srgbClr val="3333FF"/>
              </a:fgClr>
              <a:bgClr>
                <a:srgbClr val="000000"/>
              </a:bgClr>
            </a:pattFill>
            <a:ln w="9525">
              <a:solidFill>
                <a:srgbClr val="F8F8F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" name="Group 81"/>
            <p:cNvGrpSpPr>
              <a:grpSpLocks/>
            </p:cNvGrpSpPr>
            <p:nvPr/>
          </p:nvGrpSpPr>
          <p:grpSpPr bwMode="auto">
            <a:xfrm>
              <a:off x="453" y="816"/>
              <a:ext cx="4875" cy="2906"/>
              <a:chOff x="453" y="816"/>
              <a:chExt cx="4875" cy="2906"/>
            </a:xfrm>
          </p:grpSpPr>
          <p:sp>
            <p:nvSpPr>
              <p:cNvPr id="46102" name="Line 82"/>
              <p:cNvSpPr>
                <a:spLocks noChangeShapeType="1"/>
              </p:cNvSpPr>
              <p:nvPr/>
            </p:nvSpPr>
            <p:spPr bwMode="auto">
              <a:xfrm>
                <a:off x="816" y="816"/>
                <a:ext cx="0" cy="2592"/>
              </a:xfrm>
              <a:prstGeom prst="line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103" name="Line 83"/>
              <p:cNvSpPr>
                <a:spLocks noChangeShapeType="1"/>
              </p:cNvSpPr>
              <p:nvPr/>
            </p:nvSpPr>
            <p:spPr bwMode="auto">
              <a:xfrm>
                <a:off x="816" y="3408"/>
                <a:ext cx="4512" cy="0"/>
              </a:xfrm>
              <a:prstGeom prst="line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104" name="Line 84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105" name="Line 85"/>
              <p:cNvSpPr>
                <a:spLocks noChangeShapeType="1"/>
              </p:cNvSpPr>
              <p:nvPr/>
            </p:nvSpPr>
            <p:spPr bwMode="auto">
              <a:xfrm>
                <a:off x="1728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106" name="Line 86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107" name="Line 87"/>
              <p:cNvSpPr>
                <a:spLocks noChangeShapeType="1"/>
              </p:cNvSpPr>
              <p:nvPr/>
            </p:nvSpPr>
            <p:spPr bwMode="auto">
              <a:xfrm>
                <a:off x="2976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108" name="Line 88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109" name="Line 89"/>
              <p:cNvSpPr>
                <a:spLocks noChangeShapeType="1"/>
              </p:cNvSpPr>
              <p:nvPr/>
            </p:nvSpPr>
            <p:spPr bwMode="auto">
              <a:xfrm>
                <a:off x="40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110" name="Line 90"/>
              <p:cNvSpPr>
                <a:spLocks noChangeShapeType="1"/>
              </p:cNvSpPr>
              <p:nvPr/>
            </p:nvSpPr>
            <p:spPr bwMode="auto">
              <a:xfrm>
                <a:off x="480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4" name="Group 91"/>
              <p:cNvGrpSpPr>
                <a:grpSpLocks/>
              </p:cNvGrpSpPr>
              <p:nvPr/>
            </p:nvGrpSpPr>
            <p:grpSpPr bwMode="auto">
              <a:xfrm rot="-5400000">
                <a:off x="-238" y="2040"/>
                <a:ext cx="2064" cy="192"/>
                <a:chOff x="1056" y="1920"/>
                <a:chExt cx="3600" cy="144"/>
              </a:xfrm>
            </p:grpSpPr>
            <p:sp>
              <p:nvSpPr>
                <p:cNvPr id="46126" name="Line 92"/>
                <p:cNvSpPr>
                  <a:spLocks noChangeShapeType="1"/>
                </p:cNvSpPr>
                <p:nvPr/>
              </p:nvSpPr>
              <p:spPr bwMode="auto">
                <a:xfrm>
                  <a:off x="1056" y="19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8F8F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6127" name="Line 93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8F8F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6128" name="Line 94"/>
                <p:cNvSpPr>
                  <a:spLocks noChangeShapeType="1"/>
                </p:cNvSpPr>
                <p:nvPr/>
              </p:nvSpPr>
              <p:spPr bwMode="auto">
                <a:xfrm>
                  <a:off x="2304" y="19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8F8F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6129" name="Line 95"/>
                <p:cNvSpPr>
                  <a:spLocks noChangeShapeType="1"/>
                </p:cNvSpPr>
                <p:nvPr/>
              </p:nvSpPr>
              <p:spPr bwMode="auto">
                <a:xfrm>
                  <a:off x="2832" y="19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8F8F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6130" name="Line 96"/>
                <p:cNvSpPr>
                  <a:spLocks noChangeShapeType="1"/>
                </p:cNvSpPr>
                <p:nvPr/>
              </p:nvSpPr>
              <p:spPr bwMode="auto">
                <a:xfrm>
                  <a:off x="3408" y="19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8F8F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6131" name="Line 97"/>
                <p:cNvSpPr>
                  <a:spLocks noChangeShapeType="1"/>
                </p:cNvSpPr>
                <p:nvPr/>
              </p:nvSpPr>
              <p:spPr bwMode="auto">
                <a:xfrm>
                  <a:off x="3936" y="19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8F8F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6132" name="Line 98"/>
                <p:cNvSpPr>
                  <a:spLocks noChangeShapeType="1"/>
                </p:cNvSpPr>
                <p:nvPr/>
              </p:nvSpPr>
              <p:spPr bwMode="auto">
                <a:xfrm>
                  <a:off x="4656" y="19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8F8F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6112" name="Text Box 99"/>
              <p:cNvSpPr txBox="1">
                <a:spLocks noChangeArrowheads="1"/>
              </p:cNvSpPr>
              <p:nvPr/>
            </p:nvSpPr>
            <p:spPr bwMode="auto">
              <a:xfrm>
                <a:off x="453" y="984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46113" name="Text Box 100"/>
              <p:cNvSpPr txBox="1">
                <a:spLocks noChangeArrowheads="1"/>
              </p:cNvSpPr>
              <p:nvPr/>
            </p:nvSpPr>
            <p:spPr bwMode="auto">
              <a:xfrm>
                <a:off x="453" y="136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46114" name="Text Box 101"/>
              <p:cNvSpPr txBox="1">
                <a:spLocks noChangeArrowheads="1"/>
              </p:cNvSpPr>
              <p:nvPr/>
            </p:nvSpPr>
            <p:spPr bwMode="auto">
              <a:xfrm>
                <a:off x="453" y="1680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C</a:t>
                </a:r>
              </a:p>
            </p:txBody>
          </p:sp>
          <p:sp>
            <p:nvSpPr>
              <p:cNvPr id="46115" name="Text Box 102"/>
              <p:cNvSpPr txBox="1">
                <a:spLocks noChangeArrowheads="1"/>
              </p:cNvSpPr>
              <p:nvPr/>
            </p:nvSpPr>
            <p:spPr bwMode="auto">
              <a:xfrm>
                <a:off x="453" y="1944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D</a:t>
                </a:r>
              </a:p>
            </p:txBody>
          </p:sp>
          <p:sp>
            <p:nvSpPr>
              <p:cNvPr id="46116" name="Text Box 103"/>
              <p:cNvSpPr txBox="1">
                <a:spLocks noChangeArrowheads="1"/>
              </p:cNvSpPr>
              <p:nvPr/>
            </p:nvSpPr>
            <p:spPr bwMode="auto">
              <a:xfrm>
                <a:off x="453" y="2304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E</a:t>
                </a:r>
              </a:p>
            </p:txBody>
          </p:sp>
          <p:sp>
            <p:nvSpPr>
              <p:cNvPr id="46117" name="Text Box 104"/>
              <p:cNvSpPr txBox="1">
                <a:spLocks noChangeArrowheads="1"/>
              </p:cNvSpPr>
              <p:nvPr/>
            </p:nvSpPr>
            <p:spPr bwMode="auto">
              <a:xfrm>
                <a:off x="453" y="2688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46118" name="Text Box 105"/>
              <p:cNvSpPr txBox="1">
                <a:spLocks noChangeArrowheads="1"/>
              </p:cNvSpPr>
              <p:nvPr/>
            </p:nvSpPr>
            <p:spPr bwMode="auto">
              <a:xfrm>
                <a:off x="453" y="3024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G</a:t>
                </a:r>
              </a:p>
            </p:txBody>
          </p:sp>
          <p:sp>
            <p:nvSpPr>
              <p:cNvPr id="46119" name="Text Box 106"/>
              <p:cNvSpPr txBox="1">
                <a:spLocks noChangeArrowheads="1"/>
              </p:cNvSpPr>
              <p:nvPr/>
            </p:nvSpPr>
            <p:spPr bwMode="auto">
              <a:xfrm>
                <a:off x="1094" y="34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6120" name="Text Box 107"/>
              <p:cNvSpPr txBox="1">
                <a:spLocks noChangeArrowheads="1"/>
              </p:cNvSpPr>
              <p:nvPr/>
            </p:nvSpPr>
            <p:spPr bwMode="auto">
              <a:xfrm>
                <a:off x="1622" y="34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6121" name="Text Box 108"/>
              <p:cNvSpPr txBox="1">
                <a:spLocks noChangeArrowheads="1"/>
              </p:cNvSpPr>
              <p:nvPr/>
            </p:nvSpPr>
            <p:spPr bwMode="auto">
              <a:xfrm>
                <a:off x="2294" y="34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6122" name="Text Box 109"/>
              <p:cNvSpPr txBox="1">
                <a:spLocks noChangeArrowheads="1"/>
              </p:cNvSpPr>
              <p:nvPr/>
            </p:nvSpPr>
            <p:spPr bwMode="auto">
              <a:xfrm>
                <a:off x="2918" y="34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6123" name="Text Box 110"/>
              <p:cNvSpPr txBox="1">
                <a:spLocks noChangeArrowheads="1"/>
              </p:cNvSpPr>
              <p:nvPr/>
            </p:nvSpPr>
            <p:spPr bwMode="auto">
              <a:xfrm>
                <a:off x="3494" y="34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46124" name="Text Box 111"/>
              <p:cNvSpPr txBox="1">
                <a:spLocks noChangeArrowheads="1"/>
              </p:cNvSpPr>
              <p:nvPr/>
            </p:nvSpPr>
            <p:spPr bwMode="auto">
              <a:xfrm>
                <a:off x="3974" y="34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46125" name="Text Box 112"/>
              <p:cNvSpPr txBox="1">
                <a:spLocks noChangeArrowheads="1"/>
              </p:cNvSpPr>
              <p:nvPr/>
            </p:nvSpPr>
            <p:spPr bwMode="auto">
              <a:xfrm>
                <a:off x="4694" y="349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tr-TR">
                    <a:solidFill>
                      <a:srgbClr val="F8F8F8"/>
                    </a:solidFill>
                    <a:latin typeface="Times New Roman" pitchFamily="18" charset="0"/>
                    <a:cs typeface="Arial" pitchFamily="34" charset="0"/>
                  </a:rPr>
                  <a:t>7</a:t>
                </a:r>
              </a:p>
            </p:txBody>
          </p:sp>
        </p:grpSp>
      </p:grpSp>
      <p:sp>
        <p:nvSpPr>
          <p:cNvPr id="46085" name="Rectangle 113"/>
          <p:cNvSpPr>
            <a:spLocks noChangeArrowheads="1"/>
          </p:cNvSpPr>
          <p:nvPr/>
        </p:nvSpPr>
        <p:spPr bwMode="auto">
          <a:xfrm>
            <a:off x="1414463" y="1762125"/>
            <a:ext cx="990600" cy="304800"/>
          </a:xfrm>
          <a:prstGeom prst="rect">
            <a:avLst/>
          </a:prstGeom>
          <a:solidFill>
            <a:srgbClr val="6699FF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086" name="Rectangle 114"/>
          <p:cNvSpPr>
            <a:spLocks noChangeArrowheads="1"/>
          </p:cNvSpPr>
          <p:nvPr/>
        </p:nvSpPr>
        <p:spPr bwMode="auto">
          <a:xfrm>
            <a:off x="2405063" y="2066925"/>
            <a:ext cx="685800" cy="304800"/>
          </a:xfrm>
          <a:prstGeom prst="rect">
            <a:avLst/>
          </a:prstGeom>
          <a:solidFill>
            <a:srgbClr val="FF0066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087" name="Rectangle 115"/>
          <p:cNvSpPr>
            <a:spLocks noChangeArrowheads="1"/>
          </p:cNvSpPr>
          <p:nvPr/>
        </p:nvSpPr>
        <p:spPr bwMode="auto">
          <a:xfrm>
            <a:off x="2405063" y="2524125"/>
            <a:ext cx="1676400" cy="304800"/>
          </a:xfrm>
          <a:prstGeom prst="rect">
            <a:avLst/>
          </a:prstGeom>
          <a:solidFill>
            <a:srgbClr val="6699FF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088" name="Rectangle 116"/>
          <p:cNvSpPr>
            <a:spLocks noChangeArrowheads="1"/>
          </p:cNvSpPr>
          <p:nvPr/>
        </p:nvSpPr>
        <p:spPr bwMode="auto">
          <a:xfrm>
            <a:off x="4081463" y="3514725"/>
            <a:ext cx="2362200" cy="304800"/>
          </a:xfrm>
          <a:prstGeom prst="rect">
            <a:avLst/>
          </a:prstGeom>
          <a:solidFill>
            <a:srgbClr val="6699FF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089" name="Rectangle 117"/>
          <p:cNvSpPr>
            <a:spLocks noChangeArrowheads="1"/>
          </p:cNvSpPr>
          <p:nvPr/>
        </p:nvSpPr>
        <p:spPr bwMode="auto">
          <a:xfrm>
            <a:off x="2405063" y="4124325"/>
            <a:ext cx="990600" cy="304800"/>
          </a:xfrm>
          <a:prstGeom prst="rect">
            <a:avLst/>
          </a:prstGeom>
          <a:solidFill>
            <a:srgbClr val="FF0066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090" name="Rectangle 118"/>
          <p:cNvSpPr>
            <a:spLocks noChangeArrowheads="1"/>
          </p:cNvSpPr>
          <p:nvPr/>
        </p:nvSpPr>
        <p:spPr bwMode="auto">
          <a:xfrm>
            <a:off x="6443663" y="4292600"/>
            <a:ext cx="1066800" cy="304800"/>
          </a:xfrm>
          <a:prstGeom prst="rect">
            <a:avLst/>
          </a:prstGeom>
          <a:solidFill>
            <a:srgbClr val="6699FF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091" name="Rectangle 119"/>
          <p:cNvSpPr>
            <a:spLocks noChangeArrowheads="1"/>
          </p:cNvSpPr>
          <p:nvPr/>
        </p:nvSpPr>
        <p:spPr bwMode="auto">
          <a:xfrm>
            <a:off x="7524750" y="4941888"/>
            <a:ext cx="990600" cy="304800"/>
          </a:xfrm>
          <a:prstGeom prst="rect">
            <a:avLst/>
          </a:prstGeom>
          <a:solidFill>
            <a:srgbClr val="6699FF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092" name="Line 120"/>
          <p:cNvSpPr>
            <a:spLocks noChangeShapeType="1"/>
          </p:cNvSpPr>
          <p:nvPr/>
        </p:nvSpPr>
        <p:spPr bwMode="auto">
          <a:xfrm>
            <a:off x="2405063" y="2066925"/>
            <a:ext cx="0" cy="2362200"/>
          </a:xfrm>
          <a:prstGeom prst="line">
            <a:avLst/>
          </a:prstGeom>
          <a:noFill/>
          <a:ln w="9525">
            <a:solidFill>
              <a:srgbClr val="F8F8F8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3" name="Line 121"/>
          <p:cNvSpPr>
            <a:spLocks noChangeShapeType="1"/>
          </p:cNvSpPr>
          <p:nvPr/>
        </p:nvSpPr>
        <p:spPr bwMode="auto">
          <a:xfrm>
            <a:off x="3090863" y="2066925"/>
            <a:ext cx="0" cy="2362200"/>
          </a:xfrm>
          <a:prstGeom prst="line">
            <a:avLst/>
          </a:prstGeom>
          <a:noFill/>
          <a:ln w="9525">
            <a:solidFill>
              <a:srgbClr val="F8F8F8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4" name="Rectangle 122"/>
          <p:cNvSpPr>
            <a:spLocks noChangeArrowheads="1"/>
          </p:cNvSpPr>
          <p:nvPr/>
        </p:nvSpPr>
        <p:spPr bwMode="auto">
          <a:xfrm>
            <a:off x="3090863" y="2981325"/>
            <a:ext cx="2057400" cy="304800"/>
          </a:xfrm>
          <a:prstGeom prst="rect">
            <a:avLst/>
          </a:prstGeom>
          <a:solidFill>
            <a:srgbClr val="FF0066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095" name="Line 123"/>
          <p:cNvSpPr>
            <a:spLocks noChangeShapeType="1"/>
          </p:cNvSpPr>
          <p:nvPr/>
        </p:nvSpPr>
        <p:spPr bwMode="auto">
          <a:xfrm>
            <a:off x="4081463" y="2524125"/>
            <a:ext cx="0" cy="1295400"/>
          </a:xfrm>
          <a:prstGeom prst="line">
            <a:avLst/>
          </a:prstGeom>
          <a:noFill/>
          <a:ln w="9525">
            <a:solidFill>
              <a:srgbClr val="F8F8F8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6" name="Line 124"/>
          <p:cNvSpPr>
            <a:spLocks noChangeShapeType="1"/>
          </p:cNvSpPr>
          <p:nvPr/>
        </p:nvSpPr>
        <p:spPr bwMode="auto">
          <a:xfrm>
            <a:off x="6443663" y="3514725"/>
            <a:ext cx="0" cy="1138238"/>
          </a:xfrm>
          <a:prstGeom prst="line">
            <a:avLst/>
          </a:prstGeom>
          <a:noFill/>
          <a:ln w="9525">
            <a:solidFill>
              <a:srgbClr val="F8F8F8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7" name="Text Box 125"/>
          <p:cNvSpPr txBox="1">
            <a:spLocks noChangeArrowheads="1"/>
          </p:cNvSpPr>
          <p:nvPr/>
        </p:nvSpPr>
        <p:spPr bwMode="auto">
          <a:xfrm>
            <a:off x="5219700" y="1773238"/>
            <a:ext cx="219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tr-TR">
                <a:solidFill>
                  <a:srgbClr val="F8F8F8"/>
                </a:solidFill>
                <a:cs typeface="Arial" pitchFamily="34" charset="0"/>
              </a:rPr>
              <a:t>Öncül / ardçıl ilişkisi</a:t>
            </a:r>
          </a:p>
        </p:txBody>
      </p:sp>
      <p:sp>
        <p:nvSpPr>
          <p:cNvPr id="46098" name="Line 126"/>
          <p:cNvSpPr>
            <a:spLocks noChangeShapeType="1"/>
          </p:cNvSpPr>
          <p:nvPr/>
        </p:nvSpPr>
        <p:spPr bwMode="auto">
          <a:xfrm flipH="1">
            <a:off x="7524750" y="4652963"/>
            <a:ext cx="0" cy="50482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099" name="Line 127"/>
          <p:cNvSpPr>
            <a:spLocks noChangeShapeType="1"/>
          </p:cNvSpPr>
          <p:nvPr/>
        </p:nvSpPr>
        <p:spPr bwMode="auto">
          <a:xfrm>
            <a:off x="4500563" y="1989138"/>
            <a:ext cx="576262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u="sng" smtClean="0"/>
              <a:t/>
            </a:r>
            <a:br>
              <a:rPr lang="tr-TR" u="sng" smtClean="0"/>
            </a:br>
            <a:endParaRPr lang="tr-TR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124744"/>
            <a:ext cx="8507412" cy="554434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tr-TR" sz="3600" b="1" dirty="0" smtClean="0">
                <a:solidFill>
                  <a:srgbClr val="FF0000"/>
                </a:solidFill>
              </a:rPr>
              <a:t>PLANLAR TUTMAYABİLİR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tr-TR" sz="2800" b="1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tr-TR" sz="2400" b="1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tr-TR" sz="2800" b="1" dirty="0" smtClean="0"/>
              <a:t>Bu durum planlamanın önemini azaltmaz ve bir bahane oluşturmaz.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tr-TR" sz="2800" b="1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tr-TR" sz="2800" b="1" dirty="0" smtClean="0"/>
              <a:t> Aksine değerini artırır.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tr-TR" sz="2800" b="1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tr-TR" sz="2800" b="1" dirty="0" smtClean="0"/>
              <a:t>Planların tutmayabileceğini bildiğimize göre işlerin gidişatı takip edilmelidir.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sz="28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proje yönetim </a:t>
            </a:r>
            <a:r>
              <a:rPr lang="tr-TR" b="1" dirty="0" smtClean="0"/>
              <a:t>metodolojisi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1.Proje fikrinin doğması</a:t>
            </a:r>
          </a:p>
          <a:p>
            <a:pPr>
              <a:buNone/>
            </a:pPr>
            <a:r>
              <a:rPr lang="tr-TR" dirty="0" smtClean="0"/>
              <a:t>2.Proje yapılabilirliğinin araştırılması</a:t>
            </a:r>
          </a:p>
          <a:p>
            <a:pPr>
              <a:buNone/>
            </a:pPr>
            <a:r>
              <a:rPr lang="tr-TR" dirty="0" smtClean="0"/>
              <a:t>3.Projenin tanımlanması/tasarlanması ve onay alması</a:t>
            </a:r>
          </a:p>
          <a:p>
            <a:pPr>
              <a:buNone/>
            </a:pPr>
            <a:r>
              <a:rPr lang="tr-TR" dirty="0" smtClean="0"/>
              <a:t>4.Projenin planlanması</a:t>
            </a:r>
          </a:p>
          <a:p>
            <a:pPr>
              <a:buNone/>
            </a:pPr>
            <a:r>
              <a:rPr lang="tr-TR" dirty="0" smtClean="0"/>
              <a:t>5.Projenin </a:t>
            </a:r>
            <a:r>
              <a:rPr lang="tr-TR" dirty="0" smtClean="0"/>
              <a:t>yürütülmesi </a:t>
            </a:r>
            <a:r>
              <a:rPr lang="tr-TR" dirty="0" smtClean="0"/>
              <a:t>ve kontrolü/değerlendirilmesi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6.Projenin sona erdirilmesi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pPr eaLnBrk="1" hangingPunct="1"/>
            <a:r>
              <a:rPr lang="tr-TR" smtClean="0"/>
              <a:t>Planların Sapma Nedenleri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tr-TR" smtClean="0"/>
              <a:t>Çevresel faktörlerde değişim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tr-TR" smtClean="0"/>
              <a:t>Zaten varolduğu bilinen belirsizlik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tr-TR" smtClean="0"/>
              <a:t>Başlangıçta yapılan kabullerin ve kullanılan parametrelerin geçersizliği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tr-TR" smtClean="0"/>
              <a:t>Hedeflerin dinamikliği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tr-TR" smtClean="0"/>
              <a:t>Stratejilerin değişmesi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/>
          </a:bodyPr>
          <a:lstStyle/>
          <a:p>
            <a:r>
              <a:rPr lang="tr-TR" sz="2800" u="sng" dirty="0">
                <a:solidFill>
                  <a:srgbClr val="FF3300"/>
                </a:solidFill>
                <a:latin typeface="Verdana" pitchFamily="34" charset="0"/>
              </a:rPr>
              <a:t>Bir Projenin Aksamasının Nedenleri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7467600" cy="487375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Yetersiz liderlik ve ekibin oluşumundaki zayıflık </a:t>
            </a:r>
          </a:p>
          <a:p>
            <a:pPr>
              <a:lnSpc>
                <a:spcPct val="90000"/>
              </a:lnSpc>
            </a:pPr>
            <a:r>
              <a:rPr lang="tr-TR" dirty="0"/>
              <a:t>Teknik karmaşıklık</a:t>
            </a:r>
          </a:p>
          <a:p>
            <a:pPr>
              <a:lnSpc>
                <a:spcPct val="90000"/>
              </a:lnSpc>
            </a:pPr>
            <a:r>
              <a:rPr lang="tr-TR" dirty="0"/>
              <a:t>Zayıf proje </a:t>
            </a:r>
            <a:r>
              <a:rPr lang="tr-TR" dirty="0" smtClean="0"/>
              <a:t>yapısı</a:t>
            </a:r>
          </a:p>
          <a:p>
            <a:r>
              <a:rPr lang="tr-TR" dirty="0" smtClean="0"/>
              <a:t>Aşama ve faaliyetlerin planlanandan daha uzun sürede gerçekleştirilmesi,</a:t>
            </a:r>
          </a:p>
          <a:p>
            <a:r>
              <a:rPr lang="tr-TR" dirty="0" smtClean="0"/>
              <a:t>Öngörülmeyen ilave faaliyetlerin gerçekleştirilmesi,</a:t>
            </a:r>
          </a:p>
          <a:p>
            <a:r>
              <a:rPr lang="tr-TR" dirty="0" smtClean="0"/>
              <a:t>Projede çalışanların </a:t>
            </a:r>
            <a:r>
              <a:rPr lang="tr-TR" dirty="0"/>
              <a:t>teknolojiye hakim olmaması,</a:t>
            </a:r>
          </a:p>
          <a:p>
            <a:r>
              <a:rPr lang="tr-TR" dirty="0" smtClean="0"/>
              <a:t>Yanlış </a:t>
            </a:r>
            <a:r>
              <a:rPr lang="tr-TR" dirty="0"/>
              <a:t>ekipman ve malzeme kullanımı,</a:t>
            </a:r>
          </a:p>
          <a:p>
            <a:r>
              <a:rPr lang="tr-TR" dirty="0" smtClean="0"/>
              <a:t>Yanlış metodoloji </a:t>
            </a:r>
            <a:r>
              <a:rPr lang="tr-TR" dirty="0"/>
              <a:t>ve tekniklerin kullanımı,</a:t>
            </a:r>
          </a:p>
          <a:p>
            <a:r>
              <a:rPr lang="tr-TR" dirty="0" smtClean="0"/>
              <a:t>Yeterli </a:t>
            </a:r>
            <a:r>
              <a:rPr lang="tr-TR" dirty="0"/>
              <a:t>kaynak sağlanamaması,</a:t>
            </a:r>
          </a:p>
          <a:p>
            <a:r>
              <a:rPr lang="tr-TR" dirty="0" smtClean="0"/>
              <a:t>Kaynaklar </a:t>
            </a:r>
            <a:r>
              <a:rPr lang="tr-TR" dirty="0"/>
              <a:t>üzerinde yeterli denetim kurulamaması,</a:t>
            </a:r>
          </a:p>
          <a:p>
            <a:r>
              <a:rPr lang="tr-TR" dirty="0" smtClean="0"/>
              <a:t>Asıl </a:t>
            </a:r>
            <a:r>
              <a:rPr lang="tr-TR" dirty="0"/>
              <a:t>girdilerin temininde gecikmeler,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2791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4000" smtClean="0"/>
              <a:t>Risk Değerlendirme: “Ne Olur?”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3838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tr-TR" sz="2200" dirty="0" smtClean="0"/>
              <a:t>Süre tahmini</a:t>
            </a:r>
          </a:p>
          <a:p>
            <a:pPr eaLnBrk="1" hangingPunct="1"/>
            <a:endParaRPr lang="tr-TR" sz="2200" dirty="0" smtClean="0"/>
          </a:p>
          <a:p>
            <a:pPr eaLnBrk="1" hangingPunct="1"/>
            <a:r>
              <a:rPr lang="tr-TR" sz="2200" dirty="0" smtClean="0"/>
              <a:t>Çizelgeleme</a:t>
            </a:r>
          </a:p>
          <a:p>
            <a:pPr eaLnBrk="1" hangingPunct="1"/>
            <a:endParaRPr lang="tr-TR" sz="2200" dirty="0" smtClean="0"/>
          </a:p>
          <a:p>
            <a:pPr eaLnBrk="1" hangingPunct="1"/>
            <a:r>
              <a:rPr lang="tr-TR" sz="2200" dirty="0" smtClean="0"/>
              <a:t>Proje organizasyonu</a:t>
            </a:r>
          </a:p>
          <a:p>
            <a:pPr eaLnBrk="1" hangingPunct="1"/>
            <a:endParaRPr lang="tr-TR" sz="2200" dirty="0" smtClean="0"/>
          </a:p>
          <a:p>
            <a:pPr eaLnBrk="1" hangingPunct="1"/>
            <a:r>
              <a:rPr lang="tr-TR" sz="2200" dirty="0" smtClean="0"/>
              <a:t>Kaynaklar</a:t>
            </a:r>
          </a:p>
          <a:p>
            <a:pPr eaLnBrk="1" hangingPunct="1"/>
            <a:endParaRPr lang="tr-TR" sz="2200" dirty="0" smtClean="0"/>
          </a:p>
          <a:p>
            <a:pPr eaLnBrk="1" hangingPunct="1"/>
            <a:r>
              <a:rPr lang="tr-TR" sz="2200" dirty="0" smtClean="0"/>
              <a:t>Proje tanımı</a:t>
            </a:r>
          </a:p>
          <a:p>
            <a:pPr eaLnBrk="1" hangingPunct="1"/>
            <a:endParaRPr lang="tr-TR" sz="2200" dirty="0" smtClean="0"/>
          </a:p>
          <a:p>
            <a:pPr eaLnBrk="1" hangingPunct="1"/>
            <a:r>
              <a:rPr lang="tr-TR" sz="2200" dirty="0" smtClean="0"/>
              <a:t>Harici etkenler</a:t>
            </a:r>
          </a:p>
          <a:p>
            <a:pPr eaLnBrk="1" hangingPunct="1"/>
            <a:endParaRPr lang="tr-TR" dirty="0" smtClean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48200" y="1295400"/>
            <a:ext cx="38100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Belirlenen süre gerçekçi değilse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İş, göründüğünden büyükse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İstenen sonuç elde edilemiyorsa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endParaRPr lang="tr-TR" sz="1600" dirty="0" smtClean="0"/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Öncül-</a:t>
            </a:r>
            <a:r>
              <a:rPr lang="tr-TR" sz="1600" dirty="0" err="1" smtClean="0"/>
              <a:t>ardçıl</a:t>
            </a:r>
            <a:r>
              <a:rPr lang="tr-TR" sz="1600" dirty="0" smtClean="0"/>
              <a:t> ilişkiler doğru değilse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Öncül gecikirse, </a:t>
            </a:r>
            <a:r>
              <a:rPr lang="tr-TR" sz="1600" dirty="0" err="1" smtClean="0"/>
              <a:t>ardçıl</a:t>
            </a:r>
            <a:r>
              <a:rPr lang="tr-TR" sz="1600" dirty="0" smtClean="0"/>
              <a:t> başlamazsa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endParaRPr lang="tr-TR" sz="1600" dirty="0" smtClean="0"/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Kilit personel ayrılırsa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Proje sayısı artarsa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Müşteri istenileni yapmazsa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endParaRPr lang="tr-TR" sz="1600" dirty="0" smtClean="0"/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Kaynaklar sağlanamazsa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Gecikirse, bulunamazsa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endParaRPr lang="tr-TR" sz="1600" dirty="0" smtClean="0"/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Proje tanımı yanlışsa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Yöntemler yanlışsa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Bütçe gerçekçi değilse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endParaRPr lang="tr-TR" sz="1600" dirty="0" smtClean="0"/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Ekonomik kriz olursa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tr-TR" sz="1600" dirty="0" smtClean="0"/>
              <a:t>Savaş başlamazsa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1886"/>
            <a:ext cx="7772400" cy="783771"/>
          </a:xfrm>
        </p:spPr>
        <p:txBody>
          <a:bodyPr/>
          <a:lstStyle/>
          <a:p>
            <a:r>
              <a:rPr lang="tr-TR" smtClean="0"/>
              <a:t>Risk Yönetimi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06286"/>
            <a:ext cx="7772400" cy="4789714"/>
          </a:xfrm>
        </p:spPr>
        <p:txBody>
          <a:bodyPr/>
          <a:lstStyle/>
          <a:p>
            <a:r>
              <a:rPr lang="tr-TR" dirty="0" smtClean="0"/>
              <a:t>Proje planı tahminlerle oluşturulur. Her zaman belirsizlik içerir. Bu belirsizliklerde potansiyel risk oluştururlar. </a:t>
            </a:r>
          </a:p>
          <a:p>
            <a:endParaRPr lang="tr-TR" dirty="0" smtClean="0"/>
          </a:p>
          <a:p>
            <a:r>
              <a:rPr lang="tr-TR" dirty="0" smtClean="0"/>
              <a:t>Riskler, proje gidişini ters yönde değiştirebilir. Risk Yönetimi bu durumların tanımlanması, değerlendirilmesini önlemek ya da etkisini azaltmak yönünde gerekli denetimlerin uygulanması ve alternatiflerin planlanmasını içerir.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61257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tr-TR" smtClean="0"/>
              <a:t>Risk Yönetimi Türleri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914400"/>
            <a:ext cx="8205952" cy="5682343"/>
          </a:xfrm>
        </p:spPr>
        <p:txBody>
          <a:bodyPr>
            <a:normAutofit/>
          </a:bodyPr>
          <a:lstStyle/>
          <a:p>
            <a:r>
              <a:rPr lang="tr-TR" dirty="0" smtClean="0"/>
              <a:t>Zamanlama riski, yetersiz zaman ayrılması,</a:t>
            </a:r>
          </a:p>
          <a:p>
            <a:r>
              <a:rPr lang="tr-TR" dirty="0" smtClean="0"/>
              <a:t>Maliyet riski, maliyetin iyi hesaplanması,</a:t>
            </a:r>
          </a:p>
          <a:p>
            <a:r>
              <a:rPr lang="tr-TR" dirty="0" smtClean="0"/>
              <a:t>Teknik risk, ürünün oluşturulmasındaki zorluk derecesi,</a:t>
            </a:r>
          </a:p>
          <a:p>
            <a:r>
              <a:rPr lang="tr-TR" dirty="0" err="1" smtClean="0"/>
              <a:t>Operasyonel</a:t>
            </a:r>
            <a:r>
              <a:rPr lang="tr-TR" dirty="0" smtClean="0"/>
              <a:t> risk, ürününün gereksinimleri karşılayamaması,</a:t>
            </a:r>
          </a:p>
          <a:p>
            <a:r>
              <a:rPr lang="tr-TR" dirty="0" smtClean="0"/>
              <a:t>Tahmin edilemeyen riskler, düzen değişiklikleri, doğal afetler, çevresel faktörler,</a:t>
            </a:r>
          </a:p>
          <a:p>
            <a:r>
              <a:rPr lang="tr-TR" dirty="0" smtClean="0"/>
              <a:t>Tahmin edilebilen (fakat belirsiz) durumlar, </a:t>
            </a:r>
            <a:r>
              <a:rPr lang="tr-TR" dirty="0"/>
              <a:t>p</a:t>
            </a:r>
            <a:r>
              <a:rPr lang="tr-TR" dirty="0" smtClean="0"/>
              <a:t>azar </a:t>
            </a:r>
            <a:r>
              <a:rPr lang="tr-TR" dirty="0" smtClean="0"/>
              <a:t>değişiklikleri, enflasyon, döviz kuru değişiklikleri, vergiler </a:t>
            </a:r>
            <a:r>
              <a:rPr lang="tr-TR" dirty="0" err="1" smtClean="0"/>
              <a:t>v.b</a:t>
            </a:r>
            <a:r>
              <a:rPr lang="tr-TR" dirty="0" smtClean="0"/>
              <a:t>.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2514"/>
            <a:ext cx="7772400" cy="914400"/>
          </a:xfrm>
        </p:spPr>
        <p:txBody>
          <a:bodyPr/>
          <a:lstStyle/>
          <a:p>
            <a:r>
              <a:rPr lang="tr-TR" smtClean="0"/>
              <a:t>Risk Yönetimi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24743"/>
            <a:ext cx="7772400" cy="4071257"/>
          </a:xfrm>
        </p:spPr>
        <p:txBody>
          <a:bodyPr/>
          <a:lstStyle/>
          <a:p>
            <a:r>
              <a:rPr lang="tr-TR" dirty="0" smtClean="0"/>
              <a:t>Proje yöneticisi, risk unsuru taşıyan bir durumla  karşı karşıya oldukları zaman, bu durumun nasıl ve ne zaman etki yaratacağını görebilmelidir. </a:t>
            </a:r>
          </a:p>
          <a:p>
            <a:endParaRPr lang="tr-TR" dirty="0" smtClean="0"/>
          </a:p>
          <a:p>
            <a:r>
              <a:rPr lang="tr-TR" dirty="0" smtClean="0"/>
              <a:t>Risk yönetimi, proje yöneticisinin daha iyi karar alabilmesini sağlayan araçtır.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Risk Yönetimi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481943"/>
            <a:ext cx="7772400" cy="3614057"/>
          </a:xfrm>
        </p:spPr>
        <p:txBody>
          <a:bodyPr/>
          <a:lstStyle/>
          <a:p>
            <a:r>
              <a:rPr lang="tr-TR" smtClean="0"/>
              <a:t>Risk yönetiminin iki ana unsuru ;</a:t>
            </a:r>
          </a:p>
          <a:p>
            <a:pPr>
              <a:buFontTx/>
              <a:buNone/>
            </a:pPr>
            <a:r>
              <a:rPr lang="tr-TR" smtClean="0"/>
              <a:t>	1. Riskin değerlendirilmesi,</a:t>
            </a:r>
          </a:p>
          <a:p>
            <a:pPr>
              <a:buFontTx/>
              <a:buNone/>
            </a:pPr>
            <a:r>
              <a:rPr lang="tr-TR" smtClean="0"/>
              <a:t>	2. Riske karşı planlama yapılması,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Risk Değerlendirilmesi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35118" y="2286000"/>
            <a:ext cx="7323083" cy="3810000"/>
          </a:xfrm>
        </p:spPr>
        <p:txBody>
          <a:bodyPr/>
          <a:lstStyle/>
          <a:p>
            <a:r>
              <a:rPr lang="tr-TR" smtClean="0"/>
              <a:t>Risk değerlendirilmesi üç adımdan oluşur;</a:t>
            </a:r>
          </a:p>
          <a:p>
            <a:pPr>
              <a:buFontTx/>
              <a:buNone/>
            </a:pPr>
            <a:r>
              <a:rPr lang="tr-TR" smtClean="0"/>
              <a:t>	1. Risklerin tanımlanması,</a:t>
            </a:r>
          </a:p>
          <a:p>
            <a:pPr>
              <a:buFontTx/>
              <a:buNone/>
            </a:pPr>
            <a:r>
              <a:rPr lang="tr-TR" smtClean="0"/>
              <a:t>	2. Analiz edilmesi,</a:t>
            </a:r>
          </a:p>
          <a:p>
            <a:pPr>
              <a:buFontTx/>
              <a:buNone/>
            </a:pPr>
            <a:r>
              <a:rPr lang="tr-TR" smtClean="0"/>
              <a:t>	3. Önceliklerin belirlenmesi,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83771"/>
          </a:xfrm>
        </p:spPr>
        <p:txBody>
          <a:bodyPr>
            <a:normAutofit/>
          </a:bodyPr>
          <a:lstStyle/>
          <a:p>
            <a:r>
              <a:rPr lang="tr-TR" sz="3400" dirty="0"/>
              <a:t>Risk Yönetiminin Araç ve Teknikleri</a:t>
            </a:r>
            <a:endParaRPr lang="tr-TR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8800" y="1371600"/>
            <a:ext cx="6629400" cy="4724400"/>
          </a:xfrm>
        </p:spPr>
        <p:txBody>
          <a:bodyPr>
            <a:normAutofit/>
          </a:bodyPr>
          <a:lstStyle/>
          <a:p>
            <a:pPr>
              <a:buNone/>
              <a:tabLst>
                <a:tab pos="406718" algn="l"/>
              </a:tabLst>
            </a:pPr>
            <a:r>
              <a:rPr lang="tr-TR" dirty="0" smtClean="0"/>
              <a:t>1. Fikir yaratma araçları</a:t>
            </a:r>
          </a:p>
          <a:p>
            <a:pPr>
              <a:buNone/>
              <a:tabLst>
                <a:tab pos="406718" algn="l"/>
              </a:tabLst>
            </a:pPr>
            <a:r>
              <a:rPr lang="tr-TR" dirty="0" smtClean="0"/>
              <a:t>		» Uzmanlarla görüşme,</a:t>
            </a:r>
          </a:p>
          <a:p>
            <a:pPr>
              <a:buNone/>
              <a:tabLst>
                <a:tab pos="406718" algn="l"/>
              </a:tabLst>
            </a:pPr>
            <a:r>
              <a:rPr lang="tr-TR" dirty="0" smtClean="0"/>
              <a:t>	 » Anket düzenleme,</a:t>
            </a:r>
          </a:p>
          <a:p>
            <a:pPr>
              <a:buNone/>
              <a:tabLst>
                <a:tab pos="406718" algn="l"/>
              </a:tabLst>
            </a:pPr>
            <a:r>
              <a:rPr lang="tr-TR" dirty="0" smtClean="0"/>
              <a:t>		</a:t>
            </a:r>
            <a:r>
              <a:rPr lang="tr-TR" smtClean="0"/>
              <a:t>» </a:t>
            </a:r>
            <a:r>
              <a:rPr lang="tr-TR" smtClean="0"/>
              <a:t>Grup </a:t>
            </a:r>
            <a:r>
              <a:rPr lang="tr-TR" dirty="0" smtClean="0"/>
              <a:t>içi fikir jimnastiği</a:t>
            </a:r>
          </a:p>
          <a:p>
            <a:pPr>
              <a:buNone/>
              <a:tabLst>
                <a:tab pos="406718" algn="l"/>
              </a:tabLst>
            </a:pPr>
            <a:r>
              <a:rPr lang="tr-TR" dirty="0" smtClean="0"/>
              <a:t>2. Eşgüdüm araçları,</a:t>
            </a:r>
          </a:p>
          <a:p>
            <a:pPr>
              <a:buNone/>
              <a:tabLst>
                <a:tab pos="406718" algn="l"/>
              </a:tabLst>
            </a:pPr>
            <a:r>
              <a:rPr lang="tr-TR" dirty="0" smtClean="0"/>
              <a:t>	» Planların gözden geçirilmesi,</a:t>
            </a:r>
          </a:p>
          <a:p>
            <a:pPr>
              <a:buNone/>
              <a:tabLst>
                <a:tab pos="406718" algn="l"/>
              </a:tabLst>
            </a:pPr>
            <a:r>
              <a:rPr lang="tr-TR" dirty="0" smtClean="0"/>
              <a:t>	» Teknik </a:t>
            </a:r>
            <a:r>
              <a:rPr lang="tr-TR" dirty="0" err="1" smtClean="0"/>
              <a:t>spesifikasyonları</a:t>
            </a:r>
            <a:r>
              <a:rPr lang="tr-TR" dirty="0" smtClean="0"/>
              <a:t> okuma</a:t>
            </a:r>
          </a:p>
          <a:p>
            <a:pPr>
              <a:buNone/>
              <a:tabLst>
                <a:tab pos="406718" algn="l"/>
              </a:tabLst>
            </a:pPr>
            <a:r>
              <a:rPr lang="tr-TR" dirty="0" smtClean="0"/>
              <a:t>	» Ekip toplantıları</a:t>
            </a:r>
          </a:p>
          <a:p>
            <a:pPr>
              <a:buNone/>
              <a:tabLst>
                <a:tab pos="406718" algn="l"/>
              </a:tabLst>
            </a:pPr>
            <a:endParaRPr lang="tr-TR" dirty="0" smtClean="0"/>
          </a:p>
          <a:p>
            <a:pPr>
              <a:buNone/>
              <a:tabLst>
                <a:tab pos="406718" algn="l"/>
              </a:tabLst>
            </a:pPr>
            <a:r>
              <a:rPr lang="tr-TR" dirty="0" smtClean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229600" cy="1143000"/>
          </a:xfrm>
        </p:spPr>
        <p:txBody>
          <a:bodyPr/>
          <a:lstStyle/>
          <a:p>
            <a:pPr algn="ctr" eaLnBrk="1" hangingPunct="1"/>
            <a:r>
              <a:rPr lang="tr-TR" dirty="0" smtClean="0">
                <a:solidFill>
                  <a:srgbClr val="FF3300"/>
                </a:solidFill>
              </a:rPr>
              <a:t>PROJE YÖNETİMİ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2349500"/>
            <a:ext cx="8229600" cy="29813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tr-TR" dirty="0" smtClean="0"/>
              <a:t>Verilen bir hedefe, sınırlı bir süre içinde, </a:t>
            </a:r>
          </a:p>
          <a:p>
            <a:pPr algn="ctr" eaLnBrk="1" hangingPunct="1">
              <a:buFontTx/>
              <a:buNone/>
            </a:pPr>
            <a:r>
              <a:rPr lang="tr-TR" dirty="0" smtClean="0"/>
              <a:t>verimli ve uygun bir şekilde ulaşılabilmesi için </a:t>
            </a:r>
          </a:p>
          <a:p>
            <a:pPr algn="ctr" eaLnBrk="1" hangingPunct="1">
              <a:buFontTx/>
              <a:buNone/>
            </a:pPr>
            <a:r>
              <a:rPr lang="tr-TR" dirty="0" smtClean="0"/>
              <a:t>kaynakların yönetimi, tahsisi ve zamanlaması </a:t>
            </a:r>
            <a:r>
              <a:rPr lang="tr-TR" b="1" u="sng" dirty="0" smtClean="0"/>
              <a:t>sürecidir</a:t>
            </a:r>
            <a:r>
              <a:rPr lang="tr-TR" dirty="0" smtClean="0"/>
              <a:t>. </a:t>
            </a:r>
          </a:p>
          <a:p>
            <a:pPr algn="ctr" eaLnBrk="1" hangingPunct="1">
              <a:buFontTx/>
              <a:buNone/>
            </a:pPr>
            <a:endParaRPr lang="tr-TR" dirty="0" smtClean="0"/>
          </a:p>
          <a:p>
            <a:pPr algn="ctr" eaLnBrk="1" hangingPunct="1">
              <a:buFontTx/>
              <a:buNone/>
            </a:pPr>
            <a:r>
              <a:rPr lang="tr-TR" dirty="0" smtClean="0"/>
              <a:t>Başka bir deyişle;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5"/>
          <p:cNvGrpSpPr>
            <a:grpSpLocks/>
          </p:cNvGrpSpPr>
          <p:nvPr/>
        </p:nvGrpSpPr>
        <p:grpSpPr bwMode="auto">
          <a:xfrm>
            <a:off x="5257800" y="1828800"/>
            <a:ext cx="1074683" cy="2510518"/>
            <a:chOff x="3599" y="1120"/>
            <a:chExt cx="677" cy="1581"/>
          </a:xfrm>
        </p:grpSpPr>
        <p:grpSp>
          <p:nvGrpSpPr>
            <p:cNvPr id="3" name="Group 206"/>
            <p:cNvGrpSpPr>
              <a:grpSpLocks/>
            </p:cNvGrpSpPr>
            <p:nvPr/>
          </p:nvGrpSpPr>
          <p:grpSpPr bwMode="auto">
            <a:xfrm>
              <a:off x="3599" y="1386"/>
              <a:ext cx="677" cy="1315"/>
              <a:chOff x="3599" y="1386"/>
              <a:chExt cx="677" cy="1315"/>
            </a:xfrm>
          </p:grpSpPr>
          <p:sp>
            <p:nvSpPr>
              <p:cNvPr id="1321" name="Freeform 207"/>
              <p:cNvSpPr>
                <a:spLocks/>
              </p:cNvSpPr>
              <p:nvPr/>
            </p:nvSpPr>
            <p:spPr bwMode="auto">
              <a:xfrm>
                <a:off x="4184" y="2068"/>
                <a:ext cx="92" cy="138"/>
              </a:xfrm>
              <a:custGeom>
                <a:avLst/>
                <a:gdLst>
                  <a:gd name="T0" fmla="*/ 9 w 182"/>
                  <a:gd name="T1" fmla="*/ 0 h 276"/>
                  <a:gd name="T2" fmla="*/ 24 w 182"/>
                  <a:gd name="T3" fmla="*/ 1 h 276"/>
                  <a:gd name="T4" fmla="*/ 22 w 182"/>
                  <a:gd name="T5" fmla="*/ 27 h 276"/>
                  <a:gd name="T6" fmla="*/ 21 w 182"/>
                  <a:gd name="T7" fmla="*/ 35 h 276"/>
                  <a:gd name="T8" fmla="*/ 0 w 182"/>
                  <a:gd name="T9" fmla="*/ 33 h 276"/>
                  <a:gd name="T10" fmla="*/ 9 w 182"/>
                  <a:gd name="T11" fmla="*/ 0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2"/>
                  <a:gd name="T19" fmla="*/ 0 h 276"/>
                  <a:gd name="T20" fmla="*/ 182 w 182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2" h="276">
                    <a:moveTo>
                      <a:pt x="68" y="0"/>
                    </a:moveTo>
                    <a:lnTo>
                      <a:pt x="182" y="9"/>
                    </a:lnTo>
                    <a:lnTo>
                      <a:pt x="169" y="217"/>
                    </a:lnTo>
                    <a:lnTo>
                      <a:pt x="161" y="276"/>
                    </a:lnTo>
                    <a:lnTo>
                      <a:pt x="0" y="25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9F9F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22" name="Freeform 208"/>
              <p:cNvSpPr>
                <a:spLocks/>
              </p:cNvSpPr>
              <p:nvPr/>
            </p:nvSpPr>
            <p:spPr bwMode="auto">
              <a:xfrm>
                <a:off x="3795" y="1416"/>
                <a:ext cx="158" cy="504"/>
              </a:xfrm>
              <a:custGeom>
                <a:avLst/>
                <a:gdLst>
                  <a:gd name="T0" fmla="*/ 0 w 315"/>
                  <a:gd name="T1" fmla="*/ 0 h 1008"/>
                  <a:gd name="T2" fmla="*/ 14 w 315"/>
                  <a:gd name="T3" fmla="*/ 65 h 1008"/>
                  <a:gd name="T4" fmla="*/ 24 w 315"/>
                  <a:gd name="T5" fmla="*/ 126 h 1008"/>
                  <a:gd name="T6" fmla="*/ 40 w 315"/>
                  <a:gd name="T7" fmla="*/ 125 h 1008"/>
                  <a:gd name="T8" fmla="*/ 38 w 315"/>
                  <a:gd name="T9" fmla="*/ 70 h 1008"/>
                  <a:gd name="T10" fmla="*/ 32 w 315"/>
                  <a:gd name="T11" fmla="*/ 27 h 1008"/>
                  <a:gd name="T12" fmla="*/ 0 w 315"/>
                  <a:gd name="T13" fmla="*/ 0 h 10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5"/>
                  <a:gd name="T22" fmla="*/ 0 h 1008"/>
                  <a:gd name="T23" fmla="*/ 315 w 315"/>
                  <a:gd name="T24" fmla="*/ 1008 h 10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5" h="1008">
                    <a:moveTo>
                      <a:pt x="0" y="0"/>
                    </a:moveTo>
                    <a:lnTo>
                      <a:pt x="110" y="513"/>
                    </a:lnTo>
                    <a:lnTo>
                      <a:pt x="190" y="1008"/>
                    </a:lnTo>
                    <a:lnTo>
                      <a:pt x="315" y="999"/>
                    </a:lnTo>
                    <a:lnTo>
                      <a:pt x="301" y="560"/>
                    </a:lnTo>
                    <a:lnTo>
                      <a:pt x="250" y="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4" name="Group 209"/>
              <p:cNvGrpSpPr>
                <a:grpSpLocks/>
              </p:cNvGrpSpPr>
              <p:nvPr/>
            </p:nvGrpSpPr>
            <p:grpSpPr bwMode="auto">
              <a:xfrm>
                <a:off x="3980" y="2558"/>
                <a:ext cx="71" cy="139"/>
                <a:chOff x="3980" y="2558"/>
                <a:chExt cx="71" cy="139"/>
              </a:xfrm>
            </p:grpSpPr>
            <p:sp>
              <p:nvSpPr>
                <p:cNvPr id="1334" name="Freeform 210"/>
                <p:cNvSpPr>
                  <a:spLocks/>
                </p:cNvSpPr>
                <p:nvPr/>
              </p:nvSpPr>
              <p:spPr bwMode="auto">
                <a:xfrm>
                  <a:off x="3989" y="2594"/>
                  <a:ext cx="49" cy="103"/>
                </a:xfrm>
                <a:custGeom>
                  <a:avLst/>
                  <a:gdLst>
                    <a:gd name="T0" fmla="*/ 0 w 98"/>
                    <a:gd name="T1" fmla="*/ 26 h 205"/>
                    <a:gd name="T2" fmla="*/ 12 w 98"/>
                    <a:gd name="T3" fmla="*/ 26 h 205"/>
                    <a:gd name="T4" fmla="*/ 11 w 98"/>
                    <a:gd name="T5" fmla="*/ 0 h 205"/>
                    <a:gd name="T6" fmla="*/ 1 w 98"/>
                    <a:gd name="T7" fmla="*/ 1 h 205"/>
                    <a:gd name="T8" fmla="*/ 0 w 98"/>
                    <a:gd name="T9" fmla="*/ 26 h 2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"/>
                    <a:gd name="T16" fmla="*/ 0 h 205"/>
                    <a:gd name="T17" fmla="*/ 98 w 98"/>
                    <a:gd name="T18" fmla="*/ 205 h 2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" h="205">
                      <a:moveTo>
                        <a:pt x="0" y="205"/>
                      </a:moveTo>
                      <a:lnTo>
                        <a:pt x="98" y="205"/>
                      </a:lnTo>
                      <a:lnTo>
                        <a:pt x="81" y="0"/>
                      </a:lnTo>
                      <a:lnTo>
                        <a:pt x="3" y="7"/>
                      </a:lnTo>
                      <a:lnTo>
                        <a:pt x="0" y="205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35" name="Freeform 211"/>
                <p:cNvSpPr>
                  <a:spLocks/>
                </p:cNvSpPr>
                <p:nvPr/>
              </p:nvSpPr>
              <p:spPr bwMode="auto">
                <a:xfrm>
                  <a:off x="3980" y="2558"/>
                  <a:ext cx="71" cy="56"/>
                </a:xfrm>
                <a:custGeom>
                  <a:avLst/>
                  <a:gdLst>
                    <a:gd name="T0" fmla="*/ 15 w 142"/>
                    <a:gd name="T1" fmla="*/ 0 h 114"/>
                    <a:gd name="T2" fmla="*/ 18 w 142"/>
                    <a:gd name="T3" fmla="*/ 12 h 114"/>
                    <a:gd name="T4" fmla="*/ 1 w 142"/>
                    <a:gd name="T5" fmla="*/ 14 h 114"/>
                    <a:gd name="T6" fmla="*/ 0 w 142"/>
                    <a:gd name="T7" fmla="*/ 2 h 114"/>
                    <a:gd name="T8" fmla="*/ 15 w 142"/>
                    <a:gd name="T9" fmla="*/ 0 h 1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2"/>
                    <a:gd name="T16" fmla="*/ 0 h 114"/>
                    <a:gd name="T17" fmla="*/ 142 w 142"/>
                    <a:gd name="T18" fmla="*/ 114 h 1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2" h="114">
                      <a:moveTo>
                        <a:pt x="127" y="0"/>
                      </a:moveTo>
                      <a:lnTo>
                        <a:pt x="142" y="97"/>
                      </a:lnTo>
                      <a:lnTo>
                        <a:pt x="4" y="114"/>
                      </a:lnTo>
                      <a:lnTo>
                        <a:pt x="0" y="16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324" name="Freeform 212"/>
              <p:cNvSpPr>
                <a:spLocks/>
              </p:cNvSpPr>
              <p:nvPr/>
            </p:nvSpPr>
            <p:spPr bwMode="auto">
              <a:xfrm>
                <a:off x="3599" y="1386"/>
                <a:ext cx="457" cy="1315"/>
              </a:xfrm>
              <a:custGeom>
                <a:avLst/>
                <a:gdLst>
                  <a:gd name="T0" fmla="*/ 46 w 913"/>
                  <a:gd name="T1" fmla="*/ 5 h 2631"/>
                  <a:gd name="T2" fmla="*/ 37 w 913"/>
                  <a:gd name="T3" fmla="*/ 19 h 2631"/>
                  <a:gd name="T4" fmla="*/ 24 w 913"/>
                  <a:gd name="T5" fmla="*/ 35 h 2631"/>
                  <a:gd name="T6" fmla="*/ 14 w 913"/>
                  <a:gd name="T7" fmla="*/ 57 h 2631"/>
                  <a:gd name="T8" fmla="*/ 8 w 913"/>
                  <a:gd name="T9" fmla="*/ 86 h 2631"/>
                  <a:gd name="T10" fmla="*/ 7 w 913"/>
                  <a:gd name="T11" fmla="*/ 101 h 2631"/>
                  <a:gd name="T12" fmla="*/ 4 w 913"/>
                  <a:gd name="T13" fmla="*/ 130 h 2631"/>
                  <a:gd name="T14" fmla="*/ 4 w 913"/>
                  <a:gd name="T15" fmla="*/ 154 h 2631"/>
                  <a:gd name="T16" fmla="*/ 7 w 913"/>
                  <a:gd name="T17" fmla="*/ 175 h 2631"/>
                  <a:gd name="T18" fmla="*/ 6 w 913"/>
                  <a:gd name="T19" fmla="*/ 225 h 2631"/>
                  <a:gd name="T20" fmla="*/ 0 w 913"/>
                  <a:gd name="T21" fmla="*/ 328 h 2631"/>
                  <a:gd name="T22" fmla="*/ 99 w 913"/>
                  <a:gd name="T23" fmla="*/ 296 h 2631"/>
                  <a:gd name="T24" fmla="*/ 106 w 913"/>
                  <a:gd name="T25" fmla="*/ 199 h 2631"/>
                  <a:gd name="T26" fmla="*/ 114 w 913"/>
                  <a:gd name="T27" fmla="*/ 113 h 2631"/>
                  <a:gd name="T28" fmla="*/ 114 w 913"/>
                  <a:gd name="T29" fmla="*/ 91 h 2631"/>
                  <a:gd name="T30" fmla="*/ 113 w 913"/>
                  <a:gd name="T31" fmla="*/ 79 h 2631"/>
                  <a:gd name="T32" fmla="*/ 111 w 913"/>
                  <a:gd name="T33" fmla="*/ 73 h 2631"/>
                  <a:gd name="T34" fmla="*/ 108 w 913"/>
                  <a:gd name="T35" fmla="*/ 67 h 2631"/>
                  <a:gd name="T36" fmla="*/ 101 w 913"/>
                  <a:gd name="T37" fmla="*/ 58 h 2631"/>
                  <a:gd name="T38" fmla="*/ 85 w 913"/>
                  <a:gd name="T39" fmla="*/ 41 h 2631"/>
                  <a:gd name="T40" fmla="*/ 80 w 913"/>
                  <a:gd name="T41" fmla="*/ 40 h 2631"/>
                  <a:gd name="T42" fmla="*/ 80 w 913"/>
                  <a:gd name="T43" fmla="*/ 51 h 2631"/>
                  <a:gd name="T44" fmla="*/ 81 w 913"/>
                  <a:gd name="T45" fmla="*/ 76 h 2631"/>
                  <a:gd name="T46" fmla="*/ 82 w 913"/>
                  <a:gd name="T47" fmla="*/ 135 h 2631"/>
                  <a:gd name="T48" fmla="*/ 76 w 913"/>
                  <a:gd name="T49" fmla="*/ 116 h 2631"/>
                  <a:gd name="T50" fmla="*/ 74 w 913"/>
                  <a:gd name="T51" fmla="*/ 104 h 2631"/>
                  <a:gd name="T52" fmla="*/ 72 w 913"/>
                  <a:gd name="T53" fmla="*/ 89 h 2631"/>
                  <a:gd name="T54" fmla="*/ 69 w 913"/>
                  <a:gd name="T55" fmla="*/ 74 h 2631"/>
                  <a:gd name="T56" fmla="*/ 65 w 913"/>
                  <a:gd name="T57" fmla="*/ 60 h 2631"/>
                  <a:gd name="T58" fmla="*/ 57 w 913"/>
                  <a:gd name="T59" fmla="*/ 38 h 2631"/>
                  <a:gd name="T60" fmla="*/ 49 w 913"/>
                  <a:gd name="T61" fmla="*/ 14 h 2631"/>
                  <a:gd name="T62" fmla="*/ 49 w 913"/>
                  <a:gd name="T63" fmla="*/ 6 h 2631"/>
                  <a:gd name="T64" fmla="*/ 50 w 913"/>
                  <a:gd name="T65" fmla="*/ 0 h 26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13"/>
                  <a:gd name="T100" fmla="*/ 0 h 2631"/>
                  <a:gd name="T101" fmla="*/ 913 w 913"/>
                  <a:gd name="T102" fmla="*/ 2631 h 26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13" h="2631">
                    <a:moveTo>
                      <a:pt x="397" y="0"/>
                    </a:moveTo>
                    <a:lnTo>
                      <a:pt x="366" y="44"/>
                    </a:lnTo>
                    <a:lnTo>
                      <a:pt x="330" y="101"/>
                    </a:lnTo>
                    <a:lnTo>
                      <a:pt x="291" y="159"/>
                    </a:lnTo>
                    <a:lnTo>
                      <a:pt x="213" y="253"/>
                    </a:lnTo>
                    <a:lnTo>
                      <a:pt x="186" y="286"/>
                    </a:lnTo>
                    <a:lnTo>
                      <a:pt x="166" y="325"/>
                    </a:lnTo>
                    <a:lnTo>
                      <a:pt x="110" y="461"/>
                    </a:lnTo>
                    <a:lnTo>
                      <a:pt x="81" y="553"/>
                    </a:lnTo>
                    <a:lnTo>
                      <a:pt x="58" y="694"/>
                    </a:lnTo>
                    <a:lnTo>
                      <a:pt x="52" y="767"/>
                    </a:lnTo>
                    <a:lnTo>
                      <a:pt x="52" y="812"/>
                    </a:lnTo>
                    <a:lnTo>
                      <a:pt x="36" y="970"/>
                    </a:lnTo>
                    <a:lnTo>
                      <a:pt x="30" y="1046"/>
                    </a:lnTo>
                    <a:lnTo>
                      <a:pt x="30" y="1122"/>
                    </a:lnTo>
                    <a:lnTo>
                      <a:pt x="29" y="1238"/>
                    </a:lnTo>
                    <a:lnTo>
                      <a:pt x="52" y="1364"/>
                    </a:lnTo>
                    <a:lnTo>
                      <a:pt x="53" y="1401"/>
                    </a:lnTo>
                    <a:lnTo>
                      <a:pt x="54" y="1513"/>
                    </a:lnTo>
                    <a:lnTo>
                      <a:pt x="47" y="1806"/>
                    </a:lnTo>
                    <a:lnTo>
                      <a:pt x="29" y="2194"/>
                    </a:lnTo>
                    <a:lnTo>
                      <a:pt x="0" y="2631"/>
                    </a:lnTo>
                    <a:lnTo>
                      <a:pt x="785" y="2622"/>
                    </a:lnTo>
                    <a:lnTo>
                      <a:pt x="785" y="2371"/>
                    </a:lnTo>
                    <a:lnTo>
                      <a:pt x="913" y="2351"/>
                    </a:lnTo>
                    <a:lnTo>
                      <a:pt x="842" y="1598"/>
                    </a:lnTo>
                    <a:lnTo>
                      <a:pt x="885" y="1031"/>
                    </a:lnTo>
                    <a:lnTo>
                      <a:pt x="905" y="905"/>
                    </a:lnTo>
                    <a:lnTo>
                      <a:pt x="907" y="773"/>
                    </a:lnTo>
                    <a:lnTo>
                      <a:pt x="907" y="731"/>
                    </a:lnTo>
                    <a:lnTo>
                      <a:pt x="903" y="688"/>
                    </a:lnTo>
                    <a:lnTo>
                      <a:pt x="897" y="638"/>
                    </a:lnTo>
                    <a:lnTo>
                      <a:pt x="891" y="612"/>
                    </a:lnTo>
                    <a:lnTo>
                      <a:pt x="884" y="585"/>
                    </a:lnTo>
                    <a:lnTo>
                      <a:pt x="874" y="564"/>
                    </a:lnTo>
                    <a:lnTo>
                      <a:pt x="857" y="536"/>
                    </a:lnTo>
                    <a:lnTo>
                      <a:pt x="823" y="503"/>
                    </a:lnTo>
                    <a:lnTo>
                      <a:pt x="806" y="467"/>
                    </a:lnTo>
                    <a:lnTo>
                      <a:pt x="706" y="334"/>
                    </a:lnTo>
                    <a:lnTo>
                      <a:pt x="675" y="331"/>
                    </a:lnTo>
                    <a:lnTo>
                      <a:pt x="654" y="326"/>
                    </a:lnTo>
                    <a:lnTo>
                      <a:pt x="636" y="320"/>
                    </a:lnTo>
                    <a:lnTo>
                      <a:pt x="615" y="314"/>
                    </a:lnTo>
                    <a:lnTo>
                      <a:pt x="635" y="415"/>
                    </a:lnTo>
                    <a:lnTo>
                      <a:pt x="644" y="512"/>
                    </a:lnTo>
                    <a:lnTo>
                      <a:pt x="648" y="610"/>
                    </a:lnTo>
                    <a:lnTo>
                      <a:pt x="663" y="796"/>
                    </a:lnTo>
                    <a:lnTo>
                      <a:pt x="655" y="1086"/>
                    </a:lnTo>
                    <a:lnTo>
                      <a:pt x="612" y="984"/>
                    </a:lnTo>
                    <a:lnTo>
                      <a:pt x="602" y="928"/>
                    </a:lnTo>
                    <a:lnTo>
                      <a:pt x="595" y="875"/>
                    </a:lnTo>
                    <a:lnTo>
                      <a:pt x="586" y="837"/>
                    </a:lnTo>
                    <a:lnTo>
                      <a:pt x="579" y="773"/>
                    </a:lnTo>
                    <a:lnTo>
                      <a:pt x="572" y="713"/>
                    </a:lnTo>
                    <a:lnTo>
                      <a:pt x="562" y="652"/>
                    </a:lnTo>
                    <a:lnTo>
                      <a:pt x="551" y="593"/>
                    </a:lnTo>
                    <a:lnTo>
                      <a:pt x="538" y="540"/>
                    </a:lnTo>
                    <a:lnTo>
                      <a:pt x="517" y="480"/>
                    </a:lnTo>
                    <a:lnTo>
                      <a:pt x="479" y="381"/>
                    </a:lnTo>
                    <a:lnTo>
                      <a:pt x="454" y="309"/>
                    </a:lnTo>
                    <a:lnTo>
                      <a:pt x="420" y="210"/>
                    </a:lnTo>
                    <a:lnTo>
                      <a:pt x="387" y="117"/>
                    </a:lnTo>
                    <a:lnTo>
                      <a:pt x="376" y="81"/>
                    </a:lnTo>
                    <a:lnTo>
                      <a:pt x="385" y="55"/>
                    </a:lnTo>
                    <a:lnTo>
                      <a:pt x="400" y="18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25" name="Freeform 213"/>
              <p:cNvSpPr>
                <a:spLocks/>
              </p:cNvSpPr>
              <p:nvPr/>
            </p:nvSpPr>
            <p:spPr bwMode="auto">
              <a:xfrm>
                <a:off x="3991" y="1619"/>
                <a:ext cx="65" cy="952"/>
              </a:xfrm>
              <a:custGeom>
                <a:avLst/>
                <a:gdLst>
                  <a:gd name="T0" fmla="*/ 8 w 130"/>
                  <a:gd name="T1" fmla="*/ 24 h 1904"/>
                  <a:gd name="T2" fmla="*/ 9 w 130"/>
                  <a:gd name="T3" fmla="*/ 50 h 1904"/>
                  <a:gd name="T4" fmla="*/ 5 w 130"/>
                  <a:gd name="T5" fmla="*/ 109 h 1904"/>
                  <a:gd name="T6" fmla="*/ 0 w 130"/>
                  <a:gd name="T7" fmla="*/ 167 h 1904"/>
                  <a:gd name="T8" fmla="*/ 0 w 130"/>
                  <a:gd name="T9" fmla="*/ 238 h 1904"/>
                  <a:gd name="T10" fmla="*/ 16 w 130"/>
                  <a:gd name="T11" fmla="*/ 236 h 1904"/>
                  <a:gd name="T12" fmla="*/ 7 w 130"/>
                  <a:gd name="T13" fmla="*/ 142 h 1904"/>
                  <a:gd name="T14" fmla="*/ 12 w 130"/>
                  <a:gd name="T15" fmla="*/ 71 h 1904"/>
                  <a:gd name="T16" fmla="*/ 15 w 130"/>
                  <a:gd name="T17" fmla="*/ 55 h 1904"/>
                  <a:gd name="T18" fmla="*/ 15 w 130"/>
                  <a:gd name="T19" fmla="*/ 38 h 1904"/>
                  <a:gd name="T20" fmla="*/ 15 w 130"/>
                  <a:gd name="T21" fmla="*/ 33 h 1904"/>
                  <a:gd name="T22" fmla="*/ 15 w 130"/>
                  <a:gd name="T23" fmla="*/ 28 h 1904"/>
                  <a:gd name="T24" fmla="*/ 14 w 130"/>
                  <a:gd name="T25" fmla="*/ 22 h 1904"/>
                  <a:gd name="T26" fmla="*/ 13 w 130"/>
                  <a:gd name="T27" fmla="*/ 19 h 1904"/>
                  <a:gd name="T28" fmla="*/ 12 w 130"/>
                  <a:gd name="T29" fmla="*/ 15 h 1904"/>
                  <a:gd name="T30" fmla="*/ 11 w 130"/>
                  <a:gd name="T31" fmla="*/ 13 h 1904"/>
                  <a:gd name="T32" fmla="*/ 9 w 130"/>
                  <a:gd name="T33" fmla="*/ 9 h 1904"/>
                  <a:gd name="T34" fmla="*/ 4 w 130"/>
                  <a:gd name="T35" fmla="*/ 5 h 1904"/>
                  <a:gd name="T36" fmla="*/ 2 w 130"/>
                  <a:gd name="T37" fmla="*/ 0 h 1904"/>
                  <a:gd name="T38" fmla="*/ 8 w 130"/>
                  <a:gd name="T39" fmla="*/ 24 h 19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30"/>
                  <a:gd name="T61" fmla="*/ 0 h 1904"/>
                  <a:gd name="T62" fmla="*/ 130 w 130"/>
                  <a:gd name="T63" fmla="*/ 1904 h 19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30" h="1904">
                    <a:moveTo>
                      <a:pt x="65" y="185"/>
                    </a:moveTo>
                    <a:lnTo>
                      <a:pt x="76" y="393"/>
                    </a:lnTo>
                    <a:lnTo>
                      <a:pt x="47" y="868"/>
                    </a:lnTo>
                    <a:lnTo>
                      <a:pt x="0" y="1331"/>
                    </a:lnTo>
                    <a:lnTo>
                      <a:pt x="0" y="1904"/>
                    </a:lnTo>
                    <a:lnTo>
                      <a:pt x="130" y="1884"/>
                    </a:lnTo>
                    <a:lnTo>
                      <a:pt x="58" y="1131"/>
                    </a:lnTo>
                    <a:lnTo>
                      <a:pt x="102" y="564"/>
                    </a:lnTo>
                    <a:lnTo>
                      <a:pt x="122" y="436"/>
                    </a:lnTo>
                    <a:lnTo>
                      <a:pt x="124" y="304"/>
                    </a:lnTo>
                    <a:lnTo>
                      <a:pt x="124" y="263"/>
                    </a:lnTo>
                    <a:lnTo>
                      <a:pt x="120" y="219"/>
                    </a:lnTo>
                    <a:lnTo>
                      <a:pt x="114" y="171"/>
                    </a:lnTo>
                    <a:lnTo>
                      <a:pt x="108" y="145"/>
                    </a:lnTo>
                    <a:lnTo>
                      <a:pt x="101" y="118"/>
                    </a:lnTo>
                    <a:lnTo>
                      <a:pt x="90" y="97"/>
                    </a:lnTo>
                    <a:lnTo>
                      <a:pt x="73" y="69"/>
                    </a:lnTo>
                    <a:lnTo>
                      <a:pt x="39" y="36"/>
                    </a:lnTo>
                    <a:lnTo>
                      <a:pt x="20" y="0"/>
                    </a:lnTo>
                    <a:lnTo>
                      <a:pt x="65" y="18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26" name="Freeform 214"/>
              <p:cNvSpPr>
                <a:spLocks/>
              </p:cNvSpPr>
              <p:nvPr/>
            </p:nvSpPr>
            <p:spPr bwMode="auto">
              <a:xfrm>
                <a:off x="3692" y="1846"/>
                <a:ext cx="267" cy="657"/>
              </a:xfrm>
              <a:custGeom>
                <a:avLst/>
                <a:gdLst>
                  <a:gd name="T0" fmla="*/ 0 w 532"/>
                  <a:gd name="T1" fmla="*/ 0 h 1316"/>
                  <a:gd name="T2" fmla="*/ 6 w 532"/>
                  <a:gd name="T3" fmla="*/ 21 h 1316"/>
                  <a:gd name="T4" fmla="*/ 13 w 532"/>
                  <a:gd name="T5" fmla="*/ 38 h 1316"/>
                  <a:gd name="T6" fmla="*/ 16 w 532"/>
                  <a:gd name="T7" fmla="*/ 46 h 1316"/>
                  <a:gd name="T8" fmla="*/ 17 w 532"/>
                  <a:gd name="T9" fmla="*/ 55 h 1316"/>
                  <a:gd name="T10" fmla="*/ 19 w 532"/>
                  <a:gd name="T11" fmla="*/ 59 h 1316"/>
                  <a:gd name="T12" fmla="*/ 30 w 532"/>
                  <a:gd name="T13" fmla="*/ 87 h 1316"/>
                  <a:gd name="T14" fmla="*/ 35 w 532"/>
                  <a:gd name="T15" fmla="*/ 97 h 1316"/>
                  <a:gd name="T16" fmla="*/ 42 w 532"/>
                  <a:gd name="T17" fmla="*/ 117 h 1316"/>
                  <a:gd name="T18" fmla="*/ 47 w 532"/>
                  <a:gd name="T19" fmla="*/ 128 h 1316"/>
                  <a:gd name="T20" fmla="*/ 51 w 532"/>
                  <a:gd name="T21" fmla="*/ 142 h 1316"/>
                  <a:gd name="T22" fmla="*/ 52 w 532"/>
                  <a:gd name="T23" fmla="*/ 149 h 1316"/>
                  <a:gd name="T24" fmla="*/ 63 w 532"/>
                  <a:gd name="T25" fmla="*/ 164 h 1316"/>
                  <a:gd name="T26" fmla="*/ 66 w 532"/>
                  <a:gd name="T27" fmla="*/ 129 h 1316"/>
                  <a:gd name="T28" fmla="*/ 67 w 532"/>
                  <a:gd name="T29" fmla="*/ 111 h 1316"/>
                  <a:gd name="T30" fmla="*/ 66 w 532"/>
                  <a:gd name="T31" fmla="*/ 89 h 1316"/>
                  <a:gd name="T32" fmla="*/ 63 w 532"/>
                  <a:gd name="T33" fmla="*/ 64 h 1316"/>
                  <a:gd name="T34" fmla="*/ 59 w 532"/>
                  <a:gd name="T35" fmla="*/ 61 h 1316"/>
                  <a:gd name="T36" fmla="*/ 59 w 532"/>
                  <a:gd name="T37" fmla="*/ 77 h 1316"/>
                  <a:gd name="T38" fmla="*/ 61 w 532"/>
                  <a:gd name="T39" fmla="*/ 90 h 1316"/>
                  <a:gd name="T40" fmla="*/ 63 w 532"/>
                  <a:gd name="T41" fmla="*/ 104 h 1316"/>
                  <a:gd name="T42" fmla="*/ 62 w 532"/>
                  <a:gd name="T43" fmla="*/ 112 h 1316"/>
                  <a:gd name="T44" fmla="*/ 58 w 532"/>
                  <a:gd name="T45" fmla="*/ 88 h 1316"/>
                  <a:gd name="T46" fmla="*/ 55 w 532"/>
                  <a:gd name="T47" fmla="*/ 71 h 1316"/>
                  <a:gd name="T48" fmla="*/ 49 w 532"/>
                  <a:gd name="T49" fmla="*/ 60 h 1316"/>
                  <a:gd name="T50" fmla="*/ 14 w 532"/>
                  <a:gd name="T51" fmla="*/ 13 h 1316"/>
                  <a:gd name="T52" fmla="*/ 0 w 532"/>
                  <a:gd name="T53" fmla="*/ 0 h 13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32"/>
                  <a:gd name="T82" fmla="*/ 0 h 1316"/>
                  <a:gd name="T83" fmla="*/ 532 w 532"/>
                  <a:gd name="T84" fmla="*/ 1316 h 13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32" h="1316">
                    <a:moveTo>
                      <a:pt x="0" y="0"/>
                    </a:moveTo>
                    <a:lnTo>
                      <a:pt x="47" y="169"/>
                    </a:lnTo>
                    <a:lnTo>
                      <a:pt x="101" y="308"/>
                    </a:lnTo>
                    <a:lnTo>
                      <a:pt x="122" y="374"/>
                    </a:lnTo>
                    <a:lnTo>
                      <a:pt x="129" y="444"/>
                    </a:lnTo>
                    <a:lnTo>
                      <a:pt x="152" y="472"/>
                    </a:lnTo>
                    <a:lnTo>
                      <a:pt x="236" y="700"/>
                    </a:lnTo>
                    <a:lnTo>
                      <a:pt x="273" y="779"/>
                    </a:lnTo>
                    <a:lnTo>
                      <a:pt x="335" y="942"/>
                    </a:lnTo>
                    <a:lnTo>
                      <a:pt x="371" y="1032"/>
                    </a:lnTo>
                    <a:lnTo>
                      <a:pt x="405" y="1144"/>
                    </a:lnTo>
                    <a:lnTo>
                      <a:pt x="412" y="1195"/>
                    </a:lnTo>
                    <a:lnTo>
                      <a:pt x="496" y="1316"/>
                    </a:lnTo>
                    <a:lnTo>
                      <a:pt x="525" y="1037"/>
                    </a:lnTo>
                    <a:lnTo>
                      <a:pt x="532" y="891"/>
                    </a:lnTo>
                    <a:lnTo>
                      <a:pt x="521" y="714"/>
                    </a:lnTo>
                    <a:lnTo>
                      <a:pt x="500" y="514"/>
                    </a:lnTo>
                    <a:lnTo>
                      <a:pt x="471" y="495"/>
                    </a:lnTo>
                    <a:lnTo>
                      <a:pt x="471" y="616"/>
                    </a:lnTo>
                    <a:lnTo>
                      <a:pt x="485" y="723"/>
                    </a:lnTo>
                    <a:lnTo>
                      <a:pt x="496" y="840"/>
                    </a:lnTo>
                    <a:lnTo>
                      <a:pt x="492" y="900"/>
                    </a:lnTo>
                    <a:lnTo>
                      <a:pt x="460" y="709"/>
                    </a:lnTo>
                    <a:lnTo>
                      <a:pt x="434" y="570"/>
                    </a:lnTo>
                    <a:lnTo>
                      <a:pt x="389" y="481"/>
                    </a:lnTo>
                    <a:lnTo>
                      <a:pt x="111" y="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27" name="Freeform 215"/>
              <p:cNvSpPr>
                <a:spLocks/>
              </p:cNvSpPr>
              <p:nvPr/>
            </p:nvSpPr>
            <p:spPr bwMode="auto">
              <a:xfrm>
                <a:off x="3634" y="1537"/>
                <a:ext cx="608" cy="699"/>
              </a:xfrm>
              <a:custGeom>
                <a:avLst/>
                <a:gdLst>
                  <a:gd name="T0" fmla="*/ 45 w 1216"/>
                  <a:gd name="T1" fmla="*/ 13 h 1398"/>
                  <a:gd name="T2" fmla="*/ 38 w 1216"/>
                  <a:gd name="T3" fmla="*/ 6 h 1398"/>
                  <a:gd name="T4" fmla="*/ 34 w 1216"/>
                  <a:gd name="T5" fmla="*/ 3 h 1398"/>
                  <a:gd name="T6" fmla="*/ 26 w 1216"/>
                  <a:gd name="T7" fmla="*/ 1 h 1398"/>
                  <a:gd name="T8" fmla="*/ 20 w 1216"/>
                  <a:gd name="T9" fmla="*/ 0 h 1398"/>
                  <a:gd name="T10" fmla="*/ 19 w 1216"/>
                  <a:gd name="T11" fmla="*/ 1 h 1398"/>
                  <a:gd name="T12" fmla="*/ 13 w 1216"/>
                  <a:gd name="T13" fmla="*/ 7 h 1398"/>
                  <a:gd name="T14" fmla="*/ 9 w 1216"/>
                  <a:gd name="T15" fmla="*/ 14 h 1398"/>
                  <a:gd name="T16" fmla="*/ 6 w 1216"/>
                  <a:gd name="T17" fmla="*/ 19 h 1398"/>
                  <a:gd name="T18" fmla="*/ 5 w 1216"/>
                  <a:gd name="T19" fmla="*/ 26 h 1398"/>
                  <a:gd name="T20" fmla="*/ 6 w 1216"/>
                  <a:gd name="T21" fmla="*/ 37 h 1398"/>
                  <a:gd name="T22" fmla="*/ 9 w 1216"/>
                  <a:gd name="T23" fmla="*/ 47 h 1398"/>
                  <a:gd name="T24" fmla="*/ 12 w 1216"/>
                  <a:gd name="T25" fmla="*/ 57 h 1398"/>
                  <a:gd name="T26" fmla="*/ 14 w 1216"/>
                  <a:gd name="T27" fmla="*/ 66 h 1398"/>
                  <a:gd name="T28" fmla="*/ 0 w 1216"/>
                  <a:gd name="T29" fmla="*/ 69 h 1398"/>
                  <a:gd name="T30" fmla="*/ 12 w 1216"/>
                  <a:gd name="T31" fmla="*/ 69 h 1398"/>
                  <a:gd name="T32" fmla="*/ 1 w 1216"/>
                  <a:gd name="T33" fmla="*/ 89 h 1398"/>
                  <a:gd name="T34" fmla="*/ 13 w 1216"/>
                  <a:gd name="T35" fmla="*/ 73 h 1398"/>
                  <a:gd name="T36" fmla="*/ 13 w 1216"/>
                  <a:gd name="T37" fmla="*/ 79 h 1398"/>
                  <a:gd name="T38" fmla="*/ 5 w 1216"/>
                  <a:gd name="T39" fmla="*/ 118 h 1398"/>
                  <a:gd name="T40" fmla="*/ 15 w 1216"/>
                  <a:gd name="T41" fmla="*/ 82 h 1398"/>
                  <a:gd name="T42" fmla="*/ 22 w 1216"/>
                  <a:gd name="T43" fmla="*/ 88 h 1398"/>
                  <a:gd name="T44" fmla="*/ 30 w 1216"/>
                  <a:gd name="T45" fmla="*/ 104 h 1398"/>
                  <a:gd name="T46" fmla="*/ 38 w 1216"/>
                  <a:gd name="T47" fmla="*/ 114 h 1398"/>
                  <a:gd name="T48" fmla="*/ 41 w 1216"/>
                  <a:gd name="T49" fmla="*/ 118 h 1398"/>
                  <a:gd name="T50" fmla="*/ 45 w 1216"/>
                  <a:gd name="T51" fmla="*/ 123 h 1398"/>
                  <a:gd name="T52" fmla="*/ 47 w 1216"/>
                  <a:gd name="T53" fmla="*/ 125 h 1398"/>
                  <a:gd name="T54" fmla="*/ 47 w 1216"/>
                  <a:gd name="T55" fmla="*/ 130 h 1398"/>
                  <a:gd name="T56" fmla="*/ 50 w 1216"/>
                  <a:gd name="T57" fmla="*/ 133 h 1398"/>
                  <a:gd name="T58" fmla="*/ 54 w 1216"/>
                  <a:gd name="T59" fmla="*/ 134 h 1398"/>
                  <a:gd name="T60" fmla="*/ 58 w 1216"/>
                  <a:gd name="T61" fmla="*/ 134 h 1398"/>
                  <a:gd name="T62" fmla="*/ 62 w 1216"/>
                  <a:gd name="T63" fmla="*/ 137 h 1398"/>
                  <a:gd name="T64" fmla="*/ 71 w 1216"/>
                  <a:gd name="T65" fmla="*/ 144 h 1398"/>
                  <a:gd name="T66" fmla="*/ 78 w 1216"/>
                  <a:gd name="T67" fmla="*/ 150 h 1398"/>
                  <a:gd name="T68" fmla="*/ 91 w 1216"/>
                  <a:gd name="T69" fmla="*/ 157 h 1398"/>
                  <a:gd name="T70" fmla="*/ 103 w 1216"/>
                  <a:gd name="T71" fmla="*/ 162 h 1398"/>
                  <a:gd name="T72" fmla="*/ 114 w 1216"/>
                  <a:gd name="T73" fmla="*/ 166 h 1398"/>
                  <a:gd name="T74" fmla="*/ 130 w 1216"/>
                  <a:gd name="T75" fmla="*/ 171 h 1398"/>
                  <a:gd name="T76" fmla="*/ 145 w 1216"/>
                  <a:gd name="T77" fmla="*/ 175 h 1398"/>
                  <a:gd name="T78" fmla="*/ 147 w 1216"/>
                  <a:gd name="T79" fmla="*/ 175 h 1398"/>
                  <a:gd name="T80" fmla="*/ 147 w 1216"/>
                  <a:gd name="T81" fmla="*/ 161 h 1398"/>
                  <a:gd name="T82" fmla="*/ 148 w 1216"/>
                  <a:gd name="T83" fmla="*/ 155 h 1398"/>
                  <a:gd name="T84" fmla="*/ 149 w 1216"/>
                  <a:gd name="T85" fmla="*/ 145 h 1398"/>
                  <a:gd name="T86" fmla="*/ 152 w 1216"/>
                  <a:gd name="T87" fmla="*/ 134 h 1398"/>
                  <a:gd name="T88" fmla="*/ 152 w 1216"/>
                  <a:gd name="T89" fmla="*/ 131 h 1398"/>
                  <a:gd name="T90" fmla="*/ 140 w 1216"/>
                  <a:gd name="T91" fmla="*/ 127 h 1398"/>
                  <a:gd name="T92" fmla="*/ 129 w 1216"/>
                  <a:gd name="T93" fmla="*/ 121 h 1398"/>
                  <a:gd name="T94" fmla="*/ 117 w 1216"/>
                  <a:gd name="T95" fmla="*/ 115 h 1398"/>
                  <a:gd name="T96" fmla="*/ 114 w 1216"/>
                  <a:gd name="T97" fmla="*/ 111 h 1398"/>
                  <a:gd name="T98" fmla="*/ 109 w 1216"/>
                  <a:gd name="T99" fmla="*/ 110 h 1398"/>
                  <a:gd name="T100" fmla="*/ 102 w 1216"/>
                  <a:gd name="T101" fmla="*/ 109 h 1398"/>
                  <a:gd name="T102" fmla="*/ 91 w 1216"/>
                  <a:gd name="T103" fmla="*/ 105 h 1398"/>
                  <a:gd name="T104" fmla="*/ 84 w 1216"/>
                  <a:gd name="T105" fmla="*/ 97 h 1398"/>
                  <a:gd name="T106" fmla="*/ 74 w 1216"/>
                  <a:gd name="T107" fmla="*/ 84 h 1398"/>
                  <a:gd name="T108" fmla="*/ 67 w 1216"/>
                  <a:gd name="T109" fmla="*/ 69 h 1398"/>
                  <a:gd name="T110" fmla="*/ 62 w 1216"/>
                  <a:gd name="T111" fmla="*/ 64 h 1398"/>
                  <a:gd name="T112" fmla="*/ 54 w 1216"/>
                  <a:gd name="T113" fmla="*/ 47 h 1398"/>
                  <a:gd name="T114" fmla="*/ 53 w 1216"/>
                  <a:gd name="T115" fmla="*/ 41 h 1398"/>
                  <a:gd name="T116" fmla="*/ 52 w 1216"/>
                  <a:gd name="T117" fmla="*/ 35 h 1398"/>
                  <a:gd name="T118" fmla="*/ 50 w 1216"/>
                  <a:gd name="T119" fmla="*/ 29 h 1398"/>
                  <a:gd name="T120" fmla="*/ 48 w 1216"/>
                  <a:gd name="T121" fmla="*/ 22 h 1398"/>
                  <a:gd name="T122" fmla="*/ 45 w 1216"/>
                  <a:gd name="T123" fmla="*/ 13 h 13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16"/>
                  <a:gd name="T187" fmla="*/ 0 h 1398"/>
                  <a:gd name="T188" fmla="*/ 1216 w 1216"/>
                  <a:gd name="T189" fmla="*/ 1398 h 139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16" h="1398">
                    <a:moveTo>
                      <a:pt x="361" y="107"/>
                    </a:moveTo>
                    <a:lnTo>
                      <a:pt x="310" y="51"/>
                    </a:lnTo>
                    <a:lnTo>
                      <a:pt x="265" y="23"/>
                    </a:lnTo>
                    <a:lnTo>
                      <a:pt x="211" y="5"/>
                    </a:lnTo>
                    <a:lnTo>
                      <a:pt x="167" y="0"/>
                    </a:lnTo>
                    <a:lnTo>
                      <a:pt x="149" y="9"/>
                    </a:lnTo>
                    <a:lnTo>
                      <a:pt x="109" y="56"/>
                    </a:lnTo>
                    <a:lnTo>
                      <a:pt x="69" y="116"/>
                    </a:lnTo>
                    <a:lnTo>
                      <a:pt x="51" y="149"/>
                    </a:lnTo>
                    <a:lnTo>
                      <a:pt x="44" y="209"/>
                    </a:lnTo>
                    <a:lnTo>
                      <a:pt x="51" y="293"/>
                    </a:lnTo>
                    <a:lnTo>
                      <a:pt x="66" y="382"/>
                    </a:lnTo>
                    <a:lnTo>
                      <a:pt x="98" y="456"/>
                    </a:lnTo>
                    <a:lnTo>
                      <a:pt x="117" y="526"/>
                    </a:lnTo>
                    <a:lnTo>
                      <a:pt x="0" y="549"/>
                    </a:lnTo>
                    <a:lnTo>
                      <a:pt x="98" y="549"/>
                    </a:lnTo>
                    <a:lnTo>
                      <a:pt x="15" y="718"/>
                    </a:lnTo>
                    <a:lnTo>
                      <a:pt x="106" y="582"/>
                    </a:lnTo>
                    <a:lnTo>
                      <a:pt x="109" y="625"/>
                    </a:lnTo>
                    <a:lnTo>
                      <a:pt x="44" y="949"/>
                    </a:lnTo>
                    <a:lnTo>
                      <a:pt x="127" y="653"/>
                    </a:lnTo>
                    <a:lnTo>
                      <a:pt x="178" y="704"/>
                    </a:lnTo>
                    <a:lnTo>
                      <a:pt x="246" y="835"/>
                    </a:lnTo>
                    <a:lnTo>
                      <a:pt x="306" y="914"/>
                    </a:lnTo>
                    <a:lnTo>
                      <a:pt x="331" y="949"/>
                    </a:lnTo>
                    <a:lnTo>
                      <a:pt x="364" y="991"/>
                    </a:lnTo>
                    <a:lnTo>
                      <a:pt x="379" y="1005"/>
                    </a:lnTo>
                    <a:lnTo>
                      <a:pt x="382" y="1038"/>
                    </a:lnTo>
                    <a:lnTo>
                      <a:pt x="401" y="1058"/>
                    </a:lnTo>
                    <a:lnTo>
                      <a:pt x="433" y="1067"/>
                    </a:lnTo>
                    <a:lnTo>
                      <a:pt x="466" y="1072"/>
                    </a:lnTo>
                    <a:lnTo>
                      <a:pt x="503" y="1095"/>
                    </a:lnTo>
                    <a:lnTo>
                      <a:pt x="561" y="1146"/>
                    </a:lnTo>
                    <a:lnTo>
                      <a:pt x="626" y="1198"/>
                    </a:lnTo>
                    <a:lnTo>
                      <a:pt x="728" y="1253"/>
                    </a:lnTo>
                    <a:lnTo>
                      <a:pt x="825" y="1295"/>
                    </a:lnTo>
                    <a:lnTo>
                      <a:pt x="914" y="1323"/>
                    </a:lnTo>
                    <a:lnTo>
                      <a:pt x="1034" y="1365"/>
                    </a:lnTo>
                    <a:lnTo>
                      <a:pt x="1154" y="1398"/>
                    </a:lnTo>
                    <a:lnTo>
                      <a:pt x="1176" y="1398"/>
                    </a:lnTo>
                    <a:lnTo>
                      <a:pt x="1173" y="1286"/>
                    </a:lnTo>
                    <a:lnTo>
                      <a:pt x="1184" y="1235"/>
                    </a:lnTo>
                    <a:lnTo>
                      <a:pt x="1191" y="1160"/>
                    </a:lnTo>
                    <a:lnTo>
                      <a:pt x="1209" y="1067"/>
                    </a:lnTo>
                    <a:lnTo>
                      <a:pt x="1216" y="1047"/>
                    </a:lnTo>
                    <a:lnTo>
                      <a:pt x="1114" y="1019"/>
                    </a:lnTo>
                    <a:lnTo>
                      <a:pt x="1027" y="973"/>
                    </a:lnTo>
                    <a:lnTo>
                      <a:pt x="936" y="926"/>
                    </a:lnTo>
                    <a:lnTo>
                      <a:pt x="914" y="895"/>
                    </a:lnTo>
                    <a:lnTo>
                      <a:pt x="873" y="881"/>
                    </a:lnTo>
                    <a:lnTo>
                      <a:pt x="822" y="876"/>
                    </a:lnTo>
                    <a:lnTo>
                      <a:pt x="732" y="844"/>
                    </a:lnTo>
                    <a:lnTo>
                      <a:pt x="677" y="783"/>
                    </a:lnTo>
                    <a:lnTo>
                      <a:pt x="590" y="672"/>
                    </a:lnTo>
                    <a:lnTo>
                      <a:pt x="532" y="549"/>
                    </a:lnTo>
                    <a:lnTo>
                      <a:pt x="499" y="512"/>
                    </a:lnTo>
                    <a:lnTo>
                      <a:pt x="437" y="382"/>
                    </a:lnTo>
                    <a:lnTo>
                      <a:pt x="430" y="326"/>
                    </a:lnTo>
                    <a:lnTo>
                      <a:pt x="419" y="275"/>
                    </a:lnTo>
                    <a:lnTo>
                      <a:pt x="404" y="237"/>
                    </a:lnTo>
                    <a:lnTo>
                      <a:pt x="386" y="172"/>
                    </a:lnTo>
                    <a:lnTo>
                      <a:pt x="361" y="10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28" name="Freeform 216"/>
              <p:cNvSpPr>
                <a:spLocks/>
              </p:cNvSpPr>
              <p:nvPr/>
            </p:nvSpPr>
            <p:spPr bwMode="auto">
              <a:xfrm>
                <a:off x="3693" y="1635"/>
                <a:ext cx="149" cy="157"/>
              </a:xfrm>
              <a:custGeom>
                <a:avLst/>
                <a:gdLst>
                  <a:gd name="T0" fmla="*/ 11 w 296"/>
                  <a:gd name="T1" fmla="*/ 26 h 315"/>
                  <a:gd name="T2" fmla="*/ 31 w 296"/>
                  <a:gd name="T3" fmla="*/ 0 h 315"/>
                  <a:gd name="T4" fmla="*/ 28 w 296"/>
                  <a:gd name="T5" fmla="*/ 0 h 315"/>
                  <a:gd name="T6" fmla="*/ 23 w 296"/>
                  <a:gd name="T7" fmla="*/ 2 h 315"/>
                  <a:gd name="T8" fmla="*/ 18 w 296"/>
                  <a:gd name="T9" fmla="*/ 5 h 315"/>
                  <a:gd name="T10" fmla="*/ 14 w 296"/>
                  <a:gd name="T11" fmla="*/ 11 h 315"/>
                  <a:gd name="T12" fmla="*/ 10 w 296"/>
                  <a:gd name="T13" fmla="*/ 16 h 315"/>
                  <a:gd name="T14" fmla="*/ 7 w 296"/>
                  <a:gd name="T15" fmla="*/ 22 h 315"/>
                  <a:gd name="T16" fmla="*/ 5 w 296"/>
                  <a:gd name="T17" fmla="*/ 27 h 315"/>
                  <a:gd name="T18" fmla="*/ 2 w 296"/>
                  <a:gd name="T19" fmla="*/ 33 h 315"/>
                  <a:gd name="T20" fmla="*/ 8 w 296"/>
                  <a:gd name="T21" fmla="*/ 33 h 315"/>
                  <a:gd name="T22" fmla="*/ 13 w 296"/>
                  <a:gd name="T23" fmla="*/ 32 h 315"/>
                  <a:gd name="T24" fmla="*/ 17 w 296"/>
                  <a:gd name="T25" fmla="*/ 30 h 315"/>
                  <a:gd name="T26" fmla="*/ 23 w 296"/>
                  <a:gd name="T27" fmla="*/ 26 h 315"/>
                  <a:gd name="T28" fmla="*/ 27 w 296"/>
                  <a:gd name="T29" fmla="*/ 21 h 315"/>
                  <a:gd name="T30" fmla="*/ 30 w 296"/>
                  <a:gd name="T31" fmla="*/ 18 h 315"/>
                  <a:gd name="T32" fmla="*/ 33 w 296"/>
                  <a:gd name="T33" fmla="*/ 16 h 315"/>
                  <a:gd name="T34" fmla="*/ 36 w 296"/>
                  <a:gd name="T35" fmla="*/ 15 h 315"/>
                  <a:gd name="T36" fmla="*/ 38 w 296"/>
                  <a:gd name="T37" fmla="*/ 16 h 315"/>
                  <a:gd name="T38" fmla="*/ 38 w 296"/>
                  <a:gd name="T39" fmla="*/ 20 h 315"/>
                  <a:gd name="T40" fmla="*/ 36 w 296"/>
                  <a:gd name="T41" fmla="*/ 25 h 315"/>
                  <a:gd name="T42" fmla="*/ 33 w 296"/>
                  <a:gd name="T43" fmla="*/ 28 h 315"/>
                  <a:gd name="T44" fmla="*/ 31 w 296"/>
                  <a:gd name="T45" fmla="*/ 31 h 315"/>
                  <a:gd name="T46" fmla="*/ 27 w 296"/>
                  <a:gd name="T47" fmla="*/ 33 h 315"/>
                  <a:gd name="T48" fmla="*/ 22 w 296"/>
                  <a:gd name="T49" fmla="*/ 36 h 315"/>
                  <a:gd name="T50" fmla="*/ 17 w 296"/>
                  <a:gd name="T51" fmla="*/ 38 h 315"/>
                  <a:gd name="T52" fmla="*/ 14 w 296"/>
                  <a:gd name="T53" fmla="*/ 39 h 315"/>
                  <a:gd name="T54" fmla="*/ 10 w 296"/>
                  <a:gd name="T55" fmla="*/ 38 h 315"/>
                  <a:gd name="T56" fmla="*/ 5 w 296"/>
                  <a:gd name="T57" fmla="*/ 36 h 315"/>
                  <a:gd name="T58" fmla="*/ 2 w 296"/>
                  <a:gd name="T59" fmla="*/ 34 h 315"/>
                  <a:gd name="T60" fmla="*/ 0 w 296"/>
                  <a:gd name="T61" fmla="*/ 32 h 315"/>
                  <a:gd name="T62" fmla="*/ 1 w 296"/>
                  <a:gd name="T63" fmla="*/ 26 h 315"/>
                  <a:gd name="T64" fmla="*/ 3 w 296"/>
                  <a:gd name="T65" fmla="*/ 21 h 315"/>
                  <a:gd name="T66" fmla="*/ 5 w 296"/>
                  <a:gd name="T67" fmla="*/ 16 h 315"/>
                  <a:gd name="T68" fmla="*/ 9 w 296"/>
                  <a:gd name="T69" fmla="*/ 11 h 315"/>
                  <a:gd name="T70" fmla="*/ 13 w 296"/>
                  <a:gd name="T71" fmla="*/ 7 h 315"/>
                  <a:gd name="T72" fmla="*/ 17 w 296"/>
                  <a:gd name="T73" fmla="*/ 4 h 315"/>
                  <a:gd name="T74" fmla="*/ 21 w 296"/>
                  <a:gd name="T75" fmla="*/ 2 h 315"/>
                  <a:gd name="T76" fmla="*/ 29 w 296"/>
                  <a:gd name="T77" fmla="*/ 0 h 315"/>
                  <a:gd name="T78" fmla="*/ 35 w 296"/>
                  <a:gd name="T79" fmla="*/ 0 h 315"/>
                  <a:gd name="T80" fmla="*/ 11 w 296"/>
                  <a:gd name="T81" fmla="*/ 26 h 31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96"/>
                  <a:gd name="T124" fmla="*/ 0 h 315"/>
                  <a:gd name="T125" fmla="*/ 296 w 296"/>
                  <a:gd name="T126" fmla="*/ 315 h 31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96" h="315">
                    <a:moveTo>
                      <a:pt x="85" y="210"/>
                    </a:moveTo>
                    <a:lnTo>
                      <a:pt x="242" y="5"/>
                    </a:lnTo>
                    <a:lnTo>
                      <a:pt x="217" y="7"/>
                    </a:lnTo>
                    <a:lnTo>
                      <a:pt x="177" y="19"/>
                    </a:lnTo>
                    <a:lnTo>
                      <a:pt x="144" y="44"/>
                    </a:lnTo>
                    <a:lnTo>
                      <a:pt x="108" y="90"/>
                    </a:lnTo>
                    <a:lnTo>
                      <a:pt x="73" y="134"/>
                    </a:lnTo>
                    <a:lnTo>
                      <a:pt x="51" y="177"/>
                    </a:lnTo>
                    <a:lnTo>
                      <a:pt x="36" y="219"/>
                    </a:lnTo>
                    <a:lnTo>
                      <a:pt x="13" y="264"/>
                    </a:lnTo>
                    <a:lnTo>
                      <a:pt x="61" y="269"/>
                    </a:lnTo>
                    <a:lnTo>
                      <a:pt x="99" y="263"/>
                    </a:lnTo>
                    <a:lnTo>
                      <a:pt x="135" y="246"/>
                    </a:lnTo>
                    <a:lnTo>
                      <a:pt x="178" y="211"/>
                    </a:lnTo>
                    <a:lnTo>
                      <a:pt x="214" y="170"/>
                    </a:lnTo>
                    <a:lnTo>
                      <a:pt x="237" y="151"/>
                    </a:lnTo>
                    <a:lnTo>
                      <a:pt x="262" y="129"/>
                    </a:lnTo>
                    <a:lnTo>
                      <a:pt x="282" y="123"/>
                    </a:lnTo>
                    <a:lnTo>
                      <a:pt x="296" y="134"/>
                    </a:lnTo>
                    <a:lnTo>
                      <a:pt x="295" y="163"/>
                    </a:lnTo>
                    <a:lnTo>
                      <a:pt x="282" y="205"/>
                    </a:lnTo>
                    <a:lnTo>
                      <a:pt x="262" y="230"/>
                    </a:lnTo>
                    <a:lnTo>
                      <a:pt x="240" y="250"/>
                    </a:lnTo>
                    <a:lnTo>
                      <a:pt x="215" y="269"/>
                    </a:lnTo>
                    <a:lnTo>
                      <a:pt x="175" y="292"/>
                    </a:lnTo>
                    <a:lnTo>
                      <a:pt x="131" y="311"/>
                    </a:lnTo>
                    <a:lnTo>
                      <a:pt x="106" y="315"/>
                    </a:lnTo>
                    <a:lnTo>
                      <a:pt x="78" y="309"/>
                    </a:lnTo>
                    <a:lnTo>
                      <a:pt x="36" y="292"/>
                    </a:lnTo>
                    <a:lnTo>
                      <a:pt x="13" y="278"/>
                    </a:lnTo>
                    <a:lnTo>
                      <a:pt x="0" y="263"/>
                    </a:lnTo>
                    <a:lnTo>
                      <a:pt x="4" y="211"/>
                    </a:lnTo>
                    <a:lnTo>
                      <a:pt x="21" y="168"/>
                    </a:lnTo>
                    <a:lnTo>
                      <a:pt x="40" y="129"/>
                    </a:lnTo>
                    <a:lnTo>
                      <a:pt x="65" y="95"/>
                    </a:lnTo>
                    <a:lnTo>
                      <a:pt x="98" y="62"/>
                    </a:lnTo>
                    <a:lnTo>
                      <a:pt x="131" y="38"/>
                    </a:lnTo>
                    <a:lnTo>
                      <a:pt x="167" y="19"/>
                    </a:lnTo>
                    <a:lnTo>
                      <a:pt x="226" y="0"/>
                    </a:lnTo>
                    <a:lnTo>
                      <a:pt x="274" y="2"/>
                    </a:lnTo>
                    <a:lnTo>
                      <a:pt x="85" y="21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29" name="Freeform 217"/>
              <p:cNvSpPr>
                <a:spLocks/>
              </p:cNvSpPr>
              <p:nvPr/>
            </p:nvSpPr>
            <p:spPr bwMode="auto">
              <a:xfrm>
                <a:off x="3634" y="1644"/>
                <a:ext cx="588" cy="594"/>
              </a:xfrm>
              <a:custGeom>
                <a:avLst/>
                <a:gdLst>
                  <a:gd name="T0" fmla="*/ 6 w 1176"/>
                  <a:gd name="T1" fmla="*/ 10 h 1188"/>
                  <a:gd name="T2" fmla="*/ 12 w 1176"/>
                  <a:gd name="T3" fmla="*/ 30 h 1188"/>
                  <a:gd name="T4" fmla="*/ 0 w 1176"/>
                  <a:gd name="T5" fmla="*/ 42 h 1188"/>
                  <a:gd name="T6" fmla="*/ 1 w 1176"/>
                  <a:gd name="T7" fmla="*/ 63 h 1188"/>
                  <a:gd name="T8" fmla="*/ 13 w 1176"/>
                  <a:gd name="T9" fmla="*/ 53 h 1188"/>
                  <a:gd name="T10" fmla="*/ 15 w 1176"/>
                  <a:gd name="T11" fmla="*/ 55 h 1188"/>
                  <a:gd name="T12" fmla="*/ 30 w 1176"/>
                  <a:gd name="T13" fmla="*/ 78 h 1188"/>
                  <a:gd name="T14" fmla="*/ 41 w 1176"/>
                  <a:gd name="T15" fmla="*/ 92 h 1188"/>
                  <a:gd name="T16" fmla="*/ 47 w 1176"/>
                  <a:gd name="T17" fmla="*/ 99 h 1188"/>
                  <a:gd name="T18" fmla="*/ 50 w 1176"/>
                  <a:gd name="T19" fmla="*/ 105 h 1188"/>
                  <a:gd name="T20" fmla="*/ 58 w 1176"/>
                  <a:gd name="T21" fmla="*/ 107 h 1188"/>
                  <a:gd name="T22" fmla="*/ 71 w 1176"/>
                  <a:gd name="T23" fmla="*/ 117 h 1188"/>
                  <a:gd name="T24" fmla="*/ 91 w 1176"/>
                  <a:gd name="T25" fmla="*/ 131 h 1188"/>
                  <a:gd name="T26" fmla="*/ 114 w 1176"/>
                  <a:gd name="T27" fmla="*/ 140 h 1188"/>
                  <a:gd name="T28" fmla="*/ 145 w 1176"/>
                  <a:gd name="T29" fmla="*/ 149 h 1188"/>
                  <a:gd name="T30" fmla="*/ 142 w 1176"/>
                  <a:gd name="T31" fmla="*/ 145 h 1188"/>
                  <a:gd name="T32" fmla="*/ 132 w 1176"/>
                  <a:gd name="T33" fmla="*/ 139 h 1188"/>
                  <a:gd name="T34" fmla="*/ 114 w 1176"/>
                  <a:gd name="T35" fmla="*/ 133 h 1188"/>
                  <a:gd name="T36" fmla="*/ 106 w 1176"/>
                  <a:gd name="T37" fmla="*/ 126 h 1188"/>
                  <a:gd name="T38" fmla="*/ 100 w 1176"/>
                  <a:gd name="T39" fmla="*/ 121 h 1188"/>
                  <a:gd name="T40" fmla="*/ 91 w 1176"/>
                  <a:gd name="T41" fmla="*/ 119 h 1188"/>
                  <a:gd name="T42" fmla="*/ 87 w 1176"/>
                  <a:gd name="T43" fmla="*/ 114 h 1188"/>
                  <a:gd name="T44" fmla="*/ 78 w 1176"/>
                  <a:gd name="T45" fmla="*/ 111 h 1188"/>
                  <a:gd name="T46" fmla="*/ 74 w 1176"/>
                  <a:gd name="T47" fmla="*/ 105 h 1188"/>
                  <a:gd name="T48" fmla="*/ 71 w 1176"/>
                  <a:gd name="T49" fmla="*/ 102 h 1188"/>
                  <a:gd name="T50" fmla="*/ 67 w 1176"/>
                  <a:gd name="T51" fmla="*/ 97 h 1188"/>
                  <a:gd name="T52" fmla="*/ 60 w 1176"/>
                  <a:gd name="T53" fmla="*/ 96 h 1188"/>
                  <a:gd name="T54" fmla="*/ 59 w 1176"/>
                  <a:gd name="T55" fmla="*/ 87 h 1188"/>
                  <a:gd name="T56" fmla="*/ 50 w 1176"/>
                  <a:gd name="T57" fmla="*/ 87 h 1188"/>
                  <a:gd name="T58" fmla="*/ 46 w 1176"/>
                  <a:gd name="T59" fmla="*/ 78 h 1188"/>
                  <a:gd name="T60" fmla="*/ 39 w 1176"/>
                  <a:gd name="T61" fmla="*/ 75 h 1188"/>
                  <a:gd name="T62" fmla="*/ 31 w 1176"/>
                  <a:gd name="T63" fmla="*/ 68 h 1188"/>
                  <a:gd name="T64" fmla="*/ 28 w 1176"/>
                  <a:gd name="T65" fmla="*/ 58 h 1188"/>
                  <a:gd name="T66" fmla="*/ 24 w 1176"/>
                  <a:gd name="T67" fmla="*/ 50 h 1188"/>
                  <a:gd name="T68" fmla="*/ 17 w 1176"/>
                  <a:gd name="T69" fmla="*/ 41 h 1188"/>
                  <a:gd name="T70" fmla="*/ 14 w 1176"/>
                  <a:gd name="T71" fmla="*/ 30 h 1188"/>
                  <a:gd name="T72" fmla="*/ 10 w 1176"/>
                  <a:gd name="T73" fmla="*/ 18 h 1188"/>
                  <a:gd name="T74" fmla="*/ 5 w 1176"/>
                  <a:gd name="T75" fmla="*/ 0 h 11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76"/>
                  <a:gd name="T115" fmla="*/ 0 h 1188"/>
                  <a:gd name="T116" fmla="*/ 1176 w 1176"/>
                  <a:gd name="T117" fmla="*/ 1188 h 11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76" h="1188">
                    <a:moveTo>
                      <a:pt x="44" y="0"/>
                    </a:moveTo>
                    <a:lnTo>
                      <a:pt x="51" y="84"/>
                    </a:lnTo>
                    <a:lnTo>
                      <a:pt x="66" y="171"/>
                    </a:lnTo>
                    <a:lnTo>
                      <a:pt x="98" y="245"/>
                    </a:lnTo>
                    <a:lnTo>
                      <a:pt x="117" y="317"/>
                    </a:lnTo>
                    <a:lnTo>
                      <a:pt x="0" y="340"/>
                    </a:lnTo>
                    <a:lnTo>
                      <a:pt x="98" y="340"/>
                    </a:lnTo>
                    <a:lnTo>
                      <a:pt x="15" y="509"/>
                    </a:lnTo>
                    <a:lnTo>
                      <a:pt x="106" y="372"/>
                    </a:lnTo>
                    <a:lnTo>
                      <a:pt x="109" y="425"/>
                    </a:lnTo>
                    <a:lnTo>
                      <a:pt x="44" y="740"/>
                    </a:lnTo>
                    <a:lnTo>
                      <a:pt x="127" y="444"/>
                    </a:lnTo>
                    <a:lnTo>
                      <a:pt x="178" y="495"/>
                    </a:lnTo>
                    <a:lnTo>
                      <a:pt x="246" y="625"/>
                    </a:lnTo>
                    <a:lnTo>
                      <a:pt x="306" y="703"/>
                    </a:lnTo>
                    <a:lnTo>
                      <a:pt x="331" y="740"/>
                    </a:lnTo>
                    <a:lnTo>
                      <a:pt x="364" y="782"/>
                    </a:lnTo>
                    <a:lnTo>
                      <a:pt x="379" y="796"/>
                    </a:lnTo>
                    <a:lnTo>
                      <a:pt x="382" y="828"/>
                    </a:lnTo>
                    <a:lnTo>
                      <a:pt x="401" y="847"/>
                    </a:lnTo>
                    <a:lnTo>
                      <a:pt x="433" y="856"/>
                    </a:lnTo>
                    <a:lnTo>
                      <a:pt x="466" y="861"/>
                    </a:lnTo>
                    <a:lnTo>
                      <a:pt x="503" y="884"/>
                    </a:lnTo>
                    <a:lnTo>
                      <a:pt x="561" y="937"/>
                    </a:lnTo>
                    <a:lnTo>
                      <a:pt x="626" y="988"/>
                    </a:lnTo>
                    <a:lnTo>
                      <a:pt x="728" y="1044"/>
                    </a:lnTo>
                    <a:lnTo>
                      <a:pt x="825" y="1086"/>
                    </a:lnTo>
                    <a:lnTo>
                      <a:pt x="914" y="1114"/>
                    </a:lnTo>
                    <a:lnTo>
                      <a:pt x="1034" y="1156"/>
                    </a:lnTo>
                    <a:lnTo>
                      <a:pt x="1154" y="1188"/>
                    </a:lnTo>
                    <a:lnTo>
                      <a:pt x="1176" y="1188"/>
                    </a:lnTo>
                    <a:lnTo>
                      <a:pt x="1129" y="1156"/>
                    </a:lnTo>
                    <a:lnTo>
                      <a:pt x="1089" y="1128"/>
                    </a:lnTo>
                    <a:lnTo>
                      <a:pt x="1049" y="1105"/>
                    </a:lnTo>
                    <a:lnTo>
                      <a:pt x="1005" y="1063"/>
                    </a:lnTo>
                    <a:lnTo>
                      <a:pt x="918" y="1063"/>
                    </a:lnTo>
                    <a:lnTo>
                      <a:pt x="873" y="1035"/>
                    </a:lnTo>
                    <a:lnTo>
                      <a:pt x="851" y="1011"/>
                    </a:lnTo>
                    <a:lnTo>
                      <a:pt x="847" y="974"/>
                    </a:lnTo>
                    <a:lnTo>
                      <a:pt x="807" y="974"/>
                    </a:lnTo>
                    <a:lnTo>
                      <a:pt x="779" y="970"/>
                    </a:lnTo>
                    <a:lnTo>
                      <a:pt x="728" y="956"/>
                    </a:lnTo>
                    <a:lnTo>
                      <a:pt x="714" y="946"/>
                    </a:lnTo>
                    <a:lnTo>
                      <a:pt x="703" y="914"/>
                    </a:lnTo>
                    <a:lnTo>
                      <a:pt x="666" y="909"/>
                    </a:lnTo>
                    <a:lnTo>
                      <a:pt x="630" y="895"/>
                    </a:lnTo>
                    <a:lnTo>
                      <a:pt x="608" y="875"/>
                    </a:lnTo>
                    <a:lnTo>
                      <a:pt x="597" y="842"/>
                    </a:lnTo>
                    <a:lnTo>
                      <a:pt x="543" y="856"/>
                    </a:lnTo>
                    <a:lnTo>
                      <a:pt x="561" y="819"/>
                    </a:lnTo>
                    <a:lnTo>
                      <a:pt x="550" y="796"/>
                    </a:lnTo>
                    <a:lnTo>
                      <a:pt x="535" y="782"/>
                    </a:lnTo>
                    <a:lnTo>
                      <a:pt x="506" y="777"/>
                    </a:lnTo>
                    <a:lnTo>
                      <a:pt x="481" y="768"/>
                    </a:lnTo>
                    <a:lnTo>
                      <a:pt x="484" y="717"/>
                    </a:lnTo>
                    <a:lnTo>
                      <a:pt x="473" y="700"/>
                    </a:lnTo>
                    <a:lnTo>
                      <a:pt x="430" y="700"/>
                    </a:lnTo>
                    <a:lnTo>
                      <a:pt x="404" y="700"/>
                    </a:lnTo>
                    <a:lnTo>
                      <a:pt x="390" y="658"/>
                    </a:lnTo>
                    <a:lnTo>
                      <a:pt x="371" y="630"/>
                    </a:lnTo>
                    <a:lnTo>
                      <a:pt x="342" y="621"/>
                    </a:lnTo>
                    <a:lnTo>
                      <a:pt x="313" y="602"/>
                    </a:lnTo>
                    <a:lnTo>
                      <a:pt x="283" y="574"/>
                    </a:lnTo>
                    <a:lnTo>
                      <a:pt x="254" y="537"/>
                    </a:lnTo>
                    <a:lnTo>
                      <a:pt x="239" y="500"/>
                    </a:lnTo>
                    <a:lnTo>
                      <a:pt x="228" y="467"/>
                    </a:lnTo>
                    <a:lnTo>
                      <a:pt x="208" y="444"/>
                    </a:lnTo>
                    <a:lnTo>
                      <a:pt x="193" y="405"/>
                    </a:lnTo>
                    <a:lnTo>
                      <a:pt x="160" y="372"/>
                    </a:lnTo>
                    <a:lnTo>
                      <a:pt x="135" y="335"/>
                    </a:lnTo>
                    <a:lnTo>
                      <a:pt x="127" y="287"/>
                    </a:lnTo>
                    <a:lnTo>
                      <a:pt x="117" y="245"/>
                    </a:lnTo>
                    <a:lnTo>
                      <a:pt x="95" y="199"/>
                    </a:lnTo>
                    <a:lnTo>
                      <a:pt x="80" y="138"/>
                    </a:lnTo>
                    <a:lnTo>
                      <a:pt x="69" y="8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30" name="Freeform 218"/>
              <p:cNvSpPr>
                <a:spLocks/>
              </p:cNvSpPr>
              <p:nvPr/>
            </p:nvSpPr>
            <p:spPr bwMode="auto">
              <a:xfrm>
                <a:off x="3877" y="1920"/>
                <a:ext cx="101" cy="145"/>
              </a:xfrm>
              <a:custGeom>
                <a:avLst/>
                <a:gdLst>
                  <a:gd name="T0" fmla="*/ 24 w 201"/>
                  <a:gd name="T1" fmla="*/ 10 h 290"/>
                  <a:gd name="T2" fmla="*/ 16 w 201"/>
                  <a:gd name="T3" fmla="*/ 26 h 290"/>
                  <a:gd name="T4" fmla="*/ 14 w 201"/>
                  <a:gd name="T5" fmla="*/ 35 h 290"/>
                  <a:gd name="T6" fmla="*/ 13 w 201"/>
                  <a:gd name="T7" fmla="*/ 36 h 290"/>
                  <a:gd name="T8" fmla="*/ 12 w 201"/>
                  <a:gd name="T9" fmla="*/ 36 h 290"/>
                  <a:gd name="T10" fmla="*/ 12 w 201"/>
                  <a:gd name="T11" fmla="*/ 28 h 290"/>
                  <a:gd name="T12" fmla="*/ 14 w 201"/>
                  <a:gd name="T13" fmla="*/ 18 h 290"/>
                  <a:gd name="T14" fmla="*/ 17 w 201"/>
                  <a:gd name="T15" fmla="*/ 11 h 290"/>
                  <a:gd name="T16" fmla="*/ 21 w 201"/>
                  <a:gd name="T17" fmla="*/ 6 h 290"/>
                  <a:gd name="T18" fmla="*/ 24 w 201"/>
                  <a:gd name="T19" fmla="*/ 5 h 290"/>
                  <a:gd name="T20" fmla="*/ 25 w 201"/>
                  <a:gd name="T21" fmla="*/ 5 h 290"/>
                  <a:gd name="T22" fmla="*/ 18 w 201"/>
                  <a:gd name="T23" fmla="*/ 5 h 290"/>
                  <a:gd name="T24" fmla="*/ 14 w 201"/>
                  <a:gd name="T25" fmla="*/ 9 h 290"/>
                  <a:gd name="T26" fmla="*/ 7 w 201"/>
                  <a:gd name="T27" fmla="*/ 14 h 290"/>
                  <a:gd name="T28" fmla="*/ 4 w 201"/>
                  <a:gd name="T29" fmla="*/ 20 h 290"/>
                  <a:gd name="T30" fmla="*/ 1 w 201"/>
                  <a:gd name="T31" fmla="*/ 25 h 290"/>
                  <a:gd name="T32" fmla="*/ 0 w 201"/>
                  <a:gd name="T33" fmla="*/ 28 h 290"/>
                  <a:gd name="T34" fmla="*/ 4 w 201"/>
                  <a:gd name="T35" fmla="*/ 19 h 290"/>
                  <a:gd name="T36" fmla="*/ 8 w 201"/>
                  <a:gd name="T37" fmla="*/ 9 h 290"/>
                  <a:gd name="T38" fmla="*/ 14 w 201"/>
                  <a:gd name="T39" fmla="*/ 3 h 290"/>
                  <a:gd name="T40" fmla="*/ 16 w 201"/>
                  <a:gd name="T41" fmla="*/ 1 h 290"/>
                  <a:gd name="T42" fmla="*/ 21 w 201"/>
                  <a:gd name="T43" fmla="*/ 0 h 290"/>
                  <a:gd name="T44" fmla="*/ 23 w 201"/>
                  <a:gd name="T45" fmla="*/ 1 h 290"/>
                  <a:gd name="T46" fmla="*/ 26 w 201"/>
                  <a:gd name="T47" fmla="*/ 3 h 290"/>
                  <a:gd name="T48" fmla="*/ 24 w 201"/>
                  <a:gd name="T49" fmla="*/ 10 h 29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01"/>
                  <a:gd name="T76" fmla="*/ 0 h 290"/>
                  <a:gd name="T77" fmla="*/ 201 w 201"/>
                  <a:gd name="T78" fmla="*/ 290 h 29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01" h="290">
                    <a:moveTo>
                      <a:pt x="188" y="87"/>
                    </a:moveTo>
                    <a:lnTo>
                      <a:pt x="127" y="213"/>
                    </a:lnTo>
                    <a:lnTo>
                      <a:pt x="108" y="273"/>
                    </a:lnTo>
                    <a:lnTo>
                      <a:pt x="101" y="290"/>
                    </a:lnTo>
                    <a:lnTo>
                      <a:pt x="94" y="290"/>
                    </a:lnTo>
                    <a:lnTo>
                      <a:pt x="94" y="230"/>
                    </a:lnTo>
                    <a:lnTo>
                      <a:pt x="108" y="146"/>
                    </a:lnTo>
                    <a:lnTo>
                      <a:pt x="135" y="95"/>
                    </a:lnTo>
                    <a:lnTo>
                      <a:pt x="161" y="52"/>
                    </a:lnTo>
                    <a:lnTo>
                      <a:pt x="188" y="42"/>
                    </a:lnTo>
                    <a:lnTo>
                      <a:pt x="195" y="34"/>
                    </a:lnTo>
                    <a:lnTo>
                      <a:pt x="141" y="34"/>
                    </a:lnTo>
                    <a:lnTo>
                      <a:pt x="108" y="67"/>
                    </a:lnTo>
                    <a:lnTo>
                      <a:pt x="54" y="112"/>
                    </a:lnTo>
                    <a:lnTo>
                      <a:pt x="26" y="162"/>
                    </a:lnTo>
                    <a:lnTo>
                      <a:pt x="7" y="204"/>
                    </a:lnTo>
                    <a:lnTo>
                      <a:pt x="0" y="224"/>
                    </a:lnTo>
                    <a:lnTo>
                      <a:pt x="26" y="152"/>
                    </a:lnTo>
                    <a:lnTo>
                      <a:pt x="60" y="78"/>
                    </a:lnTo>
                    <a:lnTo>
                      <a:pt x="108" y="25"/>
                    </a:lnTo>
                    <a:lnTo>
                      <a:pt x="127" y="8"/>
                    </a:lnTo>
                    <a:lnTo>
                      <a:pt x="161" y="0"/>
                    </a:lnTo>
                    <a:lnTo>
                      <a:pt x="182" y="8"/>
                    </a:lnTo>
                    <a:lnTo>
                      <a:pt x="201" y="25"/>
                    </a:lnTo>
                    <a:lnTo>
                      <a:pt x="188" y="8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5" name="Group 219"/>
              <p:cNvGrpSpPr>
                <a:grpSpLocks/>
              </p:cNvGrpSpPr>
              <p:nvPr/>
            </p:nvGrpSpPr>
            <p:grpSpPr bwMode="auto">
              <a:xfrm>
                <a:off x="3790" y="1390"/>
                <a:ext cx="141" cy="495"/>
                <a:chOff x="3790" y="1390"/>
                <a:chExt cx="141" cy="495"/>
              </a:xfrm>
            </p:grpSpPr>
            <p:sp>
              <p:nvSpPr>
                <p:cNvPr id="1332" name="Freeform 220"/>
                <p:cNvSpPr>
                  <a:spLocks/>
                </p:cNvSpPr>
                <p:nvPr/>
              </p:nvSpPr>
              <p:spPr bwMode="auto">
                <a:xfrm>
                  <a:off x="3853" y="1550"/>
                  <a:ext cx="78" cy="335"/>
                </a:xfrm>
                <a:custGeom>
                  <a:avLst/>
                  <a:gdLst>
                    <a:gd name="T0" fmla="*/ 0 w 156"/>
                    <a:gd name="T1" fmla="*/ 17 h 671"/>
                    <a:gd name="T2" fmla="*/ 6 w 156"/>
                    <a:gd name="T3" fmla="*/ 9 h 671"/>
                    <a:gd name="T4" fmla="*/ 7 w 156"/>
                    <a:gd name="T5" fmla="*/ 14 h 671"/>
                    <a:gd name="T6" fmla="*/ 10 w 156"/>
                    <a:gd name="T7" fmla="*/ 20 h 671"/>
                    <a:gd name="T8" fmla="*/ 12 w 156"/>
                    <a:gd name="T9" fmla="*/ 63 h 671"/>
                    <a:gd name="T10" fmla="*/ 12 w 156"/>
                    <a:gd name="T11" fmla="*/ 71 h 671"/>
                    <a:gd name="T12" fmla="*/ 19 w 156"/>
                    <a:gd name="T13" fmla="*/ 83 h 671"/>
                    <a:gd name="T14" fmla="*/ 20 w 156"/>
                    <a:gd name="T15" fmla="*/ 57 h 671"/>
                    <a:gd name="T16" fmla="*/ 18 w 156"/>
                    <a:gd name="T17" fmla="*/ 47 h 671"/>
                    <a:gd name="T18" fmla="*/ 14 w 156"/>
                    <a:gd name="T19" fmla="*/ 30 h 671"/>
                    <a:gd name="T20" fmla="*/ 12 w 156"/>
                    <a:gd name="T21" fmla="*/ 16 h 671"/>
                    <a:gd name="T22" fmla="*/ 12 w 156"/>
                    <a:gd name="T23" fmla="*/ 6 h 671"/>
                    <a:gd name="T24" fmla="*/ 10 w 156"/>
                    <a:gd name="T25" fmla="*/ 0 h 671"/>
                    <a:gd name="T26" fmla="*/ 1 w 156"/>
                    <a:gd name="T27" fmla="*/ 14 h 671"/>
                    <a:gd name="T28" fmla="*/ 0 w 156"/>
                    <a:gd name="T29" fmla="*/ 17 h 67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56"/>
                    <a:gd name="T46" fmla="*/ 0 h 671"/>
                    <a:gd name="T47" fmla="*/ 156 w 156"/>
                    <a:gd name="T48" fmla="*/ 671 h 67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56" h="671">
                      <a:moveTo>
                        <a:pt x="0" y="140"/>
                      </a:moveTo>
                      <a:lnTo>
                        <a:pt x="48" y="79"/>
                      </a:lnTo>
                      <a:lnTo>
                        <a:pt x="62" y="117"/>
                      </a:lnTo>
                      <a:lnTo>
                        <a:pt x="77" y="163"/>
                      </a:lnTo>
                      <a:lnTo>
                        <a:pt x="103" y="505"/>
                      </a:lnTo>
                      <a:lnTo>
                        <a:pt x="96" y="570"/>
                      </a:lnTo>
                      <a:lnTo>
                        <a:pt x="148" y="671"/>
                      </a:lnTo>
                      <a:lnTo>
                        <a:pt x="156" y="458"/>
                      </a:lnTo>
                      <a:lnTo>
                        <a:pt x="141" y="379"/>
                      </a:lnTo>
                      <a:lnTo>
                        <a:pt x="114" y="241"/>
                      </a:lnTo>
                      <a:lnTo>
                        <a:pt x="96" y="132"/>
                      </a:lnTo>
                      <a:lnTo>
                        <a:pt x="103" y="53"/>
                      </a:lnTo>
                      <a:lnTo>
                        <a:pt x="78" y="0"/>
                      </a:lnTo>
                      <a:lnTo>
                        <a:pt x="3" y="114"/>
                      </a:lnTo>
                      <a:lnTo>
                        <a:pt x="0" y="140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33" name="Freeform 221"/>
                <p:cNvSpPr>
                  <a:spLocks/>
                </p:cNvSpPr>
                <p:nvPr/>
              </p:nvSpPr>
              <p:spPr bwMode="auto">
                <a:xfrm>
                  <a:off x="3790" y="1390"/>
                  <a:ext cx="129" cy="225"/>
                </a:xfrm>
                <a:custGeom>
                  <a:avLst/>
                  <a:gdLst>
                    <a:gd name="T0" fmla="*/ 2 w 257"/>
                    <a:gd name="T1" fmla="*/ 0 h 450"/>
                    <a:gd name="T2" fmla="*/ 5 w 257"/>
                    <a:gd name="T3" fmla="*/ 9 h 450"/>
                    <a:gd name="T4" fmla="*/ 7 w 257"/>
                    <a:gd name="T5" fmla="*/ 14 h 450"/>
                    <a:gd name="T6" fmla="*/ 9 w 257"/>
                    <a:gd name="T7" fmla="*/ 19 h 450"/>
                    <a:gd name="T8" fmla="*/ 12 w 257"/>
                    <a:gd name="T9" fmla="*/ 25 h 450"/>
                    <a:gd name="T10" fmla="*/ 16 w 257"/>
                    <a:gd name="T11" fmla="*/ 31 h 450"/>
                    <a:gd name="T12" fmla="*/ 20 w 257"/>
                    <a:gd name="T13" fmla="*/ 36 h 450"/>
                    <a:gd name="T14" fmla="*/ 23 w 257"/>
                    <a:gd name="T15" fmla="*/ 39 h 450"/>
                    <a:gd name="T16" fmla="*/ 30 w 257"/>
                    <a:gd name="T17" fmla="*/ 39 h 450"/>
                    <a:gd name="T18" fmla="*/ 33 w 257"/>
                    <a:gd name="T19" fmla="*/ 53 h 450"/>
                    <a:gd name="T20" fmla="*/ 26 w 257"/>
                    <a:gd name="T21" fmla="*/ 41 h 450"/>
                    <a:gd name="T22" fmla="*/ 17 w 257"/>
                    <a:gd name="T23" fmla="*/ 56 h 450"/>
                    <a:gd name="T24" fmla="*/ 13 w 257"/>
                    <a:gd name="T25" fmla="*/ 48 h 450"/>
                    <a:gd name="T26" fmla="*/ 10 w 257"/>
                    <a:gd name="T27" fmla="*/ 41 h 450"/>
                    <a:gd name="T28" fmla="*/ 8 w 257"/>
                    <a:gd name="T29" fmla="*/ 36 h 450"/>
                    <a:gd name="T30" fmla="*/ 6 w 257"/>
                    <a:gd name="T31" fmla="*/ 30 h 450"/>
                    <a:gd name="T32" fmla="*/ 5 w 257"/>
                    <a:gd name="T33" fmla="*/ 26 h 450"/>
                    <a:gd name="T34" fmla="*/ 4 w 257"/>
                    <a:gd name="T35" fmla="*/ 22 h 450"/>
                    <a:gd name="T36" fmla="*/ 1 w 257"/>
                    <a:gd name="T37" fmla="*/ 14 h 450"/>
                    <a:gd name="T38" fmla="*/ 1 w 257"/>
                    <a:gd name="T39" fmla="*/ 11 h 450"/>
                    <a:gd name="T40" fmla="*/ 0 w 257"/>
                    <a:gd name="T41" fmla="*/ 7 h 450"/>
                    <a:gd name="T42" fmla="*/ 2 w 257"/>
                    <a:gd name="T43" fmla="*/ 0 h 45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57"/>
                    <a:gd name="T67" fmla="*/ 0 h 450"/>
                    <a:gd name="T68" fmla="*/ 257 w 257"/>
                    <a:gd name="T69" fmla="*/ 450 h 450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57" h="450">
                      <a:moveTo>
                        <a:pt x="15" y="0"/>
                      </a:moveTo>
                      <a:lnTo>
                        <a:pt x="34" y="70"/>
                      </a:lnTo>
                      <a:lnTo>
                        <a:pt x="51" y="115"/>
                      </a:lnTo>
                      <a:lnTo>
                        <a:pt x="70" y="151"/>
                      </a:lnTo>
                      <a:lnTo>
                        <a:pt x="95" y="199"/>
                      </a:lnTo>
                      <a:lnTo>
                        <a:pt x="125" y="253"/>
                      </a:lnTo>
                      <a:lnTo>
                        <a:pt x="154" y="286"/>
                      </a:lnTo>
                      <a:lnTo>
                        <a:pt x="183" y="310"/>
                      </a:lnTo>
                      <a:lnTo>
                        <a:pt x="233" y="307"/>
                      </a:lnTo>
                      <a:lnTo>
                        <a:pt x="257" y="422"/>
                      </a:lnTo>
                      <a:lnTo>
                        <a:pt x="205" y="324"/>
                      </a:lnTo>
                      <a:lnTo>
                        <a:pt x="129" y="450"/>
                      </a:lnTo>
                      <a:lnTo>
                        <a:pt x="101" y="382"/>
                      </a:lnTo>
                      <a:lnTo>
                        <a:pt x="74" y="321"/>
                      </a:lnTo>
                      <a:lnTo>
                        <a:pt x="59" y="287"/>
                      </a:lnTo>
                      <a:lnTo>
                        <a:pt x="47" y="244"/>
                      </a:lnTo>
                      <a:lnTo>
                        <a:pt x="38" y="203"/>
                      </a:lnTo>
                      <a:lnTo>
                        <a:pt x="29" y="169"/>
                      </a:lnTo>
                      <a:lnTo>
                        <a:pt x="7" y="118"/>
                      </a:lnTo>
                      <a:lnTo>
                        <a:pt x="1" y="84"/>
                      </a:lnTo>
                      <a:lnTo>
                        <a:pt x="0" y="56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grpSp>
          <p:nvGrpSpPr>
            <p:cNvPr id="6" name="Group 222"/>
            <p:cNvGrpSpPr>
              <a:grpSpLocks/>
            </p:cNvGrpSpPr>
            <p:nvPr/>
          </p:nvGrpSpPr>
          <p:grpSpPr bwMode="auto">
            <a:xfrm>
              <a:off x="3784" y="1120"/>
              <a:ext cx="263" cy="443"/>
              <a:chOff x="3784" y="1120"/>
              <a:chExt cx="263" cy="443"/>
            </a:xfrm>
          </p:grpSpPr>
          <p:sp>
            <p:nvSpPr>
              <p:cNvPr id="1290" name="Freeform 223"/>
              <p:cNvSpPr>
                <a:spLocks/>
              </p:cNvSpPr>
              <p:nvPr/>
            </p:nvSpPr>
            <p:spPr bwMode="auto">
              <a:xfrm>
                <a:off x="3789" y="1128"/>
                <a:ext cx="255" cy="435"/>
              </a:xfrm>
              <a:custGeom>
                <a:avLst/>
                <a:gdLst>
                  <a:gd name="T0" fmla="*/ 26 w 510"/>
                  <a:gd name="T1" fmla="*/ 107 h 869"/>
                  <a:gd name="T2" fmla="*/ 29 w 510"/>
                  <a:gd name="T3" fmla="*/ 106 h 869"/>
                  <a:gd name="T4" fmla="*/ 35 w 510"/>
                  <a:gd name="T5" fmla="*/ 108 h 869"/>
                  <a:gd name="T6" fmla="*/ 39 w 510"/>
                  <a:gd name="T7" fmla="*/ 109 h 869"/>
                  <a:gd name="T8" fmla="*/ 41 w 510"/>
                  <a:gd name="T9" fmla="*/ 109 h 869"/>
                  <a:gd name="T10" fmla="*/ 43 w 510"/>
                  <a:gd name="T11" fmla="*/ 109 h 869"/>
                  <a:gd name="T12" fmla="*/ 45 w 510"/>
                  <a:gd name="T13" fmla="*/ 109 h 869"/>
                  <a:gd name="T14" fmla="*/ 47 w 510"/>
                  <a:gd name="T15" fmla="*/ 108 h 869"/>
                  <a:gd name="T16" fmla="*/ 49 w 510"/>
                  <a:gd name="T17" fmla="*/ 106 h 869"/>
                  <a:gd name="T18" fmla="*/ 50 w 510"/>
                  <a:gd name="T19" fmla="*/ 104 h 869"/>
                  <a:gd name="T20" fmla="*/ 51 w 510"/>
                  <a:gd name="T21" fmla="*/ 101 h 869"/>
                  <a:gd name="T22" fmla="*/ 52 w 510"/>
                  <a:gd name="T23" fmla="*/ 97 h 869"/>
                  <a:gd name="T24" fmla="*/ 52 w 510"/>
                  <a:gd name="T25" fmla="*/ 96 h 869"/>
                  <a:gd name="T26" fmla="*/ 54 w 510"/>
                  <a:gd name="T27" fmla="*/ 90 h 869"/>
                  <a:gd name="T28" fmla="*/ 55 w 510"/>
                  <a:gd name="T29" fmla="*/ 85 h 869"/>
                  <a:gd name="T30" fmla="*/ 57 w 510"/>
                  <a:gd name="T31" fmla="*/ 80 h 869"/>
                  <a:gd name="T32" fmla="*/ 57 w 510"/>
                  <a:gd name="T33" fmla="*/ 76 h 869"/>
                  <a:gd name="T34" fmla="*/ 59 w 510"/>
                  <a:gd name="T35" fmla="*/ 71 h 869"/>
                  <a:gd name="T36" fmla="*/ 60 w 510"/>
                  <a:gd name="T37" fmla="*/ 67 h 869"/>
                  <a:gd name="T38" fmla="*/ 61 w 510"/>
                  <a:gd name="T39" fmla="*/ 62 h 869"/>
                  <a:gd name="T40" fmla="*/ 61 w 510"/>
                  <a:gd name="T41" fmla="*/ 58 h 869"/>
                  <a:gd name="T42" fmla="*/ 64 w 510"/>
                  <a:gd name="T43" fmla="*/ 55 h 869"/>
                  <a:gd name="T44" fmla="*/ 64 w 510"/>
                  <a:gd name="T45" fmla="*/ 47 h 869"/>
                  <a:gd name="T46" fmla="*/ 64 w 510"/>
                  <a:gd name="T47" fmla="*/ 35 h 869"/>
                  <a:gd name="T48" fmla="*/ 64 w 510"/>
                  <a:gd name="T49" fmla="*/ 29 h 869"/>
                  <a:gd name="T50" fmla="*/ 62 w 510"/>
                  <a:gd name="T51" fmla="*/ 21 h 869"/>
                  <a:gd name="T52" fmla="*/ 60 w 510"/>
                  <a:gd name="T53" fmla="*/ 18 h 869"/>
                  <a:gd name="T54" fmla="*/ 58 w 510"/>
                  <a:gd name="T55" fmla="*/ 13 h 869"/>
                  <a:gd name="T56" fmla="*/ 52 w 510"/>
                  <a:gd name="T57" fmla="*/ 8 h 869"/>
                  <a:gd name="T58" fmla="*/ 45 w 510"/>
                  <a:gd name="T59" fmla="*/ 4 h 869"/>
                  <a:gd name="T60" fmla="*/ 38 w 510"/>
                  <a:gd name="T61" fmla="*/ 2 h 869"/>
                  <a:gd name="T62" fmla="*/ 32 w 510"/>
                  <a:gd name="T63" fmla="*/ 0 h 869"/>
                  <a:gd name="T64" fmla="*/ 25 w 510"/>
                  <a:gd name="T65" fmla="*/ 0 h 869"/>
                  <a:gd name="T66" fmla="*/ 20 w 510"/>
                  <a:gd name="T67" fmla="*/ 1 h 869"/>
                  <a:gd name="T68" fmla="*/ 15 w 510"/>
                  <a:gd name="T69" fmla="*/ 3 h 869"/>
                  <a:gd name="T70" fmla="*/ 11 w 510"/>
                  <a:gd name="T71" fmla="*/ 6 h 869"/>
                  <a:gd name="T72" fmla="*/ 8 w 510"/>
                  <a:gd name="T73" fmla="*/ 9 h 869"/>
                  <a:gd name="T74" fmla="*/ 5 w 510"/>
                  <a:gd name="T75" fmla="*/ 13 h 869"/>
                  <a:gd name="T76" fmla="*/ 3 w 510"/>
                  <a:gd name="T77" fmla="*/ 19 h 869"/>
                  <a:gd name="T78" fmla="*/ 2 w 510"/>
                  <a:gd name="T79" fmla="*/ 25 h 869"/>
                  <a:gd name="T80" fmla="*/ 1 w 510"/>
                  <a:gd name="T81" fmla="*/ 33 h 869"/>
                  <a:gd name="T82" fmla="*/ 0 w 510"/>
                  <a:gd name="T83" fmla="*/ 41 h 869"/>
                  <a:gd name="T84" fmla="*/ 1 w 510"/>
                  <a:gd name="T85" fmla="*/ 52 h 869"/>
                  <a:gd name="T86" fmla="*/ 1 w 510"/>
                  <a:gd name="T87" fmla="*/ 60 h 869"/>
                  <a:gd name="T88" fmla="*/ 3 w 510"/>
                  <a:gd name="T89" fmla="*/ 64 h 869"/>
                  <a:gd name="T90" fmla="*/ 4 w 510"/>
                  <a:gd name="T91" fmla="*/ 68 h 869"/>
                  <a:gd name="T92" fmla="*/ 5 w 510"/>
                  <a:gd name="T93" fmla="*/ 74 h 869"/>
                  <a:gd name="T94" fmla="*/ 8 w 510"/>
                  <a:gd name="T95" fmla="*/ 82 h 869"/>
                  <a:gd name="T96" fmla="*/ 12 w 510"/>
                  <a:gd name="T97" fmla="*/ 89 h 869"/>
                  <a:gd name="T98" fmla="*/ 14 w 510"/>
                  <a:gd name="T99" fmla="*/ 94 h 869"/>
                  <a:gd name="T100" fmla="*/ 17 w 510"/>
                  <a:gd name="T101" fmla="*/ 99 h 869"/>
                  <a:gd name="T102" fmla="*/ 19 w 510"/>
                  <a:gd name="T103" fmla="*/ 102 h 869"/>
                  <a:gd name="T104" fmla="*/ 21 w 510"/>
                  <a:gd name="T105" fmla="*/ 104 h 869"/>
                  <a:gd name="T106" fmla="*/ 23 w 510"/>
                  <a:gd name="T107" fmla="*/ 106 h 869"/>
                  <a:gd name="T108" fmla="*/ 26 w 510"/>
                  <a:gd name="T109" fmla="*/ 107 h 86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10"/>
                  <a:gd name="T166" fmla="*/ 0 h 869"/>
                  <a:gd name="T167" fmla="*/ 510 w 510"/>
                  <a:gd name="T168" fmla="*/ 869 h 86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10" h="869">
                    <a:moveTo>
                      <a:pt x="204" y="855"/>
                    </a:moveTo>
                    <a:lnTo>
                      <a:pt x="227" y="844"/>
                    </a:lnTo>
                    <a:lnTo>
                      <a:pt x="273" y="858"/>
                    </a:lnTo>
                    <a:lnTo>
                      <a:pt x="307" y="868"/>
                    </a:lnTo>
                    <a:lnTo>
                      <a:pt x="321" y="868"/>
                    </a:lnTo>
                    <a:lnTo>
                      <a:pt x="341" y="869"/>
                    </a:lnTo>
                    <a:lnTo>
                      <a:pt x="360" y="869"/>
                    </a:lnTo>
                    <a:lnTo>
                      <a:pt x="376" y="863"/>
                    </a:lnTo>
                    <a:lnTo>
                      <a:pt x="387" y="846"/>
                    </a:lnTo>
                    <a:lnTo>
                      <a:pt x="395" y="827"/>
                    </a:lnTo>
                    <a:lnTo>
                      <a:pt x="402" y="807"/>
                    </a:lnTo>
                    <a:lnTo>
                      <a:pt x="409" y="775"/>
                    </a:lnTo>
                    <a:lnTo>
                      <a:pt x="412" y="761"/>
                    </a:lnTo>
                    <a:lnTo>
                      <a:pt x="428" y="714"/>
                    </a:lnTo>
                    <a:lnTo>
                      <a:pt x="439" y="674"/>
                    </a:lnTo>
                    <a:lnTo>
                      <a:pt x="451" y="633"/>
                    </a:lnTo>
                    <a:lnTo>
                      <a:pt x="455" y="607"/>
                    </a:lnTo>
                    <a:lnTo>
                      <a:pt x="468" y="568"/>
                    </a:lnTo>
                    <a:lnTo>
                      <a:pt x="479" y="533"/>
                    </a:lnTo>
                    <a:lnTo>
                      <a:pt x="482" y="489"/>
                    </a:lnTo>
                    <a:lnTo>
                      <a:pt x="482" y="461"/>
                    </a:lnTo>
                    <a:lnTo>
                      <a:pt x="507" y="435"/>
                    </a:lnTo>
                    <a:lnTo>
                      <a:pt x="506" y="373"/>
                    </a:lnTo>
                    <a:lnTo>
                      <a:pt x="510" y="275"/>
                    </a:lnTo>
                    <a:lnTo>
                      <a:pt x="506" y="225"/>
                    </a:lnTo>
                    <a:lnTo>
                      <a:pt x="495" y="168"/>
                    </a:lnTo>
                    <a:lnTo>
                      <a:pt x="479" y="139"/>
                    </a:lnTo>
                    <a:lnTo>
                      <a:pt x="457" y="101"/>
                    </a:lnTo>
                    <a:lnTo>
                      <a:pt x="412" y="59"/>
                    </a:lnTo>
                    <a:lnTo>
                      <a:pt x="353" y="25"/>
                    </a:lnTo>
                    <a:lnTo>
                      <a:pt x="302" y="10"/>
                    </a:lnTo>
                    <a:lnTo>
                      <a:pt x="249" y="0"/>
                    </a:lnTo>
                    <a:lnTo>
                      <a:pt x="194" y="0"/>
                    </a:lnTo>
                    <a:lnTo>
                      <a:pt x="154" y="5"/>
                    </a:lnTo>
                    <a:lnTo>
                      <a:pt x="119" y="19"/>
                    </a:lnTo>
                    <a:lnTo>
                      <a:pt x="82" y="42"/>
                    </a:lnTo>
                    <a:lnTo>
                      <a:pt x="60" y="70"/>
                    </a:lnTo>
                    <a:lnTo>
                      <a:pt x="36" y="101"/>
                    </a:lnTo>
                    <a:lnTo>
                      <a:pt x="24" y="145"/>
                    </a:lnTo>
                    <a:lnTo>
                      <a:pt x="11" y="196"/>
                    </a:lnTo>
                    <a:lnTo>
                      <a:pt x="2" y="263"/>
                    </a:lnTo>
                    <a:lnTo>
                      <a:pt x="0" y="326"/>
                    </a:lnTo>
                    <a:lnTo>
                      <a:pt x="3" y="412"/>
                    </a:lnTo>
                    <a:lnTo>
                      <a:pt x="7" y="477"/>
                    </a:lnTo>
                    <a:lnTo>
                      <a:pt x="18" y="511"/>
                    </a:lnTo>
                    <a:lnTo>
                      <a:pt x="28" y="542"/>
                    </a:lnTo>
                    <a:lnTo>
                      <a:pt x="40" y="591"/>
                    </a:lnTo>
                    <a:lnTo>
                      <a:pt x="63" y="649"/>
                    </a:lnTo>
                    <a:lnTo>
                      <a:pt x="90" y="708"/>
                    </a:lnTo>
                    <a:lnTo>
                      <a:pt x="108" y="748"/>
                    </a:lnTo>
                    <a:lnTo>
                      <a:pt x="131" y="787"/>
                    </a:lnTo>
                    <a:lnTo>
                      <a:pt x="148" y="809"/>
                    </a:lnTo>
                    <a:lnTo>
                      <a:pt x="165" y="830"/>
                    </a:lnTo>
                    <a:lnTo>
                      <a:pt x="183" y="846"/>
                    </a:lnTo>
                    <a:lnTo>
                      <a:pt x="204" y="855"/>
                    </a:lnTo>
                    <a:close/>
                  </a:path>
                </a:pathLst>
              </a:custGeom>
              <a:solidFill>
                <a:srgbClr val="F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7" name="Group 224"/>
              <p:cNvGrpSpPr>
                <a:grpSpLocks/>
              </p:cNvGrpSpPr>
              <p:nvPr/>
            </p:nvGrpSpPr>
            <p:grpSpPr bwMode="auto">
              <a:xfrm>
                <a:off x="3789" y="1128"/>
                <a:ext cx="233" cy="435"/>
                <a:chOff x="3789" y="1128"/>
                <a:chExt cx="233" cy="435"/>
              </a:xfrm>
            </p:grpSpPr>
            <p:sp>
              <p:nvSpPr>
                <p:cNvPr id="1315" name="Freeform 225"/>
                <p:cNvSpPr>
                  <a:spLocks/>
                </p:cNvSpPr>
                <p:nvPr/>
              </p:nvSpPr>
              <p:spPr bwMode="auto">
                <a:xfrm>
                  <a:off x="3789" y="1128"/>
                  <a:ext cx="187" cy="435"/>
                </a:xfrm>
                <a:custGeom>
                  <a:avLst/>
                  <a:gdLst>
                    <a:gd name="T0" fmla="*/ 28 w 374"/>
                    <a:gd name="T1" fmla="*/ 106 h 869"/>
                    <a:gd name="T2" fmla="*/ 39 w 374"/>
                    <a:gd name="T3" fmla="*/ 109 h 869"/>
                    <a:gd name="T4" fmla="*/ 42 w 374"/>
                    <a:gd name="T5" fmla="*/ 109 h 869"/>
                    <a:gd name="T6" fmla="*/ 46 w 374"/>
                    <a:gd name="T7" fmla="*/ 109 h 869"/>
                    <a:gd name="T8" fmla="*/ 46 w 374"/>
                    <a:gd name="T9" fmla="*/ 108 h 869"/>
                    <a:gd name="T10" fmla="*/ 43 w 374"/>
                    <a:gd name="T11" fmla="*/ 108 h 869"/>
                    <a:gd name="T12" fmla="*/ 40 w 374"/>
                    <a:gd name="T13" fmla="*/ 107 h 869"/>
                    <a:gd name="T14" fmla="*/ 37 w 374"/>
                    <a:gd name="T15" fmla="*/ 105 h 869"/>
                    <a:gd name="T16" fmla="*/ 34 w 374"/>
                    <a:gd name="T17" fmla="*/ 102 h 869"/>
                    <a:gd name="T18" fmla="*/ 31 w 374"/>
                    <a:gd name="T19" fmla="*/ 98 h 869"/>
                    <a:gd name="T20" fmla="*/ 34 w 374"/>
                    <a:gd name="T21" fmla="*/ 96 h 869"/>
                    <a:gd name="T22" fmla="*/ 33 w 374"/>
                    <a:gd name="T23" fmla="*/ 94 h 869"/>
                    <a:gd name="T24" fmla="*/ 34 w 374"/>
                    <a:gd name="T25" fmla="*/ 87 h 869"/>
                    <a:gd name="T26" fmla="*/ 31 w 374"/>
                    <a:gd name="T27" fmla="*/ 81 h 869"/>
                    <a:gd name="T28" fmla="*/ 28 w 374"/>
                    <a:gd name="T29" fmla="*/ 74 h 869"/>
                    <a:gd name="T30" fmla="*/ 29 w 374"/>
                    <a:gd name="T31" fmla="*/ 70 h 869"/>
                    <a:gd name="T32" fmla="*/ 31 w 374"/>
                    <a:gd name="T33" fmla="*/ 68 h 869"/>
                    <a:gd name="T34" fmla="*/ 29 w 374"/>
                    <a:gd name="T35" fmla="*/ 65 h 869"/>
                    <a:gd name="T36" fmla="*/ 27 w 374"/>
                    <a:gd name="T37" fmla="*/ 63 h 869"/>
                    <a:gd name="T38" fmla="*/ 25 w 374"/>
                    <a:gd name="T39" fmla="*/ 59 h 869"/>
                    <a:gd name="T40" fmla="*/ 24 w 374"/>
                    <a:gd name="T41" fmla="*/ 53 h 869"/>
                    <a:gd name="T42" fmla="*/ 25 w 374"/>
                    <a:gd name="T43" fmla="*/ 49 h 869"/>
                    <a:gd name="T44" fmla="*/ 27 w 374"/>
                    <a:gd name="T45" fmla="*/ 47 h 869"/>
                    <a:gd name="T46" fmla="*/ 30 w 374"/>
                    <a:gd name="T47" fmla="*/ 50 h 869"/>
                    <a:gd name="T48" fmla="*/ 33 w 374"/>
                    <a:gd name="T49" fmla="*/ 53 h 869"/>
                    <a:gd name="T50" fmla="*/ 34 w 374"/>
                    <a:gd name="T51" fmla="*/ 50 h 869"/>
                    <a:gd name="T52" fmla="*/ 34 w 374"/>
                    <a:gd name="T53" fmla="*/ 46 h 869"/>
                    <a:gd name="T54" fmla="*/ 34 w 374"/>
                    <a:gd name="T55" fmla="*/ 37 h 869"/>
                    <a:gd name="T56" fmla="*/ 36 w 374"/>
                    <a:gd name="T57" fmla="*/ 28 h 869"/>
                    <a:gd name="T58" fmla="*/ 35 w 374"/>
                    <a:gd name="T59" fmla="*/ 18 h 869"/>
                    <a:gd name="T60" fmla="*/ 37 w 374"/>
                    <a:gd name="T61" fmla="*/ 10 h 869"/>
                    <a:gd name="T62" fmla="*/ 45 w 374"/>
                    <a:gd name="T63" fmla="*/ 4 h 869"/>
                    <a:gd name="T64" fmla="*/ 31 w 374"/>
                    <a:gd name="T65" fmla="*/ 0 h 869"/>
                    <a:gd name="T66" fmla="*/ 20 w 374"/>
                    <a:gd name="T67" fmla="*/ 1 h 869"/>
                    <a:gd name="T68" fmla="*/ 11 w 374"/>
                    <a:gd name="T69" fmla="*/ 6 h 869"/>
                    <a:gd name="T70" fmla="*/ 5 w 374"/>
                    <a:gd name="T71" fmla="*/ 13 h 869"/>
                    <a:gd name="T72" fmla="*/ 1 w 374"/>
                    <a:gd name="T73" fmla="*/ 25 h 869"/>
                    <a:gd name="T74" fmla="*/ 0 w 374"/>
                    <a:gd name="T75" fmla="*/ 41 h 869"/>
                    <a:gd name="T76" fmla="*/ 1 w 374"/>
                    <a:gd name="T77" fmla="*/ 60 h 869"/>
                    <a:gd name="T78" fmla="*/ 3 w 374"/>
                    <a:gd name="T79" fmla="*/ 68 h 869"/>
                    <a:gd name="T80" fmla="*/ 7 w 374"/>
                    <a:gd name="T81" fmla="*/ 82 h 869"/>
                    <a:gd name="T82" fmla="*/ 13 w 374"/>
                    <a:gd name="T83" fmla="*/ 94 h 869"/>
                    <a:gd name="T84" fmla="*/ 19 w 374"/>
                    <a:gd name="T85" fmla="*/ 102 h 869"/>
                    <a:gd name="T86" fmla="*/ 23 w 374"/>
                    <a:gd name="T87" fmla="*/ 106 h 86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74"/>
                    <a:gd name="T133" fmla="*/ 0 h 869"/>
                    <a:gd name="T134" fmla="*/ 374 w 374"/>
                    <a:gd name="T135" fmla="*/ 869 h 86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74" h="869">
                      <a:moveTo>
                        <a:pt x="204" y="855"/>
                      </a:moveTo>
                      <a:lnTo>
                        <a:pt x="227" y="844"/>
                      </a:lnTo>
                      <a:lnTo>
                        <a:pt x="273" y="858"/>
                      </a:lnTo>
                      <a:lnTo>
                        <a:pt x="308" y="868"/>
                      </a:lnTo>
                      <a:lnTo>
                        <a:pt x="323" y="868"/>
                      </a:lnTo>
                      <a:lnTo>
                        <a:pt x="334" y="868"/>
                      </a:lnTo>
                      <a:lnTo>
                        <a:pt x="351" y="869"/>
                      </a:lnTo>
                      <a:lnTo>
                        <a:pt x="361" y="868"/>
                      </a:lnTo>
                      <a:lnTo>
                        <a:pt x="374" y="857"/>
                      </a:lnTo>
                      <a:lnTo>
                        <a:pt x="361" y="857"/>
                      </a:lnTo>
                      <a:lnTo>
                        <a:pt x="353" y="852"/>
                      </a:lnTo>
                      <a:lnTo>
                        <a:pt x="344" y="857"/>
                      </a:lnTo>
                      <a:lnTo>
                        <a:pt x="330" y="855"/>
                      </a:lnTo>
                      <a:lnTo>
                        <a:pt x="318" y="852"/>
                      </a:lnTo>
                      <a:lnTo>
                        <a:pt x="303" y="844"/>
                      </a:lnTo>
                      <a:lnTo>
                        <a:pt x="295" y="838"/>
                      </a:lnTo>
                      <a:lnTo>
                        <a:pt x="281" y="823"/>
                      </a:lnTo>
                      <a:lnTo>
                        <a:pt x="270" y="810"/>
                      </a:lnTo>
                      <a:lnTo>
                        <a:pt x="261" y="795"/>
                      </a:lnTo>
                      <a:lnTo>
                        <a:pt x="255" y="782"/>
                      </a:lnTo>
                      <a:lnTo>
                        <a:pt x="263" y="771"/>
                      </a:lnTo>
                      <a:lnTo>
                        <a:pt x="268" y="762"/>
                      </a:lnTo>
                      <a:lnTo>
                        <a:pt x="264" y="754"/>
                      </a:lnTo>
                      <a:lnTo>
                        <a:pt x="262" y="747"/>
                      </a:lnTo>
                      <a:lnTo>
                        <a:pt x="274" y="714"/>
                      </a:lnTo>
                      <a:lnTo>
                        <a:pt x="267" y="692"/>
                      </a:lnTo>
                      <a:lnTo>
                        <a:pt x="257" y="663"/>
                      </a:lnTo>
                      <a:lnTo>
                        <a:pt x="250" y="643"/>
                      </a:lnTo>
                      <a:lnTo>
                        <a:pt x="232" y="610"/>
                      </a:lnTo>
                      <a:lnTo>
                        <a:pt x="226" y="587"/>
                      </a:lnTo>
                      <a:lnTo>
                        <a:pt x="229" y="573"/>
                      </a:lnTo>
                      <a:lnTo>
                        <a:pt x="235" y="559"/>
                      </a:lnTo>
                      <a:lnTo>
                        <a:pt x="245" y="548"/>
                      </a:lnTo>
                      <a:lnTo>
                        <a:pt x="252" y="537"/>
                      </a:lnTo>
                      <a:lnTo>
                        <a:pt x="247" y="526"/>
                      </a:lnTo>
                      <a:lnTo>
                        <a:pt x="239" y="520"/>
                      </a:lnTo>
                      <a:lnTo>
                        <a:pt x="229" y="508"/>
                      </a:lnTo>
                      <a:lnTo>
                        <a:pt x="222" y="498"/>
                      </a:lnTo>
                      <a:lnTo>
                        <a:pt x="211" y="488"/>
                      </a:lnTo>
                      <a:lnTo>
                        <a:pt x="204" y="472"/>
                      </a:lnTo>
                      <a:lnTo>
                        <a:pt x="199" y="457"/>
                      </a:lnTo>
                      <a:lnTo>
                        <a:pt x="192" y="424"/>
                      </a:lnTo>
                      <a:lnTo>
                        <a:pt x="199" y="398"/>
                      </a:lnTo>
                      <a:lnTo>
                        <a:pt x="205" y="388"/>
                      </a:lnTo>
                      <a:lnTo>
                        <a:pt x="213" y="377"/>
                      </a:lnTo>
                      <a:lnTo>
                        <a:pt x="222" y="374"/>
                      </a:lnTo>
                      <a:lnTo>
                        <a:pt x="232" y="384"/>
                      </a:lnTo>
                      <a:lnTo>
                        <a:pt x="244" y="398"/>
                      </a:lnTo>
                      <a:lnTo>
                        <a:pt x="249" y="410"/>
                      </a:lnTo>
                      <a:lnTo>
                        <a:pt x="258" y="422"/>
                      </a:lnTo>
                      <a:lnTo>
                        <a:pt x="268" y="412"/>
                      </a:lnTo>
                      <a:lnTo>
                        <a:pt x="270" y="396"/>
                      </a:lnTo>
                      <a:lnTo>
                        <a:pt x="272" y="379"/>
                      </a:lnTo>
                      <a:lnTo>
                        <a:pt x="266" y="362"/>
                      </a:lnTo>
                      <a:lnTo>
                        <a:pt x="262" y="340"/>
                      </a:lnTo>
                      <a:lnTo>
                        <a:pt x="270" y="295"/>
                      </a:lnTo>
                      <a:lnTo>
                        <a:pt x="277" y="252"/>
                      </a:lnTo>
                      <a:lnTo>
                        <a:pt x="285" y="219"/>
                      </a:lnTo>
                      <a:lnTo>
                        <a:pt x="277" y="177"/>
                      </a:lnTo>
                      <a:lnTo>
                        <a:pt x="277" y="140"/>
                      </a:lnTo>
                      <a:lnTo>
                        <a:pt x="274" y="101"/>
                      </a:lnTo>
                      <a:lnTo>
                        <a:pt x="290" y="73"/>
                      </a:lnTo>
                      <a:lnTo>
                        <a:pt x="321" y="45"/>
                      </a:lnTo>
                      <a:lnTo>
                        <a:pt x="354" y="25"/>
                      </a:lnTo>
                      <a:lnTo>
                        <a:pt x="303" y="10"/>
                      </a:lnTo>
                      <a:lnTo>
                        <a:pt x="249" y="0"/>
                      </a:lnTo>
                      <a:lnTo>
                        <a:pt x="194" y="0"/>
                      </a:lnTo>
                      <a:lnTo>
                        <a:pt x="154" y="5"/>
                      </a:lnTo>
                      <a:lnTo>
                        <a:pt x="120" y="19"/>
                      </a:lnTo>
                      <a:lnTo>
                        <a:pt x="82" y="42"/>
                      </a:lnTo>
                      <a:lnTo>
                        <a:pt x="60" y="70"/>
                      </a:lnTo>
                      <a:lnTo>
                        <a:pt x="36" y="101"/>
                      </a:lnTo>
                      <a:lnTo>
                        <a:pt x="24" y="145"/>
                      </a:lnTo>
                      <a:lnTo>
                        <a:pt x="11" y="196"/>
                      </a:lnTo>
                      <a:lnTo>
                        <a:pt x="2" y="263"/>
                      </a:lnTo>
                      <a:lnTo>
                        <a:pt x="0" y="326"/>
                      </a:lnTo>
                      <a:lnTo>
                        <a:pt x="3" y="412"/>
                      </a:lnTo>
                      <a:lnTo>
                        <a:pt x="7" y="477"/>
                      </a:lnTo>
                      <a:lnTo>
                        <a:pt x="18" y="511"/>
                      </a:lnTo>
                      <a:lnTo>
                        <a:pt x="28" y="542"/>
                      </a:lnTo>
                      <a:lnTo>
                        <a:pt x="40" y="591"/>
                      </a:lnTo>
                      <a:lnTo>
                        <a:pt x="63" y="649"/>
                      </a:lnTo>
                      <a:lnTo>
                        <a:pt x="90" y="708"/>
                      </a:lnTo>
                      <a:lnTo>
                        <a:pt x="109" y="748"/>
                      </a:lnTo>
                      <a:lnTo>
                        <a:pt x="131" y="787"/>
                      </a:lnTo>
                      <a:lnTo>
                        <a:pt x="148" y="809"/>
                      </a:lnTo>
                      <a:lnTo>
                        <a:pt x="165" y="830"/>
                      </a:lnTo>
                      <a:lnTo>
                        <a:pt x="183" y="846"/>
                      </a:lnTo>
                      <a:lnTo>
                        <a:pt x="204" y="855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8" name="Group 226"/>
                <p:cNvGrpSpPr>
                  <a:grpSpLocks/>
                </p:cNvGrpSpPr>
                <p:nvPr/>
              </p:nvGrpSpPr>
              <p:grpSpPr bwMode="auto">
                <a:xfrm>
                  <a:off x="3913" y="1333"/>
                  <a:ext cx="51" cy="50"/>
                  <a:chOff x="3913" y="1333"/>
                  <a:chExt cx="51" cy="50"/>
                </a:xfrm>
              </p:grpSpPr>
              <p:sp>
                <p:nvSpPr>
                  <p:cNvPr id="1319" name="Freeform 227"/>
                  <p:cNvSpPr>
                    <a:spLocks/>
                  </p:cNvSpPr>
                  <p:nvPr/>
                </p:nvSpPr>
                <p:spPr bwMode="auto">
                  <a:xfrm>
                    <a:off x="3913" y="1333"/>
                    <a:ext cx="44" cy="49"/>
                  </a:xfrm>
                  <a:custGeom>
                    <a:avLst/>
                    <a:gdLst>
                      <a:gd name="T0" fmla="*/ 11 w 88"/>
                      <a:gd name="T1" fmla="*/ 1 h 98"/>
                      <a:gd name="T2" fmla="*/ 10 w 88"/>
                      <a:gd name="T3" fmla="*/ 2 h 98"/>
                      <a:gd name="T4" fmla="*/ 7 w 88"/>
                      <a:gd name="T5" fmla="*/ 3 h 98"/>
                      <a:gd name="T6" fmla="*/ 6 w 88"/>
                      <a:gd name="T7" fmla="*/ 3 h 98"/>
                      <a:gd name="T8" fmla="*/ 4 w 88"/>
                      <a:gd name="T9" fmla="*/ 5 h 98"/>
                      <a:gd name="T10" fmla="*/ 3 w 88"/>
                      <a:gd name="T11" fmla="*/ 5 h 98"/>
                      <a:gd name="T12" fmla="*/ 3 w 88"/>
                      <a:gd name="T13" fmla="*/ 6 h 98"/>
                      <a:gd name="T14" fmla="*/ 3 w 88"/>
                      <a:gd name="T15" fmla="*/ 6 h 98"/>
                      <a:gd name="T16" fmla="*/ 4 w 88"/>
                      <a:gd name="T17" fmla="*/ 9 h 98"/>
                      <a:gd name="T18" fmla="*/ 5 w 88"/>
                      <a:gd name="T19" fmla="*/ 11 h 98"/>
                      <a:gd name="T20" fmla="*/ 6 w 88"/>
                      <a:gd name="T21" fmla="*/ 11 h 98"/>
                      <a:gd name="T22" fmla="*/ 7 w 88"/>
                      <a:gd name="T23" fmla="*/ 12 h 98"/>
                      <a:gd name="T24" fmla="*/ 4 w 88"/>
                      <a:gd name="T25" fmla="*/ 11 h 98"/>
                      <a:gd name="T26" fmla="*/ 3 w 88"/>
                      <a:gd name="T27" fmla="*/ 10 h 98"/>
                      <a:gd name="T28" fmla="*/ 1 w 88"/>
                      <a:gd name="T29" fmla="*/ 7 h 98"/>
                      <a:gd name="T30" fmla="*/ 1 w 88"/>
                      <a:gd name="T31" fmla="*/ 6 h 98"/>
                      <a:gd name="T32" fmla="*/ 1 w 88"/>
                      <a:gd name="T33" fmla="*/ 5 h 98"/>
                      <a:gd name="T34" fmla="*/ 0 w 88"/>
                      <a:gd name="T35" fmla="*/ 5 h 98"/>
                      <a:gd name="T36" fmla="*/ 2 w 88"/>
                      <a:gd name="T37" fmla="*/ 3 h 98"/>
                      <a:gd name="T38" fmla="*/ 5 w 88"/>
                      <a:gd name="T39" fmla="*/ 1 h 98"/>
                      <a:gd name="T40" fmla="*/ 6 w 88"/>
                      <a:gd name="T41" fmla="*/ 0 h 98"/>
                      <a:gd name="T42" fmla="*/ 9 w 88"/>
                      <a:gd name="T43" fmla="*/ 1 h 98"/>
                      <a:gd name="T44" fmla="*/ 11 w 88"/>
                      <a:gd name="T45" fmla="*/ 1 h 98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88"/>
                      <a:gd name="T70" fmla="*/ 0 h 98"/>
                      <a:gd name="T71" fmla="*/ 88 w 88"/>
                      <a:gd name="T72" fmla="*/ 98 h 98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88" h="98">
                        <a:moveTo>
                          <a:pt x="88" y="8"/>
                        </a:moveTo>
                        <a:lnTo>
                          <a:pt x="78" y="16"/>
                        </a:lnTo>
                        <a:lnTo>
                          <a:pt x="62" y="23"/>
                        </a:lnTo>
                        <a:lnTo>
                          <a:pt x="47" y="31"/>
                        </a:lnTo>
                        <a:lnTo>
                          <a:pt x="32" y="36"/>
                        </a:lnTo>
                        <a:lnTo>
                          <a:pt x="25" y="40"/>
                        </a:lnTo>
                        <a:lnTo>
                          <a:pt x="28" y="48"/>
                        </a:lnTo>
                        <a:lnTo>
                          <a:pt x="25" y="53"/>
                        </a:lnTo>
                        <a:lnTo>
                          <a:pt x="32" y="70"/>
                        </a:lnTo>
                        <a:lnTo>
                          <a:pt x="39" y="81"/>
                        </a:lnTo>
                        <a:lnTo>
                          <a:pt x="48" y="88"/>
                        </a:lnTo>
                        <a:lnTo>
                          <a:pt x="61" y="98"/>
                        </a:lnTo>
                        <a:lnTo>
                          <a:pt x="32" y="84"/>
                        </a:lnTo>
                        <a:lnTo>
                          <a:pt x="21" y="74"/>
                        </a:lnTo>
                        <a:lnTo>
                          <a:pt x="11" y="59"/>
                        </a:lnTo>
                        <a:lnTo>
                          <a:pt x="9" y="50"/>
                        </a:lnTo>
                        <a:lnTo>
                          <a:pt x="5" y="40"/>
                        </a:lnTo>
                        <a:lnTo>
                          <a:pt x="0" y="33"/>
                        </a:lnTo>
                        <a:lnTo>
                          <a:pt x="16" y="20"/>
                        </a:lnTo>
                        <a:lnTo>
                          <a:pt x="39" y="2"/>
                        </a:lnTo>
                        <a:lnTo>
                          <a:pt x="53" y="0"/>
                        </a:lnTo>
                        <a:lnTo>
                          <a:pt x="67" y="2"/>
                        </a:lnTo>
                        <a:lnTo>
                          <a:pt x="88" y="8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320" name="Freeform 228"/>
                  <p:cNvSpPr>
                    <a:spLocks/>
                  </p:cNvSpPr>
                  <p:nvPr/>
                </p:nvSpPr>
                <p:spPr bwMode="auto">
                  <a:xfrm>
                    <a:off x="3931" y="1352"/>
                    <a:ext cx="33" cy="31"/>
                  </a:xfrm>
                  <a:custGeom>
                    <a:avLst/>
                    <a:gdLst>
                      <a:gd name="T0" fmla="*/ 1 w 66"/>
                      <a:gd name="T1" fmla="*/ 0 h 64"/>
                      <a:gd name="T2" fmla="*/ 3 w 66"/>
                      <a:gd name="T3" fmla="*/ 2 h 64"/>
                      <a:gd name="T4" fmla="*/ 4 w 66"/>
                      <a:gd name="T5" fmla="*/ 2 h 64"/>
                      <a:gd name="T6" fmla="*/ 5 w 66"/>
                      <a:gd name="T7" fmla="*/ 2 h 64"/>
                      <a:gd name="T8" fmla="*/ 6 w 66"/>
                      <a:gd name="T9" fmla="*/ 2 h 64"/>
                      <a:gd name="T10" fmla="*/ 8 w 66"/>
                      <a:gd name="T11" fmla="*/ 2 h 64"/>
                      <a:gd name="T12" fmla="*/ 8 w 66"/>
                      <a:gd name="T13" fmla="*/ 3 h 64"/>
                      <a:gd name="T14" fmla="*/ 8 w 66"/>
                      <a:gd name="T15" fmla="*/ 4 h 64"/>
                      <a:gd name="T16" fmla="*/ 7 w 66"/>
                      <a:gd name="T17" fmla="*/ 5 h 64"/>
                      <a:gd name="T18" fmla="*/ 6 w 66"/>
                      <a:gd name="T19" fmla="*/ 7 h 64"/>
                      <a:gd name="T20" fmla="*/ 5 w 66"/>
                      <a:gd name="T21" fmla="*/ 7 h 64"/>
                      <a:gd name="T22" fmla="*/ 4 w 66"/>
                      <a:gd name="T23" fmla="*/ 7 h 64"/>
                      <a:gd name="T24" fmla="*/ 6 w 66"/>
                      <a:gd name="T25" fmla="*/ 6 h 64"/>
                      <a:gd name="T26" fmla="*/ 7 w 66"/>
                      <a:gd name="T27" fmla="*/ 4 h 64"/>
                      <a:gd name="T28" fmla="*/ 5 w 66"/>
                      <a:gd name="T29" fmla="*/ 5 h 64"/>
                      <a:gd name="T30" fmla="*/ 4 w 66"/>
                      <a:gd name="T31" fmla="*/ 5 h 64"/>
                      <a:gd name="T32" fmla="*/ 2 w 66"/>
                      <a:gd name="T33" fmla="*/ 4 h 64"/>
                      <a:gd name="T34" fmla="*/ 1 w 66"/>
                      <a:gd name="T35" fmla="*/ 2 h 64"/>
                      <a:gd name="T36" fmla="*/ 1 w 66"/>
                      <a:gd name="T37" fmla="*/ 1 h 64"/>
                      <a:gd name="T38" fmla="*/ 0 w 66"/>
                      <a:gd name="T39" fmla="*/ 0 h 64"/>
                      <a:gd name="T40" fmla="*/ 1 w 66"/>
                      <a:gd name="T41" fmla="*/ 0 h 64"/>
                      <a:gd name="T42" fmla="*/ 1 w 66"/>
                      <a:gd name="T43" fmla="*/ 0 h 64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66"/>
                      <a:gd name="T67" fmla="*/ 0 h 64"/>
                      <a:gd name="T68" fmla="*/ 66 w 66"/>
                      <a:gd name="T69" fmla="*/ 64 h 64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66" h="64">
                        <a:moveTo>
                          <a:pt x="11" y="2"/>
                        </a:moveTo>
                        <a:lnTo>
                          <a:pt x="26" y="17"/>
                        </a:lnTo>
                        <a:lnTo>
                          <a:pt x="37" y="23"/>
                        </a:lnTo>
                        <a:lnTo>
                          <a:pt x="47" y="23"/>
                        </a:lnTo>
                        <a:lnTo>
                          <a:pt x="54" y="22"/>
                        </a:lnTo>
                        <a:lnTo>
                          <a:pt x="66" y="22"/>
                        </a:lnTo>
                        <a:lnTo>
                          <a:pt x="65" y="28"/>
                        </a:lnTo>
                        <a:lnTo>
                          <a:pt x="66" y="36"/>
                        </a:lnTo>
                        <a:lnTo>
                          <a:pt x="61" y="47"/>
                        </a:lnTo>
                        <a:lnTo>
                          <a:pt x="53" y="58"/>
                        </a:lnTo>
                        <a:lnTo>
                          <a:pt x="43" y="61"/>
                        </a:lnTo>
                        <a:lnTo>
                          <a:pt x="34" y="64"/>
                        </a:lnTo>
                        <a:lnTo>
                          <a:pt x="51" y="50"/>
                        </a:lnTo>
                        <a:lnTo>
                          <a:pt x="58" y="39"/>
                        </a:lnTo>
                        <a:lnTo>
                          <a:pt x="40" y="41"/>
                        </a:lnTo>
                        <a:lnTo>
                          <a:pt x="32" y="44"/>
                        </a:lnTo>
                        <a:lnTo>
                          <a:pt x="20" y="36"/>
                        </a:lnTo>
                        <a:lnTo>
                          <a:pt x="8" y="23"/>
                        </a:lnTo>
                        <a:lnTo>
                          <a:pt x="2" y="14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  <a:lnTo>
                          <a:pt x="11" y="2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1317" name="Freeform 229"/>
                <p:cNvSpPr>
                  <a:spLocks/>
                </p:cNvSpPr>
                <p:nvPr/>
              </p:nvSpPr>
              <p:spPr bwMode="auto">
                <a:xfrm>
                  <a:off x="4001" y="1363"/>
                  <a:ext cx="21" cy="33"/>
                </a:xfrm>
                <a:custGeom>
                  <a:avLst/>
                  <a:gdLst>
                    <a:gd name="T0" fmla="*/ 0 w 43"/>
                    <a:gd name="T1" fmla="*/ 0 h 66"/>
                    <a:gd name="T2" fmla="*/ 1 w 43"/>
                    <a:gd name="T3" fmla="*/ 2 h 66"/>
                    <a:gd name="T4" fmla="*/ 2 w 43"/>
                    <a:gd name="T5" fmla="*/ 2 h 66"/>
                    <a:gd name="T6" fmla="*/ 4 w 43"/>
                    <a:gd name="T7" fmla="*/ 2 h 66"/>
                    <a:gd name="T8" fmla="*/ 5 w 43"/>
                    <a:gd name="T9" fmla="*/ 2 h 66"/>
                    <a:gd name="T10" fmla="*/ 4 w 43"/>
                    <a:gd name="T11" fmla="*/ 4 h 66"/>
                    <a:gd name="T12" fmla="*/ 3 w 43"/>
                    <a:gd name="T13" fmla="*/ 4 h 66"/>
                    <a:gd name="T14" fmla="*/ 2 w 43"/>
                    <a:gd name="T15" fmla="*/ 4 h 66"/>
                    <a:gd name="T16" fmla="*/ 1 w 43"/>
                    <a:gd name="T17" fmla="*/ 5 h 66"/>
                    <a:gd name="T18" fmla="*/ 2 w 43"/>
                    <a:gd name="T19" fmla="*/ 5 h 66"/>
                    <a:gd name="T20" fmla="*/ 3 w 43"/>
                    <a:gd name="T21" fmla="*/ 6 h 66"/>
                    <a:gd name="T22" fmla="*/ 3 w 43"/>
                    <a:gd name="T23" fmla="*/ 7 h 66"/>
                    <a:gd name="T24" fmla="*/ 2 w 43"/>
                    <a:gd name="T25" fmla="*/ 8 h 66"/>
                    <a:gd name="T26" fmla="*/ 1 w 43"/>
                    <a:gd name="T27" fmla="*/ 8 h 66"/>
                    <a:gd name="T28" fmla="*/ 0 w 43"/>
                    <a:gd name="T29" fmla="*/ 6 h 66"/>
                    <a:gd name="T30" fmla="*/ 0 w 43"/>
                    <a:gd name="T31" fmla="*/ 3 h 66"/>
                    <a:gd name="T32" fmla="*/ 0 w 43"/>
                    <a:gd name="T33" fmla="*/ 0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3"/>
                    <a:gd name="T52" fmla="*/ 0 h 66"/>
                    <a:gd name="T53" fmla="*/ 43 w 43"/>
                    <a:gd name="T54" fmla="*/ 66 h 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3" h="66">
                      <a:moveTo>
                        <a:pt x="0" y="0"/>
                      </a:moveTo>
                      <a:lnTo>
                        <a:pt x="13" y="18"/>
                      </a:lnTo>
                      <a:lnTo>
                        <a:pt x="22" y="19"/>
                      </a:lnTo>
                      <a:lnTo>
                        <a:pt x="36" y="18"/>
                      </a:lnTo>
                      <a:lnTo>
                        <a:pt x="43" y="18"/>
                      </a:lnTo>
                      <a:lnTo>
                        <a:pt x="36" y="32"/>
                      </a:lnTo>
                      <a:lnTo>
                        <a:pt x="31" y="36"/>
                      </a:lnTo>
                      <a:lnTo>
                        <a:pt x="21" y="36"/>
                      </a:lnTo>
                      <a:lnTo>
                        <a:pt x="14" y="42"/>
                      </a:lnTo>
                      <a:lnTo>
                        <a:pt x="20" y="47"/>
                      </a:lnTo>
                      <a:lnTo>
                        <a:pt x="28" y="50"/>
                      </a:lnTo>
                      <a:lnTo>
                        <a:pt x="26" y="59"/>
                      </a:lnTo>
                      <a:lnTo>
                        <a:pt x="16" y="66"/>
                      </a:lnTo>
                      <a:lnTo>
                        <a:pt x="10" y="66"/>
                      </a:lnTo>
                      <a:lnTo>
                        <a:pt x="4" y="50"/>
                      </a:lnTo>
                      <a:lnTo>
                        <a:pt x="2" y="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18" name="Freeform 230"/>
                <p:cNvSpPr>
                  <a:spLocks/>
                </p:cNvSpPr>
                <p:nvPr/>
              </p:nvSpPr>
              <p:spPr bwMode="auto">
                <a:xfrm>
                  <a:off x="3937" y="1494"/>
                  <a:ext cx="48" cy="39"/>
                </a:xfrm>
                <a:custGeom>
                  <a:avLst/>
                  <a:gdLst>
                    <a:gd name="T0" fmla="*/ 1 w 96"/>
                    <a:gd name="T1" fmla="*/ 0 h 79"/>
                    <a:gd name="T2" fmla="*/ 3 w 96"/>
                    <a:gd name="T3" fmla="*/ 1 h 79"/>
                    <a:gd name="T4" fmla="*/ 5 w 96"/>
                    <a:gd name="T5" fmla="*/ 2 h 79"/>
                    <a:gd name="T6" fmla="*/ 6 w 96"/>
                    <a:gd name="T7" fmla="*/ 2 h 79"/>
                    <a:gd name="T8" fmla="*/ 7 w 96"/>
                    <a:gd name="T9" fmla="*/ 2 h 79"/>
                    <a:gd name="T10" fmla="*/ 10 w 96"/>
                    <a:gd name="T11" fmla="*/ 1 h 79"/>
                    <a:gd name="T12" fmla="*/ 11 w 96"/>
                    <a:gd name="T13" fmla="*/ 0 h 79"/>
                    <a:gd name="T14" fmla="*/ 12 w 96"/>
                    <a:gd name="T15" fmla="*/ 0 h 79"/>
                    <a:gd name="T16" fmla="*/ 11 w 96"/>
                    <a:gd name="T17" fmla="*/ 3 h 79"/>
                    <a:gd name="T18" fmla="*/ 11 w 96"/>
                    <a:gd name="T19" fmla="*/ 5 h 79"/>
                    <a:gd name="T20" fmla="*/ 11 w 96"/>
                    <a:gd name="T21" fmla="*/ 6 h 79"/>
                    <a:gd name="T22" fmla="*/ 10 w 96"/>
                    <a:gd name="T23" fmla="*/ 5 h 79"/>
                    <a:gd name="T24" fmla="*/ 10 w 96"/>
                    <a:gd name="T25" fmla="*/ 6 h 79"/>
                    <a:gd name="T26" fmla="*/ 9 w 96"/>
                    <a:gd name="T27" fmla="*/ 8 h 79"/>
                    <a:gd name="T28" fmla="*/ 8 w 96"/>
                    <a:gd name="T29" fmla="*/ 9 h 79"/>
                    <a:gd name="T30" fmla="*/ 8 w 96"/>
                    <a:gd name="T31" fmla="*/ 7 h 79"/>
                    <a:gd name="T32" fmla="*/ 7 w 96"/>
                    <a:gd name="T33" fmla="*/ 6 h 79"/>
                    <a:gd name="T34" fmla="*/ 6 w 96"/>
                    <a:gd name="T35" fmla="*/ 5 h 79"/>
                    <a:gd name="T36" fmla="*/ 5 w 96"/>
                    <a:gd name="T37" fmla="*/ 4 h 79"/>
                    <a:gd name="T38" fmla="*/ 3 w 96"/>
                    <a:gd name="T39" fmla="*/ 4 h 79"/>
                    <a:gd name="T40" fmla="*/ 0 w 96"/>
                    <a:gd name="T41" fmla="*/ 5 h 79"/>
                    <a:gd name="T42" fmla="*/ 3 w 96"/>
                    <a:gd name="T43" fmla="*/ 3 h 79"/>
                    <a:gd name="T44" fmla="*/ 1 w 96"/>
                    <a:gd name="T45" fmla="*/ 0 h 7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96"/>
                    <a:gd name="T70" fmla="*/ 0 h 79"/>
                    <a:gd name="T71" fmla="*/ 96 w 96"/>
                    <a:gd name="T72" fmla="*/ 79 h 7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96" h="79">
                      <a:moveTo>
                        <a:pt x="6" y="3"/>
                      </a:moveTo>
                      <a:lnTo>
                        <a:pt x="22" y="9"/>
                      </a:lnTo>
                      <a:lnTo>
                        <a:pt x="39" y="16"/>
                      </a:lnTo>
                      <a:lnTo>
                        <a:pt x="49" y="19"/>
                      </a:lnTo>
                      <a:lnTo>
                        <a:pt x="60" y="19"/>
                      </a:lnTo>
                      <a:lnTo>
                        <a:pt x="76" y="14"/>
                      </a:lnTo>
                      <a:lnTo>
                        <a:pt x="87" y="6"/>
                      </a:lnTo>
                      <a:lnTo>
                        <a:pt x="96" y="0"/>
                      </a:lnTo>
                      <a:lnTo>
                        <a:pt x="81" y="30"/>
                      </a:lnTo>
                      <a:lnTo>
                        <a:pt x="87" y="42"/>
                      </a:lnTo>
                      <a:lnTo>
                        <a:pt x="87" y="53"/>
                      </a:lnTo>
                      <a:lnTo>
                        <a:pt x="80" y="47"/>
                      </a:lnTo>
                      <a:lnTo>
                        <a:pt x="75" y="51"/>
                      </a:lnTo>
                      <a:lnTo>
                        <a:pt x="68" y="70"/>
                      </a:lnTo>
                      <a:lnTo>
                        <a:pt x="64" y="79"/>
                      </a:lnTo>
                      <a:lnTo>
                        <a:pt x="64" y="62"/>
                      </a:lnTo>
                      <a:lnTo>
                        <a:pt x="58" y="48"/>
                      </a:lnTo>
                      <a:lnTo>
                        <a:pt x="49" y="40"/>
                      </a:lnTo>
                      <a:lnTo>
                        <a:pt x="37" y="37"/>
                      </a:lnTo>
                      <a:lnTo>
                        <a:pt x="17" y="39"/>
                      </a:lnTo>
                      <a:lnTo>
                        <a:pt x="0" y="45"/>
                      </a:lnTo>
                      <a:lnTo>
                        <a:pt x="19" y="26"/>
                      </a:lnTo>
                      <a:lnTo>
                        <a:pt x="6" y="3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292" name="Freeform 231"/>
              <p:cNvSpPr>
                <a:spLocks/>
              </p:cNvSpPr>
              <p:nvPr/>
            </p:nvSpPr>
            <p:spPr bwMode="auto">
              <a:xfrm>
                <a:off x="3924" y="1456"/>
                <a:ext cx="69" cy="35"/>
              </a:xfrm>
              <a:custGeom>
                <a:avLst/>
                <a:gdLst>
                  <a:gd name="T0" fmla="*/ 2 w 140"/>
                  <a:gd name="T1" fmla="*/ 0 h 69"/>
                  <a:gd name="T2" fmla="*/ 0 w 140"/>
                  <a:gd name="T3" fmla="*/ 3 h 69"/>
                  <a:gd name="T4" fmla="*/ 0 w 140"/>
                  <a:gd name="T5" fmla="*/ 4 h 69"/>
                  <a:gd name="T6" fmla="*/ 0 w 140"/>
                  <a:gd name="T7" fmla="*/ 6 h 69"/>
                  <a:gd name="T8" fmla="*/ 0 w 140"/>
                  <a:gd name="T9" fmla="*/ 7 h 69"/>
                  <a:gd name="T10" fmla="*/ 0 w 140"/>
                  <a:gd name="T11" fmla="*/ 5 h 69"/>
                  <a:gd name="T12" fmla="*/ 1 w 140"/>
                  <a:gd name="T13" fmla="*/ 4 h 69"/>
                  <a:gd name="T14" fmla="*/ 3 w 140"/>
                  <a:gd name="T15" fmla="*/ 4 h 69"/>
                  <a:gd name="T16" fmla="*/ 5 w 140"/>
                  <a:gd name="T17" fmla="*/ 6 h 69"/>
                  <a:gd name="T18" fmla="*/ 8 w 140"/>
                  <a:gd name="T19" fmla="*/ 7 h 69"/>
                  <a:gd name="T20" fmla="*/ 10 w 140"/>
                  <a:gd name="T21" fmla="*/ 8 h 69"/>
                  <a:gd name="T22" fmla="*/ 11 w 140"/>
                  <a:gd name="T23" fmla="*/ 8 h 69"/>
                  <a:gd name="T24" fmla="*/ 12 w 140"/>
                  <a:gd name="T25" fmla="*/ 8 h 69"/>
                  <a:gd name="T26" fmla="*/ 12 w 140"/>
                  <a:gd name="T27" fmla="*/ 9 h 69"/>
                  <a:gd name="T28" fmla="*/ 13 w 140"/>
                  <a:gd name="T29" fmla="*/ 8 h 69"/>
                  <a:gd name="T30" fmla="*/ 15 w 140"/>
                  <a:gd name="T31" fmla="*/ 7 h 69"/>
                  <a:gd name="T32" fmla="*/ 15 w 140"/>
                  <a:gd name="T33" fmla="*/ 7 h 69"/>
                  <a:gd name="T34" fmla="*/ 16 w 140"/>
                  <a:gd name="T35" fmla="*/ 7 h 69"/>
                  <a:gd name="T36" fmla="*/ 17 w 140"/>
                  <a:gd name="T37" fmla="*/ 5 h 69"/>
                  <a:gd name="T38" fmla="*/ 16 w 140"/>
                  <a:gd name="T39" fmla="*/ 4 h 69"/>
                  <a:gd name="T40" fmla="*/ 15 w 140"/>
                  <a:gd name="T41" fmla="*/ 4 h 69"/>
                  <a:gd name="T42" fmla="*/ 13 w 140"/>
                  <a:gd name="T43" fmla="*/ 4 h 69"/>
                  <a:gd name="T44" fmla="*/ 11 w 140"/>
                  <a:gd name="T45" fmla="*/ 4 h 69"/>
                  <a:gd name="T46" fmla="*/ 10 w 140"/>
                  <a:gd name="T47" fmla="*/ 4 h 69"/>
                  <a:gd name="T48" fmla="*/ 9 w 140"/>
                  <a:gd name="T49" fmla="*/ 4 h 69"/>
                  <a:gd name="T50" fmla="*/ 8 w 140"/>
                  <a:gd name="T51" fmla="*/ 4 h 69"/>
                  <a:gd name="T52" fmla="*/ 6 w 140"/>
                  <a:gd name="T53" fmla="*/ 4 h 69"/>
                  <a:gd name="T54" fmla="*/ 4 w 140"/>
                  <a:gd name="T55" fmla="*/ 3 h 69"/>
                  <a:gd name="T56" fmla="*/ 3 w 140"/>
                  <a:gd name="T57" fmla="*/ 3 h 69"/>
                  <a:gd name="T58" fmla="*/ 2 w 140"/>
                  <a:gd name="T59" fmla="*/ 2 h 69"/>
                  <a:gd name="T60" fmla="*/ 2 w 140"/>
                  <a:gd name="T61" fmla="*/ 0 h 6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40"/>
                  <a:gd name="T94" fmla="*/ 0 h 69"/>
                  <a:gd name="T95" fmla="*/ 140 w 140"/>
                  <a:gd name="T96" fmla="*/ 69 h 6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40" h="69">
                    <a:moveTo>
                      <a:pt x="23" y="0"/>
                    </a:moveTo>
                    <a:lnTo>
                      <a:pt x="5" y="18"/>
                    </a:lnTo>
                    <a:lnTo>
                      <a:pt x="0" y="29"/>
                    </a:lnTo>
                    <a:lnTo>
                      <a:pt x="0" y="43"/>
                    </a:lnTo>
                    <a:lnTo>
                      <a:pt x="5" y="55"/>
                    </a:lnTo>
                    <a:lnTo>
                      <a:pt x="5" y="40"/>
                    </a:lnTo>
                    <a:lnTo>
                      <a:pt x="13" y="32"/>
                    </a:lnTo>
                    <a:lnTo>
                      <a:pt x="28" y="32"/>
                    </a:lnTo>
                    <a:lnTo>
                      <a:pt x="47" y="42"/>
                    </a:lnTo>
                    <a:lnTo>
                      <a:pt x="66" y="51"/>
                    </a:lnTo>
                    <a:lnTo>
                      <a:pt x="83" y="57"/>
                    </a:lnTo>
                    <a:lnTo>
                      <a:pt x="96" y="59"/>
                    </a:lnTo>
                    <a:lnTo>
                      <a:pt x="101" y="62"/>
                    </a:lnTo>
                    <a:lnTo>
                      <a:pt x="102" y="69"/>
                    </a:lnTo>
                    <a:lnTo>
                      <a:pt x="109" y="62"/>
                    </a:lnTo>
                    <a:lnTo>
                      <a:pt x="121" y="55"/>
                    </a:lnTo>
                    <a:lnTo>
                      <a:pt x="125" y="54"/>
                    </a:lnTo>
                    <a:lnTo>
                      <a:pt x="129" y="51"/>
                    </a:lnTo>
                    <a:lnTo>
                      <a:pt x="140" y="40"/>
                    </a:lnTo>
                    <a:lnTo>
                      <a:pt x="130" y="28"/>
                    </a:lnTo>
                    <a:lnTo>
                      <a:pt x="121" y="28"/>
                    </a:lnTo>
                    <a:lnTo>
                      <a:pt x="108" y="31"/>
                    </a:lnTo>
                    <a:lnTo>
                      <a:pt x="95" y="32"/>
                    </a:lnTo>
                    <a:lnTo>
                      <a:pt x="87" y="31"/>
                    </a:lnTo>
                    <a:lnTo>
                      <a:pt x="80" y="26"/>
                    </a:lnTo>
                    <a:lnTo>
                      <a:pt x="68" y="26"/>
                    </a:lnTo>
                    <a:lnTo>
                      <a:pt x="51" y="28"/>
                    </a:lnTo>
                    <a:lnTo>
                      <a:pt x="39" y="24"/>
                    </a:lnTo>
                    <a:lnTo>
                      <a:pt x="28" y="21"/>
                    </a:lnTo>
                    <a:lnTo>
                      <a:pt x="19" y="14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F3F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93" name="Freeform 232"/>
              <p:cNvSpPr>
                <a:spLocks/>
              </p:cNvSpPr>
              <p:nvPr/>
            </p:nvSpPr>
            <p:spPr bwMode="auto">
              <a:xfrm>
                <a:off x="3945" y="1408"/>
                <a:ext cx="60" cy="51"/>
              </a:xfrm>
              <a:custGeom>
                <a:avLst/>
                <a:gdLst>
                  <a:gd name="T0" fmla="*/ 4 w 121"/>
                  <a:gd name="T1" fmla="*/ 0 h 103"/>
                  <a:gd name="T2" fmla="*/ 1 w 121"/>
                  <a:gd name="T3" fmla="*/ 4 h 103"/>
                  <a:gd name="T4" fmla="*/ 0 w 121"/>
                  <a:gd name="T5" fmla="*/ 5 h 103"/>
                  <a:gd name="T6" fmla="*/ 2 w 121"/>
                  <a:gd name="T7" fmla="*/ 6 h 103"/>
                  <a:gd name="T8" fmla="*/ 4 w 121"/>
                  <a:gd name="T9" fmla="*/ 6 h 103"/>
                  <a:gd name="T10" fmla="*/ 5 w 121"/>
                  <a:gd name="T11" fmla="*/ 8 h 103"/>
                  <a:gd name="T12" fmla="*/ 6 w 121"/>
                  <a:gd name="T13" fmla="*/ 12 h 103"/>
                  <a:gd name="T14" fmla="*/ 6 w 121"/>
                  <a:gd name="T15" fmla="*/ 9 h 103"/>
                  <a:gd name="T16" fmla="*/ 6 w 121"/>
                  <a:gd name="T17" fmla="*/ 8 h 103"/>
                  <a:gd name="T18" fmla="*/ 7 w 121"/>
                  <a:gd name="T19" fmla="*/ 9 h 103"/>
                  <a:gd name="T20" fmla="*/ 9 w 121"/>
                  <a:gd name="T21" fmla="*/ 9 h 103"/>
                  <a:gd name="T22" fmla="*/ 11 w 121"/>
                  <a:gd name="T23" fmla="*/ 7 h 103"/>
                  <a:gd name="T24" fmla="*/ 13 w 121"/>
                  <a:gd name="T25" fmla="*/ 7 h 103"/>
                  <a:gd name="T26" fmla="*/ 15 w 121"/>
                  <a:gd name="T27" fmla="*/ 6 h 103"/>
                  <a:gd name="T28" fmla="*/ 13 w 121"/>
                  <a:gd name="T29" fmla="*/ 6 h 103"/>
                  <a:gd name="T30" fmla="*/ 11 w 121"/>
                  <a:gd name="T31" fmla="*/ 6 h 103"/>
                  <a:gd name="T32" fmla="*/ 10 w 121"/>
                  <a:gd name="T33" fmla="*/ 5 h 103"/>
                  <a:gd name="T34" fmla="*/ 6 w 121"/>
                  <a:gd name="T35" fmla="*/ 4 h 103"/>
                  <a:gd name="T36" fmla="*/ 5 w 121"/>
                  <a:gd name="T37" fmla="*/ 5 h 103"/>
                  <a:gd name="T38" fmla="*/ 4 w 121"/>
                  <a:gd name="T39" fmla="*/ 5 h 103"/>
                  <a:gd name="T40" fmla="*/ 3 w 121"/>
                  <a:gd name="T41" fmla="*/ 4 h 103"/>
                  <a:gd name="T42" fmla="*/ 3 w 121"/>
                  <a:gd name="T43" fmla="*/ 3 h 103"/>
                  <a:gd name="T44" fmla="*/ 4 w 121"/>
                  <a:gd name="T45" fmla="*/ 0 h 10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1"/>
                  <a:gd name="T70" fmla="*/ 0 h 103"/>
                  <a:gd name="T71" fmla="*/ 121 w 121"/>
                  <a:gd name="T72" fmla="*/ 103 h 10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1" h="103">
                    <a:moveTo>
                      <a:pt x="32" y="0"/>
                    </a:moveTo>
                    <a:lnTo>
                      <a:pt x="13" y="39"/>
                    </a:lnTo>
                    <a:lnTo>
                      <a:pt x="0" y="47"/>
                    </a:lnTo>
                    <a:lnTo>
                      <a:pt x="18" y="50"/>
                    </a:lnTo>
                    <a:lnTo>
                      <a:pt x="32" y="55"/>
                    </a:lnTo>
                    <a:lnTo>
                      <a:pt x="44" y="67"/>
                    </a:lnTo>
                    <a:lnTo>
                      <a:pt x="55" y="103"/>
                    </a:lnTo>
                    <a:lnTo>
                      <a:pt x="52" y="78"/>
                    </a:lnTo>
                    <a:lnTo>
                      <a:pt x="55" y="69"/>
                    </a:lnTo>
                    <a:lnTo>
                      <a:pt x="63" y="73"/>
                    </a:lnTo>
                    <a:lnTo>
                      <a:pt x="78" y="75"/>
                    </a:lnTo>
                    <a:lnTo>
                      <a:pt x="88" y="63"/>
                    </a:lnTo>
                    <a:lnTo>
                      <a:pt x="104" y="59"/>
                    </a:lnTo>
                    <a:lnTo>
                      <a:pt x="121" y="49"/>
                    </a:lnTo>
                    <a:lnTo>
                      <a:pt x="104" y="49"/>
                    </a:lnTo>
                    <a:lnTo>
                      <a:pt x="93" y="49"/>
                    </a:lnTo>
                    <a:lnTo>
                      <a:pt x="81" y="41"/>
                    </a:lnTo>
                    <a:lnTo>
                      <a:pt x="55" y="39"/>
                    </a:lnTo>
                    <a:lnTo>
                      <a:pt x="41" y="44"/>
                    </a:lnTo>
                    <a:lnTo>
                      <a:pt x="33" y="41"/>
                    </a:lnTo>
                    <a:lnTo>
                      <a:pt x="26" y="33"/>
                    </a:lnTo>
                    <a:lnTo>
                      <a:pt x="25" y="2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5F3F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94" name="Freeform 233"/>
              <p:cNvSpPr>
                <a:spLocks/>
              </p:cNvSpPr>
              <p:nvPr/>
            </p:nvSpPr>
            <p:spPr bwMode="auto">
              <a:xfrm>
                <a:off x="3933" y="1472"/>
                <a:ext cx="55" cy="29"/>
              </a:xfrm>
              <a:custGeom>
                <a:avLst/>
                <a:gdLst>
                  <a:gd name="T0" fmla="*/ 0 w 112"/>
                  <a:gd name="T1" fmla="*/ 0 h 59"/>
                  <a:gd name="T2" fmla="*/ 1 w 112"/>
                  <a:gd name="T3" fmla="*/ 0 h 59"/>
                  <a:gd name="T4" fmla="*/ 3 w 112"/>
                  <a:gd name="T5" fmla="*/ 0 h 59"/>
                  <a:gd name="T6" fmla="*/ 5 w 112"/>
                  <a:gd name="T7" fmla="*/ 1 h 59"/>
                  <a:gd name="T8" fmla="*/ 6 w 112"/>
                  <a:gd name="T9" fmla="*/ 2 h 59"/>
                  <a:gd name="T10" fmla="*/ 8 w 112"/>
                  <a:gd name="T11" fmla="*/ 2 h 59"/>
                  <a:gd name="T12" fmla="*/ 9 w 112"/>
                  <a:gd name="T13" fmla="*/ 3 h 59"/>
                  <a:gd name="T14" fmla="*/ 10 w 112"/>
                  <a:gd name="T15" fmla="*/ 3 h 59"/>
                  <a:gd name="T16" fmla="*/ 12 w 112"/>
                  <a:gd name="T17" fmla="*/ 2 h 59"/>
                  <a:gd name="T18" fmla="*/ 13 w 112"/>
                  <a:gd name="T19" fmla="*/ 2 h 59"/>
                  <a:gd name="T20" fmla="*/ 13 w 112"/>
                  <a:gd name="T21" fmla="*/ 1 h 59"/>
                  <a:gd name="T22" fmla="*/ 13 w 112"/>
                  <a:gd name="T23" fmla="*/ 4 h 59"/>
                  <a:gd name="T24" fmla="*/ 12 w 112"/>
                  <a:gd name="T25" fmla="*/ 6 h 59"/>
                  <a:gd name="T26" fmla="*/ 11 w 112"/>
                  <a:gd name="T27" fmla="*/ 7 h 59"/>
                  <a:gd name="T28" fmla="*/ 9 w 112"/>
                  <a:gd name="T29" fmla="*/ 7 h 59"/>
                  <a:gd name="T30" fmla="*/ 7 w 112"/>
                  <a:gd name="T31" fmla="*/ 7 h 59"/>
                  <a:gd name="T32" fmla="*/ 6 w 112"/>
                  <a:gd name="T33" fmla="*/ 6 h 59"/>
                  <a:gd name="T34" fmla="*/ 4 w 112"/>
                  <a:gd name="T35" fmla="*/ 5 h 59"/>
                  <a:gd name="T36" fmla="*/ 3 w 112"/>
                  <a:gd name="T37" fmla="*/ 4 h 59"/>
                  <a:gd name="T38" fmla="*/ 2 w 112"/>
                  <a:gd name="T39" fmla="*/ 2 h 59"/>
                  <a:gd name="T40" fmla="*/ 0 w 112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2"/>
                  <a:gd name="T64" fmla="*/ 0 h 59"/>
                  <a:gd name="T65" fmla="*/ 112 w 112"/>
                  <a:gd name="T66" fmla="*/ 59 h 5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2" h="59">
                    <a:moveTo>
                      <a:pt x="0" y="1"/>
                    </a:moveTo>
                    <a:lnTo>
                      <a:pt x="14" y="0"/>
                    </a:lnTo>
                    <a:lnTo>
                      <a:pt x="26" y="6"/>
                    </a:lnTo>
                    <a:lnTo>
                      <a:pt x="43" y="12"/>
                    </a:lnTo>
                    <a:lnTo>
                      <a:pt x="52" y="18"/>
                    </a:lnTo>
                    <a:lnTo>
                      <a:pt x="65" y="23"/>
                    </a:lnTo>
                    <a:lnTo>
                      <a:pt x="75" y="24"/>
                    </a:lnTo>
                    <a:lnTo>
                      <a:pt x="85" y="26"/>
                    </a:lnTo>
                    <a:lnTo>
                      <a:pt x="100" y="23"/>
                    </a:lnTo>
                    <a:lnTo>
                      <a:pt x="108" y="17"/>
                    </a:lnTo>
                    <a:lnTo>
                      <a:pt x="112" y="12"/>
                    </a:lnTo>
                    <a:lnTo>
                      <a:pt x="108" y="32"/>
                    </a:lnTo>
                    <a:lnTo>
                      <a:pt x="101" y="48"/>
                    </a:lnTo>
                    <a:lnTo>
                      <a:pt x="90" y="56"/>
                    </a:lnTo>
                    <a:lnTo>
                      <a:pt x="77" y="59"/>
                    </a:lnTo>
                    <a:lnTo>
                      <a:pt x="60" y="57"/>
                    </a:lnTo>
                    <a:lnTo>
                      <a:pt x="49" y="52"/>
                    </a:lnTo>
                    <a:lnTo>
                      <a:pt x="37" y="42"/>
                    </a:lnTo>
                    <a:lnTo>
                      <a:pt x="29" y="34"/>
                    </a:lnTo>
                    <a:lnTo>
                      <a:pt x="16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95" name="Freeform 234"/>
              <p:cNvSpPr>
                <a:spLocks/>
              </p:cNvSpPr>
              <p:nvPr/>
            </p:nvSpPr>
            <p:spPr bwMode="auto">
              <a:xfrm>
                <a:off x="3938" y="1471"/>
                <a:ext cx="48" cy="13"/>
              </a:xfrm>
              <a:custGeom>
                <a:avLst/>
                <a:gdLst>
                  <a:gd name="T0" fmla="*/ 0 w 96"/>
                  <a:gd name="T1" fmla="*/ 0 h 26"/>
                  <a:gd name="T2" fmla="*/ 2 w 96"/>
                  <a:gd name="T3" fmla="*/ 1 h 26"/>
                  <a:gd name="T4" fmla="*/ 5 w 96"/>
                  <a:gd name="T5" fmla="*/ 1 h 26"/>
                  <a:gd name="T6" fmla="*/ 6 w 96"/>
                  <a:gd name="T7" fmla="*/ 1 h 26"/>
                  <a:gd name="T8" fmla="*/ 7 w 96"/>
                  <a:gd name="T9" fmla="*/ 2 h 26"/>
                  <a:gd name="T10" fmla="*/ 9 w 96"/>
                  <a:gd name="T11" fmla="*/ 2 h 26"/>
                  <a:gd name="T12" fmla="*/ 11 w 96"/>
                  <a:gd name="T13" fmla="*/ 2 h 26"/>
                  <a:gd name="T14" fmla="*/ 12 w 96"/>
                  <a:gd name="T15" fmla="*/ 2 h 26"/>
                  <a:gd name="T16" fmla="*/ 12 w 96"/>
                  <a:gd name="T17" fmla="*/ 3 h 26"/>
                  <a:gd name="T18" fmla="*/ 11 w 96"/>
                  <a:gd name="T19" fmla="*/ 3 h 26"/>
                  <a:gd name="T20" fmla="*/ 10 w 96"/>
                  <a:gd name="T21" fmla="*/ 3 h 26"/>
                  <a:gd name="T22" fmla="*/ 7 w 96"/>
                  <a:gd name="T23" fmla="*/ 3 h 26"/>
                  <a:gd name="T24" fmla="*/ 6 w 96"/>
                  <a:gd name="T25" fmla="*/ 3 h 26"/>
                  <a:gd name="T26" fmla="*/ 6 w 96"/>
                  <a:gd name="T27" fmla="*/ 3 h 26"/>
                  <a:gd name="T28" fmla="*/ 5 w 96"/>
                  <a:gd name="T29" fmla="*/ 2 h 26"/>
                  <a:gd name="T30" fmla="*/ 3 w 96"/>
                  <a:gd name="T31" fmla="*/ 1 h 26"/>
                  <a:gd name="T32" fmla="*/ 2 w 96"/>
                  <a:gd name="T33" fmla="*/ 1 h 26"/>
                  <a:gd name="T34" fmla="*/ 0 w 96"/>
                  <a:gd name="T35" fmla="*/ 0 h 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6"/>
                  <a:gd name="T55" fmla="*/ 0 h 26"/>
                  <a:gd name="T56" fmla="*/ 96 w 96"/>
                  <a:gd name="T57" fmla="*/ 26 h 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6" h="26">
                    <a:moveTo>
                      <a:pt x="0" y="0"/>
                    </a:moveTo>
                    <a:lnTo>
                      <a:pt x="14" y="2"/>
                    </a:lnTo>
                    <a:lnTo>
                      <a:pt x="33" y="3"/>
                    </a:lnTo>
                    <a:lnTo>
                      <a:pt x="46" y="5"/>
                    </a:lnTo>
                    <a:lnTo>
                      <a:pt x="58" y="13"/>
                    </a:lnTo>
                    <a:lnTo>
                      <a:pt x="66" y="16"/>
                    </a:lnTo>
                    <a:lnTo>
                      <a:pt x="81" y="11"/>
                    </a:lnTo>
                    <a:lnTo>
                      <a:pt x="94" y="11"/>
                    </a:lnTo>
                    <a:lnTo>
                      <a:pt x="96" y="25"/>
                    </a:lnTo>
                    <a:lnTo>
                      <a:pt x="84" y="23"/>
                    </a:lnTo>
                    <a:lnTo>
                      <a:pt x="73" y="25"/>
                    </a:lnTo>
                    <a:lnTo>
                      <a:pt x="62" y="26"/>
                    </a:lnTo>
                    <a:lnTo>
                      <a:pt x="55" y="26"/>
                    </a:lnTo>
                    <a:lnTo>
                      <a:pt x="46" y="17"/>
                    </a:lnTo>
                    <a:lnTo>
                      <a:pt x="39" y="9"/>
                    </a:lnTo>
                    <a:lnTo>
                      <a:pt x="28" y="8"/>
                    </a:lnTo>
                    <a:lnTo>
                      <a:pt x="1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9" name="Group 235"/>
              <p:cNvGrpSpPr>
                <a:grpSpLocks/>
              </p:cNvGrpSpPr>
              <p:nvPr/>
            </p:nvGrpSpPr>
            <p:grpSpPr bwMode="auto">
              <a:xfrm>
                <a:off x="3784" y="1120"/>
                <a:ext cx="263" cy="291"/>
                <a:chOff x="3784" y="1120"/>
                <a:chExt cx="263" cy="291"/>
              </a:xfrm>
            </p:grpSpPr>
            <p:sp>
              <p:nvSpPr>
                <p:cNvPr id="1313" name="Freeform 236"/>
                <p:cNvSpPr>
                  <a:spLocks/>
                </p:cNvSpPr>
                <p:nvPr/>
              </p:nvSpPr>
              <p:spPr bwMode="auto">
                <a:xfrm>
                  <a:off x="3784" y="1120"/>
                  <a:ext cx="263" cy="291"/>
                </a:xfrm>
                <a:custGeom>
                  <a:avLst/>
                  <a:gdLst>
                    <a:gd name="T0" fmla="*/ 3 w 525"/>
                    <a:gd name="T1" fmla="*/ 73 h 582"/>
                    <a:gd name="T2" fmla="*/ 1 w 525"/>
                    <a:gd name="T3" fmla="*/ 51 h 582"/>
                    <a:gd name="T4" fmla="*/ 0 w 525"/>
                    <a:gd name="T5" fmla="*/ 39 h 582"/>
                    <a:gd name="T6" fmla="*/ 1 w 525"/>
                    <a:gd name="T7" fmla="*/ 25 h 582"/>
                    <a:gd name="T8" fmla="*/ 3 w 525"/>
                    <a:gd name="T9" fmla="*/ 14 h 582"/>
                    <a:gd name="T10" fmla="*/ 8 w 525"/>
                    <a:gd name="T11" fmla="*/ 9 h 582"/>
                    <a:gd name="T12" fmla="*/ 15 w 525"/>
                    <a:gd name="T13" fmla="*/ 3 h 582"/>
                    <a:gd name="T14" fmla="*/ 21 w 525"/>
                    <a:gd name="T15" fmla="*/ 1 h 582"/>
                    <a:gd name="T16" fmla="*/ 24 w 525"/>
                    <a:gd name="T17" fmla="*/ 1 h 582"/>
                    <a:gd name="T18" fmla="*/ 35 w 525"/>
                    <a:gd name="T19" fmla="*/ 1 h 582"/>
                    <a:gd name="T20" fmla="*/ 41 w 525"/>
                    <a:gd name="T21" fmla="*/ 1 h 582"/>
                    <a:gd name="T22" fmla="*/ 48 w 525"/>
                    <a:gd name="T23" fmla="*/ 3 h 582"/>
                    <a:gd name="T24" fmla="*/ 54 w 525"/>
                    <a:gd name="T25" fmla="*/ 6 h 582"/>
                    <a:gd name="T26" fmla="*/ 60 w 525"/>
                    <a:gd name="T27" fmla="*/ 10 h 582"/>
                    <a:gd name="T28" fmla="*/ 65 w 525"/>
                    <a:gd name="T29" fmla="*/ 15 h 582"/>
                    <a:gd name="T30" fmla="*/ 66 w 525"/>
                    <a:gd name="T31" fmla="*/ 23 h 582"/>
                    <a:gd name="T32" fmla="*/ 65 w 525"/>
                    <a:gd name="T33" fmla="*/ 33 h 582"/>
                    <a:gd name="T34" fmla="*/ 60 w 525"/>
                    <a:gd name="T35" fmla="*/ 26 h 582"/>
                    <a:gd name="T36" fmla="*/ 53 w 525"/>
                    <a:gd name="T37" fmla="*/ 23 h 582"/>
                    <a:gd name="T38" fmla="*/ 49 w 525"/>
                    <a:gd name="T39" fmla="*/ 21 h 582"/>
                    <a:gd name="T40" fmla="*/ 46 w 525"/>
                    <a:gd name="T41" fmla="*/ 21 h 582"/>
                    <a:gd name="T42" fmla="*/ 42 w 525"/>
                    <a:gd name="T43" fmla="*/ 18 h 582"/>
                    <a:gd name="T44" fmla="*/ 38 w 525"/>
                    <a:gd name="T45" fmla="*/ 14 h 582"/>
                    <a:gd name="T46" fmla="*/ 31 w 525"/>
                    <a:gd name="T47" fmla="*/ 9 h 582"/>
                    <a:gd name="T48" fmla="*/ 33 w 525"/>
                    <a:gd name="T49" fmla="*/ 14 h 582"/>
                    <a:gd name="T50" fmla="*/ 34 w 525"/>
                    <a:gd name="T51" fmla="*/ 22 h 582"/>
                    <a:gd name="T52" fmla="*/ 33 w 525"/>
                    <a:gd name="T53" fmla="*/ 29 h 582"/>
                    <a:gd name="T54" fmla="*/ 30 w 525"/>
                    <a:gd name="T55" fmla="*/ 36 h 582"/>
                    <a:gd name="T56" fmla="*/ 27 w 525"/>
                    <a:gd name="T57" fmla="*/ 40 h 582"/>
                    <a:gd name="T58" fmla="*/ 24 w 525"/>
                    <a:gd name="T59" fmla="*/ 46 h 582"/>
                    <a:gd name="T60" fmla="*/ 22 w 525"/>
                    <a:gd name="T61" fmla="*/ 50 h 582"/>
                    <a:gd name="T62" fmla="*/ 21 w 525"/>
                    <a:gd name="T63" fmla="*/ 55 h 582"/>
                    <a:gd name="T64" fmla="*/ 21 w 525"/>
                    <a:gd name="T65" fmla="*/ 61 h 582"/>
                    <a:gd name="T66" fmla="*/ 16 w 525"/>
                    <a:gd name="T67" fmla="*/ 63 h 582"/>
                    <a:gd name="T68" fmla="*/ 15 w 525"/>
                    <a:gd name="T69" fmla="*/ 58 h 582"/>
                    <a:gd name="T70" fmla="*/ 14 w 525"/>
                    <a:gd name="T71" fmla="*/ 53 h 582"/>
                    <a:gd name="T72" fmla="*/ 13 w 525"/>
                    <a:gd name="T73" fmla="*/ 45 h 582"/>
                    <a:gd name="T74" fmla="*/ 11 w 525"/>
                    <a:gd name="T75" fmla="*/ 41 h 582"/>
                    <a:gd name="T76" fmla="*/ 8 w 525"/>
                    <a:gd name="T77" fmla="*/ 39 h 582"/>
                    <a:gd name="T78" fmla="*/ 5 w 525"/>
                    <a:gd name="T79" fmla="*/ 43 h 582"/>
                    <a:gd name="T80" fmla="*/ 3 w 525"/>
                    <a:gd name="T81" fmla="*/ 48 h 582"/>
                    <a:gd name="T82" fmla="*/ 3 w 525"/>
                    <a:gd name="T83" fmla="*/ 54 h 582"/>
                    <a:gd name="T84" fmla="*/ 4 w 525"/>
                    <a:gd name="T85" fmla="*/ 64 h 582"/>
                    <a:gd name="T86" fmla="*/ 6 w 525"/>
                    <a:gd name="T87" fmla="*/ 69 h 58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525"/>
                    <a:gd name="T133" fmla="*/ 0 h 582"/>
                    <a:gd name="T134" fmla="*/ 525 w 525"/>
                    <a:gd name="T135" fmla="*/ 582 h 58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525" h="582">
                      <a:moveTo>
                        <a:pt x="46" y="551"/>
                      </a:moveTo>
                      <a:lnTo>
                        <a:pt x="20" y="582"/>
                      </a:lnTo>
                      <a:lnTo>
                        <a:pt x="6" y="536"/>
                      </a:lnTo>
                      <a:lnTo>
                        <a:pt x="6" y="410"/>
                      </a:lnTo>
                      <a:lnTo>
                        <a:pt x="2" y="357"/>
                      </a:lnTo>
                      <a:lnTo>
                        <a:pt x="0" y="312"/>
                      </a:lnTo>
                      <a:lnTo>
                        <a:pt x="2" y="256"/>
                      </a:lnTo>
                      <a:lnTo>
                        <a:pt x="5" y="207"/>
                      </a:lnTo>
                      <a:lnTo>
                        <a:pt x="12" y="137"/>
                      </a:lnTo>
                      <a:lnTo>
                        <a:pt x="20" y="114"/>
                      </a:lnTo>
                      <a:lnTo>
                        <a:pt x="37" y="92"/>
                      </a:lnTo>
                      <a:lnTo>
                        <a:pt x="57" y="69"/>
                      </a:lnTo>
                      <a:lnTo>
                        <a:pt x="82" y="45"/>
                      </a:lnTo>
                      <a:lnTo>
                        <a:pt x="119" y="24"/>
                      </a:lnTo>
                      <a:lnTo>
                        <a:pt x="143" y="13"/>
                      </a:lnTo>
                      <a:lnTo>
                        <a:pt x="161" y="8"/>
                      </a:lnTo>
                      <a:lnTo>
                        <a:pt x="176" y="7"/>
                      </a:lnTo>
                      <a:lnTo>
                        <a:pt x="190" y="5"/>
                      </a:lnTo>
                      <a:lnTo>
                        <a:pt x="238" y="0"/>
                      </a:lnTo>
                      <a:lnTo>
                        <a:pt x="274" y="2"/>
                      </a:lnTo>
                      <a:lnTo>
                        <a:pt x="306" y="8"/>
                      </a:lnTo>
                      <a:lnTo>
                        <a:pt x="328" y="13"/>
                      </a:lnTo>
                      <a:lnTo>
                        <a:pt x="354" y="21"/>
                      </a:lnTo>
                      <a:lnTo>
                        <a:pt x="380" y="31"/>
                      </a:lnTo>
                      <a:lnTo>
                        <a:pt x="404" y="41"/>
                      </a:lnTo>
                      <a:lnTo>
                        <a:pt x="427" y="52"/>
                      </a:lnTo>
                      <a:lnTo>
                        <a:pt x="450" y="62"/>
                      </a:lnTo>
                      <a:lnTo>
                        <a:pt x="479" y="86"/>
                      </a:lnTo>
                      <a:lnTo>
                        <a:pt x="504" y="106"/>
                      </a:lnTo>
                      <a:lnTo>
                        <a:pt x="516" y="121"/>
                      </a:lnTo>
                      <a:lnTo>
                        <a:pt x="523" y="152"/>
                      </a:lnTo>
                      <a:lnTo>
                        <a:pt x="525" y="187"/>
                      </a:lnTo>
                      <a:lnTo>
                        <a:pt x="522" y="241"/>
                      </a:lnTo>
                      <a:lnTo>
                        <a:pt x="517" y="264"/>
                      </a:lnTo>
                      <a:lnTo>
                        <a:pt x="506" y="233"/>
                      </a:lnTo>
                      <a:lnTo>
                        <a:pt x="476" y="210"/>
                      </a:lnTo>
                      <a:lnTo>
                        <a:pt x="439" y="199"/>
                      </a:lnTo>
                      <a:lnTo>
                        <a:pt x="417" y="190"/>
                      </a:lnTo>
                      <a:lnTo>
                        <a:pt x="403" y="180"/>
                      </a:lnTo>
                      <a:lnTo>
                        <a:pt x="391" y="174"/>
                      </a:lnTo>
                      <a:lnTo>
                        <a:pt x="377" y="174"/>
                      </a:lnTo>
                      <a:lnTo>
                        <a:pt x="362" y="169"/>
                      </a:lnTo>
                      <a:lnTo>
                        <a:pt x="349" y="162"/>
                      </a:lnTo>
                      <a:lnTo>
                        <a:pt x="332" y="148"/>
                      </a:lnTo>
                      <a:lnTo>
                        <a:pt x="322" y="135"/>
                      </a:lnTo>
                      <a:lnTo>
                        <a:pt x="303" y="118"/>
                      </a:lnTo>
                      <a:lnTo>
                        <a:pt x="281" y="100"/>
                      </a:lnTo>
                      <a:lnTo>
                        <a:pt x="245" y="76"/>
                      </a:lnTo>
                      <a:lnTo>
                        <a:pt x="258" y="95"/>
                      </a:lnTo>
                      <a:lnTo>
                        <a:pt x="264" y="114"/>
                      </a:lnTo>
                      <a:lnTo>
                        <a:pt x="267" y="138"/>
                      </a:lnTo>
                      <a:lnTo>
                        <a:pt x="266" y="176"/>
                      </a:lnTo>
                      <a:lnTo>
                        <a:pt x="262" y="204"/>
                      </a:lnTo>
                      <a:lnTo>
                        <a:pt x="258" y="238"/>
                      </a:lnTo>
                      <a:lnTo>
                        <a:pt x="247" y="270"/>
                      </a:lnTo>
                      <a:lnTo>
                        <a:pt x="238" y="287"/>
                      </a:lnTo>
                      <a:lnTo>
                        <a:pt x="226" y="306"/>
                      </a:lnTo>
                      <a:lnTo>
                        <a:pt x="211" y="323"/>
                      </a:lnTo>
                      <a:lnTo>
                        <a:pt x="201" y="339"/>
                      </a:lnTo>
                      <a:lnTo>
                        <a:pt x="186" y="371"/>
                      </a:lnTo>
                      <a:lnTo>
                        <a:pt x="179" y="390"/>
                      </a:lnTo>
                      <a:lnTo>
                        <a:pt x="176" y="405"/>
                      </a:lnTo>
                      <a:lnTo>
                        <a:pt x="169" y="427"/>
                      </a:lnTo>
                      <a:lnTo>
                        <a:pt x="162" y="447"/>
                      </a:lnTo>
                      <a:lnTo>
                        <a:pt x="165" y="470"/>
                      </a:lnTo>
                      <a:lnTo>
                        <a:pt x="162" y="492"/>
                      </a:lnTo>
                      <a:lnTo>
                        <a:pt x="154" y="512"/>
                      </a:lnTo>
                      <a:lnTo>
                        <a:pt x="125" y="511"/>
                      </a:lnTo>
                      <a:lnTo>
                        <a:pt x="119" y="486"/>
                      </a:lnTo>
                      <a:lnTo>
                        <a:pt x="115" y="467"/>
                      </a:lnTo>
                      <a:lnTo>
                        <a:pt x="111" y="447"/>
                      </a:lnTo>
                      <a:lnTo>
                        <a:pt x="111" y="424"/>
                      </a:lnTo>
                      <a:lnTo>
                        <a:pt x="109" y="401"/>
                      </a:lnTo>
                      <a:lnTo>
                        <a:pt x="102" y="362"/>
                      </a:lnTo>
                      <a:lnTo>
                        <a:pt x="96" y="342"/>
                      </a:lnTo>
                      <a:lnTo>
                        <a:pt x="86" y="329"/>
                      </a:lnTo>
                      <a:lnTo>
                        <a:pt x="69" y="317"/>
                      </a:lnTo>
                      <a:lnTo>
                        <a:pt x="59" y="318"/>
                      </a:lnTo>
                      <a:lnTo>
                        <a:pt x="44" y="328"/>
                      </a:lnTo>
                      <a:lnTo>
                        <a:pt x="35" y="345"/>
                      </a:lnTo>
                      <a:lnTo>
                        <a:pt x="28" y="366"/>
                      </a:lnTo>
                      <a:lnTo>
                        <a:pt x="24" y="391"/>
                      </a:lnTo>
                      <a:lnTo>
                        <a:pt x="22" y="410"/>
                      </a:lnTo>
                      <a:lnTo>
                        <a:pt x="20" y="438"/>
                      </a:lnTo>
                      <a:lnTo>
                        <a:pt x="24" y="484"/>
                      </a:lnTo>
                      <a:lnTo>
                        <a:pt x="29" y="512"/>
                      </a:lnTo>
                      <a:lnTo>
                        <a:pt x="39" y="536"/>
                      </a:lnTo>
                      <a:lnTo>
                        <a:pt x="46" y="551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14" name="Freeform 237"/>
                <p:cNvSpPr>
                  <a:spLocks/>
                </p:cNvSpPr>
                <p:nvPr/>
              </p:nvSpPr>
              <p:spPr bwMode="auto">
                <a:xfrm>
                  <a:off x="3845" y="1130"/>
                  <a:ext cx="197" cy="210"/>
                </a:xfrm>
                <a:custGeom>
                  <a:avLst/>
                  <a:gdLst>
                    <a:gd name="T0" fmla="*/ 5 w 395"/>
                    <a:gd name="T1" fmla="*/ 49 h 420"/>
                    <a:gd name="T2" fmla="*/ 2 w 395"/>
                    <a:gd name="T3" fmla="*/ 53 h 420"/>
                    <a:gd name="T4" fmla="*/ 2 w 395"/>
                    <a:gd name="T5" fmla="*/ 47 h 420"/>
                    <a:gd name="T6" fmla="*/ 1 w 395"/>
                    <a:gd name="T7" fmla="*/ 44 h 420"/>
                    <a:gd name="T8" fmla="*/ 2 w 395"/>
                    <a:gd name="T9" fmla="*/ 34 h 420"/>
                    <a:gd name="T10" fmla="*/ 2 w 395"/>
                    <a:gd name="T11" fmla="*/ 28 h 420"/>
                    <a:gd name="T12" fmla="*/ 4 w 395"/>
                    <a:gd name="T13" fmla="*/ 29 h 420"/>
                    <a:gd name="T14" fmla="*/ 4 w 395"/>
                    <a:gd name="T15" fmla="*/ 33 h 420"/>
                    <a:gd name="T16" fmla="*/ 3 w 395"/>
                    <a:gd name="T17" fmla="*/ 38 h 420"/>
                    <a:gd name="T18" fmla="*/ 4 w 395"/>
                    <a:gd name="T19" fmla="*/ 40 h 420"/>
                    <a:gd name="T20" fmla="*/ 8 w 395"/>
                    <a:gd name="T21" fmla="*/ 41 h 420"/>
                    <a:gd name="T22" fmla="*/ 12 w 395"/>
                    <a:gd name="T23" fmla="*/ 30 h 420"/>
                    <a:gd name="T24" fmla="*/ 9 w 395"/>
                    <a:gd name="T25" fmla="*/ 30 h 420"/>
                    <a:gd name="T26" fmla="*/ 9 w 395"/>
                    <a:gd name="T27" fmla="*/ 28 h 420"/>
                    <a:gd name="T28" fmla="*/ 10 w 395"/>
                    <a:gd name="T29" fmla="*/ 29 h 420"/>
                    <a:gd name="T30" fmla="*/ 13 w 395"/>
                    <a:gd name="T31" fmla="*/ 25 h 420"/>
                    <a:gd name="T32" fmla="*/ 14 w 395"/>
                    <a:gd name="T33" fmla="*/ 20 h 420"/>
                    <a:gd name="T34" fmla="*/ 15 w 395"/>
                    <a:gd name="T35" fmla="*/ 19 h 420"/>
                    <a:gd name="T36" fmla="*/ 16 w 395"/>
                    <a:gd name="T37" fmla="*/ 13 h 420"/>
                    <a:gd name="T38" fmla="*/ 16 w 395"/>
                    <a:gd name="T39" fmla="*/ 9 h 420"/>
                    <a:gd name="T40" fmla="*/ 13 w 395"/>
                    <a:gd name="T41" fmla="*/ 7 h 420"/>
                    <a:gd name="T42" fmla="*/ 9 w 395"/>
                    <a:gd name="T43" fmla="*/ 4 h 420"/>
                    <a:gd name="T44" fmla="*/ 5 w 395"/>
                    <a:gd name="T45" fmla="*/ 2 h 420"/>
                    <a:gd name="T46" fmla="*/ 6 w 395"/>
                    <a:gd name="T47" fmla="*/ 0 h 420"/>
                    <a:gd name="T48" fmla="*/ 11 w 395"/>
                    <a:gd name="T49" fmla="*/ 1 h 420"/>
                    <a:gd name="T50" fmla="*/ 15 w 395"/>
                    <a:gd name="T51" fmla="*/ 2 h 420"/>
                    <a:gd name="T52" fmla="*/ 13 w 395"/>
                    <a:gd name="T53" fmla="*/ 3 h 420"/>
                    <a:gd name="T54" fmla="*/ 18 w 395"/>
                    <a:gd name="T55" fmla="*/ 3 h 420"/>
                    <a:gd name="T56" fmla="*/ 22 w 395"/>
                    <a:gd name="T57" fmla="*/ 3 h 420"/>
                    <a:gd name="T58" fmla="*/ 18 w 395"/>
                    <a:gd name="T59" fmla="*/ 5 h 420"/>
                    <a:gd name="T60" fmla="*/ 22 w 395"/>
                    <a:gd name="T61" fmla="*/ 5 h 420"/>
                    <a:gd name="T62" fmla="*/ 16 w 395"/>
                    <a:gd name="T63" fmla="*/ 6 h 420"/>
                    <a:gd name="T64" fmla="*/ 21 w 395"/>
                    <a:gd name="T65" fmla="*/ 7 h 420"/>
                    <a:gd name="T66" fmla="*/ 27 w 395"/>
                    <a:gd name="T67" fmla="*/ 10 h 420"/>
                    <a:gd name="T68" fmla="*/ 26 w 395"/>
                    <a:gd name="T69" fmla="*/ 7 h 420"/>
                    <a:gd name="T70" fmla="*/ 31 w 395"/>
                    <a:gd name="T71" fmla="*/ 9 h 420"/>
                    <a:gd name="T72" fmla="*/ 35 w 395"/>
                    <a:gd name="T73" fmla="*/ 11 h 420"/>
                    <a:gd name="T74" fmla="*/ 39 w 395"/>
                    <a:gd name="T75" fmla="*/ 14 h 420"/>
                    <a:gd name="T76" fmla="*/ 40 w 395"/>
                    <a:gd name="T77" fmla="*/ 15 h 420"/>
                    <a:gd name="T78" fmla="*/ 44 w 395"/>
                    <a:gd name="T79" fmla="*/ 20 h 420"/>
                    <a:gd name="T80" fmla="*/ 47 w 395"/>
                    <a:gd name="T81" fmla="*/ 24 h 420"/>
                    <a:gd name="T82" fmla="*/ 49 w 395"/>
                    <a:gd name="T83" fmla="*/ 30 h 420"/>
                    <a:gd name="T84" fmla="*/ 44 w 395"/>
                    <a:gd name="T85" fmla="*/ 24 h 420"/>
                    <a:gd name="T86" fmla="*/ 36 w 395"/>
                    <a:gd name="T87" fmla="*/ 22 h 420"/>
                    <a:gd name="T88" fmla="*/ 33 w 395"/>
                    <a:gd name="T89" fmla="*/ 20 h 420"/>
                    <a:gd name="T90" fmla="*/ 30 w 395"/>
                    <a:gd name="T91" fmla="*/ 19 h 420"/>
                    <a:gd name="T92" fmla="*/ 26 w 395"/>
                    <a:gd name="T93" fmla="*/ 15 h 420"/>
                    <a:gd name="T94" fmla="*/ 22 w 395"/>
                    <a:gd name="T95" fmla="*/ 13 h 420"/>
                    <a:gd name="T96" fmla="*/ 15 w 395"/>
                    <a:gd name="T97" fmla="*/ 7 h 420"/>
                    <a:gd name="T98" fmla="*/ 17 w 395"/>
                    <a:gd name="T99" fmla="*/ 12 h 420"/>
                    <a:gd name="T100" fmla="*/ 18 w 395"/>
                    <a:gd name="T101" fmla="*/ 20 h 420"/>
                    <a:gd name="T102" fmla="*/ 17 w 395"/>
                    <a:gd name="T103" fmla="*/ 27 h 420"/>
                    <a:gd name="T104" fmla="*/ 14 w 395"/>
                    <a:gd name="T105" fmla="*/ 34 h 420"/>
                    <a:gd name="T106" fmla="*/ 11 w 395"/>
                    <a:gd name="T107" fmla="*/ 38 h 420"/>
                    <a:gd name="T108" fmla="*/ 7 w 395"/>
                    <a:gd name="T109" fmla="*/ 44 h 420"/>
                    <a:gd name="T110" fmla="*/ 6 w 395"/>
                    <a:gd name="T111" fmla="*/ 49 h 420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395"/>
                    <a:gd name="T169" fmla="*/ 0 h 420"/>
                    <a:gd name="T170" fmla="*/ 395 w 395"/>
                    <a:gd name="T171" fmla="*/ 420 h 420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395" h="420">
                      <a:moveTo>
                        <a:pt x="51" y="372"/>
                      </a:moveTo>
                      <a:lnTo>
                        <a:pt x="40" y="387"/>
                      </a:lnTo>
                      <a:lnTo>
                        <a:pt x="47" y="358"/>
                      </a:lnTo>
                      <a:lnTo>
                        <a:pt x="16" y="420"/>
                      </a:lnTo>
                      <a:lnTo>
                        <a:pt x="39" y="347"/>
                      </a:lnTo>
                      <a:lnTo>
                        <a:pt x="17" y="373"/>
                      </a:lnTo>
                      <a:lnTo>
                        <a:pt x="26" y="322"/>
                      </a:lnTo>
                      <a:lnTo>
                        <a:pt x="15" y="349"/>
                      </a:lnTo>
                      <a:lnTo>
                        <a:pt x="17" y="302"/>
                      </a:lnTo>
                      <a:lnTo>
                        <a:pt x="22" y="268"/>
                      </a:lnTo>
                      <a:lnTo>
                        <a:pt x="0" y="310"/>
                      </a:lnTo>
                      <a:lnTo>
                        <a:pt x="23" y="231"/>
                      </a:lnTo>
                      <a:lnTo>
                        <a:pt x="55" y="190"/>
                      </a:lnTo>
                      <a:lnTo>
                        <a:pt x="33" y="235"/>
                      </a:lnTo>
                      <a:lnTo>
                        <a:pt x="72" y="186"/>
                      </a:lnTo>
                      <a:lnTo>
                        <a:pt x="37" y="263"/>
                      </a:lnTo>
                      <a:lnTo>
                        <a:pt x="65" y="234"/>
                      </a:lnTo>
                      <a:lnTo>
                        <a:pt x="27" y="302"/>
                      </a:lnTo>
                      <a:lnTo>
                        <a:pt x="64" y="265"/>
                      </a:lnTo>
                      <a:lnTo>
                        <a:pt x="37" y="319"/>
                      </a:lnTo>
                      <a:lnTo>
                        <a:pt x="72" y="277"/>
                      </a:lnTo>
                      <a:lnTo>
                        <a:pt x="65" y="322"/>
                      </a:lnTo>
                      <a:lnTo>
                        <a:pt x="85" y="276"/>
                      </a:lnTo>
                      <a:lnTo>
                        <a:pt x="101" y="243"/>
                      </a:lnTo>
                      <a:lnTo>
                        <a:pt x="77" y="265"/>
                      </a:lnTo>
                      <a:lnTo>
                        <a:pt x="77" y="242"/>
                      </a:lnTo>
                      <a:lnTo>
                        <a:pt x="57" y="260"/>
                      </a:lnTo>
                      <a:lnTo>
                        <a:pt x="79" y="224"/>
                      </a:lnTo>
                      <a:lnTo>
                        <a:pt x="89" y="214"/>
                      </a:lnTo>
                      <a:lnTo>
                        <a:pt x="84" y="238"/>
                      </a:lnTo>
                      <a:lnTo>
                        <a:pt x="96" y="215"/>
                      </a:lnTo>
                      <a:lnTo>
                        <a:pt x="106" y="198"/>
                      </a:lnTo>
                      <a:lnTo>
                        <a:pt x="113" y="173"/>
                      </a:lnTo>
                      <a:lnTo>
                        <a:pt x="118" y="158"/>
                      </a:lnTo>
                      <a:lnTo>
                        <a:pt x="124" y="131"/>
                      </a:lnTo>
                      <a:lnTo>
                        <a:pt x="127" y="152"/>
                      </a:lnTo>
                      <a:lnTo>
                        <a:pt x="132" y="121"/>
                      </a:lnTo>
                      <a:lnTo>
                        <a:pt x="132" y="100"/>
                      </a:lnTo>
                      <a:lnTo>
                        <a:pt x="130" y="85"/>
                      </a:lnTo>
                      <a:lnTo>
                        <a:pt x="129" y="69"/>
                      </a:lnTo>
                      <a:lnTo>
                        <a:pt x="121" y="60"/>
                      </a:lnTo>
                      <a:lnTo>
                        <a:pt x="111" y="51"/>
                      </a:lnTo>
                      <a:lnTo>
                        <a:pt x="94" y="40"/>
                      </a:lnTo>
                      <a:lnTo>
                        <a:pt x="77" y="32"/>
                      </a:lnTo>
                      <a:lnTo>
                        <a:pt x="61" y="24"/>
                      </a:lnTo>
                      <a:lnTo>
                        <a:pt x="42" y="10"/>
                      </a:lnTo>
                      <a:lnTo>
                        <a:pt x="65" y="20"/>
                      </a:lnTo>
                      <a:lnTo>
                        <a:pt x="50" y="0"/>
                      </a:lnTo>
                      <a:lnTo>
                        <a:pt x="66" y="3"/>
                      </a:lnTo>
                      <a:lnTo>
                        <a:pt x="94" y="6"/>
                      </a:lnTo>
                      <a:lnTo>
                        <a:pt x="108" y="7"/>
                      </a:lnTo>
                      <a:lnTo>
                        <a:pt x="125" y="14"/>
                      </a:lnTo>
                      <a:lnTo>
                        <a:pt x="102" y="18"/>
                      </a:lnTo>
                      <a:lnTo>
                        <a:pt x="111" y="20"/>
                      </a:lnTo>
                      <a:lnTo>
                        <a:pt x="124" y="20"/>
                      </a:lnTo>
                      <a:lnTo>
                        <a:pt x="146" y="20"/>
                      </a:lnTo>
                      <a:lnTo>
                        <a:pt x="163" y="20"/>
                      </a:lnTo>
                      <a:lnTo>
                        <a:pt x="176" y="26"/>
                      </a:lnTo>
                      <a:lnTo>
                        <a:pt x="135" y="31"/>
                      </a:lnTo>
                      <a:lnTo>
                        <a:pt x="150" y="35"/>
                      </a:lnTo>
                      <a:lnTo>
                        <a:pt x="164" y="37"/>
                      </a:lnTo>
                      <a:lnTo>
                        <a:pt x="179" y="37"/>
                      </a:lnTo>
                      <a:lnTo>
                        <a:pt x="150" y="43"/>
                      </a:lnTo>
                      <a:lnTo>
                        <a:pt x="135" y="45"/>
                      </a:lnTo>
                      <a:lnTo>
                        <a:pt x="155" y="54"/>
                      </a:lnTo>
                      <a:lnTo>
                        <a:pt x="168" y="59"/>
                      </a:lnTo>
                      <a:lnTo>
                        <a:pt x="183" y="63"/>
                      </a:lnTo>
                      <a:lnTo>
                        <a:pt x="221" y="74"/>
                      </a:lnTo>
                      <a:lnTo>
                        <a:pt x="180" y="49"/>
                      </a:lnTo>
                      <a:lnTo>
                        <a:pt x="208" y="51"/>
                      </a:lnTo>
                      <a:lnTo>
                        <a:pt x="230" y="57"/>
                      </a:lnTo>
                      <a:lnTo>
                        <a:pt x="250" y="65"/>
                      </a:lnTo>
                      <a:lnTo>
                        <a:pt x="269" y="76"/>
                      </a:lnTo>
                      <a:lnTo>
                        <a:pt x="281" y="83"/>
                      </a:lnTo>
                      <a:lnTo>
                        <a:pt x="299" y="97"/>
                      </a:lnTo>
                      <a:lnTo>
                        <a:pt x="317" y="116"/>
                      </a:lnTo>
                      <a:lnTo>
                        <a:pt x="274" y="102"/>
                      </a:lnTo>
                      <a:lnTo>
                        <a:pt x="320" y="125"/>
                      </a:lnTo>
                      <a:lnTo>
                        <a:pt x="342" y="139"/>
                      </a:lnTo>
                      <a:lnTo>
                        <a:pt x="356" y="153"/>
                      </a:lnTo>
                      <a:lnTo>
                        <a:pt x="369" y="169"/>
                      </a:lnTo>
                      <a:lnTo>
                        <a:pt x="382" y="187"/>
                      </a:lnTo>
                      <a:lnTo>
                        <a:pt x="389" y="207"/>
                      </a:lnTo>
                      <a:lnTo>
                        <a:pt x="395" y="243"/>
                      </a:lnTo>
                      <a:lnTo>
                        <a:pt x="384" y="212"/>
                      </a:lnTo>
                      <a:lnTo>
                        <a:pt x="354" y="189"/>
                      </a:lnTo>
                      <a:lnTo>
                        <a:pt x="317" y="178"/>
                      </a:lnTo>
                      <a:lnTo>
                        <a:pt x="294" y="169"/>
                      </a:lnTo>
                      <a:lnTo>
                        <a:pt x="280" y="159"/>
                      </a:lnTo>
                      <a:lnTo>
                        <a:pt x="269" y="153"/>
                      </a:lnTo>
                      <a:lnTo>
                        <a:pt x="255" y="153"/>
                      </a:lnTo>
                      <a:lnTo>
                        <a:pt x="240" y="148"/>
                      </a:lnTo>
                      <a:lnTo>
                        <a:pt x="227" y="141"/>
                      </a:lnTo>
                      <a:lnTo>
                        <a:pt x="210" y="127"/>
                      </a:lnTo>
                      <a:lnTo>
                        <a:pt x="200" y="116"/>
                      </a:lnTo>
                      <a:lnTo>
                        <a:pt x="181" y="97"/>
                      </a:lnTo>
                      <a:lnTo>
                        <a:pt x="159" y="79"/>
                      </a:lnTo>
                      <a:lnTo>
                        <a:pt x="123" y="55"/>
                      </a:lnTo>
                      <a:lnTo>
                        <a:pt x="136" y="74"/>
                      </a:lnTo>
                      <a:lnTo>
                        <a:pt x="142" y="93"/>
                      </a:lnTo>
                      <a:lnTo>
                        <a:pt x="145" y="119"/>
                      </a:lnTo>
                      <a:lnTo>
                        <a:pt x="144" y="155"/>
                      </a:lnTo>
                      <a:lnTo>
                        <a:pt x="140" y="183"/>
                      </a:lnTo>
                      <a:lnTo>
                        <a:pt x="136" y="217"/>
                      </a:lnTo>
                      <a:lnTo>
                        <a:pt x="125" y="249"/>
                      </a:lnTo>
                      <a:lnTo>
                        <a:pt x="116" y="266"/>
                      </a:lnTo>
                      <a:lnTo>
                        <a:pt x="104" y="285"/>
                      </a:lnTo>
                      <a:lnTo>
                        <a:pt x="88" y="302"/>
                      </a:lnTo>
                      <a:lnTo>
                        <a:pt x="78" y="319"/>
                      </a:lnTo>
                      <a:lnTo>
                        <a:pt x="62" y="352"/>
                      </a:lnTo>
                      <a:lnTo>
                        <a:pt x="56" y="370"/>
                      </a:lnTo>
                      <a:lnTo>
                        <a:pt x="53" y="386"/>
                      </a:lnTo>
                      <a:lnTo>
                        <a:pt x="51" y="372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" name="Group 238"/>
              <p:cNvGrpSpPr>
                <a:grpSpLocks/>
              </p:cNvGrpSpPr>
              <p:nvPr/>
            </p:nvGrpSpPr>
            <p:grpSpPr bwMode="auto">
              <a:xfrm>
                <a:off x="3798" y="1296"/>
                <a:ext cx="109" cy="241"/>
                <a:chOff x="3798" y="1296"/>
                <a:chExt cx="109" cy="241"/>
              </a:xfrm>
            </p:grpSpPr>
            <p:sp>
              <p:nvSpPr>
                <p:cNvPr id="1311" name="Freeform 239"/>
                <p:cNvSpPr>
                  <a:spLocks/>
                </p:cNvSpPr>
                <p:nvPr/>
              </p:nvSpPr>
              <p:spPr bwMode="auto">
                <a:xfrm>
                  <a:off x="3809" y="1397"/>
                  <a:ext cx="98" cy="140"/>
                </a:xfrm>
                <a:custGeom>
                  <a:avLst/>
                  <a:gdLst>
                    <a:gd name="T0" fmla="*/ 0 w 196"/>
                    <a:gd name="T1" fmla="*/ 0 h 279"/>
                    <a:gd name="T2" fmla="*/ 2 w 196"/>
                    <a:gd name="T3" fmla="*/ 2 h 279"/>
                    <a:gd name="T4" fmla="*/ 3 w 196"/>
                    <a:gd name="T5" fmla="*/ 3 h 279"/>
                    <a:gd name="T6" fmla="*/ 3 w 196"/>
                    <a:gd name="T7" fmla="*/ 3 h 279"/>
                    <a:gd name="T8" fmla="*/ 6 w 196"/>
                    <a:gd name="T9" fmla="*/ 2 h 279"/>
                    <a:gd name="T10" fmla="*/ 6 w 196"/>
                    <a:gd name="T11" fmla="*/ 0 h 279"/>
                    <a:gd name="T12" fmla="*/ 6 w 196"/>
                    <a:gd name="T13" fmla="*/ 4 h 279"/>
                    <a:gd name="T14" fmla="*/ 6 w 196"/>
                    <a:gd name="T15" fmla="*/ 6 h 279"/>
                    <a:gd name="T16" fmla="*/ 7 w 196"/>
                    <a:gd name="T17" fmla="*/ 8 h 279"/>
                    <a:gd name="T18" fmla="*/ 9 w 196"/>
                    <a:gd name="T19" fmla="*/ 11 h 279"/>
                    <a:gd name="T20" fmla="*/ 10 w 196"/>
                    <a:gd name="T21" fmla="*/ 14 h 279"/>
                    <a:gd name="T22" fmla="*/ 11 w 196"/>
                    <a:gd name="T23" fmla="*/ 15 h 279"/>
                    <a:gd name="T24" fmla="*/ 12 w 196"/>
                    <a:gd name="T25" fmla="*/ 17 h 279"/>
                    <a:gd name="T26" fmla="*/ 13 w 196"/>
                    <a:gd name="T27" fmla="*/ 20 h 279"/>
                    <a:gd name="T28" fmla="*/ 15 w 196"/>
                    <a:gd name="T29" fmla="*/ 22 h 279"/>
                    <a:gd name="T30" fmla="*/ 17 w 196"/>
                    <a:gd name="T31" fmla="*/ 23 h 279"/>
                    <a:gd name="T32" fmla="*/ 17 w 196"/>
                    <a:gd name="T33" fmla="*/ 24 h 279"/>
                    <a:gd name="T34" fmla="*/ 18 w 196"/>
                    <a:gd name="T35" fmla="*/ 26 h 279"/>
                    <a:gd name="T36" fmla="*/ 19 w 196"/>
                    <a:gd name="T37" fmla="*/ 28 h 279"/>
                    <a:gd name="T38" fmla="*/ 20 w 196"/>
                    <a:gd name="T39" fmla="*/ 30 h 279"/>
                    <a:gd name="T40" fmla="*/ 21 w 196"/>
                    <a:gd name="T41" fmla="*/ 32 h 279"/>
                    <a:gd name="T42" fmla="*/ 22 w 196"/>
                    <a:gd name="T43" fmla="*/ 34 h 279"/>
                    <a:gd name="T44" fmla="*/ 23 w 196"/>
                    <a:gd name="T45" fmla="*/ 35 h 279"/>
                    <a:gd name="T46" fmla="*/ 25 w 196"/>
                    <a:gd name="T47" fmla="*/ 35 h 279"/>
                    <a:gd name="T48" fmla="*/ 23 w 196"/>
                    <a:gd name="T49" fmla="*/ 35 h 279"/>
                    <a:gd name="T50" fmla="*/ 21 w 196"/>
                    <a:gd name="T51" fmla="*/ 35 h 279"/>
                    <a:gd name="T52" fmla="*/ 19 w 196"/>
                    <a:gd name="T53" fmla="*/ 34 h 279"/>
                    <a:gd name="T54" fmla="*/ 18 w 196"/>
                    <a:gd name="T55" fmla="*/ 32 h 279"/>
                    <a:gd name="T56" fmla="*/ 17 w 196"/>
                    <a:gd name="T57" fmla="*/ 31 h 279"/>
                    <a:gd name="T58" fmla="*/ 15 w 196"/>
                    <a:gd name="T59" fmla="*/ 30 h 279"/>
                    <a:gd name="T60" fmla="*/ 14 w 196"/>
                    <a:gd name="T61" fmla="*/ 29 h 279"/>
                    <a:gd name="T62" fmla="*/ 14 w 196"/>
                    <a:gd name="T63" fmla="*/ 29 h 279"/>
                    <a:gd name="T64" fmla="*/ 13 w 196"/>
                    <a:gd name="T65" fmla="*/ 28 h 279"/>
                    <a:gd name="T66" fmla="*/ 12 w 196"/>
                    <a:gd name="T67" fmla="*/ 27 h 279"/>
                    <a:gd name="T68" fmla="*/ 11 w 196"/>
                    <a:gd name="T69" fmla="*/ 25 h 279"/>
                    <a:gd name="T70" fmla="*/ 9 w 196"/>
                    <a:gd name="T71" fmla="*/ 23 h 279"/>
                    <a:gd name="T72" fmla="*/ 6 w 196"/>
                    <a:gd name="T73" fmla="*/ 20 h 279"/>
                    <a:gd name="T74" fmla="*/ 6 w 196"/>
                    <a:gd name="T75" fmla="*/ 17 h 279"/>
                    <a:gd name="T76" fmla="*/ 3 w 196"/>
                    <a:gd name="T77" fmla="*/ 15 h 279"/>
                    <a:gd name="T78" fmla="*/ 3 w 196"/>
                    <a:gd name="T79" fmla="*/ 12 h 279"/>
                    <a:gd name="T80" fmla="*/ 3 w 196"/>
                    <a:gd name="T81" fmla="*/ 10 h 279"/>
                    <a:gd name="T82" fmla="*/ 2 w 196"/>
                    <a:gd name="T83" fmla="*/ 8 h 279"/>
                    <a:gd name="T84" fmla="*/ 1 w 196"/>
                    <a:gd name="T85" fmla="*/ 5 h 279"/>
                    <a:gd name="T86" fmla="*/ 0 w 196"/>
                    <a:gd name="T87" fmla="*/ 0 h 2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6"/>
                    <a:gd name="T133" fmla="*/ 0 h 279"/>
                    <a:gd name="T134" fmla="*/ 196 w 196"/>
                    <a:gd name="T135" fmla="*/ 279 h 2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6" h="279">
                      <a:moveTo>
                        <a:pt x="0" y="0"/>
                      </a:moveTo>
                      <a:lnTo>
                        <a:pt x="11" y="15"/>
                      </a:lnTo>
                      <a:lnTo>
                        <a:pt x="19" y="21"/>
                      </a:lnTo>
                      <a:lnTo>
                        <a:pt x="31" y="23"/>
                      </a:lnTo>
                      <a:lnTo>
                        <a:pt x="41" y="14"/>
                      </a:lnTo>
                      <a:lnTo>
                        <a:pt x="42" y="0"/>
                      </a:lnTo>
                      <a:lnTo>
                        <a:pt x="43" y="29"/>
                      </a:lnTo>
                      <a:lnTo>
                        <a:pt x="51" y="46"/>
                      </a:lnTo>
                      <a:lnTo>
                        <a:pt x="58" y="62"/>
                      </a:lnTo>
                      <a:lnTo>
                        <a:pt x="69" y="87"/>
                      </a:lnTo>
                      <a:lnTo>
                        <a:pt x="76" y="105"/>
                      </a:lnTo>
                      <a:lnTo>
                        <a:pt x="82" y="119"/>
                      </a:lnTo>
                      <a:lnTo>
                        <a:pt x="92" y="135"/>
                      </a:lnTo>
                      <a:lnTo>
                        <a:pt x="109" y="155"/>
                      </a:lnTo>
                      <a:lnTo>
                        <a:pt x="120" y="170"/>
                      </a:lnTo>
                      <a:lnTo>
                        <a:pt x="129" y="181"/>
                      </a:lnTo>
                      <a:lnTo>
                        <a:pt x="134" y="189"/>
                      </a:lnTo>
                      <a:lnTo>
                        <a:pt x="140" y="208"/>
                      </a:lnTo>
                      <a:lnTo>
                        <a:pt x="148" y="223"/>
                      </a:lnTo>
                      <a:lnTo>
                        <a:pt x="157" y="239"/>
                      </a:lnTo>
                      <a:lnTo>
                        <a:pt x="165" y="254"/>
                      </a:lnTo>
                      <a:lnTo>
                        <a:pt x="174" y="265"/>
                      </a:lnTo>
                      <a:lnTo>
                        <a:pt x="184" y="273"/>
                      </a:lnTo>
                      <a:lnTo>
                        <a:pt x="196" y="279"/>
                      </a:lnTo>
                      <a:lnTo>
                        <a:pt x="178" y="277"/>
                      </a:lnTo>
                      <a:lnTo>
                        <a:pt x="161" y="274"/>
                      </a:lnTo>
                      <a:lnTo>
                        <a:pt x="150" y="268"/>
                      </a:lnTo>
                      <a:lnTo>
                        <a:pt x="138" y="256"/>
                      </a:lnTo>
                      <a:lnTo>
                        <a:pt x="131" y="245"/>
                      </a:lnTo>
                      <a:lnTo>
                        <a:pt x="125" y="236"/>
                      </a:lnTo>
                      <a:lnTo>
                        <a:pt x="117" y="226"/>
                      </a:lnTo>
                      <a:lnTo>
                        <a:pt x="114" y="226"/>
                      </a:lnTo>
                      <a:lnTo>
                        <a:pt x="106" y="223"/>
                      </a:lnTo>
                      <a:lnTo>
                        <a:pt x="94" y="214"/>
                      </a:lnTo>
                      <a:lnTo>
                        <a:pt x="83" y="200"/>
                      </a:lnTo>
                      <a:lnTo>
                        <a:pt x="69" y="181"/>
                      </a:lnTo>
                      <a:lnTo>
                        <a:pt x="54" y="156"/>
                      </a:lnTo>
                      <a:lnTo>
                        <a:pt x="42" y="136"/>
                      </a:lnTo>
                      <a:lnTo>
                        <a:pt x="31" y="115"/>
                      </a:lnTo>
                      <a:lnTo>
                        <a:pt x="21" y="94"/>
                      </a:lnTo>
                      <a:lnTo>
                        <a:pt x="17" y="77"/>
                      </a:lnTo>
                      <a:lnTo>
                        <a:pt x="13" y="57"/>
                      </a:lnTo>
                      <a:lnTo>
                        <a:pt x="8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12" name="Freeform 240"/>
                <p:cNvSpPr>
                  <a:spLocks/>
                </p:cNvSpPr>
                <p:nvPr/>
              </p:nvSpPr>
              <p:spPr bwMode="auto">
                <a:xfrm>
                  <a:off x="3798" y="1296"/>
                  <a:ext cx="30" cy="87"/>
                </a:xfrm>
                <a:custGeom>
                  <a:avLst/>
                  <a:gdLst>
                    <a:gd name="T0" fmla="*/ 3 w 59"/>
                    <a:gd name="T1" fmla="*/ 20 h 175"/>
                    <a:gd name="T2" fmla="*/ 2 w 59"/>
                    <a:gd name="T3" fmla="*/ 18 h 175"/>
                    <a:gd name="T4" fmla="*/ 2 w 59"/>
                    <a:gd name="T5" fmla="*/ 17 h 175"/>
                    <a:gd name="T6" fmla="*/ 1 w 59"/>
                    <a:gd name="T7" fmla="*/ 15 h 175"/>
                    <a:gd name="T8" fmla="*/ 1 w 59"/>
                    <a:gd name="T9" fmla="*/ 14 h 175"/>
                    <a:gd name="T10" fmla="*/ 2 w 59"/>
                    <a:gd name="T11" fmla="*/ 13 h 175"/>
                    <a:gd name="T12" fmla="*/ 2 w 59"/>
                    <a:gd name="T13" fmla="*/ 12 h 175"/>
                    <a:gd name="T14" fmla="*/ 1 w 59"/>
                    <a:gd name="T15" fmla="*/ 11 h 175"/>
                    <a:gd name="T16" fmla="*/ 2 w 59"/>
                    <a:gd name="T17" fmla="*/ 10 h 175"/>
                    <a:gd name="T18" fmla="*/ 2 w 59"/>
                    <a:gd name="T19" fmla="*/ 9 h 175"/>
                    <a:gd name="T20" fmla="*/ 2 w 59"/>
                    <a:gd name="T21" fmla="*/ 8 h 175"/>
                    <a:gd name="T22" fmla="*/ 2 w 59"/>
                    <a:gd name="T23" fmla="*/ 6 h 175"/>
                    <a:gd name="T24" fmla="*/ 3 w 59"/>
                    <a:gd name="T25" fmla="*/ 5 h 175"/>
                    <a:gd name="T26" fmla="*/ 3 w 59"/>
                    <a:gd name="T27" fmla="*/ 4 h 175"/>
                    <a:gd name="T28" fmla="*/ 3 w 59"/>
                    <a:gd name="T29" fmla="*/ 3 h 175"/>
                    <a:gd name="T30" fmla="*/ 4 w 59"/>
                    <a:gd name="T31" fmla="*/ 2 h 175"/>
                    <a:gd name="T32" fmla="*/ 4 w 59"/>
                    <a:gd name="T33" fmla="*/ 1 h 175"/>
                    <a:gd name="T34" fmla="*/ 5 w 59"/>
                    <a:gd name="T35" fmla="*/ 1 h 175"/>
                    <a:gd name="T36" fmla="*/ 6 w 59"/>
                    <a:gd name="T37" fmla="*/ 2 h 175"/>
                    <a:gd name="T38" fmla="*/ 7 w 59"/>
                    <a:gd name="T39" fmla="*/ 3 h 175"/>
                    <a:gd name="T40" fmla="*/ 7 w 59"/>
                    <a:gd name="T41" fmla="*/ 5 h 175"/>
                    <a:gd name="T42" fmla="*/ 7 w 59"/>
                    <a:gd name="T43" fmla="*/ 7 h 175"/>
                    <a:gd name="T44" fmla="*/ 7 w 59"/>
                    <a:gd name="T45" fmla="*/ 9 h 175"/>
                    <a:gd name="T46" fmla="*/ 6 w 59"/>
                    <a:gd name="T47" fmla="*/ 10 h 175"/>
                    <a:gd name="T48" fmla="*/ 5 w 59"/>
                    <a:gd name="T49" fmla="*/ 10 h 175"/>
                    <a:gd name="T50" fmla="*/ 5 w 59"/>
                    <a:gd name="T51" fmla="*/ 11 h 175"/>
                    <a:gd name="T52" fmla="*/ 4 w 59"/>
                    <a:gd name="T53" fmla="*/ 12 h 175"/>
                    <a:gd name="T54" fmla="*/ 4 w 59"/>
                    <a:gd name="T55" fmla="*/ 13 h 175"/>
                    <a:gd name="T56" fmla="*/ 3 w 59"/>
                    <a:gd name="T57" fmla="*/ 14 h 175"/>
                    <a:gd name="T58" fmla="*/ 3 w 59"/>
                    <a:gd name="T59" fmla="*/ 17 h 175"/>
                    <a:gd name="T60" fmla="*/ 3 w 59"/>
                    <a:gd name="T61" fmla="*/ 18 h 175"/>
                    <a:gd name="T62" fmla="*/ 4 w 59"/>
                    <a:gd name="T63" fmla="*/ 19 h 175"/>
                    <a:gd name="T64" fmla="*/ 5 w 59"/>
                    <a:gd name="T65" fmla="*/ 19 h 175"/>
                    <a:gd name="T66" fmla="*/ 5 w 59"/>
                    <a:gd name="T67" fmla="*/ 14 h 175"/>
                    <a:gd name="T68" fmla="*/ 6 w 59"/>
                    <a:gd name="T69" fmla="*/ 13 h 175"/>
                    <a:gd name="T70" fmla="*/ 7 w 59"/>
                    <a:gd name="T71" fmla="*/ 12 h 175"/>
                    <a:gd name="T72" fmla="*/ 8 w 59"/>
                    <a:gd name="T73" fmla="*/ 11 h 175"/>
                    <a:gd name="T74" fmla="*/ 8 w 59"/>
                    <a:gd name="T75" fmla="*/ 9 h 175"/>
                    <a:gd name="T76" fmla="*/ 8 w 59"/>
                    <a:gd name="T77" fmla="*/ 7 h 175"/>
                    <a:gd name="T78" fmla="*/ 8 w 59"/>
                    <a:gd name="T79" fmla="*/ 4 h 175"/>
                    <a:gd name="T80" fmla="*/ 7 w 59"/>
                    <a:gd name="T81" fmla="*/ 2 h 175"/>
                    <a:gd name="T82" fmla="*/ 5 w 59"/>
                    <a:gd name="T83" fmla="*/ 0 h 175"/>
                    <a:gd name="T84" fmla="*/ 4 w 59"/>
                    <a:gd name="T85" fmla="*/ 0 h 175"/>
                    <a:gd name="T86" fmla="*/ 3 w 59"/>
                    <a:gd name="T87" fmla="*/ 0 h 175"/>
                    <a:gd name="T88" fmla="*/ 3 w 59"/>
                    <a:gd name="T89" fmla="*/ 1 h 175"/>
                    <a:gd name="T90" fmla="*/ 2 w 59"/>
                    <a:gd name="T91" fmla="*/ 2 h 175"/>
                    <a:gd name="T92" fmla="*/ 1 w 59"/>
                    <a:gd name="T93" fmla="*/ 5 h 175"/>
                    <a:gd name="T94" fmla="*/ 1 w 59"/>
                    <a:gd name="T95" fmla="*/ 6 h 175"/>
                    <a:gd name="T96" fmla="*/ 1 w 59"/>
                    <a:gd name="T97" fmla="*/ 9 h 175"/>
                    <a:gd name="T98" fmla="*/ 0 w 59"/>
                    <a:gd name="T99" fmla="*/ 10 h 175"/>
                    <a:gd name="T100" fmla="*/ 1 w 59"/>
                    <a:gd name="T101" fmla="*/ 13 h 175"/>
                    <a:gd name="T102" fmla="*/ 1 w 59"/>
                    <a:gd name="T103" fmla="*/ 15 h 175"/>
                    <a:gd name="T104" fmla="*/ 1 w 59"/>
                    <a:gd name="T105" fmla="*/ 18 h 175"/>
                    <a:gd name="T106" fmla="*/ 2 w 59"/>
                    <a:gd name="T107" fmla="*/ 19 h 175"/>
                    <a:gd name="T108" fmla="*/ 3 w 59"/>
                    <a:gd name="T109" fmla="*/ 21 h 175"/>
                    <a:gd name="T110" fmla="*/ 3 w 59"/>
                    <a:gd name="T111" fmla="*/ 20 h 175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59"/>
                    <a:gd name="T169" fmla="*/ 0 h 175"/>
                    <a:gd name="T170" fmla="*/ 59 w 59"/>
                    <a:gd name="T171" fmla="*/ 175 h 175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59" h="175">
                      <a:moveTo>
                        <a:pt x="22" y="162"/>
                      </a:moveTo>
                      <a:lnTo>
                        <a:pt x="13" y="148"/>
                      </a:lnTo>
                      <a:lnTo>
                        <a:pt x="11" y="136"/>
                      </a:lnTo>
                      <a:lnTo>
                        <a:pt x="8" y="125"/>
                      </a:lnTo>
                      <a:lnTo>
                        <a:pt x="8" y="113"/>
                      </a:lnTo>
                      <a:lnTo>
                        <a:pt x="12" y="105"/>
                      </a:lnTo>
                      <a:lnTo>
                        <a:pt x="12" y="97"/>
                      </a:lnTo>
                      <a:lnTo>
                        <a:pt x="8" y="91"/>
                      </a:lnTo>
                      <a:lnTo>
                        <a:pt x="11" y="83"/>
                      </a:lnTo>
                      <a:lnTo>
                        <a:pt x="13" y="79"/>
                      </a:lnTo>
                      <a:lnTo>
                        <a:pt x="13" y="69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2" y="35"/>
                      </a:lnTo>
                      <a:lnTo>
                        <a:pt x="24" y="26"/>
                      </a:lnTo>
                      <a:lnTo>
                        <a:pt x="27" y="20"/>
                      </a:lnTo>
                      <a:lnTo>
                        <a:pt x="32" y="13"/>
                      </a:lnTo>
                      <a:lnTo>
                        <a:pt x="38" y="12"/>
                      </a:lnTo>
                      <a:lnTo>
                        <a:pt x="46" y="18"/>
                      </a:lnTo>
                      <a:lnTo>
                        <a:pt x="51" y="27"/>
                      </a:lnTo>
                      <a:lnTo>
                        <a:pt x="55" y="41"/>
                      </a:lnTo>
                      <a:lnTo>
                        <a:pt x="56" y="58"/>
                      </a:lnTo>
                      <a:lnTo>
                        <a:pt x="55" y="74"/>
                      </a:lnTo>
                      <a:lnTo>
                        <a:pt x="47" y="80"/>
                      </a:lnTo>
                      <a:lnTo>
                        <a:pt x="39" y="85"/>
                      </a:lnTo>
                      <a:lnTo>
                        <a:pt x="34" y="88"/>
                      </a:lnTo>
                      <a:lnTo>
                        <a:pt x="28" y="97"/>
                      </a:lnTo>
                      <a:lnTo>
                        <a:pt x="25" y="105"/>
                      </a:lnTo>
                      <a:lnTo>
                        <a:pt x="22" y="119"/>
                      </a:lnTo>
                      <a:lnTo>
                        <a:pt x="23" y="138"/>
                      </a:lnTo>
                      <a:lnTo>
                        <a:pt x="24" y="147"/>
                      </a:lnTo>
                      <a:lnTo>
                        <a:pt x="30" y="156"/>
                      </a:lnTo>
                      <a:lnTo>
                        <a:pt x="39" y="153"/>
                      </a:lnTo>
                      <a:lnTo>
                        <a:pt x="39" y="117"/>
                      </a:lnTo>
                      <a:lnTo>
                        <a:pt x="42" y="107"/>
                      </a:lnTo>
                      <a:lnTo>
                        <a:pt x="52" y="102"/>
                      </a:lnTo>
                      <a:lnTo>
                        <a:pt x="58" y="91"/>
                      </a:lnTo>
                      <a:lnTo>
                        <a:pt x="59" y="79"/>
                      </a:lnTo>
                      <a:lnTo>
                        <a:pt x="59" y="62"/>
                      </a:lnTo>
                      <a:lnTo>
                        <a:pt x="57" y="35"/>
                      </a:lnTo>
                      <a:lnTo>
                        <a:pt x="50" y="18"/>
                      </a:lnTo>
                      <a:lnTo>
                        <a:pt x="39" y="7"/>
                      </a:lnTo>
                      <a:lnTo>
                        <a:pt x="32" y="1"/>
                      </a:lnTo>
                      <a:lnTo>
                        <a:pt x="24" y="0"/>
                      </a:lnTo>
                      <a:lnTo>
                        <a:pt x="19" y="10"/>
                      </a:lnTo>
                      <a:lnTo>
                        <a:pt x="12" y="23"/>
                      </a:lnTo>
                      <a:lnTo>
                        <a:pt x="8" y="40"/>
                      </a:lnTo>
                      <a:lnTo>
                        <a:pt x="4" y="55"/>
                      </a:lnTo>
                      <a:lnTo>
                        <a:pt x="1" y="72"/>
                      </a:lnTo>
                      <a:lnTo>
                        <a:pt x="0" y="86"/>
                      </a:lnTo>
                      <a:lnTo>
                        <a:pt x="1" y="105"/>
                      </a:lnTo>
                      <a:lnTo>
                        <a:pt x="2" y="121"/>
                      </a:lnTo>
                      <a:lnTo>
                        <a:pt x="8" y="145"/>
                      </a:lnTo>
                      <a:lnTo>
                        <a:pt x="12" y="159"/>
                      </a:lnTo>
                      <a:lnTo>
                        <a:pt x="22" y="175"/>
                      </a:lnTo>
                      <a:lnTo>
                        <a:pt x="22" y="16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1" name="Group 241"/>
              <p:cNvGrpSpPr>
                <a:grpSpLocks/>
              </p:cNvGrpSpPr>
              <p:nvPr/>
            </p:nvGrpSpPr>
            <p:grpSpPr bwMode="auto">
              <a:xfrm>
                <a:off x="3927" y="1328"/>
                <a:ext cx="119" cy="24"/>
                <a:chOff x="3927" y="1328"/>
                <a:chExt cx="119" cy="24"/>
              </a:xfrm>
            </p:grpSpPr>
            <p:sp>
              <p:nvSpPr>
                <p:cNvPr id="1309" name="Freeform 242"/>
                <p:cNvSpPr>
                  <a:spLocks/>
                </p:cNvSpPr>
                <p:nvPr/>
              </p:nvSpPr>
              <p:spPr bwMode="auto">
                <a:xfrm>
                  <a:off x="4006" y="1338"/>
                  <a:ext cx="40" cy="14"/>
                </a:xfrm>
                <a:custGeom>
                  <a:avLst/>
                  <a:gdLst>
                    <a:gd name="T0" fmla="*/ 0 w 79"/>
                    <a:gd name="T1" fmla="*/ 3 h 26"/>
                    <a:gd name="T2" fmla="*/ 2 w 79"/>
                    <a:gd name="T3" fmla="*/ 1 h 26"/>
                    <a:gd name="T4" fmla="*/ 4 w 79"/>
                    <a:gd name="T5" fmla="*/ 1 h 26"/>
                    <a:gd name="T6" fmla="*/ 5 w 79"/>
                    <a:gd name="T7" fmla="*/ 1 h 26"/>
                    <a:gd name="T8" fmla="*/ 6 w 79"/>
                    <a:gd name="T9" fmla="*/ 0 h 26"/>
                    <a:gd name="T10" fmla="*/ 6 w 79"/>
                    <a:gd name="T11" fmla="*/ 2 h 26"/>
                    <a:gd name="T12" fmla="*/ 7 w 79"/>
                    <a:gd name="T13" fmla="*/ 1 h 26"/>
                    <a:gd name="T14" fmla="*/ 8 w 79"/>
                    <a:gd name="T15" fmla="*/ 1 h 26"/>
                    <a:gd name="T16" fmla="*/ 7 w 79"/>
                    <a:gd name="T17" fmla="*/ 2 h 26"/>
                    <a:gd name="T18" fmla="*/ 10 w 79"/>
                    <a:gd name="T19" fmla="*/ 1 h 26"/>
                    <a:gd name="T20" fmla="*/ 9 w 79"/>
                    <a:gd name="T21" fmla="*/ 2 h 26"/>
                    <a:gd name="T22" fmla="*/ 10 w 79"/>
                    <a:gd name="T23" fmla="*/ 1 h 26"/>
                    <a:gd name="T24" fmla="*/ 10 w 79"/>
                    <a:gd name="T25" fmla="*/ 2 h 26"/>
                    <a:gd name="T26" fmla="*/ 9 w 79"/>
                    <a:gd name="T27" fmla="*/ 3 h 26"/>
                    <a:gd name="T28" fmla="*/ 8 w 79"/>
                    <a:gd name="T29" fmla="*/ 4 h 26"/>
                    <a:gd name="T30" fmla="*/ 7 w 79"/>
                    <a:gd name="T31" fmla="*/ 4 h 26"/>
                    <a:gd name="T32" fmla="*/ 6 w 79"/>
                    <a:gd name="T33" fmla="*/ 3 h 26"/>
                    <a:gd name="T34" fmla="*/ 5 w 79"/>
                    <a:gd name="T35" fmla="*/ 3 h 26"/>
                    <a:gd name="T36" fmla="*/ 4 w 79"/>
                    <a:gd name="T37" fmla="*/ 3 h 26"/>
                    <a:gd name="T38" fmla="*/ 3 w 79"/>
                    <a:gd name="T39" fmla="*/ 2 h 26"/>
                    <a:gd name="T40" fmla="*/ 2 w 79"/>
                    <a:gd name="T41" fmla="*/ 2 h 26"/>
                    <a:gd name="T42" fmla="*/ 0 w 79"/>
                    <a:gd name="T43" fmla="*/ 3 h 2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9"/>
                    <a:gd name="T67" fmla="*/ 0 h 26"/>
                    <a:gd name="T68" fmla="*/ 79 w 79"/>
                    <a:gd name="T69" fmla="*/ 26 h 2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9" h="26">
                      <a:moveTo>
                        <a:pt x="0" y="17"/>
                      </a:moveTo>
                      <a:lnTo>
                        <a:pt x="15" y="1"/>
                      </a:lnTo>
                      <a:lnTo>
                        <a:pt x="27" y="1"/>
                      </a:lnTo>
                      <a:lnTo>
                        <a:pt x="35" y="1"/>
                      </a:lnTo>
                      <a:lnTo>
                        <a:pt x="46" y="0"/>
                      </a:lnTo>
                      <a:lnTo>
                        <a:pt x="44" y="11"/>
                      </a:lnTo>
                      <a:lnTo>
                        <a:pt x="56" y="5"/>
                      </a:lnTo>
                      <a:lnTo>
                        <a:pt x="64" y="1"/>
                      </a:lnTo>
                      <a:lnTo>
                        <a:pt x="56" y="11"/>
                      </a:lnTo>
                      <a:lnTo>
                        <a:pt x="73" y="1"/>
                      </a:lnTo>
                      <a:lnTo>
                        <a:pt x="71" y="9"/>
                      </a:lnTo>
                      <a:lnTo>
                        <a:pt x="79" y="3"/>
                      </a:lnTo>
                      <a:lnTo>
                        <a:pt x="77" y="15"/>
                      </a:lnTo>
                      <a:lnTo>
                        <a:pt x="72" y="23"/>
                      </a:lnTo>
                      <a:lnTo>
                        <a:pt x="62" y="26"/>
                      </a:lnTo>
                      <a:lnTo>
                        <a:pt x="49" y="26"/>
                      </a:lnTo>
                      <a:lnTo>
                        <a:pt x="43" y="23"/>
                      </a:lnTo>
                      <a:lnTo>
                        <a:pt x="37" y="22"/>
                      </a:lnTo>
                      <a:lnTo>
                        <a:pt x="30" y="18"/>
                      </a:lnTo>
                      <a:lnTo>
                        <a:pt x="22" y="15"/>
                      </a:lnTo>
                      <a:lnTo>
                        <a:pt x="11" y="11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10" name="Freeform 243"/>
                <p:cNvSpPr>
                  <a:spLocks/>
                </p:cNvSpPr>
                <p:nvPr/>
              </p:nvSpPr>
              <p:spPr bwMode="auto">
                <a:xfrm>
                  <a:off x="3927" y="1328"/>
                  <a:ext cx="56" cy="14"/>
                </a:xfrm>
                <a:custGeom>
                  <a:avLst/>
                  <a:gdLst>
                    <a:gd name="T0" fmla="*/ 0 w 112"/>
                    <a:gd name="T1" fmla="*/ 3 h 30"/>
                    <a:gd name="T2" fmla="*/ 1 w 112"/>
                    <a:gd name="T3" fmla="*/ 1 h 30"/>
                    <a:gd name="T4" fmla="*/ 3 w 112"/>
                    <a:gd name="T5" fmla="*/ 1 h 30"/>
                    <a:gd name="T6" fmla="*/ 5 w 112"/>
                    <a:gd name="T7" fmla="*/ 0 h 30"/>
                    <a:gd name="T8" fmla="*/ 7 w 112"/>
                    <a:gd name="T9" fmla="*/ 0 h 30"/>
                    <a:gd name="T10" fmla="*/ 7 w 112"/>
                    <a:gd name="T11" fmla="*/ 0 h 30"/>
                    <a:gd name="T12" fmla="*/ 9 w 112"/>
                    <a:gd name="T13" fmla="*/ 0 h 30"/>
                    <a:gd name="T14" fmla="*/ 10 w 112"/>
                    <a:gd name="T15" fmla="*/ 1 h 30"/>
                    <a:gd name="T16" fmla="*/ 12 w 112"/>
                    <a:gd name="T17" fmla="*/ 0 h 30"/>
                    <a:gd name="T18" fmla="*/ 11 w 112"/>
                    <a:gd name="T19" fmla="*/ 1 h 30"/>
                    <a:gd name="T20" fmla="*/ 13 w 112"/>
                    <a:gd name="T21" fmla="*/ 1 h 30"/>
                    <a:gd name="T22" fmla="*/ 14 w 112"/>
                    <a:gd name="T23" fmla="*/ 0 h 30"/>
                    <a:gd name="T24" fmla="*/ 13 w 112"/>
                    <a:gd name="T25" fmla="*/ 3 h 30"/>
                    <a:gd name="T26" fmla="*/ 14 w 112"/>
                    <a:gd name="T27" fmla="*/ 2 h 30"/>
                    <a:gd name="T28" fmla="*/ 14 w 112"/>
                    <a:gd name="T29" fmla="*/ 3 h 30"/>
                    <a:gd name="T30" fmla="*/ 12 w 112"/>
                    <a:gd name="T31" fmla="*/ 3 h 30"/>
                    <a:gd name="T32" fmla="*/ 11 w 112"/>
                    <a:gd name="T33" fmla="*/ 3 h 30"/>
                    <a:gd name="T34" fmla="*/ 10 w 112"/>
                    <a:gd name="T35" fmla="*/ 2 h 30"/>
                    <a:gd name="T36" fmla="*/ 7 w 112"/>
                    <a:gd name="T37" fmla="*/ 2 h 30"/>
                    <a:gd name="T38" fmla="*/ 6 w 112"/>
                    <a:gd name="T39" fmla="*/ 2 h 30"/>
                    <a:gd name="T40" fmla="*/ 5 w 112"/>
                    <a:gd name="T41" fmla="*/ 2 h 30"/>
                    <a:gd name="T42" fmla="*/ 4 w 112"/>
                    <a:gd name="T43" fmla="*/ 1 h 30"/>
                    <a:gd name="T44" fmla="*/ 2 w 112"/>
                    <a:gd name="T45" fmla="*/ 1 h 30"/>
                    <a:gd name="T46" fmla="*/ 0 w 112"/>
                    <a:gd name="T47" fmla="*/ 3 h 3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2"/>
                    <a:gd name="T73" fmla="*/ 0 h 30"/>
                    <a:gd name="T74" fmla="*/ 112 w 112"/>
                    <a:gd name="T75" fmla="*/ 30 h 3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2" h="30">
                      <a:moveTo>
                        <a:pt x="0" y="25"/>
                      </a:moveTo>
                      <a:lnTo>
                        <a:pt x="8" y="14"/>
                      </a:lnTo>
                      <a:lnTo>
                        <a:pt x="21" y="9"/>
                      </a:lnTo>
                      <a:lnTo>
                        <a:pt x="34" y="5"/>
                      </a:lnTo>
                      <a:lnTo>
                        <a:pt x="50" y="5"/>
                      </a:lnTo>
                      <a:lnTo>
                        <a:pt x="63" y="6"/>
                      </a:lnTo>
                      <a:lnTo>
                        <a:pt x="72" y="0"/>
                      </a:lnTo>
                      <a:lnTo>
                        <a:pt x="74" y="9"/>
                      </a:lnTo>
                      <a:lnTo>
                        <a:pt x="90" y="3"/>
                      </a:lnTo>
                      <a:lnTo>
                        <a:pt x="85" y="16"/>
                      </a:lnTo>
                      <a:lnTo>
                        <a:pt x="97" y="13"/>
                      </a:lnTo>
                      <a:lnTo>
                        <a:pt x="108" y="5"/>
                      </a:lnTo>
                      <a:lnTo>
                        <a:pt x="100" y="25"/>
                      </a:lnTo>
                      <a:lnTo>
                        <a:pt x="111" y="17"/>
                      </a:lnTo>
                      <a:lnTo>
                        <a:pt x="112" y="27"/>
                      </a:lnTo>
                      <a:lnTo>
                        <a:pt x="95" y="30"/>
                      </a:lnTo>
                      <a:lnTo>
                        <a:pt x="83" y="27"/>
                      </a:lnTo>
                      <a:lnTo>
                        <a:pt x="73" y="20"/>
                      </a:lnTo>
                      <a:lnTo>
                        <a:pt x="60" y="19"/>
                      </a:lnTo>
                      <a:lnTo>
                        <a:pt x="48" y="19"/>
                      </a:lnTo>
                      <a:lnTo>
                        <a:pt x="34" y="19"/>
                      </a:lnTo>
                      <a:lnTo>
                        <a:pt x="25" y="14"/>
                      </a:lnTo>
                      <a:lnTo>
                        <a:pt x="16" y="1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2" name="Group 244"/>
              <p:cNvGrpSpPr>
                <a:grpSpLocks/>
              </p:cNvGrpSpPr>
              <p:nvPr/>
            </p:nvGrpSpPr>
            <p:grpSpPr bwMode="auto">
              <a:xfrm>
                <a:off x="3934" y="1334"/>
                <a:ext cx="50" cy="35"/>
                <a:chOff x="3934" y="1334"/>
                <a:chExt cx="50" cy="35"/>
              </a:xfrm>
            </p:grpSpPr>
            <p:sp>
              <p:nvSpPr>
                <p:cNvPr id="1305" name="Freeform 245"/>
                <p:cNvSpPr>
                  <a:spLocks/>
                </p:cNvSpPr>
                <p:nvPr/>
              </p:nvSpPr>
              <p:spPr bwMode="auto">
                <a:xfrm>
                  <a:off x="3935" y="1350"/>
                  <a:ext cx="33" cy="14"/>
                </a:xfrm>
                <a:custGeom>
                  <a:avLst/>
                  <a:gdLst>
                    <a:gd name="T0" fmla="*/ 0 w 66"/>
                    <a:gd name="T1" fmla="*/ 0 h 28"/>
                    <a:gd name="T2" fmla="*/ 1 w 66"/>
                    <a:gd name="T3" fmla="*/ 2 h 28"/>
                    <a:gd name="T4" fmla="*/ 3 w 66"/>
                    <a:gd name="T5" fmla="*/ 4 h 28"/>
                    <a:gd name="T6" fmla="*/ 5 w 66"/>
                    <a:gd name="T7" fmla="*/ 4 h 28"/>
                    <a:gd name="T8" fmla="*/ 7 w 66"/>
                    <a:gd name="T9" fmla="*/ 2 h 28"/>
                    <a:gd name="T10" fmla="*/ 8 w 66"/>
                    <a:gd name="T11" fmla="*/ 2 h 28"/>
                    <a:gd name="T12" fmla="*/ 7 w 66"/>
                    <a:gd name="T13" fmla="*/ 0 h 28"/>
                    <a:gd name="T14" fmla="*/ 0 w 66"/>
                    <a:gd name="T15" fmla="*/ 0 h 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6"/>
                    <a:gd name="T25" fmla="*/ 0 h 28"/>
                    <a:gd name="T26" fmla="*/ 66 w 66"/>
                    <a:gd name="T27" fmla="*/ 28 h 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6" h="28">
                      <a:moveTo>
                        <a:pt x="0" y="0"/>
                      </a:moveTo>
                      <a:lnTo>
                        <a:pt x="12" y="13"/>
                      </a:lnTo>
                      <a:lnTo>
                        <a:pt x="27" y="26"/>
                      </a:lnTo>
                      <a:lnTo>
                        <a:pt x="46" y="28"/>
                      </a:lnTo>
                      <a:lnTo>
                        <a:pt x="60" y="11"/>
                      </a:lnTo>
                      <a:lnTo>
                        <a:pt x="66" y="9"/>
                      </a:lnTo>
                      <a:lnTo>
                        <a:pt x="6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06" name="Freeform 246"/>
                <p:cNvSpPr>
                  <a:spLocks/>
                </p:cNvSpPr>
                <p:nvPr/>
              </p:nvSpPr>
              <p:spPr bwMode="auto">
                <a:xfrm>
                  <a:off x="3934" y="1334"/>
                  <a:ext cx="50" cy="35"/>
                </a:xfrm>
                <a:custGeom>
                  <a:avLst/>
                  <a:gdLst>
                    <a:gd name="T0" fmla="*/ 4 w 99"/>
                    <a:gd name="T1" fmla="*/ 0 h 69"/>
                    <a:gd name="T2" fmla="*/ 6 w 99"/>
                    <a:gd name="T3" fmla="*/ 1 h 69"/>
                    <a:gd name="T4" fmla="*/ 7 w 99"/>
                    <a:gd name="T5" fmla="*/ 1 h 69"/>
                    <a:gd name="T6" fmla="*/ 9 w 99"/>
                    <a:gd name="T7" fmla="*/ 2 h 69"/>
                    <a:gd name="T8" fmla="*/ 10 w 99"/>
                    <a:gd name="T9" fmla="*/ 3 h 69"/>
                    <a:gd name="T10" fmla="*/ 11 w 99"/>
                    <a:gd name="T11" fmla="*/ 3 h 69"/>
                    <a:gd name="T12" fmla="*/ 12 w 99"/>
                    <a:gd name="T13" fmla="*/ 3 h 69"/>
                    <a:gd name="T14" fmla="*/ 13 w 99"/>
                    <a:gd name="T15" fmla="*/ 3 h 69"/>
                    <a:gd name="T16" fmla="*/ 13 w 99"/>
                    <a:gd name="T17" fmla="*/ 6 h 69"/>
                    <a:gd name="T18" fmla="*/ 12 w 99"/>
                    <a:gd name="T19" fmla="*/ 7 h 69"/>
                    <a:gd name="T20" fmla="*/ 12 w 99"/>
                    <a:gd name="T21" fmla="*/ 8 h 69"/>
                    <a:gd name="T22" fmla="*/ 11 w 99"/>
                    <a:gd name="T23" fmla="*/ 9 h 69"/>
                    <a:gd name="T24" fmla="*/ 10 w 99"/>
                    <a:gd name="T25" fmla="*/ 9 h 69"/>
                    <a:gd name="T26" fmla="*/ 9 w 99"/>
                    <a:gd name="T27" fmla="*/ 9 h 69"/>
                    <a:gd name="T28" fmla="*/ 8 w 99"/>
                    <a:gd name="T29" fmla="*/ 9 h 69"/>
                    <a:gd name="T30" fmla="*/ 9 w 99"/>
                    <a:gd name="T31" fmla="*/ 8 h 69"/>
                    <a:gd name="T32" fmla="*/ 8 w 99"/>
                    <a:gd name="T33" fmla="*/ 6 h 69"/>
                    <a:gd name="T34" fmla="*/ 8 w 99"/>
                    <a:gd name="T35" fmla="*/ 6 h 69"/>
                    <a:gd name="T36" fmla="*/ 7 w 99"/>
                    <a:gd name="T37" fmla="*/ 5 h 69"/>
                    <a:gd name="T38" fmla="*/ 7 w 99"/>
                    <a:gd name="T39" fmla="*/ 6 h 69"/>
                    <a:gd name="T40" fmla="*/ 6 w 99"/>
                    <a:gd name="T41" fmla="*/ 8 h 69"/>
                    <a:gd name="T42" fmla="*/ 5 w 99"/>
                    <a:gd name="T43" fmla="*/ 8 h 69"/>
                    <a:gd name="T44" fmla="*/ 3 w 99"/>
                    <a:gd name="T45" fmla="*/ 8 h 69"/>
                    <a:gd name="T46" fmla="*/ 3 w 99"/>
                    <a:gd name="T47" fmla="*/ 7 h 69"/>
                    <a:gd name="T48" fmla="*/ 3 w 99"/>
                    <a:gd name="T49" fmla="*/ 5 h 69"/>
                    <a:gd name="T50" fmla="*/ 3 w 99"/>
                    <a:gd name="T51" fmla="*/ 5 h 69"/>
                    <a:gd name="T52" fmla="*/ 0 w 99"/>
                    <a:gd name="T53" fmla="*/ 5 h 69"/>
                    <a:gd name="T54" fmla="*/ 1 w 99"/>
                    <a:gd name="T55" fmla="*/ 4 h 69"/>
                    <a:gd name="T56" fmla="*/ 7 w 99"/>
                    <a:gd name="T57" fmla="*/ 4 h 69"/>
                    <a:gd name="T58" fmla="*/ 8 w 99"/>
                    <a:gd name="T59" fmla="*/ 2 h 69"/>
                    <a:gd name="T60" fmla="*/ 6 w 99"/>
                    <a:gd name="T61" fmla="*/ 2 h 69"/>
                    <a:gd name="T62" fmla="*/ 4 w 99"/>
                    <a:gd name="T63" fmla="*/ 0 h 6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99"/>
                    <a:gd name="T97" fmla="*/ 0 h 69"/>
                    <a:gd name="T98" fmla="*/ 99 w 99"/>
                    <a:gd name="T99" fmla="*/ 69 h 69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99" h="69">
                      <a:moveTo>
                        <a:pt x="25" y="0"/>
                      </a:moveTo>
                      <a:lnTo>
                        <a:pt x="44" y="4"/>
                      </a:lnTo>
                      <a:lnTo>
                        <a:pt x="56" y="7"/>
                      </a:lnTo>
                      <a:lnTo>
                        <a:pt x="69" y="14"/>
                      </a:lnTo>
                      <a:lnTo>
                        <a:pt x="76" y="18"/>
                      </a:lnTo>
                      <a:lnTo>
                        <a:pt x="82" y="20"/>
                      </a:lnTo>
                      <a:lnTo>
                        <a:pt x="93" y="21"/>
                      </a:lnTo>
                      <a:lnTo>
                        <a:pt x="99" y="24"/>
                      </a:lnTo>
                      <a:lnTo>
                        <a:pt x="99" y="41"/>
                      </a:lnTo>
                      <a:lnTo>
                        <a:pt x="95" y="51"/>
                      </a:lnTo>
                      <a:lnTo>
                        <a:pt x="91" y="58"/>
                      </a:lnTo>
                      <a:lnTo>
                        <a:pt x="87" y="65"/>
                      </a:lnTo>
                      <a:lnTo>
                        <a:pt x="79" y="69"/>
                      </a:lnTo>
                      <a:lnTo>
                        <a:pt x="70" y="69"/>
                      </a:lnTo>
                      <a:lnTo>
                        <a:pt x="64" y="66"/>
                      </a:lnTo>
                      <a:lnTo>
                        <a:pt x="65" y="58"/>
                      </a:lnTo>
                      <a:lnTo>
                        <a:pt x="64" y="48"/>
                      </a:lnTo>
                      <a:lnTo>
                        <a:pt x="58" y="48"/>
                      </a:lnTo>
                      <a:lnTo>
                        <a:pt x="50" y="37"/>
                      </a:lnTo>
                      <a:lnTo>
                        <a:pt x="51" y="46"/>
                      </a:lnTo>
                      <a:lnTo>
                        <a:pt x="46" y="58"/>
                      </a:lnTo>
                      <a:lnTo>
                        <a:pt x="35" y="62"/>
                      </a:lnTo>
                      <a:lnTo>
                        <a:pt x="23" y="58"/>
                      </a:lnTo>
                      <a:lnTo>
                        <a:pt x="19" y="49"/>
                      </a:lnTo>
                      <a:lnTo>
                        <a:pt x="17" y="40"/>
                      </a:lnTo>
                      <a:lnTo>
                        <a:pt x="17" y="34"/>
                      </a:lnTo>
                      <a:lnTo>
                        <a:pt x="0" y="34"/>
                      </a:lnTo>
                      <a:lnTo>
                        <a:pt x="6" y="29"/>
                      </a:lnTo>
                      <a:lnTo>
                        <a:pt x="56" y="29"/>
                      </a:lnTo>
                      <a:lnTo>
                        <a:pt x="57" y="14"/>
                      </a:lnTo>
                      <a:lnTo>
                        <a:pt x="46" y="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07" name="Oval 247"/>
                <p:cNvSpPr>
                  <a:spLocks noChangeArrowheads="1"/>
                </p:cNvSpPr>
                <p:nvPr/>
              </p:nvSpPr>
              <p:spPr bwMode="auto">
                <a:xfrm>
                  <a:off x="3948" y="1349"/>
                  <a:ext cx="11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08" name="Oval 248"/>
                <p:cNvSpPr>
                  <a:spLocks noChangeArrowheads="1"/>
                </p:cNvSpPr>
                <p:nvPr/>
              </p:nvSpPr>
              <p:spPr bwMode="auto">
                <a:xfrm>
                  <a:off x="3954" y="1350"/>
                  <a:ext cx="7" cy="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3" name="Group 249"/>
              <p:cNvGrpSpPr>
                <a:grpSpLocks/>
              </p:cNvGrpSpPr>
              <p:nvPr/>
            </p:nvGrpSpPr>
            <p:grpSpPr bwMode="auto">
              <a:xfrm>
                <a:off x="3998" y="1345"/>
                <a:ext cx="35" cy="28"/>
                <a:chOff x="3998" y="1345"/>
                <a:chExt cx="35" cy="28"/>
              </a:xfrm>
            </p:grpSpPr>
            <p:sp>
              <p:nvSpPr>
                <p:cNvPr id="1301" name="Freeform 250"/>
                <p:cNvSpPr>
                  <a:spLocks/>
                </p:cNvSpPr>
                <p:nvPr/>
              </p:nvSpPr>
              <p:spPr bwMode="auto">
                <a:xfrm>
                  <a:off x="4004" y="1356"/>
                  <a:ext cx="25" cy="14"/>
                </a:xfrm>
                <a:custGeom>
                  <a:avLst/>
                  <a:gdLst>
                    <a:gd name="T0" fmla="*/ 6 w 51"/>
                    <a:gd name="T1" fmla="*/ 0 h 27"/>
                    <a:gd name="T2" fmla="*/ 6 w 51"/>
                    <a:gd name="T3" fmla="*/ 2 h 27"/>
                    <a:gd name="T4" fmla="*/ 5 w 51"/>
                    <a:gd name="T5" fmla="*/ 4 h 27"/>
                    <a:gd name="T6" fmla="*/ 2 w 51"/>
                    <a:gd name="T7" fmla="*/ 4 h 27"/>
                    <a:gd name="T8" fmla="*/ 0 w 51"/>
                    <a:gd name="T9" fmla="*/ 2 h 27"/>
                    <a:gd name="T10" fmla="*/ 0 w 51"/>
                    <a:gd name="T11" fmla="*/ 2 h 27"/>
                    <a:gd name="T12" fmla="*/ 0 w 51"/>
                    <a:gd name="T13" fmla="*/ 0 h 27"/>
                    <a:gd name="T14" fmla="*/ 6 w 51"/>
                    <a:gd name="T15" fmla="*/ 0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1"/>
                    <a:gd name="T25" fmla="*/ 0 h 27"/>
                    <a:gd name="T26" fmla="*/ 51 w 5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1" h="27">
                      <a:moveTo>
                        <a:pt x="51" y="0"/>
                      </a:moveTo>
                      <a:lnTo>
                        <a:pt x="49" y="13"/>
                      </a:lnTo>
                      <a:lnTo>
                        <a:pt x="40" y="26"/>
                      </a:lnTo>
                      <a:lnTo>
                        <a:pt x="20" y="27"/>
                      </a:lnTo>
                      <a:lnTo>
                        <a:pt x="6" y="9"/>
                      </a:lnTo>
                      <a:lnTo>
                        <a:pt x="0" y="9"/>
                      </a:lnTo>
                      <a:lnTo>
                        <a:pt x="4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02" name="Freeform 251"/>
                <p:cNvSpPr>
                  <a:spLocks/>
                </p:cNvSpPr>
                <p:nvPr/>
              </p:nvSpPr>
              <p:spPr bwMode="auto">
                <a:xfrm>
                  <a:off x="3998" y="1345"/>
                  <a:ext cx="35" cy="26"/>
                </a:xfrm>
                <a:custGeom>
                  <a:avLst/>
                  <a:gdLst>
                    <a:gd name="T0" fmla="*/ 6 w 71"/>
                    <a:gd name="T1" fmla="*/ 0 h 51"/>
                    <a:gd name="T2" fmla="*/ 3 w 71"/>
                    <a:gd name="T3" fmla="*/ 1 h 51"/>
                    <a:gd name="T4" fmla="*/ 2 w 71"/>
                    <a:gd name="T5" fmla="*/ 1 h 51"/>
                    <a:gd name="T6" fmla="*/ 1 w 71"/>
                    <a:gd name="T7" fmla="*/ 2 h 51"/>
                    <a:gd name="T8" fmla="*/ 0 w 71"/>
                    <a:gd name="T9" fmla="*/ 3 h 51"/>
                    <a:gd name="T10" fmla="*/ 0 w 71"/>
                    <a:gd name="T11" fmla="*/ 6 h 51"/>
                    <a:gd name="T12" fmla="*/ 1 w 71"/>
                    <a:gd name="T13" fmla="*/ 6 h 51"/>
                    <a:gd name="T14" fmla="*/ 2 w 71"/>
                    <a:gd name="T15" fmla="*/ 4 h 51"/>
                    <a:gd name="T16" fmla="*/ 3 w 71"/>
                    <a:gd name="T17" fmla="*/ 4 h 51"/>
                    <a:gd name="T18" fmla="*/ 3 w 71"/>
                    <a:gd name="T19" fmla="*/ 5 h 51"/>
                    <a:gd name="T20" fmla="*/ 3 w 71"/>
                    <a:gd name="T21" fmla="*/ 7 h 51"/>
                    <a:gd name="T22" fmla="*/ 4 w 71"/>
                    <a:gd name="T23" fmla="*/ 7 h 51"/>
                    <a:gd name="T24" fmla="*/ 5 w 71"/>
                    <a:gd name="T25" fmla="*/ 7 h 51"/>
                    <a:gd name="T26" fmla="*/ 6 w 71"/>
                    <a:gd name="T27" fmla="*/ 6 h 51"/>
                    <a:gd name="T28" fmla="*/ 6 w 71"/>
                    <a:gd name="T29" fmla="*/ 5 h 51"/>
                    <a:gd name="T30" fmla="*/ 7 w 71"/>
                    <a:gd name="T31" fmla="*/ 4 h 51"/>
                    <a:gd name="T32" fmla="*/ 8 w 71"/>
                    <a:gd name="T33" fmla="*/ 4 h 51"/>
                    <a:gd name="T34" fmla="*/ 7 w 71"/>
                    <a:gd name="T35" fmla="*/ 3 h 51"/>
                    <a:gd name="T36" fmla="*/ 7 w 71"/>
                    <a:gd name="T37" fmla="*/ 3 h 51"/>
                    <a:gd name="T38" fmla="*/ 5 w 71"/>
                    <a:gd name="T39" fmla="*/ 3 h 51"/>
                    <a:gd name="T40" fmla="*/ 4 w 71"/>
                    <a:gd name="T41" fmla="*/ 3 h 51"/>
                    <a:gd name="T42" fmla="*/ 6 w 71"/>
                    <a:gd name="T43" fmla="*/ 0 h 5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51"/>
                    <a:gd name="T68" fmla="*/ 71 w 71"/>
                    <a:gd name="T69" fmla="*/ 51 h 5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51">
                      <a:moveTo>
                        <a:pt x="48" y="0"/>
                      </a:moveTo>
                      <a:lnTo>
                        <a:pt x="28" y="1"/>
                      </a:lnTo>
                      <a:lnTo>
                        <a:pt x="19" y="4"/>
                      </a:lnTo>
                      <a:lnTo>
                        <a:pt x="8" y="9"/>
                      </a:lnTo>
                      <a:lnTo>
                        <a:pt x="0" y="22"/>
                      </a:lnTo>
                      <a:lnTo>
                        <a:pt x="4" y="45"/>
                      </a:lnTo>
                      <a:lnTo>
                        <a:pt x="15" y="43"/>
                      </a:lnTo>
                      <a:lnTo>
                        <a:pt x="22" y="29"/>
                      </a:lnTo>
                      <a:lnTo>
                        <a:pt x="29" y="28"/>
                      </a:lnTo>
                      <a:lnTo>
                        <a:pt x="26" y="37"/>
                      </a:lnTo>
                      <a:lnTo>
                        <a:pt x="29" y="49"/>
                      </a:lnTo>
                      <a:lnTo>
                        <a:pt x="38" y="51"/>
                      </a:lnTo>
                      <a:lnTo>
                        <a:pt x="46" y="51"/>
                      </a:lnTo>
                      <a:lnTo>
                        <a:pt x="54" y="43"/>
                      </a:lnTo>
                      <a:lnTo>
                        <a:pt x="55" y="34"/>
                      </a:lnTo>
                      <a:lnTo>
                        <a:pt x="60" y="32"/>
                      </a:lnTo>
                      <a:lnTo>
                        <a:pt x="71" y="26"/>
                      </a:lnTo>
                      <a:lnTo>
                        <a:pt x="62" y="23"/>
                      </a:lnTo>
                      <a:lnTo>
                        <a:pt x="56" y="20"/>
                      </a:lnTo>
                      <a:lnTo>
                        <a:pt x="42" y="20"/>
                      </a:lnTo>
                      <a:lnTo>
                        <a:pt x="37" y="22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03" name="Oval 252"/>
                <p:cNvSpPr>
                  <a:spLocks noChangeArrowheads="1"/>
                </p:cNvSpPr>
                <p:nvPr/>
              </p:nvSpPr>
              <p:spPr bwMode="auto">
                <a:xfrm>
                  <a:off x="4015" y="1357"/>
                  <a:ext cx="10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04" name="Oval 253"/>
                <p:cNvSpPr>
                  <a:spLocks noChangeArrowheads="1"/>
                </p:cNvSpPr>
                <p:nvPr/>
              </p:nvSpPr>
              <p:spPr bwMode="auto">
                <a:xfrm>
                  <a:off x="4021" y="1358"/>
                  <a:ext cx="6" cy="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  <p:grpSp>
        <p:nvGrpSpPr>
          <p:cNvPr id="14" name="Group 254"/>
          <p:cNvGrpSpPr>
            <a:grpSpLocks/>
          </p:cNvGrpSpPr>
          <p:nvPr/>
        </p:nvGrpSpPr>
        <p:grpSpPr bwMode="auto">
          <a:xfrm>
            <a:off x="7239001" y="1524001"/>
            <a:ext cx="1054976" cy="2676525"/>
            <a:chOff x="4230" y="1007"/>
            <a:chExt cx="665" cy="1686"/>
          </a:xfrm>
        </p:grpSpPr>
        <p:grpSp>
          <p:nvGrpSpPr>
            <p:cNvPr id="15" name="Group 255"/>
            <p:cNvGrpSpPr>
              <a:grpSpLocks/>
            </p:cNvGrpSpPr>
            <p:nvPr/>
          </p:nvGrpSpPr>
          <p:grpSpPr bwMode="auto">
            <a:xfrm>
              <a:off x="4230" y="1307"/>
              <a:ext cx="665" cy="1386"/>
              <a:chOff x="4230" y="1307"/>
              <a:chExt cx="665" cy="1386"/>
            </a:xfrm>
          </p:grpSpPr>
          <p:grpSp>
            <p:nvGrpSpPr>
              <p:cNvPr id="16" name="Group 256"/>
              <p:cNvGrpSpPr>
                <a:grpSpLocks/>
              </p:cNvGrpSpPr>
              <p:nvPr/>
            </p:nvGrpSpPr>
            <p:grpSpPr bwMode="auto">
              <a:xfrm>
                <a:off x="4455" y="1312"/>
                <a:ext cx="261" cy="861"/>
                <a:chOff x="4455" y="1312"/>
                <a:chExt cx="261" cy="861"/>
              </a:xfrm>
            </p:grpSpPr>
            <p:sp>
              <p:nvSpPr>
                <p:cNvPr id="1283" name="Freeform 257"/>
                <p:cNvSpPr>
                  <a:spLocks/>
                </p:cNvSpPr>
                <p:nvPr/>
              </p:nvSpPr>
              <p:spPr bwMode="auto">
                <a:xfrm>
                  <a:off x="4455" y="1349"/>
                  <a:ext cx="261" cy="777"/>
                </a:xfrm>
                <a:custGeom>
                  <a:avLst/>
                  <a:gdLst>
                    <a:gd name="T0" fmla="*/ 0 w 522"/>
                    <a:gd name="T1" fmla="*/ 0 h 1556"/>
                    <a:gd name="T2" fmla="*/ 6 w 522"/>
                    <a:gd name="T3" fmla="*/ 91 h 1556"/>
                    <a:gd name="T4" fmla="*/ 11 w 522"/>
                    <a:gd name="T5" fmla="*/ 194 h 1556"/>
                    <a:gd name="T6" fmla="*/ 65 w 522"/>
                    <a:gd name="T7" fmla="*/ 194 h 1556"/>
                    <a:gd name="T8" fmla="*/ 58 w 522"/>
                    <a:gd name="T9" fmla="*/ 36 h 1556"/>
                    <a:gd name="T10" fmla="*/ 50 w 522"/>
                    <a:gd name="T11" fmla="*/ 0 h 1556"/>
                    <a:gd name="T12" fmla="*/ 0 w 522"/>
                    <a:gd name="T13" fmla="*/ 0 h 15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2"/>
                    <a:gd name="T22" fmla="*/ 0 h 1556"/>
                    <a:gd name="T23" fmla="*/ 522 w 522"/>
                    <a:gd name="T24" fmla="*/ 1556 h 15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2" h="1556">
                      <a:moveTo>
                        <a:pt x="0" y="0"/>
                      </a:moveTo>
                      <a:lnTo>
                        <a:pt x="55" y="728"/>
                      </a:lnTo>
                      <a:lnTo>
                        <a:pt x="91" y="1556"/>
                      </a:lnTo>
                      <a:lnTo>
                        <a:pt x="522" y="1556"/>
                      </a:lnTo>
                      <a:lnTo>
                        <a:pt x="464" y="289"/>
                      </a:lnTo>
                      <a:lnTo>
                        <a:pt x="4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84" name="Freeform 258"/>
                <p:cNvSpPr>
                  <a:spLocks/>
                </p:cNvSpPr>
                <p:nvPr/>
              </p:nvSpPr>
              <p:spPr bwMode="auto">
                <a:xfrm>
                  <a:off x="4633" y="1352"/>
                  <a:ext cx="61" cy="681"/>
                </a:xfrm>
                <a:custGeom>
                  <a:avLst/>
                  <a:gdLst>
                    <a:gd name="T0" fmla="*/ 0 w 123"/>
                    <a:gd name="T1" fmla="*/ 32 h 1360"/>
                    <a:gd name="T2" fmla="*/ 5 w 123"/>
                    <a:gd name="T3" fmla="*/ 53 h 1360"/>
                    <a:gd name="T4" fmla="*/ 6 w 123"/>
                    <a:gd name="T5" fmla="*/ 62 h 1360"/>
                    <a:gd name="T6" fmla="*/ 7 w 123"/>
                    <a:gd name="T7" fmla="*/ 74 h 1360"/>
                    <a:gd name="T8" fmla="*/ 7 w 123"/>
                    <a:gd name="T9" fmla="*/ 91 h 1360"/>
                    <a:gd name="T10" fmla="*/ 8 w 123"/>
                    <a:gd name="T11" fmla="*/ 97 h 1360"/>
                    <a:gd name="T12" fmla="*/ 9 w 123"/>
                    <a:gd name="T13" fmla="*/ 103 h 1360"/>
                    <a:gd name="T14" fmla="*/ 10 w 123"/>
                    <a:gd name="T15" fmla="*/ 112 h 1360"/>
                    <a:gd name="T16" fmla="*/ 10 w 123"/>
                    <a:gd name="T17" fmla="*/ 131 h 1360"/>
                    <a:gd name="T18" fmla="*/ 11 w 123"/>
                    <a:gd name="T19" fmla="*/ 137 h 1360"/>
                    <a:gd name="T20" fmla="*/ 12 w 123"/>
                    <a:gd name="T21" fmla="*/ 145 h 1360"/>
                    <a:gd name="T22" fmla="*/ 13 w 123"/>
                    <a:gd name="T23" fmla="*/ 156 h 1360"/>
                    <a:gd name="T24" fmla="*/ 15 w 123"/>
                    <a:gd name="T25" fmla="*/ 171 h 1360"/>
                    <a:gd name="T26" fmla="*/ 13 w 123"/>
                    <a:gd name="T27" fmla="*/ 79 h 1360"/>
                    <a:gd name="T28" fmla="*/ 10 w 123"/>
                    <a:gd name="T29" fmla="*/ 31 h 1360"/>
                    <a:gd name="T30" fmla="*/ 8 w 123"/>
                    <a:gd name="T31" fmla="*/ 12 h 1360"/>
                    <a:gd name="T32" fmla="*/ 5 w 123"/>
                    <a:gd name="T33" fmla="*/ 0 h 1360"/>
                    <a:gd name="T34" fmla="*/ 0 w 123"/>
                    <a:gd name="T35" fmla="*/ 32 h 136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23"/>
                    <a:gd name="T55" fmla="*/ 0 h 1360"/>
                    <a:gd name="T56" fmla="*/ 123 w 123"/>
                    <a:gd name="T57" fmla="*/ 1360 h 136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23" h="1360">
                      <a:moveTo>
                        <a:pt x="0" y="251"/>
                      </a:moveTo>
                      <a:lnTo>
                        <a:pt x="41" y="420"/>
                      </a:lnTo>
                      <a:lnTo>
                        <a:pt x="52" y="490"/>
                      </a:lnTo>
                      <a:lnTo>
                        <a:pt x="56" y="592"/>
                      </a:lnTo>
                      <a:lnTo>
                        <a:pt x="60" y="721"/>
                      </a:lnTo>
                      <a:lnTo>
                        <a:pt x="67" y="772"/>
                      </a:lnTo>
                      <a:lnTo>
                        <a:pt x="78" y="819"/>
                      </a:lnTo>
                      <a:lnTo>
                        <a:pt x="81" y="889"/>
                      </a:lnTo>
                      <a:lnTo>
                        <a:pt x="85" y="1045"/>
                      </a:lnTo>
                      <a:lnTo>
                        <a:pt x="89" y="1092"/>
                      </a:lnTo>
                      <a:lnTo>
                        <a:pt x="97" y="1157"/>
                      </a:lnTo>
                      <a:lnTo>
                        <a:pt x="108" y="1241"/>
                      </a:lnTo>
                      <a:lnTo>
                        <a:pt x="123" y="1360"/>
                      </a:lnTo>
                      <a:lnTo>
                        <a:pt x="108" y="630"/>
                      </a:lnTo>
                      <a:lnTo>
                        <a:pt x="81" y="246"/>
                      </a:lnTo>
                      <a:lnTo>
                        <a:pt x="70" y="93"/>
                      </a:lnTo>
                      <a:lnTo>
                        <a:pt x="45" y="0"/>
                      </a:lnTo>
                      <a:lnTo>
                        <a:pt x="0" y="25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85" name="Freeform 259"/>
                <p:cNvSpPr>
                  <a:spLocks/>
                </p:cNvSpPr>
                <p:nvPr/>
              </p:nvSpPr>
              <p:spPr bwMode="auto">
                <a:xfrm>
                  <a:off x="4552" y="1442"/>
                  <a:ext cx="115" cy="731"/>
                </a:xfrm>
                <a:custGeom>
                  <a:avLst/>
                  <a:gdLst>
                    <a:gd name="T0" fmla="*/ 0 w 231"/>
                    <a:gd name="T1" fmla="*/ 8 h 1463"/>
                    <a:gd name="T2" fmla="*/ 6 w 231"/>
                    <a:gd name="T3" fmla="*/ 21 h 1463"/>
                    <a:gd name="T4" fmla="*/ 4 w 231"/>
                    <a:gd name="T5" fmla="*/ 112 h 1463"/>
                    <a:gd name="T6" fmla="*/ 4 w 231"/>
                    <a:gd name="T7" fmla="*/ 153 h 1463"/>
                    <a:gd name="T8" fmla="*/ 5 w 231"/>
                    <a:gd name="T9" fmla="*/ 167 h 1463"/>
                    <a:gd name="T10" fmla="*/ 19 w 231"/>
                    <a:gd name="T11" fmla="*/ 182 h 1463"/>
                    <a:gd name="T12" fmla="*/ 28 w 231"/>
                    <a:gd name="T13" fmla="*/ 162 h 1463"/>
                    <a:gd name="T14" fmla="*/ 22 w 231"/>
                    <a:gd name="T15" fmla="*/ 103 h 1463"/>
                    <a:gd name="T16" fmla="*/ 18 w 231"/>
                    <a:gd name="T17" fmla="*/ 69 h 1463"/>
                    <a:gd name="T18" fmla="*/ 13 w 231"/>
                    <a:gd name="T19" fmla="*/ 29 h 1463"/>
                    <a:gd name="T20" fmla="*/ 12 w 231"/>
                    <a:gd name="T21" fmla="*/ 18 h 1463"/>
                    <a:gd name="T22" fmla="*/ 18 w 231"/>
                    <a:gd name="T23" fmla="*/ 6 h 1463"/>
                    <a:gd name="T24" fmla="*/ 16 w 231"/>
                    <a:gd name="T25" fmla="*/ 0 h 1463"/>
                    <a:gd name="T26" fmla="*/ 8 w 231"/>
                    <a:gd name="T27" fmla="*/ 0 h 1463"/>
                    <a:gd name="T28" fmla="*/ 0 w 231"/>
                    <a:gd name="T29" fmla="*/ 8 h 14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31"/>
                    <a:gd name="T46" fmla="*/ 0 h 1463"/>
                    <a:gd name="T47" fmla="*/ 231 w 231"/>
                    <a:gd name="T48" fmla="*/ 1463 h 14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31" h="1463">
                      <a:moveTo>
                        <a:pt x="0" y="65"/>
                      </a:moveTo>
                      <a:lnTo>
                        <a:pt x="51" y="172"/>
                      </a:lnTo>
                      <a:lnTo>
                        <a:pt x="37" y="900"/>
                      </a:lnTo>
                      <a:lnTo>
                        <a:pt x="33" y="1226"/>
                      </a:lnTo>
                      <a:lnTo>
                        <a:pt x="44" y="1342"/>
                      </a:lnTo>
                      <a:lnTo>
                        <a:pt x="153" y="1463"/>
                      </a:lnTo>
                      <a:lnTo>
                        <a:pt x="231" y="1300"/>
                      </a:lnTo>
                      <a:lnTo>
                        <a:pt x="180" y="830"/>
                      </a:lnTo>
                      <a:lnTo>
                        <a:pt x="150" y="554"/>
                      </a:lnTo>
                      <a:lnTo>
                        <a:pt x="111" y="233"/>
                      </a:lnTo>
                      <a:lnTo>
                        <a:pt x="100" y="149"/>
                      </a:lnTo>
                      <a:lnTo>
                        <a:pt x="150" y="51"/>
                      </a:lnTo>
                      <a:lnTo>
                        <a:pt x="132" y="5"/>
                      </a:lnTo>
                      <a:lnTo>
                        <a:pt x="67" y="0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86" name="Freeform 260"/>
                <p:cNvSpPr>
                  <a:spLocks/>
                </p:cNvSpPr>
                <p:nvPr/>
              </p:nvSpPr>
              <p:spPr bwMode="auto">
                <a:xfrm>
                  <a:off x="4467" y="1318"/>
                  <a:ext cx="180" cy="234"/>
                </a:xfrm>
                <a:custGeom>
                  <a:avLst/>
                  <a:gdLst>
                    <a:gd name="T0" fmla="*/ 0 w 361"/>
                    <a:gd name="T1" fmla="*/ 0 h 466"/>
                    <a:gd name="T2" fmla="*/ 1 w 361"/>
                    <a:gd name="T3" fmla="*/ 6 h 466"/>
                    <a:gd name="T4" fmla="*/ 2 w 361"/>
                    <a:gd name="T5" fmla="*/ 8 h 466"/>
                    <a:gd name="T6" fmla="*/ 4 w 361"/>
                    <a:gd name="T7" fmla="*/ 12 h 466"/>
                    <a:gd name="T8" fmla="*/ 6 w 361"/>
                    <a:gd name="T9" fmla="*/ 15 h 466"/>
                    <a:gd name="T10" fmla="*/ 8 w 361"/>
                    <a:gd name="T11" fmla="*/ 17 h 466"/>
                    <a:gd name="T12" fmla="*/ 11 w 361"/>
                    <a:gd name="T13" fmla="*/ 21 h 466"/>
                    <a:gd name="T14" fmla="*/ 14 w 361"/>
                    <a:gd name="T15" fmla="*/ 24 h 466"/>
                    <a:gd name="T16" fmla="*/ 18 w 361"/>
                    <a:gd name="T17" fmla="*/ 28 h 466"/>
                    <a:gd name="T18" fmla="*/ 21 w 361"/>
                    <a:gd name="T19" fmla="*/ 30 h 466"/>
                    <a:gd name="T20" fmla="*/ 25 w 361"/>
                    <a:gd name="T21" fmla="*/ 32 h 466"/>
                    <a:gd name="T22" fmla="*/ 29 w 361"/>
                    <a:gd name="T23" fmla="*/ 32 h 466"/>
                    <a:gd name="T24" fmla="*/ 33 w 361"/>
                    <a:gd name="T25" fmla="*/ 32 h 466"/>
                    <a:gd name="T26" fmla="*/ 35 w 361"/>
                    <a:gd name="T27" fmla="*/ 30 h 466"/>
                    <a:gd name="T28" fmla="*/ 37 w 361"/>
                    <a:gd name="T29" fmla="*/ 28 h 466"/>
                    <a:gd name="T30" fmla="*/ 39 w 361"/>
                    <a:gd name="T31" fmla="*/ 24 h 466"/>
                    <a:gd name="T32" fmla="*/ 42 w 361"/>
                    <a:gd name="T33" fmla="*/ 20 h 466"/>
                    <a:gd name="T34" fmla="*/ 43 w 361"/>
                    <a:gd name="T35" fmla="*/ 16 h 466"/>
                    <a:gd name="T36" fmla="*/ 44 w 361"/>
                    <a:gd name="T37" fmla="*/ 10 h 466"/>
                    <a:gd name="T38" fmla="*/ 45 w 361"/>
                    <a:gd name="T39" fmla="*/ 8 h 466"/>
                    <a:gd name="T40" fmla="*/ 45 w 361"/>
                    <a:gd name="T41" fmla="*/ 19 h 466"/>
                    <a:gd name="T42" fmla="*/ 43 w 361"/>
                    <a:gd name="T43" fmla="*/ 55 h 466"/>
                    <a:gd name="T44" fmla="*/ 30 w 361"/>
                    <a:gd name="T45" fmla="*/ 34 h 466"/>
                    <a:gd name="T46" fmla="*/ 29 w 361"/>
                    <a:gd name="T47" fmla="*/ 34 h 466"/>
                    <a:gd name="T48" fmla="*/ 16 w 361"/>
                    <a:gd name="T49" fmla="*/ 50 h 466"/>
                    <a:gd name="T50" fmla="*/ 9 w 361"/>
                    <a:gd name="T51" fmla="*/ 59 h 466"/>
                    <a:gd name="T52" fmla="*/ 2 w 361"/>
                    <a:gd name="T53" fmla="*/ 29 h 466"/>
                    <a:gd name="T54" fmla="*/ 0 w 361"/>
                    <a:gd name="T55" fmla="*/ 18 h 466"/>
                    <a:gd name="T56" fmla="*/ 0 w 361"/>
                    <a:gd name="T57" fmla="*/ 0 h 4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61"/>
                    <a:gd name="T88" fmla="*/ 0 h 466"/>
                    <a:gd name="T89" fmla="*/ 361 w 361"/>
                    <a:gd name="T90" fmla="*/ 466 h 4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61" h="466">
                      <a:moveTo>
                        <a:pt x="4" y="0"/>
                      </a:moveTo>
                      <a:lnTo>
                        <a:pt x="15" y="41"/>
                      </a:lnTo>
                      <a:lnTo>
                        <a:pt x="22" y="58"/>
                      </a:lnTo>
                      <a:lnTo>
                        <a:pt x="37" y="89"/>
                      </a:lnTo>
                      <a:lnTo>
                        <a:pt x="50" y="114"/>
                      </a:lnTo>
                      <a:lnTo>
                        <a:pt x="66" y="134"/>
                      </a:lnTo>
                      <a:lnTo>
                        <a:pt x="88" y="164"/>
                      </a:lnTo>
                      <a:lnTo>
                        <a:pt x="117" y="190"/>
                      </a:lnTo>
                      <a:lnTo>
                        <a:pt x="145" y="217"/>
                      </a:lnTo>
                      <a:lnTo>
                        <a:pt x="172" y="234"/>
                      </a:lnTo>
                      <a:lnTo>
                        <a:pt x="203" y="249"/>
                      </a:lnTo>
                      <a:lnTo>
                        <a:pt x="232" y="252"/>
                      </a:lnTo>
                      <a:lnTo>
                        <a:pt x="264" y="252"/>
                      </a:lnTo>
                      <a:lnTo>
                        <a:pt x="283" y="237"/>
                      </a:lnTo>
                      <a:lnTo>
                        <a:pt x="302" y="220"/>
                      </a:lnTo>
                      <a:lnTo>
                        <a:pt x="319" y="187"/>
                      </a:lnTo>
                      <a:lnTo>
                        <a:pt x="336" y="155"/>
                      </a:lnTo>
                      <a:lnTo>
                        <a:pt x="346" y="127"/>
                      </a:lnTo>
                      <a:lnTo>
                        <a:pt x="352" y="74"/>
                      </a:lnTo>
                      <a:lnTo>
                        <a:pt x="360" y="60"/>
                      </a:lnTo>
                      <a:lnTo>
                        <a:pt x="361" y="145"/>
                      </a:lnTo>
                      <a:lnTo>
                        <a:pt x="348" y="434"/>
                      </a:lnTo>
                      <a:lnTo>
                        <a:pt x="246" y="268"/>
                      </a:lnTo>
                      <a:lnTo>
                        <a:pt x="235" y="268"/>
                      </a:lnTo>
                      <a:lnTo>
                        <a:pt x="133" y="394"/>
                      </a:lnTo>
                      <a:lnTo>
                        <a:pt x="75" y="466"/>
                      </a:lnTo>
                      <a:lnTo>
                        <a:pt x="19" y="232"/>
                      </a:lnTo>
                      <a:lnTo>
                        <a:pt x="0" y="14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87" name="Freeform 261"/>
                <p:cNvSpPr>
                  <a:spLocks/>
                </p:cNvSpPr>
                <p:nvPr/>
              </p:nvSpPr>
              <p:spPr bwMode="auto">
                <a:xfrm>
                  <a:off x="4472" y="1312"/>
                  <a:ext cx="180" cy="234"/>
                </a:xfrm>
                <a:custGeom>
                  <a:avLst/>
                  <a:gdLst>
                    <a:gd name="T0" fmla="*/ 0 w 361"/>
                    <a:gd name="T1" fmla="*/ 0 h 467"/>
                    <a:gd name="T2" fmla="*/ 1 w 361"/>
                    <a:gd name="T3" fmla="*/ 6 h 467"/>
                    <a:gd name="T4" fmla="*/ 2 w 361"/>
                    <a:gd name="T5" fmla="*/ 8 h 467"/>
                    <a:gd name="T6" fmla="*/ 4 w 361"/>
                    <a:gd name="T7" fmla="*/ 12 h 467"/>
                    <a:gd name="T8" fmla="*/ 6 w 361"/>
                    <a:gd name="T9" fmla="*/ 15 h 467"/>
                    <a:gd name="T10" fmla="*/ 8 w 361"/>
                    <a:gd name="T11" fmla="*/ 17 h 467"/>
                    <a:gd name="T12" fmla="*/ 11 w 361"/>
                    <a:gd name="T13" fmla="*/ 21 h 467"/>
                    <a:gd name="T14" fmla="*/ 14 w 361"/>
                    <a:gd name="T15" fmla="*/ 24 h 467"/>
                    <a:gd name="T16" fmla="*/ 18 w 361"/>
                    <a:gd name="T17" fmla="*/ 28 h 467"/>
                    <a:gd name="T18" fmla="*/ 21 w 361"/>
                    <a:gd name="T19" fmla="*/ 30 h 467"/>
                    <a:gd name="T20" fmla="*/ 25 w 361"/>
                    <a:gd name="T21" fmla="*/ 32 h 467"/>
                    <a:gd name="T22" fmla="*/ 29 w 361"/>
                    <a:gd name="T23" fmla="*/ 32 h 467"/>
                    <a:gd name="T24" fmla="*/ 33 w 361"/>
                    <a:gd name="T25" fmla="*/ 32 h 467"/>
                    <a:gd name="T26" fmla="*/ 35 w 361"/>
                    <a:gd name="T27" fmla="*/ 30 h 467"/>
                    <a:gd name="T28" fmla="*/ 37 w 361"/>
                    <a:gd name="T29" fmla="*/ 28 h 467"/>
                    <a:gd name="T30" fmla="*/ 39 w 361"/>
                    <a:gd name="T31" fmla="*/ 24 h 467"/>
                    <a:gd name="T32" fmla="*/ 41 w 361"/>
                    <a:gd name="T33" fmla="*/ 20 h 467"/>
                    <a:gd name="T34" fmla="*/ 43 w 361"/>
                    <a:gd name="T35" fmla="*/ 16 h 467"/>
                    <a:gd name="T36" fmla="*/ 44 w 361"/>
                    <a:gd name="T37" fmla="*/ 10 h 467"/>
                    <a:gd name="T38" fmla="*/ 44 w 361"/>
                    <a:gd name="T39" fmla="*/ 8 h 467"/>
                    <a:gd name="T40" fmla="*/ 45 w 361"/>
                    <a:gd name="T41" fmla="*/ 19 h 467"/>
                    <a:gd name="T42" fmla="*/ 43 w 361"/>
                    <a:gd name="T43" fmla="*/ 55 h 467"/>
                    <a:gd name="T44" fmla="*/ 30 w 361"/>
                    <a:gd name="T45" fmla="*/ 34 h 467"/>
                    <a:gd name="T46" fmla="*/ 29 w 361"/>
                    <a:gd name="T47" fmla="*/ 34 h 467"/>
                    <a:gd name="T48" fmla="*/ 16 w 361"/>
                    <a:gd name="T49" fmla="*/ 50 h 467"/>
                    <a:gd name="T50" fmla="*/ 9 w 361"/>
                    <a:gd name="T51" fmla="*/ 59 h 467"/>
                    <a:gd name="T52" fmla="*/ 2 w 361"/>
                    <a:gd name="T53" fmla="*/ 30 h 467"/>
                    <a:gd name="T54" fmla="*/ 0 w 361"/>
                    <a:gd name="T55" fmla="*/ 18 h 467"/>
                    <a:gd name="T56" fmla="*/ 0 w 361"/>
                    <a:gd name="T57" fmla="*/ 0 h 467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61"/>
                    <a:gd name="T88" fmla="*/ 0 h 467"/>
                    <a:gd name="T89" fmla="*/ 361 w 361"/>
                    <a:gd name="T90" fmla="*/ 467 h 467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61" h="467">
                      <a:moveTo>
                        <a:pt x="4" y="0"/>
                      </a:moveTo>
                      <a:lnTo>
                        <a:pt x="15" y="42"/>
                      </a:lnTo>
                      <a:lnTo>
                        <a:pt x="22" y="59"/>
                      </a:lnTo>
                      <a:lnTo>
                        <a:pt x="37" y="90"/>
                      </a:lnTo>
                      <a:lnTo>
                        <a:pt x="50" y="115"/>
                      </a:lnTo>
                      <a:lnTo>
                        <a:pt x="66" y="135"/>
                      </a:lnTo>
                      <a:lnTo>
                        <a:pt x="88" y="165"/>
                      </a:lnTo>
                      <a:lnTo>
                        <a:pt x="117" y="191"/>
                      </a:lnTo>
                      <a:lnTo>
                        <a:pt x="145" y="217"/>
                      </a:lnTo>
                      <a:lnTo>
                        <a:pt x="171" y="234"/>
                      </a:lnTo>
                      <a:lnTo>
                        <a:pt x="203" y="250"/>
                      </a:lnTo>
                      <a:lnTo>
                        <a:pt x="232" y="253"/>
                      </a:lnTo>
                      <a:lnTo>
                        <a:pt x="264" y="253"/>
                      </a:lnTo>
                      <a:lnTo>
                        <a:pt x="283" y="239"/>
                      </a:lnTo>
                      <a:lnTo>
                        <a:pt x="301" y="220"/>
                      </a:lnTo>
                      <a:lnTo>
                        <a:pt x="318" y="188"/>
                      </a:lnTo>
                      <a:lnTo>
                        <a:pt x="335" y="155"/>
                      </a:lnTo>
                      <a:lnTo>
                        <a:pt x="346" y="127"/>
                      </a:lnTo>
                      <a:lnTo>
                        <a:pt x="352" y="75"/>
                      </a:lnTo>
                      <a:lnTo>
                        <a:pt x="359" y="61"/>
                      </a:lnTo>
                      <a:lnTo>
                        <a:pt x="361" y="146"/>
                      </a:lnTo>
                      <a:lnTo>
                        <a:pt x="347" y="434"/>
                      </a:lnTo>
                      <a:lnTo>
                        <a:pt x="245" y="268"/>
                      </a:lnTo>
                      <a:lnTo>
                        <a:pt x="234" y="268"/>
                      </a:lnTo>
                      <a:lnTo>
                        <a:pt x="132" y="394"/>
                      </a:lnTo>
                      <a:lnTo>
                        <a:pt x="74" y="467"/>
                      </a:lnTo>
                      <a:lnTo>
                        <a:pt x="18" y="233"/>
                      </a:lnTo>
                      <a:lnTo>
                        <a:pt x="0" y="14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FD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7" name="Group 262"/>
              <p:cNvGrpSpPr>
                <a:grpSpLocks/>
              </p:cNvGrpSpPr>
              <p:nvPr/>
            </p:nvGrpSpPr>
            <p:grpSpPr bwMode="auto">
              <a:xfrm>
                <a:off x="4230" y="1307"/>
                <a:ext cx="665" cy="1386"/>
                <a:chOff x="4230" y="1307"/>
                <a:chExt cx="665" cy="1386"/>
              </a:xfrm>
            </p:grpSpPr>
            <p:sp>
              <p:nvSpPr>
                <p:cNvPr id="1272" name="Freeform 263"/>
                <p:cNvSpPr>
                  <a:spLocks/>
                </p:cNvSpPr>
                <p:nvPr/>
              </p:nvSpPr>
              <p:spPr bwMode="auto">
                <a:xfrm>
                  <a:off x="4344" y="2113"/>
                  <a:ext cx="476" cy="580"/>
                </a:xfrm>
                <a:custGeom>
                  <a:avLst/>
                  <a:gdLst>
                    <a:gd name="T0" fmla="*/ 7 w 952"/>
                    <a:gd name="T1" fmla="*/ 0 h 1160"/>
                    <a:gd name="T2" fmla="*/ 46 w 952"/>
                    <a:gd name="T3" fmla="*/ 3 h 1160"/>
                    <a:gd name="T4" fmla="*/ 69 w 952"/>
                    <a:gd name="T5" fmla="*/ 5 h 1160"/>
                    <a:gd name="T6" fmla="*/ 104 w 952"/>
                    <a:gd name="T7" fmla="*/ 2 h 1160"/>
                    <a:gd name="T8" fmla="*/ 116 w 952"/>
                    <a:gd name="T9" fmla="*/ 1 h 1160"/>
                    <a:gd name="T10" fmla="*/ 119 w 952"/>
                    <a:gd name="T11" fmla="*/ 103 h 1160"/>
                    <a:gd name="T12" fmla="*/ 119 w 952"/>
                    <a:gd name="T13" fmla="*/ 145 h 1160"/>
                    <a:gd name="T14" fmla="*/ 76 w 952"/>
                    <a:gd name="T15" fmla="*/ 145 h 1160"/>
                    <a:gd name="T16" fmla="*/ 65 w 952"/>
                    <a:gd name="T17" fmla="*/ 89 h 1160"/>
                    <a:gd name="T18" fmla="*/ 60 w 952"/>
                    <a:gd name="T19" fmla="*/ 145 h 1160"/>
                    <a:gd name="T20" fmla="*/ 6 w 952"/>
                    <a:gd name="T21" fmla="*/ 145 h 1160"/>
                    <a:gd name="T22" fmla="*/ 0 w 952"/>
                    <a:gd name="T23" fmla="*/ 58 h 1160"/>
                    <a:gd name="T24" fmla="*/ 7 w 952"/>
                    <a:gd name="T25" fmla="*/ 0 h 116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52"/>
                    <a:gd name="T40" fmla="*/ 0 h 1160"/>
                    <a:gd name="T41" fmla="*/ 952 w 952"/>
                    <a:gd name="T42" fmla="*/ 1160 h 116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52" h="1160">
                      <a:moveTo>
                        <a:pt x="51" y="0"/>
                      </a:moveTo>
                      <a:lnTo>
                        <a:pt x="362" y="28"/>
                      </a:lnTo>
                      <a:lnTo>
                        <a:pt x="550" y="37"/>
                      </a:lnTo>
                      <a:lnTo>
                        <a:pt x="828" y="18"/>
                      </a:lnTo>
                      <a:lnTo>
                        <a:pt x="923" y="9"/>
                      </a:lnTo>
                      <a:lnTo>
                        <a:pt x="952" y="830"/>
                      </a:lnTo>
                      <a:lnTo>
                        <a:pt x="952" y="1160"/>
                      </a:lnTo>
                      <a:lnTo>
                        <a:pt x="608" y="1160"/>
                      </a:lnTo>
                      <a:lnTo>
                        <a:pt x="515" y="718"/>
                      </a:lnTo>
                      <a:lnTo>
                        <a:pt x="479" y="1160"/>
                      </a:lnTo>
                      <a:lnTo>
                        <a:pt x="44" y="1160"/>
                      </a:lnTo>
                      <a:lnTo>
                        <a:pt x="0" y="467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18" name="Group 264"/>
                <p:cNvGrpSpPr>
                  <a:grpSpLocks/>
                </p:cNvGrpSpPr>
                <p:nvPr/>
              </p:nvGrpSpPr>
              <p:grpSpPr bwMode="auto">
                <a:xfrm>
                  <a:off x="4230" y="1307"/>
                  <a:ext cx="665" cy="1192"/>
                  <a:chOff x="4230" y="1307"/>
                  <a:chExt cx="665" cy="1192"/>
                </a:xfrm>
              </p:grpSpPr>
              <p:grpSp>
                <p:nvGrpSpPr>
                  <p:cNvPr id="19" name="Group 265"/>
                  <p:cNvGrpSpPr>
                    <a:grpSpLocks/>
                  </p:cNvGrpSpPr>
                  <p:nvPr/>
                </p:nvGrpSpPr>
                <p:grpSpPr bwMode="auto">
                  <a:xfrm>
                    <a:off x="4230" y="1307"/>
                    <a:ext cx="665" cy="1192"/>
                    <a:chOff x="4230" y="1307"/>
                    <a:chExt cx="665" cy="1192"/>
                  </a:xfrm>
                </p:grpSpPr>
                <p:sp>
                  <p:nvSpPr>
                    <p:cNvPr id="1281" name="Freeform 266"/>
                    <p:cNvSpPr>
                      <a:spLocks/>
                    </p:cNvSpPr>
                    <p:nvPr/>
                  </p:nvSpPr>
                  <p:spPr bwMode="auto">
                    <a:xfrm>
                      <a:off x="4649" y="1336"/>
                      <a:ext cx="246" cy="1158"/>
                    </a:xfrm>
                    <a:custGeom>
                      <a:avLst/>
                      <a:gdLst>
                        <a:gd name="T0" fmla="*/ 2 w 491"/>
                        <a:gd name="T1" fmla="*/ 0 h 2316"/>
                        <a:gd name="T2" fmla="*/ 3 w 491"/>
                        <a:gd name="T3" fmla="*/ 2 h 2316"/>
                        <a:gd name="T4" fmla="*/ 6 w 491"/>
                        <a:gd name="T5" fmla="*/ 9 h 2316"/>
                        <a:gd name="T6" fmla="*/ 42 w 491"/>
                        <a:gd name="T7" fmla="*/ 25 h 2316"/>
                        <a:gd name="T8" fmla="*/ 46 w 491"/>
                        <a:gd name="T9" fmla="*/ 26 h 2316"/>
                        <a:gd name="T10" fmla="*/ 49 w 491"/>
                        <a:gd name="T11" fmla="*/ 29 h 2316"/>
                        <a:gd name="T12" fmla="*/ 51 w 491"/>
                        <a:gd name="T13" fmla="*/ 31 h 2316"/>
                        <a:gd name="T14" fmla="*/ 52 w 491"/>
                        <a:gd name="T15" fmla="*/ 35 h 2316"/>
                        <a:gd name="T16" fmla="*/ 54 w 491"/>
                        <a:gd name="T17" fmla="*/ 38 h 2316"/>
                        <a:gd name="T18" fmla="*/ 55 w 491"/>
                        <a:gd name="T19" fmla="*/ 47 h 2316"/>
                        <a:gd name="T20" fmla="*/ 55 w 491"/>
                        <a:gd name="T21" fmla="*/ 66 h 2316"/>
                        <a:gd name="T22" fmla="*/ 57 w 491"/>
                        <a:gd name="T23" fmla="*/ 173 h 2316"/>
                        <a:gd name="T24" fmla="*/ 62 w 491"/>
                        <a:gd name="T25" fmla="*/ 255 h 2316"/>
                        <a:gd name="T26" fmla="*/ 48 w 491"/>
                        <a:gd name="T27" fmla="*/ 262 h 2316"/>
                        <a:gd name="T28" fmla="*/ 49 w 491"/>
                        <a:gd name="T29" fmla="*/ 273 h 2316"/>
                        <a:gd name="T30" fmla="*/ 38 w 491"/>
                        <a:gd name="T31" fmla="*/ 281 h 2316"/>
                        <a:gd name="T32" fmla="*/ 25 w 491"/>
                        <a:gd name="T33" fmla="*/ 286 h 2316"/>
                        <a:gd name="T34" fmla="*/ 11 w 491"/>
                        <a:gd name="T35" fmla="*/ 290 h 2316"/>
                        <a:gd name="T36" fmla="*/ 4 w 491"/>
                        <a:gd name="T37" fmla="*/ 290 h 2316"/>
                        <a:gd name="T38" fmla="*/ 8 w 491"/>
                        <a:gd name="T39" fmla="*/ 191 h 2316"/>
                        <a:gd name="T40" fmla="*/ 10 w 491"/>
                        <a:gd name="T41" fmla="*/ 140 h 2316"/>
                        <a:gd name="T42" fmla="*/ 10 w 491"/>
                        <a:gd name="T43" fmla="*/ 98 h 2316"/>
                        <a:gd name="T44" fmla="*/ 6 w 491"/>
                        <a:gd name="T45" fmla="*/ 47 h 2316"/>
                        <a:gd name="T46" fmla="*/ 3 w 491"/>
                        <a:gd name="T47" fmla="*/ 18 h 2316"/>
                        <a:gd name="T48" fmla="*/ 0 w 491"/>
                        <a:gd name="T49" fmla="*/ 2 h 2316"/>
                        <a:gd name="T50" fmla="*/ 2 w 491"/>
                        <a:gd name="T51" fmla="*/ 0 h 231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491"/>
                        <a:gd name="T79" fmla="*/ 0 h 2316"/>
                        <a:gd name="T80" fmla="*/ 491 w 491"/>
                        <a:gd name="T81" fmla="*/ 2316 h 231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491" h="2316">
                          <a:moveTo>
                            <a:pt x="12" y="0"/>
                          </a:moveTo>
                          <a:lnTo>
                            <a:pt x="24" y="16"/>
                          </a:lnTo>
                          <a:lnTo>
                            <a:pt x="48" y="67"/>
                          </a:lnTo>
                          <a:lnTo>
                            <a:pt x="335" y="202"/>
                          </a:lnTo>
                          <a:lnTo>
                            <a:pt x="363" y="214"/>
                          </a:lnTo>
                          <a:lnTo>
                            <a:pt x="387" y="233"/>
                          </a:lnTo>
                          <a:lnTo>
                            <a:pt x="401" y="248"/>
                          </a:lnTo>
                          <a:lnTo>
                            <a:pt x="415" y="273"/>
                          </a:lnTo>
                          <a:lnTo>
                            <a:pt x="425" y="306"/>
                          </a:lnTo>
                          <a:lnTo>
                            <a:pt x="433" y="379"/>
                          </a:lnTo>
                          <a:lnTo>
                            <a:pt x="440" y="528"/>
                          </a:lnTo>
                          <a:lnTo>
                            <a:pt x="455" y="1384"/>
                          </a:lnTo>
                          <a:lnTo>
                            <a:pt x="491" y="2046"/>
                          </a:lnTo>
                          <a:lnTo>
                            <a:pt x="382" y="2093"/>
                          </a:lnTo>
                          <a:lnTo>
                            <a:pt x="389" y="2177"/>
                          </a:lnTo>
                          <a:lnTo>
                            <a:pt x="301" y="2242"/>
                          </a:lnTo>
                          <a:lnTo>
                            <a:pt x="199" y="2288"/>
                          </a:lnTo>
                          <a:lnTo>
                            <a:pt x="88" y="2316"/>
                          </a:lnTo>
                          <a:lnTo>
                            <a:pt x="30" y="2316"/>
                          </a:lnTo>
                          <a:lnTo>
                            <a:pt x="59" y="1533"/>
                          </a:lnTo>
                          <a:lnTo>
                            <a:pt x="74" y="1116"/>
                          </a:lnTo>
                          <a:lnTo>
                            <a:pt x="74" y="788"/>
                          </a:lnTo>
                          <a:lnTo>
                            <a:pt x="41" y="380"/>
                          </a:lnTo>
                          <a:lnTo>
                            <a:pt x="17" y="137"/>
                          </a:lnTo>
                          <a:lnTo>
                            <a:pt x="0" y="22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1282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4230" y="1307"/>
                      <a:ext cx="308" cy="1192"/>
                    </a:xfrm>
                    <a:custGeom>
                      <a:avLst/>
                      <a:gdLst>
                        <a:gd name="T0" fmla="*/ 61 w 617"/>
                        <a:gd name="T1" fmla="*/ 0 h 2383"/>
                        <a:gd name="T2" fmla="*/ 54 w 617"/>
                        <a:gd name="T3" fmla="*/ 8 h 2383"/>
                        <a:gd name="T4" fmla="*/ 51 w 617"/>
                        <a:gd name="T5" fmla="*/ 12 h 2383"/>
                        <a:gd name="T6" fmla="*/ 44 w 617"/>
                        <a:gd name="T7" fmla="*/ 15 h 2383"/>
                        <a:gd name="T8" fmla="*/ 31 w 617"/>
                        <a:gd name="T9" fmla="*/ 23 h 2383"/>
                        <a:gd name="T10" fmla="*/ 12 w 617"/>
                        <a:gd name="T11" fmla="*/ 37 h 2383"/>
                        <a:gd name="T12" fmla="*/ 7 w 617"/>
                        <a:gd name="T13" fmla="*/ 39 h 2383"/>
                        <a:gd name="T14" fmla="*/ 7 w 617"/>
                        <a:gd name="T15" fmla="*/ 43 h 2383"/>
                        <a:gd name="T16" fmla="*/ 6 w 617"/>
                        <a:gd name="T17" fmla="*/ 53 h 2383"/>
                        <a:gd name="T18" fmla="*/ 5 w 617"/>
                        <a:gd name="T19" fmla="*/ 80 h 2383"/>
                        <a:gd name="T20" fmla="*/ 1 w 617"/>
                        <a:gd name="T21" fmla="*/ 110 h 2383"/>
                        <a:gd name="T22" fmla="*/ 0 w 617"/>
                        <a:gd name="T23" fmla="*/ 134 h 2383"/>
                        <a:gd name="T24" fmla="*/ 1 w 617"/>
                        <a:gd name="T25" fmla="*/ 153 h 2383"/>
                        <a:gd name="T26" fmla="*/ 6 w 617"/>
                        <a:gd name="T27" fmla="*/ 168 h 2383"/>
                        <a:gd name="T28" fmla="*/ 22 w 617"/>
                        <a:gd name="T29" fmla="*/ 191 h 2383"/>
                        <a:gd name="T30" fmla="*/ 24 w 617"/>
                        <a:gd name="T31" fmla="*/ 268 h 2383"/>
                        <a:gd name="T32" fmla="*/ 33 w 617"/>
                        <a:gd name="T33" fmla="*/ 283 h 2383"/>
                        <a:gd name="T34" fmla="*/ 46 w 617"/>
                        <a:gd name="T35" fmla="*/ 294 h 2383"/>
                        <a:gd name="T36" fmla="*/ 59 w 617"/>
                        <a:gd name="T37" fmla="*/ 298 h 2383"/>
                        <a:gd name="T38" fmla="*/ 77 w 617"/>
                        <a:gd name="T39" fmla="*/ 298 h 2383"/>
                        <a:gd name="T40" fmla="*/ 77 w 617"/>
                        <a:gd name="T41" fmla="*/ 210 h 2383"/>
                        <a:gd name="T42" fmla="*/ 74 w 617"/>
                        <a:gd name="T43" fmla="*/ 171 h 2383"/>
                        <a:gd name="T44" fmla="*/ 68 w 617"/>
                        <a:gd name="T45" fmla="*/ 92 h 2383"/>
                        <a:gd name="T46" fmla="*/ 66 w 617"/>
                        <a:gd name="T47" fmla="*/ 56 h 2383"/>
                        <a:gd name="T48" fmla="*/ 65 w 617"/>
                        <a:gd name="T49" fmla="*/ 48 h 2383"/>
                        <a:gd name="T50" fmla="*/ 64 w 617"/>
                        <a:gd name="T51" fmla="*/ 39 h 2383"/>
                        <a:gd name="T52" fmla="*/ 61 w 617"/>
                        <a:gd name="T53" fmla="*/ 23 h 2383"/>
                        <a:gd name="T54" fmla="*/ 60 w 617"/>
                        <a:gd name="T55" fmla="*/ 16 h 2383"/>
                        <a:gd name="T56" fmla="*/ 60 w 617"/>
                        <a:gd name="T57" fmla="*/ 12 h 2383"/>
                        <a:gd name="T58" fmla="*/ 60 w 617"/>
                        <a:gd name="T59" fmla="*/ 7 h 2383"/>
                        <a:gd name="T60" fmla="*/ 61 w 617"/>
                        <a:gd name="T61" fmla="*/ 0 h 2383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w 617"/>
                        <a:gd name="T94" fmla="*/ 0 h 2383"/>
                        <a:gd name="T95" fmla="*/ 617 w 617"/>
                        <a:gd name="T96" fmla="*/ 2383 h 2383"/>
                      </a:gdLst>
                      <a:ahLst/>
                      <a:cxnLst>
                        <a:cxn ang="T62">
                          <a:pos x="T0" y="T1"/>
                        </a:cxn>
                        <a:cxn ang="T63">
                          <a:pos x="T2" y="T3"/>
                        </a:cxn>
                        <a:cxn ang="T64">
                          <a:pos x="T4" y="T5"/>
                        </a:cxn>
                        <a:cxn ang="T65">
                          <a:pos x="T6" y="T7"/>
                        </a:cxn>
                        <a:cxn ang="T66">
                          <a:pos x="T8" y="T9"/>
                        </a:cxn>
                        <a:cxn ang="T67">
                          <a:pos x="T10" y="T11"/>
                        </a:cxn>
                        <a:cxn ang="T68">
                          <a:pos x="T12" y="T13"/>
                        </a:cxn>
                        <a:cxn ang="T69">
                          <a:pos x="T14" y="T15"/>
                        </a:cxn>
                        <a:cxn ang="T70">
                          <a:pos x="T16" y="T17"/>
                        </a:cxn>
                        <a:cxn ang="T71">
                          <a:pos x="T18" y="T19"/>
                        </a:cxn>
                        <a:cxn ang="T72">
                          <a:pos x="T20" y="T21"/>
                        </a:cxn>
                        <a:cxn ang="T73">
                          <a:pos x="T22" y="T23"/>
                        </a:cxn>
                        <a:cxn ang="T74">
                          <a:pos x="T24" y="T25"/>
                        </a:cxn>
                        <a:cxn ang="T75">
                          <a:pos x="T26" y="T27"/>
                        </a:cxn>
                        <a:cxn ang="T76">
                          <a:pos x="T28" y="T29"/>
                        </a:cxn>
                        <a:cxn ang="T77">
                          <a:pos x="T30" y="T31"/>
                        </a:cxn>
                        <a:cxn ang="T78">
                          <a:pos x="T32" y="T33"/>
                        </a:cxn>
                        <a:cxn ang="T79">
                          <a:pos x="T34" y="T35"/>
                        </a:cxn>
                        <a:cxn ang="T80">
                          <a:pos x="T36" y="T37"/>
                        </a:cxn>
                        <a:cxn ang="T81">
                          <a:pos x="T38" y="T39"/>
                        </a:cxn>
                        <a:cxn ang="T82">
                          <a:pos x="T40" y="T41"/>
                        </a:cxn>
                        <a:cxn ang="T83">
                          <a:pos x="T42" y="T43"/>
                        </a:cxn>
                        <a:cxn ang="T84">
                          <a:pos x="T44" y="T45"/>
                        </a:cxn>
                        <a:cxn ang="T85">
                          <a:pos x="T46" y="T47"/>
                        </a:cxn>
                        <a:cxn ang="T86">
                          <a:pos x="T48" y="T49"/>
                        </a:cxn>
                        <a:cxn ang="T87">
                          <a:pos x="T50" y="T51"/>
                        </a:cxn>
                        <a:cxn ang="T88">
                          <a:pos x="T52" y="T53"/>
                        </a:cxn>
                        <a:cxn ang="T89">
                          <a:pos x="T54" y="T55"/>
                        </a:cxn>
                        <a:cxn ang="T90">
                          <a:pos x="T56" y="T57"/>
                        </a:cxn>
                        <a:cxn ang="T91">
                          <a:pos x="T58" y="T59"/>
                        </a:cxn>
                        <a:cxn ang="T92">
                          <a:pos x="T60" y="T61"/>
                        </a:cxn>
                      </a:cxnLst>
                      <a:rect l="T93" t="T94" r="T95" b="T96"/>
                      <a:pathLst>
                        <a:path w="617" h="2383">
                          <a:moveTo>
                            <a:pt x="493" y="0"/>
                          </a:moveTo>
                          <a:lnTo>
                            <a:pt x="436" y="63"/>
                          </a:lnTo>
                          <a:lnTo>
                            <a:pt x="408" y="91"/>
                          </a:lnTo>
                          <a:lnTo>
                            <a:pt x="359" y="119"/>
                          </a:lnTo>
                          <a:lnTo>
                            <a:pt x="255" y="184"/>
                          </a:lnTo>
                          <a:lnTo>
                            <a:pt x="100" y="290"/>
                          </a:lnTo>
                          <a:lnTo>
                            <a:pt x="63" y="310"/>
                          </a:lnTo>
                          <a:lnTo>
                            <a:pt x="56" y="341"/>
                          </a:lnTo>
                          <a:lnTo>
                            <a:pt x="51" y="417"/>
                          </a:lnTo>
                          <a:lnTo>
                            <a:pt x="44" y="633"/>
                          </a:lnTo>
                          <a:lnTo>
                            <a:pt x="15" y="873"/>
                          </a:lnTo>
                          <a:lnTo>
                            <a:pt x="0" y="1069"/>
                          </a:lnTo>
                          <a:lnTo>
                            <a:pt x="15" y="1219"/>
                          </a:lnTo>
                          <a:lnTo>
                            <a:pt x="51" y="1340"/>
                          </a:lnTo>
                          <a:lnTo>
                            <a:pt x="182" y="1525"/>
                          </a:lnTo>
                          <a:lnTo>
                            <a:pt x="197" y="2141"/>
                          </a:lnTo>
                          <a:lnTo>
                            <a:pt x="270" y="2262"/>
                          </a:lnTo>
                          <a:lnTo>
                            <a:pt x="371" y="2345"/>
                          </a:lnTo>
                          <a:lnTo>
                            <a:pt x="478" y="2383"/>
                          </a:lnTo>
                          <a:lnTo>
                            <a:pt x="617" y="2383"/>
                          </a:lnTo>
                          <a:lnTo>
                            <a:pt x="617" y="1674"/>
                          </a:lnTo>
                          <a:lnTo>
                            <a:pt x="598" y="1368"/>
                          </a:lnTo>
                          <a:lnTo>
                            <a:pt x="551" y="735"/>
                          </a:lnTo>
                          <a:lnTo>
                            <a:pt x="532" y="445"/>
                          </a:lnTo>
                          <a:lnTo>
                            <a:pt x="524" y="377"/>
                          </a:lnTo>
                          <a:lnTo>
                            <a:pt x="515" y="310"/>
                          </a:lnTo>
                          <a:lnTo>
                            <a:pt x="495" y="183"/>
                          </a:lnTo>
                          <a:lnTo>
                            <a:pt x="487" y="127"/>
                          </a:lnTo>
                          <a:lnTo>
                            <a:pt x="486" y="94"/>
                          </a:lnTo>
                          <a:lnTo>
                            <a:pt x="486" y="54"/>
                          </a:lnTo>
                          <a:lnTo>
                            <a:pt x="493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</p:grpSp>
              <p:grpSp>
                <p:nvGrpSpPr>
                  <p:cNvPr id="20" name="Group 268"/>
                  <p:cNvGrpSpPr>
                    <a:grpSpLocks/>
                  </p:cNvGrpSpPr>
                  <p:nvPr/>
                </p:nvGrpSpPr>
                <p:grpSpPr bwMode="auto">
                  <a:xfrm>
                    <a:off x="4399" y="1376"/>
                    <a:ext cx="352" cy="817"/>
                    <a:chOff x="4399" y="1376"/>
                    <a:chExt cx="352" cy="817"/>
                  </a:xfrm>
                </p:grpSpPr>
                <p:sp>
                  <p:nvSpPr>
                    <p:cNvPr id="1279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4399" y="1401"/>
                      <a:ext cx="99" cy="634"/>
                    </a:xfrm>
                    <a:custGeom>
                      <a:avLst/>
                      <a:gdLst>
                        <a:gd name="T0" fmla="*/ 10 w 199"/>
                        <a:gd name="T1" fmla="*/ 0 h 1267"/>
                        <a:gd name="T2" fmla="*/ 4 w 199"/>
                        <a:gd name="T3" fmla="*/ 32 h 1267"/>
                        <a:gd name="T4" fmla="*/ 17 w 199"/>
                        <a:gd name="T5" fmla="*/ 41 h 1267"/>
                        <a:gd name="T6" fmla="*/ 3 w 199"/>
                        <a:gd name="T7" fmla="*/ 52 h 1267"/>
                        <a:gd name="T8" fmla="*/ 24 w 199"/>
                        <a:gd name="T9" fmla="*/ 159 h 1267"/>
                        <a:gd name="T10" fmla="*/ 0 w 199"/>
                        <a:gd name="T11" fmla="*/ 52 h 1267"/>
                        <a:gd name="T12" fmla="*/ 16 w 199"/>
                        <a:gd name="T13" fmla="*/ 41 h 1267"/>
                        <a:gd name="T14" fmla="*/ 2 w 199"/>
                        <a:gd name="T15" fmla="*/ 35 h 1267"/>
                        <a:gd name="T16" fmla="*/ 10 w 199"/>
                        <a:gd name="T17" fmla="*/ 0 h 126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99"/>
                        <a:gd name="T28" fmla="*/ 0 h 1267"/>
                        <a:gd name="T29" fmla="*/ 199 w 199"/>
                        <a:gd name="T30" fmla="*/ 1267 h 126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99" h="1267">
                          <a:moveTo>
                            <a:pt x="84" y="0"/>
                          </a:moveTo>
                          <a:lnTo>
                            <a:pt x="36" y="251"/>
                          </a:lnTo>
                          <a:lnTo>
                            <a:pt x="139" y="327"/>
                          </a:lnTo>
                          <a:lnTo>
                            <a:pt x="25" y="415"/>
                          </a:lnTo>
                          <a:lnTo>
                            <a:pt x="199" y="1267"/>
                          </a:lnTo>
                          <a:lnTo>
                            <a:pt x="0" y="411"/>
                          </a:lnTo>
                          <a:lnTo>
                            <a:pt x="128" y="327"/>
                          </a:lnTo>
                          <a:lnTo>
                            <a:pt x="21" y="274"/>
                          </a:lnTo>
                          <a:lnTo>
                            <a:pt x="84" y="0"/>
                          </a:ln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1280" name="Freeform 270"/>
                    <p:cNvSpPr>
                      <a:spLocks/>
                    </p:cNvSpPr>
                    <p:nvPr/>
                  </p:nvSpPr>
                  <p:spPr bwMode="auto">
                    <a:xfrm>
                      <a:off x="4679" y="1376"/>
                      <a:ext cx="72" cy="817"/>
                    </a:xfrm>
                    <a:custGeom>
                      <a:avLst/>
                      <a:gdLst>
                        <a:gd name="T0" fmla="*/ 0 w 145"/>
                        <a:gd name="T1" fmla="*/ 0 h 1635"/>
                        <a:gd name="T2" fmla="*/ 16 w 145"/>
                        <a:gd name="T3" fmla="*/ 33 h 1635"/>
                        <a:gd name="T4" fmla="*/ 7 w 145"/>
                        <a:gd name="T5" fmla="*/ 39 h 1635"/>
                        <a:gd name="T6" fmla="*/ 18 w 145"/>
                        <a:gd name="T7" fmla="*/ 47 h 1635"/>
                        <a:gd name="T8" fmla="*/ 10 w 145"/>
                        <a:gd name="T9" fmla="*/ 204 h 1635"/>
                        <a:gd name="T10" fmla="*/ 15 w 145"/>
                        <a:gd name="T11" fmla="*/ 46 h 1635"/>
                        <a:gd name="T12" fmla="*/ 5 w 145"/>
                        <a:gd name="T13" fmla="*/ 39 h 1635"/>
                        <a:gd name="T14" fmla="*/ 13 w 145"/>
                        <a:gd name="T15" fmla="*/ 31 h 1635"/>
                        <a:gd name="T16" fmla="*/ 0 w 145"/>
                        <a:gd name="T17" fmla="*/ 0 h 1635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45"/>
                        <a:gd name="T28" fmla="*/ 0 h 1635"/>
                        <a:gd name="T29" fmla="*/ 145 w 145"/>
                        <a:gd name="T30" fmla="*/ 1635 h 1635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45" h="1635">
                          <a:moveTo>
                            <a:pt x="0" y="0"/>
                          </a:moveTo>
                          <a:lnTo>
                            <a:pt x="130" y="266"/>
                          </a:lnTo>
                          <a:lnTo>
                            <a:pt x="56" y="317"/>
                          </a:lnTo>
                          <a:lnTo>
                            <a:pt x="145" y="382"/>
                          </a:lnTo>
                          <a:lnTo>
                            <a:pt x="81" y="1635"/>
                          </a:lnTo>
                          <a:lnTo>
                            <a:pt x="126" y="373"/>
                          </a:lnTo>
                          <a:lnTo>
                            <a:pt x="45" y="312"/>
                          </a:lnTo>
                          <a:lnTo>
                            <a:pt x="107" y="2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</p:grpSp>
              <p:sp>
                <p:nvSpPr>
                  <p:cNvPr id="1276" name="Freeform 271"/>
                  <p:cNvSpPr>
                    <a:spLocks/>
                  </p:cNvSpPr>
                  <p:nvPr/>
                </p:nvSpPr>
                <p:spPr bwMode="auto">
                  <a:xfrm>
                    <a:off x="4230" y="1457"/>
                    <a:ext cx="244" cy="618"/>
                  </a:xfrm>
                  <a:custGeom>
                    <a:avLst/>
                    <a:gdLst>
                      <a:gd name="T0" fmla="*/ 24 w 488"/>
                      <a:gd name="T1" fmla="*/ 6 h 1237"/>
                      <a:gd name="T2" fmla="*/ 15 w 488"/>
                      <a:gd name="T3" fmla="*/ 3 h 1237"/>
                      <a:gd name="T4" fmla="*/ 13 w 488"/>
                      <a:gd name="T5" fmla="*/ 0 h 1237"/>
                      <a:gd name="T6" fmla="*/ 8 w 488"/>
                      <a:gd name="T7" fmla="*/ 2 h 1237"/>
                      <a:gd name="T8" fmla="*/ 7 w 488"/>
                      <a:gd name="T9" fmla="*/ 6 h 1237"/>
                      <a:gd name="T10" fmla="*/ 7 w 488"/>
                      <a:gd name="T11" fmla="*/ 15 h 1237"/>
                      <a:gd name="T12" fmla="*/ 6 w 488"/>
                      <a:gd name="T13" fmla="*/ 42 h 1237"/>
                      <a:gd name="T14" fmla="*/ 2 w 488"/>
                      <a:gd name="T15" fmla="*/ 72 h 1237"/>
                      <a:gd name="T16" fmla="*/ 0 w 488"/>
                      <a:gd name="T17" fmla="*/ 97 h 1237"/>
                      <a:gd name="T18" fmla="*/ 2 w 488"/>
                      <a:gd name="T19" fmla="*/ 116 h 1237"/>
                      <a:gd name="T20" fmla="*/ 7 w 488"/>
                      <a:gd name="T21" fmla="*/ 131 h 1237"/>
                      <a:gd name="T22" fmla="*/ 23 w 488"/>
                      <a:gd name="T23" fmla="*/ 154 h 1237"/>
                      <a:gd name="T24" fmla="*/ 46 w 488"/>
                      <a:gd name="T25" fmla="*/ 148 h 1237"/>
                      <a:gd name="T26" fmla="*/ 60 w 488"/>
                      <a:gd name="T27" fmla="*/ 144 h 1237"/>
                      <a:gd name="T28" fmla="*/ 61 w 488"/>
                      <a:gd name="T29" fmla="*/ 139 h 1237"/>
                      <a:gd name="T30" fmla="*/ 60 w 488"/>
                      <a:gd name="T31" fmla="*/ 135 h 1237"/>
                      <a:gd name="T32" fmla="*/ 56 w 488"/>
                      <a:gd name="T33" fmla="*/ 130 h 1237"/>
                      <a:gd name="T34" fmla="*/ 52 w 488"/>
                      <a:gd name="T35" fmla="*/ 124 h 1237"/>
                      <a:gd name="T36" fmla="*/ 49 w 488"/>
                      <a:gd name="T37" fmla="*/ 119 h 1237"/>
                      <a:gd name="T38" fmla="*/ 44 w 488"/>
                      <a:gd name="T39" fmla="*/ 113 h 1237"/>
                      <a:gd name="T40" fmla="*/ 41 w 488"/>
                      <a:gd name="T41" fmla="*/ 108 h 1237"/>
                      <a:gd name="T42" fmla="*/ 38 w 488"/>
                      <a:gd name="T43" fmla="*/ 103 h 1237"/>
                      <a:gd name="T44" fmla="*/ 36 w 488"/>
                      <a:gd name="T45" fmla="*/ 95 h 1237"/>
                      <a:gd name="T46" fmla="*/ 35 w 488"/>
                      <a:gd name="T47" fmla="*/ 91 h 1237"/>
                      <a:gd name="T48" fmla="*/ 35 w 488"/>
                      <a:gd name="T49" fmla="*/ 87 h 1237"/>
                      <a:gd name="T50" fmla="*/ 34 w 488"/>
                      <a:gd name="T51" fmla="*/ 84 h 1237"/>
                      <a:gd name="T52" fmla="*/ 34 w 488"/>
                      <a:gd name="T53" fmla="*/ 71 h 1237"/>
                      <a:gd name="T54" fmla="*/ 33 w 488"/>
                      <a:gd name="T55" fmla="*/ 48 h 1237"/>
                      <a:gd name="T56" fmla="*/ 33 w 488"/>
                      <a:gd name="T57" fmla="*/ 25 h 1237"/>
                      <a:gd name="T58" fmla="*/ 29 w 488"/>
                      <a:gd name="T59" fmla="*/ 9 h 1237"/>
                      <a:gd name="T60" fmla="*/ 24 w 488"/>
                      <a:gd name="T61" fmla="*/ 6 h 1237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88"/>
                      <a:gd name="T94" fmla="*/ 0 h 1237"/>
                      <a:gd name="T95" fmla="*/ 488 w 488"/>
                      <a:gd name="T96" fmla="*/ 1237 h 1237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88" h="1237">
                        <a:moveTo>
                          <a:pt x="185" y="53"/>
                        </a:moveTo>
                        <a:lnTo>
                          <a:pt x="125" y="25"/>
                        </a:lnTo>
                        <a:lnTo>
                          <a:pt x="100" y="0"/>
                        </a:lnTo>
                        <a:lnTo>
                          <a:pt x="63" y="20"/>
                        </a:lnTo>
                        <a:lnTo>
                          <a:pt x="56" y="51"/>
                        </a:lnTo>
                        <a:lnTo>
                          <a:pt x="51" y="127"/>
                        </a:lnTo>
                        <a:lnTo>
                          <a:pt x="44" y="343"/>
                        </a:lnTo>
                        <a:lnTo>
                          <a:pt x="15" y="583"/>
                        </a:lnTo>
                        <a:lnTo>
                          <a:pt x="0" y="779"/>
                        </a:lnTo>
                        <a:lnTo>
                          <a:pt x="15" y="931"/>
                        </a:lnTo>
                        <a:lnTo>
                          <a:pt x="51" y="1052"/>
                        </a:lnTo>
                        <a:lnTo>
                          <a:pt x="182" y="1237"/>
                        </a:lnTo>
                        <a:lnTo>
                          <a:pt x="364" y="1190"/>
                        </a:lnTo>
                        <a:lnTo>
                          <a:pt x="477" y="1154"/>
                        </a:lnTo>
                        <a:lnTo>
                          <a:pt x="488" y="1112"/>
                        </a:lnTo>
                        <a:lnTo>
                          <a:pt x="473" y="1081"/>
                        </a:lnTo>
                        <a:lnTo>
                          <a:pt x="446" y="1043"/>
                        </a:lnTo>
                        <a:lnTo>
                          <a:pt x="414" y="996"/>
                        </a:lnTo>
                        <a:lnTo>
                          <a:pt x="386" y="959"/>
                        </a:lnTo>
                        <a:lnTo>
                          <a:pt x="347" y="909"/>
                        </a:lnTo>
                        <a:lnTo>
                          <a:pt x="322" y="864"/>
                        </a:lnTo>
                        <a:lnTo>
                          <a:pt x="304" y="824"/>
                        </a:lnTo>
                        <a:lnTo>
                          <a:pt x="284" y="763"/>
                        </a:lnTo>
                        <a:lnTo>
                          <a:pt x="278" y="734"/>
                        </a:lnTo>
                        <a:lnTo>
                          <a:pt x="274" y="703"/>
                        </a:lnTo>
                        <a:lnTo>
                          <a:pt x="271" y="672"/>
                        </a:lnTo>
                        <a:lnTo>
                          <a:pt x="272" y="571"/>
                        </a:lnTo>
                        <a:lnTo>
                          <a:pt x="262" y="385"/>
                        </a:lnTo>
                        <a:lnTo>
                          <a:pt x="257" y="200"/>
                        </a:lnTo>
                        <a:lnTo>
                          <a:pt x="227" y="79"/>
                        </a:lnTo>
                        <a:lnTo>
                          <a:pt x="185" y="53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277" name="Freeform 272"/>
                  <p:cNvSpPr>
                    <a:spLocks/>
                  </p:cNvSpPr>
                  <p:nvPr/>
                </p:nvSpPr>
                <p:spPr bwMode="auto">
                  <a:xfrm>
                    <a:off x="4254" y="1591"/>
                    <a:ext cx="143" cy="318"/>
                  </a:xfrm>
                  <a:custGeom>
                    <a:avLst/>
                    <a:gdLst>
                      <a:gd name="T0" fmla="*/ 1 w 285"/>
                      <a:gd name="T1" fmla="*/ 79 h 638"/>
                      <a:gd name="T2" fmla="*/ 0 w 285"/>
                      <a:gd name="T3" fmla="*/ 71 h 638"/>
                      <a:gd name="T4" fmla="*/ 1 w 285"/>
                      <a:gd name="T5" fmla="*/ 67 h 638"/>
                      <a:gd name="T6" fmla="*/ 2 w 285"/>
                      <a:gd name="T7" fmla="*/ 61 h 638"/>
                      <a:gd name="T8" fmla="*/ 3 w 285"/>
                      <a:gd name="T9" fmla="*/ 58 h 638"/>
                      <a:gd name="T10" fmla="*/ 5 w 285"/>
                      <a:gd name="T11" fmla="*/ 54 h 638"/>
                      <a:gd name="T12" fmla="*/ 7 w 285"/>
                      <a:gd name="T13" fmla="*/ 51 h 638"/>
                      <a:gd name="T14" fmla="*/ 12 w 285"/>
                      <a:gd name="T15" fmla="*/ 49 h 638"/>
                      <a:gd name="T16" fmla="*/ 15 w 285"/>
                      <a:gd name="T17" fmla="*/ 48 h 638"/>
                      <a:gd name="T18" fmla="*/ 18 w 285"/>
                      <a:gd name="T19" fmla="*/ 48 h 638"/>
                      <a:gd name="T20" fmla="*/ 21 w 285"/>
                      <a:gd name="T21" fmla="*/ 48 h 638"/>
                      <a:gd name="T22" fmla="*/ 26 w 285"/>
                      <a:gd name="T23" fmla="*/ 50 h 638"/>
                      <a:gd name="T24" fmla="*/ 26 w 285"/>
                      <a:gd name="T25" fmla="*/ 0 h 638"/>
                      <a:gd name="T26" fmla="*/ 28 w 285"/>
                      <a:gd name="T27" fmla="*/ 44 h 638"/>
                      <a:gd name="T28" fmla="*/ 28 w 285"/>
                      <a:gd name="T29" fmla="*/ 51 h 638"/>
                      <a:gd name="T30" fmla="*/ 29 w 285"/>
                      <a:gd name="T31" fmla="*/ 57 h 638"/>
                      <a:gd name="T32" fmla="*/ 30 w 285"/>
                      <a:gd name="T33" fmla="*/ 61 h 638"/>
                      <a:gd name="T34" fmla="*/ 32 w 285"/>
                      <a:gd name="T35" fmla="*/ 68 h 638"/>
                      <a:gd name="T36" fmla="*/ 35 w 285"/>
                      <a:gd name="T37" fmla="*/ 75 h 638"/>
                      <a:gd name="T38" fmla="*/ 36 w 285"/>
                      <a:gd name="T39" fmla="*/ 78 h 638"/>
                      <a:gd name="T40" fmla="*/ 31 w 285"/>
                      <a:gd name="T41" fmla="*/ 71 h 638"/>
                      <a:gd name="T42" fmla="*/ 29 w 285"/>
                      <a:gd name="T43" fmla="*/ 67 h 638"/>
                      <a:gd name="T44" fmla="*/ 26 w 285"/>
                      <a:gd name="T45" fmla="*/ 61 h 638"/>
                      <a:gd name="T46" fmla="*/ 22 w 285"/>
                      <a:gd name="T47" fmla="*/ 58 h 638"/>
                      <a:gd name="T48" fmla="*/ 19 w 285"/>
                      <a:gd name="T49" fmla="*/ 57 h 638"/>
                      <a:gd name="T50" fmla="*/ 16 w 285"/>
                      <a:gd name="T51" fmla="*/ 57 h 638"/>
                      <a:gd name="T52" fmla="*/ 12 w 285"/>
                      <a:gd name="T53" fmla="*/ 58 h 638"/>
                      <a:gd name="T54" fmla="*/ 9 w 285"/>
                      <a:gd name="T55" fmla="*/ 61 h 638"/>
                      <a:gd name="T56" fmla="*/ 6 w 285"/>
                      <a:gd name="T57" fmla="*/ 65 h 638"/>
                      <a:gd name="T58" fmla="*/ 5 w 285"/>
                      <a:gd name="T59" fmla="*/ 70 h 638"/>
                      <a:gd name="T60" fmla="*/ 3 w 285"/>
                      <a:gd name="T61" fmla="*/ 74 h 638"/>
                      <a:gd name="T62" fmla="*/ 1 w 285"/>
                      <a:gd name="T63" fmla="*/ 79 h 638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285"/>
                      <a:gd name="T97" fmla="*/ 0 h 638"/>
                      <a:gd name="T98" fmla="*/ 285 w 285"/>
                      <a:gd name="T99" fmla="*/ 638 h 638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285" h="638">
                        <a:moveTo>
                          <a:pt x="1" y="638"/>
                        </a:moveTo>
                        <a:lnTo>
                          <a:pt x="0" y="574"/>
                        </a:lnTo>
                        <a:lnTo>
                          <a:pt x="4" y="537"/>
                        </a:lnTo>
                        <a:lnTo>
                          <a:pt x="11" y="493"/>
                        </a:lnTo>
                        <a:lnTo>
                          <a:pt x="19" y="465"/>
                        </a:lnTo>
                        <a:lnTo>
                          <a:pt x="35" y="436"/>
                        </a:lnTo>
                        <a:lnTo>
                          <a:pt x="54" y="416"/>
                        </a:lnTo>
                        <a:lnTo>
                          <a:pt x="89" y="396"/>
                        </a:lnTo>
                        <a:lnTo>
                          <a:pt x="114" y="391"/>
                        </a:lnTo>
                        <a:lnTo>
                          <a:pt x="138" y="386"/>
                        </a:lnTo>
                        <a:lnTo>
                          <a:pt x="165" y="391"/>
                        </a:lnTo>
                        <a:lnTo>
                          <a:pt x="204" y="403"/>
                        </a:lnTo>
                        <a:lnTo>
                          <a:pt x="205" y="0"/>
                        </a:lnTo>
                        <a:lnTo>
                          <a:pt x="223" y="358"/>
                        </a:lnTo>
                        <a:lnTo>
                          <a:pt x="223" y="414"/>
                        </a:lnTo>
                        <a:lnTo>
                          <a:pt x="227" y="459"/>
                        </a:lnTo>
                        <a:lnTo>
                          <a:pt x="235" y="495"/>
                        </a:lnTo>
                        <a:lnTo>
                          <a:pt x="250" y="546"/>
                        </a:lnTo>
                        <a:lnTo>
                          <a:pt x="274" y="603"/>
                        </a:lnTo>
                        <a:lnTo>
                          <a:pt x="285" y="630"/>
                        </a:lnTo>
                        <a:lnTo>
                          <a:pt x="248" y="574"/>
                        </a:lnTo>
                        <a:lnTo>
                          <a:pt x="227" y="537"/>
                        </a:lnTo>
                        <a:lnTo>
                          <a:pt x="201" y="493"/>
                        </a:lnTo>
                        <a:lnTo>
                          <a:pt x="174" y="470"/>
                        </a:lnTo>
                        <a:lnTo>
                          <a:pt x="150" y="462"/>
                        </a:lnTo>
                        <a:lnTo>
                          <a:pt x="125" y="459"/>
                        </a:lnTo>
                        <a:lnTo>
                          <a:pt x="93" y="470"/>
                        </a:lnTo>
                        <a:lnTo>
                          <a:pt x="66" y="493"/>
                        </a:lnTo>
                        <a:lnTo>
                          <a:pt x="48" y="526"/>
                        </a:lnTo>
                        <a:lnTo>
                          <a:pt x="34" y="562"/>
                        </a:lnTo>
                        <a:lnTo>
                          <a:pt x="18" y="593"/>
                        </a:lnTo>
                        <a:lnTo>
                          <a:pt x="1" y="638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278" name="Freeform 273"/>
                  <p:cNvSpPr>
                    <a:spLocks/>
                  </p:cNvSpPr>
                  <p:nvPr/>
                </p:nvSpPr>
                <p:spPr bwMode="auto">
                  <a:xfrm>
                    <a:off x="4802" y="1452"/>
                    <a:ext cx="89" cy="930"/>
                  </a:xfrm>
                  <a:custGeom>
                    <a:avLst/>
                    <a:gdLst>
                      <a:gd name="T0" fmla="*/ 1 w 177"/>
                      <a:gd name="T1" fmla="*/ 9 h 1860"/>
                      <a:gd name="T2" fmla="*/ 5 w 177"/>
                      <a:gd name="T3" fmla="*/ 3 h 1860"/>
                      <a:gd name="T4" fmla="*/ 9 w 177"/>
                      <a:gd name="T5" fmla="*/ 0 h 1860"/>
                      <a:gd name="T6" fmla="*/ 11 w 177"/>
                      <a:gd name="T7" fmla="*/ 2 h 1860"/>
                      <a:gd name="T8" fmla="*/ 13 w 177"/>
                      <a:gd name="T9" fmla="*/ 5 h 1860"/>
                      <a:gd name="T10" fmla="*/ 14 w 177"/>
                      <a:gd name="T11" fmla="*/ 10 h 1860"/>
                      <a:gd name="T12" fmla="*/ 15 w 177"/>
                      <a:gd name="T13" fmla="*/ 19 h 1860"/>
                      <a:gd name="T14" fmla="*/ 16 w 177"/>
                      <a:gd name="T15" fmla="*/ 37 h 1860"/>
                      <a:gd name="T16" fmla="*/ 18 w 177"/>
                      <a:gd name="T17" fmla="*/ 144 h 1860"/>
                      <a:gd name="T18" fmla="*/ 23 w 177"/>
                      <a:gd name="T19" fmla="*/ 227 h 1860"/>
                      <a:gd name="T20" fmla="*/ 9 w 177"/>
                      <a:gd name="T21" fmla="*/ 233 h 1860"/>
                      <a:gd name="T22" fmla="*/ 6 w 177"/>
                      <a:gd name="T23" fmla="*/ 215 h 1860"/>
                      <a:gd name="T24" fmla="*/ 2 w 177"/>
                      <a:gd name="T25" fmla="*/ 143 h 1860"/>
                      <a:gd name="T26" fmla="*/ 1 w 177"/>
                      <a:gd name="T27" fmla="*/ 45 h 1860"/>
                      <a:gd name="T28" fmla="*/ 0 w 177"/>
                      <a:gd name="T29" fmla="*/ 20 h 1860"/>
                      <a:gd name="T30" fmla="*/ 1 w 177"/>
                      <a:gd name="T31" fmla="*/ 9 h 186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7"/>
                      <a:gd name="T49" fmla="*/ 0 h 1860"/>
                      <a:gd name="T50" fmla="*/ 177 w 177"/>
                      <a:gd name="T51" fmla="*/ 1860 h 186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7" h="1860">
                        <a:moveTo>
                          <a:pt x="5" y="71"/>
                        </a:moveTo>
                        <a:lnTo>
                          <a:pt x="33" y="19"/>
                        </a:lnTo>
                        <a:lnTo>
                          <a:pt x="71" y="0"/>
                        </a:lnTo>
                        <a:lnTo>
                          <a:pt x="86" y="15"/>
                        </a:lnTo>
                        <a:lnTo>
                          <a:pt x="99" y="40"/>
                        </a:lnTo>
                        <a:lnTo>
                          <a:pt x="109" y="73"/>
                        </a:lnTo>
                        <a:lnTo>
                          <a:pt x="118" y="146"/>
                        </a:lnTo>
                        <a:lnTo>
                          <a:pt x="125" y="295"/>
                        </a:lnTo>
                        <a:lnTo>
                          <a:pt x="141" y="1151"/>
                        </a:lnTo>
                        <a:lnTo>
                          <a:pt x="177" y="1813"/>
                        </a:lnTo>
                        <a:lnTo>
                          <a:pt x="67" y="1860"/>
                        </a:lnTo>
                        <a:lnTo>
                          <a:pt x="45" y="1720"/>
                        </a:lnTo>
                        <a:lnTo>
                          <a:pt x="14" y="1137"/>
                        </a:lnTo>
                        <a:lnTo>
                          <a:pt x="7" y="355"/>
                        </a:lnTo>
                        <a:lnTo>
                          <a:pt x="0" y="160"/>
                        </a:lnTo>
                        <a:lnTo>
                          <a:pt x="5" y="71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</p:grpSp>
        </p:grpSp>
        <p:grpSp>
          <p:nvGrpSpPr>
            <p:cNvPr id="21" name="Group 274"/>
            <p:cNvGrpSpPr>
              <a:grpSpLocks/>
            </p:cNvGrpSpPr>
            <p:nvPr/>
          </p:nvGrpSpPr>
          <p:grpSpPr bwMode="auto">
            <a:xfrm>
              <a:off x="4455" y="1007"/>
              <a:ext cx="255" cy="433"/>
              <a:chOff x="4455" y="1007"/>
              <a:chExt cx="255" cy="433"/>
            </a:xfrm>
          </p:grpSpPr>
          <p:sp>
            <p:nvSpPr>
              <p:cNvPr id="1232" name="Freeform 275"/>
              <p:cNvSpPr>
                <a:spLocks/>
              </p:cNvSpPr>
              <p:nvPr/>
            </p:nvSpPr>
            <p:spPr bwMode="auto">
              <a:xfrm>
                <a:off x="4455" y="1011"/>
                <a:ext cx="244" cy="429"/>
              </a:xfrm>
              <a:custGeom>
                <a:avLst/>
                <a:gdLst>
                  <a:gd name="T0" fmla="*/ 3 w 489"/>
                  <a:gd name="T1" fmla="*/ 39 h 858"/>
                  <a:gd name="T2" fmla="*/ 0 w 489"/>
                  <a:gd name="T3" fmla="*/ 41 h 858"/>
                  <a:gd name="T4" fmla="*/ 0 w 489"/>
                  <a:gd name="T5" fmla="*/ 43 h 858"/>
                  <a:gd name="T6" fmla="*/ 0 w 489"/>
                  <a:gd name="T7" fmla="*/ 45 h 858"/>
                  <a:gd name="T8" fmla="*/ 0 w 489"/>
                  <a:gd name="T9" fmla="*/ 51 h 858"/>
                  <a:gd name="T10" fmla="*/ 2 w 489"/>
                  <a:gd name="T11" fmla="*/ 55 h 858"/>
                  <a:gd name="T12" fmla="*/ 3 w 489"/>
                  <a:gd name="T13" fmla="*/ 59 h 858"/>
                  <a:gd name="T14" fmla="*/ 3 w 489"/>
                  <a:gd name="T15" fmla="*/ 62 h 858"/>
                  <a:gd name="T16" fmla="*/ 4 w 489"/>
                  <a:gd name="T17" fmla="*/ 66 h 858"/>
                  <a:gd name="T18" fmla="*/ 6 w 489"/>
                  <a:gd name="T19" fmla="*/ 67 h 858"/>
                  <a:gd name="T20" fmla="*/ 6 w 489"/>
                  <a:gd name="T21" fmla="*/ 68 h 858"/>
                  <a:gd name="T22" fmla="*/ 4 w 489"/>
                  <a:gd name="T23" fmla="*/ 78 h 858"/>
                  <a:gd name="T24" fmla="*/ 7 w 489"/>
                  <a:gd name="T25" fmla="*/ 85 h 858"/>
                  <a:gd name="T26" fmla="*/ 10 w 489"/>
                  <a:gd name="T27" fmla="*/ 91 h 858"/>
                  <a:gd name="T28" fmla="*/ 16 w 489"/>
                  <a:gd name="T29" fmla="*/ 97 h 858"/>
                  <a:gd name="T30" fmla="*/ 22 w 489"/>
                  <a:gd name="T31" fmla="*/ 104 h 858"/>
                  <a:gd name="T32" fmla="*/ 30 w 489"/>
                  <a:gd name="T33" fmla="*/ 107 h 858"/>
                  <a:gd name="T34" fmla="*/ 36 w 489"/>
                  <a:gd name="T35" fmla="*/ 107 h 858"/>
                  <a:gd name="T36" fmla="*/ 41 w 489"/>
                  <a:gd name="T37" fmla="*/ 104 h 858"/>
                  <a:gd name="T38" fmla="*/ 46 w 489"/>
                  <a:gd name="T39" fmla="*/ 97 h 858"/>
                  <a:gd name="T40" fmla="*/ 48 w 489"/>
                  <a:gd name="T41" fmla="*/ 91 h 858"/>
                  <a:gd name="T42" fmla="*/ 48 w 489"/>
                  <a:gd name="T43" fmla="*/ 86 h 858"/>
                  <a:gd name="T44" fmla="*/ 51 w 489"/>
                  <a:gd name="T45" fmla="*/ 80 h 858"/>
                  <a:gd name="T46" fmla="*/ 52 w 489"/>
                  <a:gd name="T47" fmla="*/ 77 h 858"/>
                  <a:gd name="T48" fmla="*/ 52 w 489"/>
                  <a:gd name="T49" fmla="*/ 75 h 858"/>
                  <a:gd name="T50" fmla="*/ 54 w 489"/>
                  <a:gd name="T51" fmla="*/ 69 h 858"/>
                  <a:gd name="T52" fmla="*/ 55 w 489"/>
                  <a:gd name="T53" fmla="*/ 62 h 858"/>
                  <a:gd name="T54" fmla="*/ 56 w 489"/>
                  <a:gd name="T55" fmla="*/ 58 h 858"/>
                  <a:gd name="T56" fmla="*/ 58 w 489"/>
                  <a:gd name="T57" fmla="*/ 54 h 858"/>
                  <a:gd name="T58" fmla="*/ 59 w 489"/>
                  <a:gd name="T59" fmla="*/ 49 h 858"/>
                  <a:gd name="T60" fmla="*/ 60 w 489"/>
                  <a:gd name="T61" fmla="*/ 37 h 858"/>
                  <a:gd name="T62" fmla="*/ 61 w 489"/>
                  <a:gd name="T63" fmla="*/ 28 h 858"/>
                  <a:gd name="T64" fmla="*/ 60 w 489"/>
                  <a:gd name="T65" fmla="*/ 23 h 858"/>
                  <a:gd name="T66" fmla="*/ 58 w 489"/>
                  <a:gd name="T67" fmla="*/ 18 h 858"/>
                  <a:gd name="T68" fmla="*/ 55 w 489"/>
                  <a:gd name="T69" fmla="*/ 12 h 858"/>
                  <a:gd name="T70" fmla="*/ 53 w 489"/>
                  <a:gd name="T71" fmla="*/ 10 h 858"/>
                  <a:gd name="T72" fmla="*/ 51 w 489"/>
                  <a:gd name="T73" fmla="*/ 7 h 858"/>
                  <a:gd name="T74" fmla="*/ 47 w 489"/>
                  <a:gd name="T75" fmla="*/ 5 h 858"/>
                  <a:gd name="T76" fmla="*/ 43 w 489"/>
                  <a:gd name="T77" fmla="*/ 2 h 858"/>
                  <a:gd name="T78" fmla="*/ 39 w 489"/>
                  <a:gd name="T79" fmla="*/ 1 h 858"/>
                  <a:gd name="T80" fmla="*/ 35 w 489"/>
                  <a:gd name="T81" fmla="*/ 0 h 858"/>
                  <a:gd name="T82" fmla="*/ 29 w 489"/>
                  <a:gd name="T83" fmla="*/ 1 h 858"/>
                  <a:gd name="T84" fmla="*/ 24 w 489"/>
                  <a:gd name="T85" fmla="*/ 2 h 858"/>
                  <a:gd name="T86" fmla="*/ 19 w 489"/>
                  <a:gd name="T87" fmla="*/ 5 h 858"/>
                  <a:gd name="T88" fmla="*/ 16 w 489"/>
                  <a:gd name="T89" fmla="*/ 7 h 858"/>
                  <a:gd name="T90" fmla="*/ 13 w 489"/>
                  <a:gd name="T91" fmla="*/ 10 h 858"/>
                  <a:gd name="T92" fmla="*/ 10 w 489"/>
                  <a:gd name="T93" fmla="*/ 14 h 858"/>
                  <a:gd name="T94" fmla="*/ 8 w 489"/>
                  <a:gd name="T95" fmla="*/ 19 h 858"/>
                  <a:gd name="T96" fmla="*/ 6 w 489"/>
                  <a:gd name="T97" fmla="*/ 24 h 858"/>
                  <a:gd name="T98" fmla="*/ 5 w 489"/>
                  <a:gd name="T99" fmla="*/ 27 h 858"/>
                  <a:gd name="T100" fmla="*/ 4 w 489"/>
                  <a:gd name="T101" fmla="*/ 33 h 858"/>
                  <a:gd name="T102" fmla="*/ 3 w 489"/>
                  <a:gd name="T103" fmla="*/ 39 h 85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89"/>
                  <a:gd name="T157" fmla="*/ 0 h 858"/>
                  <a:gd name="T158" fmla="*/ 489 w 489"/>
                  <a:gd name="T159" fmla="*/ 858 h 85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89" h="858">
                    <a:moveTo>
                      <a:pt x="27" y="307"/>
                    </a:moveTo>
                    <a:lnTo>
                      <a:pt x="6" y="323"/>
                    </a:lnTo>
                    <a:lnTo>
                      <a:pt x="0" y="341"/>
                    </a:lnTo>
                    <a:lnTo>
                      <a:pt x="3" y="359"/>
                    </a:lnTo>
                    <a:lnTo>
                      <a:pt x="7" y="402"/>
                    </a:lnTo>
                    <a:lnTo>
                      <a:pt x="17" y="442"/>
                    </a:lnTo>
                    <a:lnTo>
                      <a:pt x="28" y="476"/>
                    </a:lnTo>
                    <a:lnTo>
                      <a:pt x="28" y="503"/>
                    </a:lnTo>
                    <a:lnTo>
                      <a:pt x="35" y="523"/>
                    </a:lnTo>
                    <a:lnTo>
                      <a:pt x="48" y="532"/>
                    </a:lnTo>
                    <a:lnTo>
                      <a:pt x="51" y="537"/>
                    </a:lnTo>
                    <a:lnTo>
                      <a:pt x="39" y="621"/>
                    </a:lnTo>
                    <a:lnTo>
                      <a:pt x="61" y="678"/>
                    </a:lnTo>
                    <a:lnTo>
                      <a:pt x="86" y="723"/>
                    </a:lnTo>
                    <a:lnTo>
                      <a:pt x="128" y="771"/>
                    </a:lnTo>
                    <a:lnTo>
                      <a:pt x="182" y="832"/>
                    </a:lnTo>
                    <a:lnTo>
                      <a:pt x="241" y="855"/>
                    </a:lnTo>
                    <a:lnTo>
                      <a:pt x="295" y="858"/>
                    </a:lnTo>
                    <a:lnTo>
                      <a:pt x="334" y="827"/>
                    </a:lnTo>
                    <a:lnTo>
                      <a:pt x="368" y="770"/>
                    </a:lnTo>
                    <a:lnTo>
                      <a:pt x="384" y="723"/>
                    </a:lnTo>
                    <a:lnTo>
                      <a:pt x="387" y="681"/>
                    </a:lnTo>
                    <a:lnTo>
                      <a:pt x="409" y="635"/>
                    </a:lnTo>
                    <a:lnTo>
                      <a:pt x="418" y="615"/>
                    </a:lnTo>
                    <a:lnTo>
                      <a:pt x="423" y="593"/>
                    </a:lnTo>
                    <a:lnTo>
                      <a:pt x="435" y="548"/>
                    </a:lnTo>
                    <a:lnTo>
                      <a:pt x="446" y="500"/>
                    </a:lnTo>
                    <a:lnTo>
                      <a:pt x="453" y="467"/>
                    </a:lnTo>
                    <a:lnTo>
                      <a:pt x="464" y="433"/>
                    </a:lnTo>
                    <a:lnTo>
                      <a:pt x="472" y="388"/>
                    </a:lnTo>
                    <a:lnTo>
                      <a:pt x="486" y="289"/>
                    </a:lnTo>
                    <a:lnTo>
                      <a:pt x="489" y="231"/>
                    </a:lnTo>
                    <a:lnTo>
                      <a:pt x="482" y="182"/>
                    </a:lnTo>
                    <a:lnTo>
                      <a:pt x="468" y="137"/>
                    </a:lnTo>
                    <a:lnTo>
                      <a:pt x="444" y="93"/>
                    </a:lnTo>
                    <a:lnTo>
                      <a:pt x="427" y="73"/>
                    </a:lnTo>
                    <a:lnTo>
                      <a:pt x="415" y="61"/>
                    </a:lnTo>
                    <a:lnTo>
                      <a:pt x="383" y="33"/>
                    </a:lnTo>
                    <a:lnTo>
                      <a:pt x="350" y="14"/>
                    </a:lnTo>
                    <a:lnTo>
                      <a:pt x="313" y="5"/>
                    </a:lnTo>
                    <a:lnTo>
                      <a:pt x="284" y="0"/>
                    </a:lnTo>
                    <a:lnTo>
                      <a:pt x="239" y="2"/>
                    </a:lnTo>
                    <a:lnTo>
                      <a:pt x="192" y="16"/>
                    </a:lnTo>
                    <a:lnTo>
                      <a:pt x="158" y="33"/>
                    </a:lnTo>
                    <a:lnTo>
                      <a:pt x="129" y="58"/>
                    </a:lnTo>
                    <a:lnTo>
                      <a:pt x="106" y="79"/>
                    </a:lnTo>
                    <a:lnTo>
                      <a:pt x="86" y="112"/>
                    </a:lnTo>
                    <a:lnTo>
                      <a:pt x="69" y="146"/>
                    </a:lnTo>
                    <a:lnTo>
                      <a:pt x="51" y="188"/>
                    </a:lnTo>
                    <a:lnTo>
                      <a:pt x="43" y="219"/>
                    </a:lnTo>
                    <a:lnTo>
                      <a:pt x="34" y="261"/>
                    </a:lnTo>
                    <a:lnTo>
                      <a:pt x="27" y="307"/>
                    </a:lnTo>
                    <a:close/>
                  </a:path>
                </a:pathLst>
              </a:custGeom>
              <a:solidFill>
                <a:srgbClr val="FF9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33" name="Freeform 276"/>
              <p:cNvSpPr>
                <a:spLocks/>
              </p:cNvSpPr>
              <p:nvPr/>
            </p:nvSpPr>
            <p:spPr bwMode="auto">
              <a:xfrm>
                <a:off x="4619" y="1300"/>
                <a:ext cx="16" cy="13"/>
              </a:xfrm>
              <a:custGeom>
                <a:avLst/>
                <a:gdLst>
                  <a:gd name="T0" fmla="*/ 0 w 33"/>
                  <a:gd name="T1" fmla="*/ 4 h 25"/>
                  <a:gd name="T2" fmla="*/ 2 w 33"/>
                  <a:gd name="T3" fmla="*/ 2 h 25"/>
                  <a:gd name="T4" fmla="*/ 4 w 33"/>
                  <a:gd name="T5" fmla="*/ 0 h 25"/>
                  <a:gd name="T6" fmla="*/ 2 w 33"/>
                  <a:gd name="T7" fmla="*/ 1 h 25"/>
                  <a:gd name="T8" fmla="*/ 0 w 33"/>
                  <a:gd name="T9" fmla="*/ 1 h 25"/>
                  <a:gd name="T10" fmla="*/ 0 w 33"/>
                  <a:gd name="T11" fmla="*/ 4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25"/>
                  <a:gd name="T20" fmla="*/ 33 w 33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25">
                    <a:moveTo>
                      <a:pt x="1" y="25"/>
                    </a:moveTo>
                    <a:lnTo>
                      <a:pt x="21" y="11"/>
                    </a:lnTo>
                    <a:lnTo>
                      <a:pt x="33" y="0"/>
                    </a:lnTo>
                    <a:lnTo>
                      <a:pt x="16" y="1"/>
                    </a:lnTo>
                    <a:lnTo>
                      <a:pt x="0" y="4"/>
                    </a:lnTo>
                    <a:lnTo>
                      <a:pt x="1" y="25"/>
                    </a:lnTo>
                    <a:close/>
                  </a:path>
                </a:pathLst>
              </a:custGeom>
              <a:solidFill>
                <a:srgbClr val="5F3F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34" name="Freeform 277"/>
              <p:cNvSpPr>
                <a:spLocks/>
              </p:cNvSpPr>
              <p:nvPr/>
            </p:nvSpPr>
            <p:spPr bwMode="auto">
              <a:xfrm>
                <a:off x="4584" y="1312"/>
                <a:ext cx="22" cy="13"/>
              </a:xfrm>
              <a:custGeom>
                <a:avLst/>
                <a:gdLst>
                  <a:gd name="T0" fmla="*/ 0 w 43"/>
                  <a:gd name="T1" fmla="*/ 0 h 26"/>
                  <a:gd name="T2" fmla="*/ 3 w 43"/>
                  <a:gd name="T3" fmla="*/ 3 h 26"/>
                  <a:gd name="T4" fmla="*/ 4 w 43"/>
                  <a:gd name="T5" fmla="*/ 3 h 26"/>
                  <a:gd name="T6" fmla="*/ 5 w 43"/>
                  <a:gd name="T7" fmla="*/ 3 h 26"/>
                  <a:gd name="T8" fmla="*/ 6 w 43"/>
                  <a:gd name="T9" fmla="*/ 1 h 26"/>
                  <a:gd name="T10" fmla="*/ 0 w 43"/>
                  <a:gd name="T11" fmla="*/ 0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26"/>
                  <a:gd name="T20" fmla="*/ 43 w 43"/>
                  <a:gd name="T21" fmla="*/ 26 h 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26">
                    <a:moveTo>
                      <a:pt x="0" y="0"/>
                    </a:moveTo>
                    <a:lnTo>
                      <a:pt x="20" y="17"/>
                    </a:lnTo>
                    <a:lnTo>
                      <a:pt x="29" y="26"/>
                    </a:lnTo>
                    <a:lnTo>
                      <a:pt x="39" y="22"/>
                    </a:lnTo>
                    <a:lnTo>
                      <a:pt x="43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35" name="Freeform 278"/>
              <p:cNvSpPr>
                <a:spLocks/>
              </p:cNvSpPr>
              <p:nvPr/>
            </p:nvSpPr>
            <p:spPr bwMode="auto">
              <a:xfrm>
                <a:off x="4561" y="1293"/>
                <a:ext cx="62" cy="25"/>
              </a:xfrm>
              <a:custGeom>
                <a:avLst/>
                <a:gdLst>
                  <a:gd name="T0" fmla="*/ 0 w 123"/>
                  <a:gd name="T1" fmla="*/ 1 h 50"/>
                  <a:gd name="T2" fmla="*/ 8 w 123"/>
                  <a:gd name="T3" fmla="*/ 0 h 50"/>
                  <a:gd name="T4" fmla="*/ 10 w 123"/>
                  <a:gd name="T5" fmla="*/ 1 h 50"/>
                  <a:gd name="T6" fmla="*/ 14 w 123"/>
                  <a:gd name="T7" fmla="*/ 2 h 50"/>
                  <a:gd name="T8" fmla="*/ 16 w 123"/>
                  <a:gd name="T9" fmla="*/ 2 h 50"/>
                  <a:gd name="T10" fmla="*/ 16 w 123"/>
                  <a:gd name="T11" fmla="*/ 5 h 50"/>
                  <a:gd name="T12" fmla="*/ 13 w 123"/>
                  <a:gd name="T13" fmla="*/ 6 h 50"/>
                  <a:gd name="T14" fmla="*/ 11 w 123"/>
                  <a:gd name="T15" fmla="*/ 6 h 50"/>
                  <a:gd name="T16" fmla="*/ 9 w 123"/>
                  <a:gd name="T17" fmla="*/ 6 h 50"/>
                  <a:gd name="T18" fmla="*/ 7 w 123"/>
                  <a:gd name="T19" fmla="*/ 6 h 50"/>
                  <a:gd name="T20" fmla="*/ 5 w 123"/>
                  <a:gd name="T21" fmla="*/ 5 h 50"/>
                  <a:gd name="T22" fmla="*/ 3 w 123"/>
                  <a:gd name="T23" fmla="*/ 3 h 50"/>
                  <a:gd name="T24" fmla="*/ 1 w 123"/>
                  <a:gd name="T25" fmla="*/ 3 h 50"/>
                  <a:gd name="T26" fmla="*/ 0 w 123"/>
                  <a:gd name="T27" fmla="*/ 1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3"/>
                  <a:gd name="T43" fmla="*/ 0 h 50"/>
                  <a:gd name="T44" fmla="*/ 123 w 123"/>
                  <a:gd name="T45" fmla="*/ 50 h 5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3" h="50">
                    <a:moveTo>
                      <a:pt x="0" y="5"/>
                    </a:moveTo>
                    <a:lnTo>
                      <a:pt x="59" y="0"/>
                    </a:lnTo>
                    <a:lnTo>
                      <a:pt x="80" y="3"/>
                    </a:lnTo>
                    <a:lnTo>
                      <a:pt x="108" y="14"/>
                    </a:lnTo>
                    <a:lnTo>
                      <a:pt x="123" y="15"/>
                    </a:lnTo>
                    <a:lnTo>
                      <a:pt x="122" y="39"/>
                    </a:lnTo>
                    <a:lnTo>
                      <a:pt x="102" y="45"/>
                    </a:lnTo>
                    <a:lnTo>
                      <a:pt x="87" y="50"/>
                    </a:lnTo>
                    <a:lnTo>
                      <a:pt x="71" y="48"/>
                    </a:lnTo>
                    <a:lnTo>
                      <a:pt x="51" y="43"/>
                    </a:lnTo>
                    <a:lnTo>
                      <a:pt x="40" y="39"/>
                    </a:lnTo>
                    <a:lnTo>
                      <a:pt x="21" y="29"/>
                    </a:lnTo>
                    <a:lnTo>
                      <a:pt x="7" y="2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36" name="Freeform 279"/>
              <p:cNvSpPr>
                <a:spLocks/>
              </p:cNvSpPr>
              <p:nvPr/>
            </p:nvSpPr>
            <p:spPr bwMode="auto">
              <a:xfrm>
                <a:off x="4550" y="1235"/>
                <a:ext cx="87" cy="71"/>
              </a:xfrm>
              <a:custGeom>
                <a:avLst/>
                <a:gdLst>
                  <a:gd name="T0" fmla="*/ 9 w 173"/>
                  <a:gd name="T1" fmla="*/ 0 h 141"/>
                  <a:gd name="T2" fmla="*/ 6 w 173"/>
                  <a:gd name="T3" fmla="*/ 2 h 141"/>
                  <a:gd name="T4" fmla="*/ 5 w 173"/>
                  <a:gd name="T5" fmla="*/ 5 h 141"/>
                  <a:gd name="T6" fmla="*/ 3 w 173"/>
                  <a:gd name="T7" fmla="*/ 7 h 141"/>
                  <a:gd name="T8" fmla="*/ 2 w 173"/>
                  <a:gd name="T9" fmla="*/ 9 h 141"/>
                  <a:gd name="T10" fmla="*/ 1 w 173"/>
                  <a:gd name="T11" fmla="*/ 12 h 141"/>
                  <a:gd name="T12" fmla="*/ 1 w 173"/>
                  <a:gd name="T13" fmla="*/ 15 h 141"/>
                  <a:gd name="T14" fmla="*/ 0 w 173"/>
                  <a:gd name="T15" fmla="*/ 16 h 141"/>
                  <a:gd name="T16" fmla="*/ 3 w 173"/>
                  <a:gd name="T17" fmla="*/ 16 h 141"/>
                  <a:gd name="T18" fmla="*/ 6 w 173"/>
                  <a:gd name="T19" fmla="*/ 17 h 141"/>
                  <a:gd name="T20" fmla="*/ 9 w 173"/>
                  <a:gd name="T21" fmla="*/ 17 h 141"/>
                  <a:gd name="T22" fmla="*/ 11 w 173"/>
                  <a:gd name="T23" fmla="*/ 17 h 141"/>
                  <a:gd name="T24" fmla="*/ 13 w 173"/>
                  <a:gd name="T25" fmla="*/ 17 h 141"/>
                  <a:gd name="T26" fmla="*/ 14 w 173"/>
                  <a:gd name="T27" fmla="*/ 17 h 141"/>
                  <a:gd name="T28" fmla="*/ 17 w 173"/>
                  <a:gd name="T29" fmla="*/ 18 h 141"/>
                  <a:gd name="T30" fmla="*/ 19 w 173"/>
                  <a:gd name="T31" fmla="*/ 18 h 141"/>
                  <a:gd name="T32" fmla="*/ 22 w 173"/>
                  <a:gd name="T33" fmla="*/ 17 h 141"/>
                  <a:gd name="T34" fmla="*/ 21 w 173"/>
                  <a:gd name="T35" fmla="*/ 16 h 141"/>
                  <a:gd name="T36" fmla="*/ 19 w 173"/>
                  <a:gd name="T37" fmla="*/ 16 h 141"/>
                  <a:gd name="T38" fmla="*/ 17 w 173"/>
                  <a:gd name="T39" fmla="*/ 15 h 141"/>
                  <a:gd name="T40" fmla="*/ 15 w 173"/>
                  <a:gd name="T41" fmla="*/ 15 h 141"/>
                  <a:gd name="T42" fmla="*/ 14 w 173"/>
                  <a:gd name="T43" fmla="*/ 15 h 141"/>
                  <a:gd name="T44" fmla="*/ 11 w 173"/>
                  <a:gd name="T45" fmla="*/ 14 h 141"/>
                  <a:gd name="T46" fmla="*/ 10 w 173"/>
                  <a:gd name="T47" fmla="*/ 14 h 141"/>
                  <a:gd name="T48" fmla="*/ 8 w 173"/>
                  <a:gd name="T49" fmla="*/ 14 h 141"/>
                  <a:gd name="T50" fmla="*/ 4 w 173"/>
                  <a:gd name="T51" fmla="*/ 15 h 141"/>
                  <a:gd name="T52" fmla="*/ 4 w 173"/>
                  <a:gd name="T53" fmla="*/ 14 h 141"/>
                  <a:gd name="T54" fmla="*/ 5 w 173"/>
                  <a:gd name="T55" fmla="*/ 12 h 141"/>
                  <a:gd name="T56" fmla="*/ 5 w 173"/>
                  <a:gd name="T57" fmla="*/ 11 h 141"/>
                  <a:gd name="T58" fmla="*/ 7 w 173"/>
                  <a:gd name="T59" fmla="*/ 11 h 141"/>
                  <a:gd name="T60" fmla="*/ 9 w 173"/>
                  <a:gd name="T61" fmla="*/ 10 h 141"/>
                  <a:gd name="T62" fmla="*/ 11 w 173"/>
                  <a:gd name="T63" fmla="*/ 10 h 141"/>
                  <a:gd name="T64" fmla="*/ 12 w 173"/>
                  <a:gd name="T65" fmla="*/ 9 h 141"/>
                  <a:gd name="T66" fmla="*/ 15 w 173"/>
                  <a:gd name="T67" fmla="*/ 8 h 141"/>
                  <a:gd name="T68" fmla="*/ 12 w 173"/>
                  <a:gd name="T69" fmla="*/ 5 h 141"/>
                  <a:gd name="T70" fmla="*/ 9 w 173"/>
                  <a:gd name="T71" fmla="*/ 0 h 1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3"/>
                  <a:gd name="T109" fmla="*/ 0 h 141"/>
                  <a:gd name="T110" fmla="*/ 173 w 173"/>
                  <a:gd name="T111" fmla="*/ 141 h 1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3" h="141">
                    <a:moveTo>
                      <a:pt x="65" y="0"/>
                    </a:moveTo>
                    <a:lnTo>
                      <a:pt x="48" y="15"/>
                    </a:lnTo>
                    <a:lnTo>
                      <a:pt x="34" y="34"/>
                    </a:lnTo>
                    <a:lnTo>
                      <a:pt x="20" y="54"/>
                    </a:lnTo>
                    <a:lnTo>
                      <a:pt x="11" y="71"/>
                    </a:lnTo>
                    <a:lnTo>
                      <a:pt x="3" y="91"/>
                    </a:lnTo>
                    <a:lnTo>
                      <a:pt x="1" y="116"/>
                    </a:lnTo>
                    <a:lnTo>
                      <a:pt x="0" y="128"/>
                    </a:lnTo>
                    <a:lnTo>
                      <a:pt x="23" y="128"/>
                    </a:lnTo>
                    <a:lnTo>
                      <a:pt x="45" y="131"/>
                    </a:lnTo>
                    <a:lnTo>
                      <a:pt x="67" y="130"/>
                    </a:lnTo>
                    <a:lnTo>
                      <a:pt x="88" y="130"/>
                    </a:lnTo>
                    <a:lnTo>
                      <a:pt x="99" y="130"/>
                    </a:lnTo>
                    <a:lnTo>
                      <a:pt x="110" y="133"/>
                    </a:lnTo>
                    <a:lnTo>
                      <a:pt x="136" y="139"/>
                    </a:lnTo>
                    <a:lnTo>
                      <a:pt x="150" y="141"/>
                    </a:lnTo>
                    <a:lnTo>
                      <a:pt x="173" y="133"/>
                    </a:lnTo>
                    <a:lnTo>
                      <a:pt x="162" y="125"/>
                    </a:lnTo>
                    <a:lnTo>
                      <a:pt x="148" y="121"/>
                    </a:lnTo>
                    <a:lnTo>
                      <a:pt x="131" y="116"/>
                    </a:lnTo>
                    <a:lnTo>
                      <a:pt x="120" y="114"/>
                    </a:lnTo>
                    <a:lnTo>
                      <a:pt x="110" y="119"/>
                    </a:lnTo>
                    <a:lnTo>
                      <a:pt x="87" y="107"/>
                    </a:lnTo>
                    <a:lnTo>
                      <a:pt x="75" y="107"/>
                    </a:lnTo>
                    <a:lnTo>
                      <a:pt x="59" y="111"/>
                    </a:lnTo>
                    <a:lnTo>
                      <a:pt x="25" y="117"/>
                    </a:lnTo>
                    <a:lnTo>
                      <a:pt x="28" y="107"/>
                    </a:lnTo>
                    <a:lnTo>
                      <a:pt x="33" y="96"/>
                    </a:lnTo>
                    <a:lnTo>
                      <a:pt x="40" y="82"/>
                    </a:lnTo>
                    <a:lnTo>
                      <a:pt x="52" y="82"/>
                    </a:lnTo>
                    <a:lnTo>
                      <a:pt x="67" y="79"/>
                    </a:lnTo>
                    <a:lnTo>
                      <a:pt x="85" y="74"/>
                    </a:lnTo>
                    <a:lnTo>
                      <a:pt x="96" y="69"/>
                    </a:lnTo>
                    <a:lnTo>
                      <a:pt x="113" y="60"/>
                    </a:lnTo>
                    <a:lnTo>
                      <a:pt x="90" y="4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37" name="Freeform 280"/>
              <p:cNvSpPr>
                <a:spLocks/>
              </p:cNvSpPr>
              <p:nvPr/>
            </p:nvSpPr>
            <p:spPr bwMode="auto">
              <a:xfrm>
                <a:off x="4544" y="1158"/>
                <a:ext cx="58" cy="66"/>
              </a:xfrm>
              <a:custGeom>
                <a:avLst/>
                <a:gdLst>
                  <a:gd name="T0" fmla="*/ 15 w 115"/>
                  <a:gd name="T1" fmla="*/ 7 h 130"/>
                  <a:gd name="T2" fmla="*/ 15 w 115"/>
                  <a:gd name="T3" fmla="*/ 11 h 130"/>
                  <a:gd name="T4" fmla="*/ 11 w 115"/>
                  <a:gd name="T5" fmla="*/ 17 h 130"/>
                  <a:gd name="T6" fmla="*/ 11 w 115"/>
                  <a:gd name="T7" fmla="*/ 12 h 130"/>
                  <a:gd name="T8" fmla="*/ 11 w 115"/>
                  <a:gd name="T9" fmla="*/ 10 h 130"/>
                  <a:gd name="T10" fmla="*/ 11 w 115"/>
                  <a:gd name="T11" fmla="*/ 8 h 130"/>
                  <a:gd name="T12" fmla="*/ 9 w 115"/>
                  <a:gd name="T13" fmla="*/ 7 h 130"/>
                  <a:gd name="T14" fmla="*/ 7 w 115"/>
                  <a:gd name="T15" fmla="*/ 5 h 130"/>
                  <a:gd name="T16" fmla="*/ 6 w 115"/>
                  <a:gd name="T17" fmla="*/ 4 h 130"/>
                  <a:gd name="T18" fmla="*/ 4 w 115"/>
                  <a:gd name="T19" fmla="*/ 4 h 130"/>
                  <a:gd name="T20" fmla="*/ 2 w 115"/>
                  <a:gd name="T21" fmla="*/ 5 h 130"/>
                  <a:gd name="T22" fmla="*/ 0 w 115"/>
                  <a:gd name="T23" fmla="*/ 5 h 130"/>
                  <a:gd name="T24" fmla="*/ 2 w 115"/>
                  <a:gd name="T25" fmla="*/ 1 h 130"/>
                  <a:gd name="T26" fmla="*/ 3 w 115"/>
                  <a:gd name="T27" fmla="*/ 0 h 130"/>
                  <a:gd name="T28" fmla="*/ 5 w 115"/>
                  <a:gd name="T29" fmla="*/ 0 h 130"/>
                  <a:gd name="T30" fmla="*/ 8 w 115"/>
                  <a:gd name="T31" fmla="*/ 1 h 130"/>
                  <a:gd name="T32" fmla="*/ 10 w 115"/>
                  <a:gd name="T33" fmla="*/ 2 h 130"/>
                  <a:gd name="T34" fmla="*/ 13 w 115"/>
                  <a:gd name="T35" fmla="*/ 3 h 130"/>
                  <a:gd name="T36" fmla="*/ 14 w 115"/>
                  <a:gd name="T37" fmla="*/ 5 h 130"/>
                  <a:gd name="T38" fmla="*/ 15 w 115"/>
                  <a:gd name="T39" fmla="*/ 7 h 13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5"/>
                  <a:gd name="T61" fmla="*/ 0 h 130"/>
                  <a:gd name="T62" fmla="*/ 115 w 115"/>
                  <a:gd name="T63" fmla="*/ 130 h 13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5" h="130">
                    <a:moveTo>
                      <a:pt x="115" y="54"/>
                    </a:moveTo>
                    <a:lnTo>
                      <a:pt x="115" y="87"/>
                    </a:lnTo>
                    <a:lnTo>
                      <a:pt x="81" y="130"/>
                    </a:lnTo>
                    <a:lnTo>
                      <a:pt x="85" y="95"/>
                    </a:lnTo>
                    <a:lnTo>
                      <a:pt x="85" y="76"/>
                    </a:lnTo>
                    <a:lnTo>
                      <a:pt x="81" y="60"/>
                    </a:lnTo>
                    <a:lnTo>
                      <a:pt x="71" y="51"/>
                    </a:lnTo>
                    <a:lnTo>
                      <a:pt x="56" y="40"/>
                    </a:lnTo>
                    <a:lnTo>
                      <a:pt x="41" y="31"/>
                    </a:lnTo>
                    <a:lnTo>
                      <a:pt x="28" y="29"/>
                    </a:lnTo>
                    <a:lnTo>
                      <a:pt x="11" y="34"/>
                    </a:lnTo>
                    <a:lnTo>
                      <a:pt x="0" y="39"/>
                    </a:lnTo>
                    <a:lnTo>
                      <a:pt x="14" y="3"/>
                    </a:lnTo>
                    <a:lnTo>
                      <a:pt x="22" y="0"/>
                    </a:lnTo>
                    <a:lnTo>
                      <a:pt x="36" y="0"/>
                    </a:lnTo>
                    <a:lnTo>
                      <a:pt x="59" y="5"/>
                    </a:lnTo>
                    <a:lnTo>
                      <a:pt x="79" y="11"/>
                    </a:lnTo>
                    <a:lnTo>
                      <a:pt x="97" y="20"/>
                    </a:lnTo>
                    <a:lnTo>
                      <a:pt x="109" y="36"/>
                    </a:lnTo>
                    <a:lnTo>
                      <a:pt x="115" y="54"/>
                    </a:lnTo>
                    <a:close/>
                  </a:path>
                </a:pathLst>
              </a:custGeom>
              <a:solidFill>
                <a:srgbClr val="B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38" name="Freeform 281"/>
              <p:cNvSpPr>
                <a:spLocks/>
              </p:cNvSpPr>
              <p:nvPr/>
            </p:nvSpPr>
            <p:spPr bwMode="auto">
              <a:xfrm>
                <a:off x="4455" y="1009"/>
                <a:ext cx="244" cy="429"/>
              </a:xfrm>
              <a:custGeom>
                <a:avLst/>
                <a:gdLst>
                  <a:gd name="T0" fmla="*/ 0 w 489"/>
                  <a:gd name="T1" fmla="*/ 43 h 857"/>
                  <a:gd name="T2" fmla="*/ 2 w 489"/>
                  <a:gd name="T3" fmla="*/ 56 h 857"/>
                  <a:gd name="T4" fmla="*/ 4 w 489"/>
                  <a:gd name="T5" fmla="*/ 66 h 857"/>
                  <a:gd name="T6" fmla="*/ 4 w 489"/>
                  <a:gd name="T7" fmla="*/ 78 h 857"/>
                  <a:gd name="T8" fmla="*/ 21 w 489"/>
                  <a:gd name="T9" fmla="*/ 66 h 857"/>
                  <a:gd name="T10" fmla="*/ 27 w 489"/>
                  <a:gd name="T11" fmla="*/ 62 h 857"/>
                  <a:gd name="T12" fmla="*/ 30 w 489"/>
                  <a:gd name="T13" fmla="*/ 58 h 857"/>
                  <a:gd name="T14" fmla="*/ 25 w 489"/>
                  <a:gd name="T15" fmla="*/ 59 h 857"/>
                  <a:gd name="T16" fmla="*/ 20 w 489"/>
                  <a:gd name="T17" fmla="*/ 56 h 857"/>
                  <a:gd name="T18" fmla="*/ 23 w 489"/>
                  <a:gd name="T19" fmla="*/ 52 h 857"/>
                  <a:gd name="T20" fmla="*/ 30 w 489"/>
                  <a:gd name="T21" fmla="*/ 55 h 857"/>
                  <a:gd name="T22" fmla="*/ 38 w 489"/>
                  <a:gd name="T23" fmla="*/ 37 h 857"/>
                  <a:gd name="T24" fmla="*/ 33 w 489"/>
                  <a:gd name="T25" fmla="*/ 29 h 857"/>
                  <a:gd name="T26" fmla="*/ 39 w 489"/>
                  <a:gd name="T27" fmla="*/ 16 h 857"/>
                  <a:gd name="T28" fmla="*/ 48 w 489"/>
                  <a:gd name="T29" fmla="*/ 20 h 857"/>
                  <a:gd name="T30" fmla="*/ 53 w 489"/>
                  <a:gd name="T31" fmla="*/ 28 h 857"/>
                  <a:gd name="T32" fmla="*/ 52 w 489"/>
                  <a:gd name="T33" fmla="*/ 36 h 857"/>
                  <a:gd name="T34" fmla="*/ 52 w 489"/>
                  <a:gd name="T35" fmla="*/ 41 h 857"/>
                  <a:gd name="T36" fmla="*/ 50 w 489"/>
                  <a:gd name="T37" fmla="*/ 55 h 857"/>
                  <a:gd name="T38" fmla="*/ 53 w 489"/>
                  <a:gd name="T39" fmla="*/ 59 h 857"/>
                  <a:gd name="T40" fmla="*/ 52 w 489"/>
                  <a:gd name="T41" fmla="*/ 65 h 857"/>
                  <a:gd name="T42" fmla="*/ 47 w 489"/>
                  <a:gd name="T43" fmla="*/ 62 h 857"/>
                  <a:gd name="T44" fmla="*/ 44 w 489"/>
                  <a:gd name="T45" fmla="*/ 64 h 857"/>
                  <a:gd name="T46" fmla="*/ 48 w 489"/>
                  <a:gd name="T47" fmla="*/ 68 h 857"/>
                  <a:gd name="T48" fmla="*/ 50 w 489"/>
                  <a:gd name="T49" fmla="*/ 73 h 857"/>
                  <a:gd name="T50" fmla="*/ 49 w 489"/>
                  <a:gd name="T51" fmla="*/ 79 h 857"/>
                  <a:gd name="T52" fmla="*/ 45 w 489"/>
                  <a:gd name="T53" fmla="*/ 84 h 857"/>
                  <a:gd name="T54" fmla="*/ 40 w 489"/>
                  <a:gd name="T55" fmla="*/ 87 h 857"/>
                  <a:gd name="T56" fmla="*/ 35 w 489"/>
                  <a:gd name="T57" fmla="*/ 89 h 857"/>
                  <a:gd name="T58" fmla="*/ 31 w 489"/>
                  <a:gd name="T59" fmla="*/ 86 h 857"/>
                  <a:gd name="T60" fmla="*/ 26 w 489"/>
                  <a:gd name="T61" fmla="*/ 79 h 857"/>
                  <a:gd name="T62" fmla="*/ 24 w 489"/>
                  <a:gd name="T63" fmla="*/ 74 h 857"/>
                  <a:gd name="T64" fmla="*/ 21 w 489"/>
                  <a:gd name="T65" fmla="*/ 77 h 857"/>
                  <a:gd name="T66" fmla="*/ 6 w 489"/>
                  <a:gd name="T67" fmla="*/ 83 h 857"/>
                  <a:gd name="T68" fmla="*/ 15 w 489"/>
                  <a:gd name="T69" fmla="*/ 98 h 857"/>
                  <a:gd name="T70" fmla="*/ 36 w 489"/>
                  <a:gd name="T71" fmla="*/ 108 h 857"/>
                  <a:gd name="T72" fmla="*/ 48 w 489"/>
                  <a:gd name="T73" fmla="*/ 91 h 857"/>
                  <a:gd name="T74" fmla="*/ 51 w 489"/>
                  <a:gd name="T75" fmla="*/ 80 h 857"/>
                  <a:gd name="T76" fmla="*/ 54 w 489"/>
                  <a:gd name="T77" fmla="*/ 69 h 857"/>
                  <a:gd name="T78" fmla="*/ 58 w 489"/>
                  <a:gd name="T79" fmla="*/ 54 h 857"/>
                  <a:gd name="T80" fmla="*/ 61 w 489"/>
                  <a:gd name="T81" fmla="*/ 29 h 857"/>
                  <a:gd name="T82" fmla="*/ 55 w 489"/>
                  <a:gd name="T83" fmla="*/ 12 h 857"/>
                  <a:gd name="T84" fmla="*/ 47 w 489"/>
                  <a:gd name="T85" fmla="*/ 4 h 857"/>
                  <a:gd name="T86" fmla="*/ 35 w 489"/>
                  <a:gd name="T87" fmla="*/ 0 h 857"/>
                  <a:gd name="T88" fmla="*/ 19 w 489"/>
                  <a:gd name="T89" fmla="*/ 4 h 857"/>
                  <a:gd name="T90" fmla="*/ 10 w 489"/>
                  <a:gd name="T91" fmla="*/ 14 h 857"/>
                  <a:gd name="T92" fmla="*/ 5 w 489"/>
                  <a:gd name="T93" fmla="*/ 28 h 85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89"/>
                  <a:gd name="T142" fmla="*/ 0 h 857"/>
                  <a:gd name="T143" fmla="*/ 489 w 489"/>
                  <a:gd name="T144" fmla="*/ 857 h 857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89" h="857">
                    <a:moveTo>
                      <a:pt x="27" y="307"/>
                    </a:moveTo>
                    <a:lnTo>
                      <a:pt x="6" y="322"/>
                    </a:lnTo>
                    <a:lnTo>
                      <a:pt x="0" y="341"/>
                    </a:lnTo>
                    <a:lnTo>
                      <a:pt x="3" y="358"/>
                    </a:lnTo>
                    <a:lnTo>
                      <a:pt x="7" y="401"/>
                    </a:lnTo>
                    <a:lnTo>
                      <a:pt x="17" y="442"/>
                    </a:lnTo>
                    <a:lnTo>
                      <a:pt x="28" y="476"/>
                    </a:lnTo>
                    <a:lnTo>
                      <a:pt x="28" y="502"/>
                    </a:lnTo>
                    <a:lnTo>
                      <a:pt x="35" y="522"/>
                    </a:lnTo>
                    <a:lnTo>
                      <a:pt x="48" y="532"/>
                    </a:lnTo>
                    <a:lnTo>
                      <a:pt x="51" y="536"/>
                    </a:lnTo>
                    <a:lnTo>
                      <a:pt x="39" y="620"/>
                    </a:lnTo>
                    <a:lnTo>
                      <a:pt x="142" y="530"/>
                    </a:lnTo>
                    <a:lnTo>
                      <a:pt x="154" y="522"/>
                    </a:lnTo>
                    <a:lnTo>
                      <a:pt x="171" y="521"/>
                    </a:lnTo>
                    <a:lnTo>
                      <a:pt x="190" y="511"/>
                    </a:lnTo>
                    <a:lnTo>
                      <a:pt x="204" y="501"/>
                    </a:lnTo>
                    <a:lnTo>
                      <a:pt x="216" y="491"/>
                    </a:lnTo>
                    <a:lnTo>
                      <a:pt x="226" y="485"/>
                    </a:lnTo>
                    <a:lnTo>
                      <a:pt x="236" y="473"/>
                    </a:lnTo>
                    <a:lnTo>
                      <a:pt x="241" y="459"/>
                    </a:lnTo>
                    <a:lnTo>
                      <a:pt x="227" y="465"/>
                    </a:lnTo>
                    <a:lnTo>
                      <a:pt x="214" y="470"/>
                    </a:lnTo>
                    <a:lnTo>
                      <a:pt x="202" y="471"/>
                    </a:lnTo>
                    <a:lnTo>
                      <a:pt x="186" y="466"/>
                    </a:lnTo>
                    <a:lnTo>
                      <a:pt x="171" y="459"/>
                    </a:lnTo>
                    <a:lnTo>
                      <a:pt x="166" y="448"/>
                    </a:lnTo>
                    <a:lnTo>
                      <a:pt x="168" y="434"/>
                    </a:lnTo>
                    <a:lnTo>
                      <a:pt x="176" y="418"/>
                    </a:lnTo>
                    <a:lnTo>
                      <a:pt x="191" y="412"/>
                    </a:lnTo>
                    <a:lnTo>
                      <a:pt x="205" y="411"/>
                    </a:lnTo>
                    <a:lnTo>
                      <a:pt x="224" y="415"/>
                    </a:lnTo>
                    <a:lnTo>
                      <a:pt x="244" y="435"/>
                    </a:lnTo>
                    <a:lnTo>
                      <a:pt x="259" y="448"/>
                    </a:lnTo>
                    <a:lnTo>
                      <a:pt x="285" y="324"/>
                    </a:lnTo>
                    <a:lnTo>
                      <a:pt x="305" y="293"/>
                    </a:lnTo>
                    <a:lnTo>
                      <a:pt x="285" y="276"/>
                    </a:lnTo>
                    <a:lnTo>
                      <a:pt x="267" y="263"/>
                    </a:lnTo>
                    <a:lnTo>
                      <a:pt x="264" y="232"/>
                    </a:lnTo>
                    <a:lnTo>
                      <a:pt x="285" y="184"/>
                    </a:lnTo>
                    <a:lnTo>
                      <a:pt x="305" y="153"/>
                    </a:lnTo>
                    <a:lnTo>
                      <a:pt x="315" y="128"/>
                    </a:lnTo>
                    <a:lnTo>
                      <a:pt x="335" y="128"/>
                    </a:lnTo>
                    <a:lnTo>
                      <a:pt x="364" y="136"/>
                    </a:lnTo>
                    <a:lnTo>
                      <a:pt x="387" y="153"/>
                    </a:lnTo>
                    <a:lnTo>
                      <a:pt x="402" y="169"/>
                    </a:lnTo>
                    <a:lnTo>
                      <a:pt x="417" y="193"/>
                    </a:lnTo>
                    <a:lnTo>
                      <a:pt x="425" y="221"/>
                    </a:lnTo>
                    <a:lnTo>
                      <a:pt x="434" y="252"/>
                    </a:lnTo>
                    <a:lnTo>
                      <a:pt x="423" y="277"/>
                    </a:lnTo>
                    <a:lnTo>
                      <a:pt x="418" y="282"/>
                    </a:lnTo>
                    <a:lnTo>
                      <a:pt x="409" y="297"/>
                    </a:lnTo>
                    <a:lnTo>
                      <a:pt x="430" y="301"/>
                    </a:lnTo>
                    <a:lnTo>
                      <a:pt x="420" y="328"/>
                    </a:lnTo>
                    <a:lnTo>
                      <a:pt x="409" y="352"/>
                    </a:lnTo>
                    <a:lnTo>
                      <a:pt x="427" y="403"/>
                    </a:lnTo>
                    <a:lnTo>
                      <a:pt x="402" y="434"/>
                    </a:lnTo>
                    <a:lnTo>
                      <a:pt x="410" y="439"/>
                    </a:lnTo>
                    <a:lnTo>
                      <a:pt x="419" y="449"/>
                    </a:lnTo>
                    <a:lnTo>
                      <a:pt x="430" y="466"/>
                    </a:lnTo>
                    <a:lnTo>
                      <a:pt x="438" y="488"/>
                    </a:lnTo>
                    <a:lnTo>
                      <a:pt x="435" y="508"/>
                    </a:lnTo>
                    <a:lnTo>
                      <a:pt x="420" y="515"/>
                    </a:lnTo>
                    <a:lnTo>
                      <a:pt x="401" y="510"/>
                    </a:lnTo>
                    <a:lnTo>
                      <a:pt x="389" y="504"/>
                    </a:lnTo>
                    <a:lnTo>
                      <a:pt x="379" y="496"/>
                    </a:lnTo>
                    <a:lnTo>
                      <a:pt x="358" y="476"/>
                    </a:lnTo>
                    <a:lnTo>
                      <a:pt x="341" y="480"/>
                    </a:lnTo>
                    <a:lnTo>
                      <a:pt x="358" y="505"/>
                    </a:lnTo>
                    <a:lnTo>
                      <a:pt x="368" y="516"/>
                    </a:lnTo>
                    <a:lnTo>
                      <a:pt x="380" y="530"/>
                    </a:lnTo>
                    <a:lnTo>
                      <a:pt x="391" y="538"/>
                    </a:lnTo>
                    <a:lnTo>
                      <a:pt x="403" y="550"/>
                    </a:lnTo>
                    <a:lnTo>
                      <a:pt x="407" y="563"/>
                    </a:lnTo>
                    <a:lnTo>
                      <a:pt x="407" y="577"/>
                    </a:lnTo>
                    <a:lnTo>
                      <a:pt x="406" y="598"/>
                    </a:lnTo>
                    <a:lnTo>
                      <a:pt x="400" y="612"/>
                    </a:lnTo>
                    <a:lnTo>
                      <a:pt x="392" y="625"/>
                    </a:lnTo>
                    <a:lnTo>
                      <a:pt x="381" y="639"/>
                    </a:lnTo>
                    <a:lnTo>
                      <a:pt x="373" y="657"/>
                    </a:lnTo>
                    <a:lnTo>
                      <a:pt x="363" y="668"/>
                    </a:lnTo>
                    <a:lnTo>
                      <a:pt x="349" y="664"/>
                    </a:lnTo>
                    <a:lnTo>
                      <a:pt x="335" y="684"/>
                    </a:lnTo>
                    <a:lnTo>
                      <a:pt x="323" y="696"/>
                    </a:lnTo>
                    <a:lnTo>
                      <a:pt x="312" y="708"/>
                    </a:lnTo>
                    <a:lnTo>
                      <a:pt x="296" y="712"/>
                    </a:lnTo>
                    <a:lnTo>
                      <a:pt x="284" y="708"/>
                    </a:lnTo>
                    <a:lnTo>
                      <a:pt x="271" y="705"/>
                    </a:lnTo>
                    <a:lnTo>
                      <a:pt x="261" y="699"/>
                    </a:lnTo>
                    <a:lnTo>
                      <a:pt x="249" y="688"/>
                    </a:lnTo>
                    <a:lnTo>
                      <a:pt x="242" y="677"/>
                    </a:lnTo>
                    <a:lnTo>
                      <a:pt x="220" y="640"/>
                    </a:lnTo>
                    <a:lnTo>
                      <a:pt x="211" y="631"/>
                    </a:lnTo>
                    <a:lnTo>
                      <a:pt x="205" y="622"/>
                    </a:lnTo>
                    <a:lnTo>
                      <a:pt x="198" y="611"/>
                    </a:lnTo>
                    <a:lnTo>
                      <a:pt x="193" y="592"/>
                    </a:lnTo>
                    <a:lnTo>
                      <a:pt x="190" y="574"/>
                    </a:lnTo>
                    <a:lnTo>
                      <a:pt x="181" y="594"/>
                    </a:lnTo>
                    <a:lnTo>
                      <a:pt x="174" y="612"/>
                    </a:lnTo>
                    <a:lnTo>
                      <a:pt x="165" y="600"/>
                    </a:lnTo>
                    <a:lnTo>
                      <a:pt x="157" y="581"/>
                    </a:lnTo>
                    <a:lnTo>
                      <a:pt x="50" y="657"/>
                    </a:lnTo>
                    <a:lnTo>
                      <a:pt x="73" y="712"/>
                    </a:lnTo>
                    <a:lnTo>
                      <a:pt x="101" y="750"/>
                    </a:lnTo>
                    <a:lnTo>
                      <a:pt x="124" y="781"/>
                    </a:lnTo>
                    <a:lnTo>
                      <a:pt x="182" y="831"/>
                    </a:lnTo>
                    <a:lnTo>
                      <a:pt x="241" y="854"/>
                    </a:lnTo>
                    <a:lnTo>
                      <a:pt x="295" y="857"/>
                    </a:lnTo>
                    <a:lnTo>
                      <a:pt x="334" y="826"/>
                    </a:lnTo>
                    <a:lnTo>
                      <a:pt x="368" y="769"/>
                    </a:lnTo>
                    <a:lnTo>
                      <a:pt x="384" y="722"/>
                    </a:lnTo>
                    <a:lnTo>
                      <a:pt x="387" y="681"/>
                    </a:lnTo>
                    <a:lnTo>
                      <a:pt x="402" y="659"/>
                    </a:lnTo>
                    <a:lnTo>
                      <a:pt x="409" y="634"/>
                    </a:lnTo>
                    <a:lnTo>
                      <a:pt x="418" y="614"/>
                    </a:lnTo>
                    <a:lnTo>
                      <a:pt x="423" y="592"/>
                    </a:lnTo>
                    <a:lnTo>
                      <a:pt x="435" y="547"/>
                    </a:lnTo>
                    <a:lnTo>
                      <a:pt x="446" y="499"/>
                    </a:lnTo>
                    <a:lnTo>
                      <a:pt x="453" y="466"/>
                    </a:lnTo>
                    <a:lnTo>
                      <a:pt x="464" y="432"/>
                    </a:lnTo>
                    <a:lnTo>
                      <a:pt x="472" y="387"/>
                    </a:lnTo>
                    <a:lnTo>
                      <a:pt x="486" y="288"/>
                    </a:lnTo>
                    <a:lnTo>
                      <a:pt x="489" y="231"/>
                    </a:lnTo>
                    <a:lnTo>
                      <a:pt x="482" y="181"/>
                    </a:lnTo>
                    <a:lnTo>
                      <a:pt x="468" y="136"/>
                    </a:lnTo>
                    <a:lnTo>
                      <a:pt x="444" y="93"/>
                    </a:lnTo>
                    <a:lnTo>
                      <a:pt x="427" y="72"/>
                    </a:lnTo>
                    <a:lnTo>
                      <a:pt x="415" y="60"/>
                    </a:lnTo>
                    <a:lnTo>
                      <a:pt x="383" y="32"/>
                    </a:lnTo>
                    <a:lnTo>
                      <a:pt x="350" y="14"/>
                    </a:lnTo>
                    <a:lnTo>
                      <a:pt x="313" y="4"/>
                    </a:lnTo>
                    <a:lnTo>
                      <a:pt x="284" y="0"/>
                    </a:lnTo>
                    <a:lnTo>
                      <a:pt x="239" y="1"/>
                    </a:lnTo>
                    <a:lnTo>
                      <a:pt x="192" y="15"/>
                    </a:lnTo>
                    <a:lnTo>
                      <a:pt x="158" y="32"/>
                    </a:lnTo>
                    <a:lnTo>
                      <a:pt x="129" y="57"/>
                    </a:lnTo>
                    <a:lnTo>
                      <a:pt x="106" y="79"/>
                    </a:lnTo>
                    <a:lnTo>
                      <a:pt x="86" y="111"/>
                    </a:lnTo>
                    <a:lnTo>
                      <a:pt x="69" y="145"/>
                    </a:lnTo>
                    <a:lnTo>
                      <a:pt x="51" y="181"/>
                    </a:lnTo>
                    <a:lnTo>
                      <a:pt x="43" y="218"/>
                    </a:lnTo>
                    <a:lnTo>
                      <a:pt x="34" y="260"/>
                    </a:lnTo>
                    <a:lnTo>
                      <a:pt x="27" y="307"/>
                    </a:lnTo>
                    <a:close/>
                  </a:path>
                </a:pathLst>
              </a:custGeom>
              <a:solidFill>
                <a:srgbClr val="F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39" name="Freeform 282"/>
              <p:cNvSpPr>
                <a:spLocks/>
              </p:cNvSpPr>
              <p:nvPr/>
            </p:nvSpPr>
            <p:spPr bwMode="auto">
              <a:xfrm>
                <a:off x="4456" y="1012"/>
                <a:ext cx="245" cy="428"/>
              </a:xfrm>
              <a:custGeom>
                <a:avLst/>
                <a:gdLst>
                  <a:gd name="T0" fmla="*/ 36 w 490"/>
                  <a:gd name="T1" fmla="*/ 55 h 856"/>
                  <a:gd name="T2" fmla="*/ 35 w 490"/>
                  <a:gd name="T3" fmla="*/ 59 h 856"/>
                  <a:gd name="T4" fmla="*/ 40 w 490"/>
                  <a:gd name="T5" fmla="*/ 61 h 856"/>
                  <a:gd name="T6" fmla="*/ 38 w 490"/>
                  <a:gd name="T7" fmla="*/ 63 h 856"/>
                  <a:gd name="T8" fmla="*/ 35 w 490"/>
                  <a:gd name="T9" fmla="*/ 61 h 856"/>
                  <a:gd name="T10" fmla="*/ 31 w 490"/>
                  <a:gd name="T11" fmla="*/ 60 h 856"/>
                  <a:gd name="T12" fmla="*/ 31 w 490"/>
                  <a:gd name="T13" fmla="*/ 57 h 856"/>
                  <a:gd name="T14" fmla="*/ 33 w 490"/>
                  <a:gd name="T15" fmla="*/ 49 h 856"/>
                  <a:gd name="T16" fmla="*/ 31 w 490"/>
                  <a:gd name="T17" fmla="*/ 43 h 856"/>
                  <a:gd name="T18" fmla="*/ 26 w 490"/>
                  <a:gd name="T19" fmla="*/ 41 h 856"/>
                  <a:gd name="T20" fmla="*/ 18 w 490"/>
                  <a:gd name="T21" fmla="*/ 43 h 856"/>
                  <a:gd name="T22" fmla="*/ 15 w 490"/>
                  <a:gd name="T23" fmla="*/ 44 h 856"/>
                  <a:gd name="T24" fmla="*/ 13 w 490"/>
                  <a:gd name="T25" fmla="*/ 49 h 856"/>
                  <a:gd name="T26" fmla="*/ 14 w 490"/>
                  <a:gd name="T27" fmla="*/ 55 h 856"/>
                  <a:gd name="T28" fmla="*/ 17 w 490"/>
                  <a:gd name="T29" fmla="*/ 58 h 856"/>
                  <a:gd name="T30" fmla="*/ 19 w 490"/>
                  <a:gd name="T31" fmla="*/ 74 h 856"/>
                  <a:gd name="T32" fmla="*/ 22 w 490"/>
                  <a:gd name="T33" fmla="*/ 85 h 856"/>
                  <a:gd name="T34" fmla="*/ 25 w 490"/>
                  <a:gd name="T35" fmla="*/ 91 h 856"/>
                  <a:gd name="T36" fmla="*/ 33 w 490"/>
                  <a:gd name="T37" fmla="*/ 96 h 856"/>
                  <a:gd name="T38" fmla="*/ 39 w 490"/>
                  <a:gd name="T39" fmla="*/ 96 h 856"/>
                  <a:gd name="T40" fmla="*/ 45 w 490"/>
                  <a:gd name="T41" fmla="*/ 93 h 856"/>
                  <a:gd name="T42" fmla="*/ 47 w 490"/>
                  <a:gd name="T43" fmla="*/ 94 h 856"/>
                  <a:gd name="T44" fmla="*/ 41 w 490"/>
                  <a:gd name="T45" fmla="*/ 104 h 856"/>
                  <a:gd name="T46" fmla="*/ 31 w 490"/>
                  <a:gd name="T47" fmla="*/ 107 h 856"/>
                  <a:gd name="T48" fmla="*/ 22 w 490"/>
                  <a:gd name="T49" fmla="*/ 104 h 856"/>
                  <a:gd name="T50" fmla="*/ 12 w 490"/>
                  <a:gd name="T51" fmla="*/ 92 h 856"/>
                  <a:gd name="T52" fmla="*/ 5 w 490"/>
                  <a:gd name="T53" fmla="*/ 79 h 856"/>
                  <a:gd name="T54" fmla="*/ 4 w 490"/>
                  <a:gd name="T55" fmla="*/ 65 h 856"/>
                  <a:gd name="T56" fmla="*/ 3 w 490"/>
                  <a:gd name="T57" fmla="*/ 55 h 856"/>
                  <a:gd name="T58" fmla="*/ 0 w 490"/>
                  <a:gd name="T59" fmla="*/ 43 h 856"/>
                  <a:gd name="T60" fmla="*/ 4 w 490"/>
                  <a:gd name="T61" fmla="*/ 37 h 856"/>
                  <a:gd name="T62" fmla="*/ 7 w 490"/>
                  <a:gd name="T63" fmla="*/ 24 h 856"/>
                  <a:gd name="T64" fmla="*/ 14 w 490"/>
                  <a:gd name="T65" fmla="*/ 11 h 856"/>
                  <a:gd name="T66" fmla="*/ 21 w 490"/>
                  <a:gd name="T67" fmla="*/ 3 h 856"/>
                  <a:gd name="T68" fmla="*/ 37 w 490"/>
                  <a:gd name="T69" fmla="*/ 0 h 856"/>
                  <a:gd name="T70" fmla="*/ 49 w 490"/>
                  <a:gd name="T71" fmla="*/ 3 h 856"/>
                  <a:gd name="T72" fmla="*/ 58 w 490"/>
                  <a:gd name="T73" fmla="*/ 15 h 856"/>
                  <a:gd name="T74" fmla="*/ 61 w 490"/>
                  <a:gd name="T75" fmla="*/ 33 h 856"/>
                  <a:gd name="T76" fmla="*/ 58 w 490"/>
                  <a:gd name="T77" fmla="*/ 45 h 856"/>
                  <a:gd name="T78" fmla="*/ 57 w 490"/>
                  <a:gd name="T79" fmla="*/ 31 h 856"/>
                  <a:gd name="T80" fmla="*/ 57 w 490"/>
                  <a:gd name="T81" fmla="*/ 25 h 856"/>
                  <a:gd name="T82" fmla="*/ 52 w 490"/>
                  <a:gd name="T83" fmla="*/ 13 h 856"/>
                  <a:gd name="T84" fmla="*/ 45 w 490"/>
                  <a:gd name="T85" fmla="*/ 7 h 856"/>
                  <a:gd name="T86" fmla="*/ 35 w 490"/>
                  <a:gd name="T87" fmla="*/ 5 h 856"/>
                  <a:gd name="T88" fmla="*/ 27 w 490"/>
                  <a:gd name="T89" fmla="*/ 7 h 856"/>
                  <a:gd name="T90" fmla="*/ 23 w 490"/>
                  <a:gd name="T91" fmla="*/ 14 h 856"/>
                  <a:gd name="T92" fmla="*/ 20 w 490"/>
                  <a:gd name="T93" fmla="*/ 23 h 856"/>
                  <a:gd name="T94" fmla="*/ 20 w 490"/>
                  <a:gd name="T95" fmla="*/ 39 h 856"/>
                  <a:gd name="T96" fmla="*/ 27 w 490"/>
                  <a:gd name="T97" fmla="*/ 37 h 856"/>
                  <a:gd name="T98" fmla="*/ 35 w 490"/>
                  <a:gd name="T99" fmla="*/ 40 h 8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0"/>
                  <a:gd name="T151" fmla="*/ 0 h 856"/>
                  <a:gd name="T152" fmla="*/ 490 w 490"/>
                  <a:gd name="T153" fmla="*/ 856 h 8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0" h="856">
                    <a:moveTo>
                      <a:pt x="291" y="346"/>
                    </a:moveTo>
                    <a:lnTo>
                      <a:pt x="291" y="440"/>
                    </a:lnTo>
                    <a:lnTo>
                      <a:pt x="285" y="445"/>
                    </a:lnTo>
                    <a:lnTo>
                      <a:pt x="279" y="454"/>
                    </a:lnTo>
                    <a:lnTo>
                      <a:pt x="275" y="467"/>
                    </a:lnTo>
                    <a:lnTo>
                      <a:pt x="276" y="478"/>
                    </a:lnTo>
                    <a:lnTo>
                      <a:pt x="285" y="482"/>
                    </a:lnTo>
                    <a:lnTo>
                      <a:pt x="292" y="490"/>
                    </a:lnTo>
                    <a:lnTo>
                      <a:pt x="313" y="493"/>
                    </a:lnTo>
                    <a:lnTo>
                      <a:pt x="321" y="490"/>
                    </a:lnTo>
                    <a:lnTo>
                      <a:pt x="308" y="504"/>
                    </a:lnTo>
                    <a:lnTo>
                      <a:pt x="302" y="509"/>
                    </a:lnTo>
                    <a:lnTo>
                      <a:pt x="293" y="507"/>
                    </a:lnTo>
                    <a:lnTo>
                      <a:pt x="282" y="502"/>
                    </a:lnTo>
                    <a:lnTo>
                      <a:pt x="273" y="495"/>
                    </a:lnTo>
                    <a:lnTo>
                      <a:pt x="264" y="490"/>
                    </a:lnTo>
                    <a:lnTo>
                      <a:pt x="248" y="488"/>
                    </a:lnTo>
                    <a:lnTo>
                      <a:pt x="241" y="487"/>
                    </a:lnTo>
                    <a:lnTo>
                      <a:pt x="239" y="476"/>
                    </a:lnTo>
                    <a:lnTo>
                      <a:pt x="240" y="465"/>
                    </a:lnTo>
                    <a:lnTo>
                      <a:pt x="247" y="456"/>
                    </a:lnTo>
                    <a:lnTo>
                      <a:pt x="252" y="448"/>
                    </a:lnTo>
                    <a:lnTo>
                      <a:pt x="258" y="420"/>
                    </a:lnTo>
                    <a:lnTo>
                      <a:pt x="262" y="386"/>
                    </a:lnTo>
                    <a:lnTo>
                      <a:pt x="262" y="367"/>
                    </a:lnTo>
                    <a:lnTo>
                      <a:pt x="258" y="352"/>
                    </a:lnTo>
                    <a:lnTo>
                      <a:pt x="248" y="343"/>
                    </a:lnTo>
                    <a:lnTo>
                      <a:pt x="233" y="332"/>
                    </a:lnTo>
                    <a:lnTo>
                      <a:pt x="218" y="324"/>
                    </a:lnTo>
                    <a:lnTo>
                      <a:pt x="206" y="322"/>
                    </a:lnTo>
                    <a:lnTo>
                      <a:pt x="178" y="332"/>
                    </a:lnTo>
                    <a:lnTo>
                      <a:pt x="161" y="336"/>
                    </a:lnTo>
                    <a:lnTo>
                      <a:pt x="140" y="341"/>
                    </a:lnTo>
                    <a:lnTo>
                      <a:pt x="131" y="336"/>
                    </a:lnTo>
                    <a:lnTo>
                      <a:pt x="120" y="336"/>
                    </a:lnTo>
                    <a:lnTo>
                      <a:pt x="114" y="346"/>
                    </a:lnTo>
                    <a:lnTo>
                      <a:pt x="106" y="355"/>
                    </a:lnTo>
                    <a:lnTo>
                      <a:pt x="100" y="369"/>
                    </a:lnTo>
                    <a:lnTo>
                      <a:pt x="100" y="389"/>
                    </a:lnTo>
                    <a:lnTo>
                      <a:pt x="104" y="411"/>
                    </a:lnTo>
                    <a:lnTo>
                      <a:pt x="106" y="428"/>
                    </a:lnTo>
                    <a:lnTo>
                      <a:pt x="110" y="440"/>
                    </a:lnTo>
                    <a:lnTo>
                      <a:pt x="119" y="454"/>
                    </a:lnTo>
                    <a:lnTo>
                      <a:pt x="128" y="464"/>
                    </a:lnTo>
                    <a:lnTo>
                      <a:pt x="136" y="465"/>
                    </a:lnTo>
                    <a:lnTo>
                      <a:pt x="137" y="490"/>
                    </a:lnTo>
                    <a:lnTo>
                      <a:pt x="140" y="526"/>
                    </a:lnTo>
                    <a:lnTo>
                      <a:pt x="149" y="585"/>
                    </a:lnTo>
                    <a:lnTo>
                      <a:pt x="157" y="622"/>
                    </a:lnTo>
                    <a:lnTo>
                      <a:pt x="162" y="650"/>
                    </a:lnTo>
                    <a:lnTo>
                      <a:pt x="170" y="678"/>
                    </a:lnTo>
                    <a:lnTo>
                      <a:pt x="176" y="692"/>
                    </a:lnTo>
                    <a:lnTo>
                      <a:pt x="182" y="707"/>
                    </a:lnTo>
                    <a:lnTo>
                      <a:pt x="193" y="724"/>
                    </a:lnTo>
                    <a:lnTo>
                      <a:pt x="210" y="743"/>
                    </a:lnTo>
                    <a:lnTo>
                      <a:pt x="228" y="758"/>
                    </a:lnTo>
                    <a:lnTo>
                      <a:pt x="259" y="765"/>
                    </a:lnTo>
                    <a:lnTo>
                      <a:pt x="279" y="765"/>
                    </a:lnTo>
                    <a:lnTo>
                      <a:pt x="293" y="766"/>
                    </a:lnTo>
                    <a:lnTo>
                      <a:pt x="310" y="768"/>
                    </a:lnTo>
                    <a:lnTo>
                      <a:pt x="327" y="763"/>
                    </a:lnTo>
                    <a:lnTo>
                      <a:pt x="343" y="755"/>
                    </a:lnTo>
                    <a:lnTo>
                      <a:pt x="354" y="743"/>
                    </a:lnTo>
                    <a:lnTo>
                      <a:pt x="365" y="732"/>
                    </a:lnTo>
                    <a:lnTo>
                      <a:pt x="380" y="720"/>
                    </a:lnTo>
                    <a:lnTo>
                      <a:pt x="370" y="751"/>
                    </a:lnTo>
                    <a:lnTo>
                      <a:pt x="357" y="775"/>
                    </a:lnTo>
                    <a:lnTo>
                      <a:pt x="343" y="802"/>
                    </a:lnTo>
                    <a:lnTo>
                      <a:pt x="323" y="831"/>
                    </a:lnTo>
                    <a:lnTo>
                      <a:pt x="297" y="848"/>
                    </a:lnTo>
                    <a:lnTo>
                      <a:pt x="268" y="856"/>
                    </a:lnTo>
                    <a:lnTo>
                      <a:pt x="245" y="853"/>
                    </a:lnTo>
                    <a:lnTo>
                      <a:pt x="224" y="851"/>
                    </a:lnTo>
                    <a:lnTo>
                      <a:pt x="202" y="842"/>
                    </a:lnTo>
                    <a:lnTo>
                      <a:pt x="176" y="825"/>
                    </a:lnTo>
                    <a:lnTo>
                      <a:pt x="155" y="805"/>
                    </a:lnTo>
                    <a:lnTo>
                      <a:pt x="126" y="769"/>
                    </a:lnTo>
                    <a:lnTo>
                      <a:pt x="92" y="729"/>
                    </a:lnTo>
                    <a:lnTo>
                      <a:pt x="70" y="696"/>
                    </a:lnTo>
                    <a:lnTo>
                      <a:pt x="52" y="665"/>
                    </a:lnTo>
                    <a:lnTo>
                      <a:pt x="35" y="625"/>
                    </a:lnTo>
                    <a:lnTo>
                      <a:pt x="49" y="535"/>
                    </a:lnTo>
                    <a:lnTo>
                      <a:pt x="38" y="527"/>
                    </a:lnTo>
                    <a:lnTo>
                      <a:pt x="29" y="516"/>
                    </a:lnTo>
                    <a:lnTo>
                      <a:pt x="25" y="499"/>
                    </a:lnTo>
                    <a:lnTo>
                      <a:pt x="24" y="470"/>
                    </a:lnTo>
                    <a:lnTo>
                      <a:pt x="18" y="445"/>
                    </a:lnTo>
                    <a:lnTo>
                      <a:pt x="7" y="412"/>
                    </a:lnTo>
                    <a:lnTo>
                      <a:pt x="3" y="371"/>
                    </a:lnTo>
                    <a:lnTo>
                      <a:pt x="0" y="343"/>
                    </a:lnTo>
                    <a:lnTo>
                      <a:pt x="2" y="322"/>
                    </a:lnTo>
                    <a:lnTo>
                      <a:pt x="17" y="310"/>
                    </a:lnTo>
                    <a:lnTo>
                      <a:pt x="29" y="296"/>
                    </a:lnTo>
                    <a:lnTo>
                      <a:pt x="31" y="257"/>
                    </a:lnTo>
                    <a:lnTo>
                      <a:pt x="37" y="220"/>
                    </a:lnTo>
                    <a:lnTo>
                      <a:pt x="51" y="186"/>
                    </a:lnTo>
                    <a:lnTo>
                      <a:pt x="65" y="147"/>
                    </a:lnTo>
                    <a:lnTo>
                      <a:pt x="86" y="108"/>
                    </a:lnTo>
                    <a:lnTo>
                      <a:pt x="105" y="84"/>
                    </a:lnTo>
                    <a:lnTo>
                      <a:pt x="123" y="60"/>
                    </a:lnTo>
                    <a:lnTo>
                      <a:pt x="144" y="39"/>
                    </a:lnTo>
                    <a:lnTo>
                      <a:pt x="168" y="23"/>
                    </a:lnTo>
                    <a:lnTo>
                      <a:pt x="206" y="3"/>
                    </a:lnTo>
                    <a:lnTo>
                      <a:pt x="252" y="0"/>
                    </a:lnTo>
                    <a:lnTo>
                      <a:pt x="289" y="0"/>
                    </a:lnTo>
                    <a:lnTo>
                      <a:pt x="327" y="4"/>
                    </a:lnTo>
                    <a:lnTo>
                      <a:pt x="358" y="14"/>
                    </a:lnTo>
                    <a:lnTo>
                      <a:pt x="386" y="29"/>
                    </a:lnTo>
                    <a:lnTo>
                      <a:pt x="412" y="54"/>
                    </a:lnTo>
                    <a:lnTo>
                      <a:pt x="440" y="88"/>
                    </a:lnTo>
                    <a:lnTo>
                      <a:pt x="460" y="121"/>
                    </a:lnTo>
                    <a:lnTo>
                      <a:pt x="475" y="163"/>
                    </a:lnTo>
                    <a:lnTo>
                      <a:pt x="488" y="218"/>
                    </a:lnTo>
                    <a:lnTo>
                      <a:pt x="490" y="260"/>
                    </a:lnTo>
                    <a:lnTo>
                      <a:pt x="482" y="316"/>
                    </a:lnTo>
                    <a:lnTo>
                      <a:pt x="467" y="391"/>
                    </a:lnTo>
                    <a:lnTo>
                      <a:pt x="462" y="353"/>
                    </a:lnTo>
                    <a:lnTo>
                      <a:pt x="461" y="313"/>
                    </a:lnTo>
                    <a:lnTo>
                      <a:pt x="457" y="281"/>
                    </a:lnTo>
                    <a:lnTo>
                      <a:pt x="454" y="251"/>
                    </a:lnTo>
                    <a:lnTo>
                      <a:pt x="444" y="223"/>
                    </a:lnTo>
                    <a:lnTo>
                      <a:pt x="424" y="198"/>
                    </a:lnTo>
                    <a:lnTo>
                      <a:pt x="452" y="194"/>
                    </a:lnTo>
                    <a:lnTo>
                      <a:pt x="440" y="160"/>
                    </a:lnTo>
                    <a:lnTo>
                      <a:pt x="426" y="135"/>
                    </a:lnTo>
                    <a:lnTo>
                      <a:pt x="410" y="108"/>
                    </a:lnTo>
                    <a:lnTo>
                      <a:pt x="390" y="90"/>
                    </a:lnTo>
                    <a:lnTo>
                      <a:pt x="373" y="68"/>
                    </a:lnTo>
                    <a:lnTo>
                      <a:pt x="357" y="54"/>
                    </a:lnTo>
                    <a:lnTo>
                      <a:pt x="331" y="37"/>
                    </a:lnTo>
                    <a:lnTo>
                      <a:pt x="301" y="31"/>
                    </a:lnTo>
                    <a:lnTo>
                      <a:pt x="274" y="34"/>
                    </a:lnTo>
                    <a:lnTo>
                      <a:pt x="252" y="39"/>
                    </a:lnTo>
                    <a:lnTo>
                      <a:pt x="235" y="46"/>
                    </a:lnTo>
                    <a:lnTo>
                      <a:pt x="216" y="57"/>
                    </a:lnTo>
                    <a:lnTo>
                      <a:pt x="201" y="74"/>
                    </a:lnTo>
                    <a:lnTo>
                      <a:pt x="187" y="94"/>
                    </a:lnTo>
                    <a:lnTo>
                      <a:pt x="179" y="113"/>
                    </a:lnTo>
                    <a:lnTo>
                      <a:pt x="170" y="132"/>
                    </a:lnTo>
                    <a:lnTo>
                      <a:pt x="165" y="152"/>
                    </a:lnTo>
                    <a:lnTo>
                      <a:pt x="156" y="181"/>
                    </a:lnTo>
                    <a:lnTo>
                      <a:pt x="153" y="217"/>
                    </a:lnTo>
                    <a:lnTo>
                      <a:pt x="150" y="262"/>
                    </a:lnTo>
                    <a:lnTo>
                      <a:pt x="154" y="307"/>
                    </a:lnTo>
                    <a:lnTo>
                      <a:pt x="167" y="299"/>
                    </a:lnTo>
                    <a:lnTo>
                      <a:pt x="187" y="295"/>
                    </a:lnTo>
                    <a:lnTo>
                      <a:pt x="213" y="293"/>
                    </a:lnTo>
                    <a:lnTo>
                      <a:pt x="236" y="298"/>
                    </a:lnTo>
                    <a:lnTo>
                      <a:pt x="256" y="304"/>
                    </a:lnTo>
                    <a:lnTo>
                      <a:pt x="273" y="313"/>
                    </a:lnTo>
                    <a:lnTo>
                      <a:pt x="285" y="327"/>
                    </a:lnTo>
                    <a:lnTo>
                      <a:pt x="291" y="346"/>
                    </a:lnTo>
                    <a:close/>
                  </a:path>
                </a:pathLst>
              </a:custGeom>
              <a:solidFill>
                <a:srgbClr val="7F3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40" name="Freeform 283"/>
              <p:cNvSpPr>
                <a:spLocks/>
              </p:cNvSpPr>
              <p:nvPr/>
            </p:nvSpPr>
            <p:spPr bwMode="auto">
              <a:xfrm>
                <a:off x="4620" y="1171"/>
                <a:ext cx="60" cy="37"/>
              </a:xfrm>
              <a:custGeom>
                <a:avLst/>
                <a:gdLst>
                  <a:gd name="T0" fmla="*/ 0 w 121"/>
                  <a:gd name="T1" fmla="*/ 2 h 74"/>
                  <a:gd name="T2" fmla="*/ 1 w 121"/>
                  <a:gd name="T3" fmla="*/ 2 h 74"/>
                  <a:gd name="T4" fmla="*/ 3 w 121"/>
                  <a:gd name="T5" fmla="*/ 1 h 74"/>
                  <a:gd name="T6" fmla="*/ 5 w 121"/>
                  <a:gd name="T7" fmla="*/ 1 h 74"/>
                  <a:gd name="T8" fmla="*/ 7 w 121"/>
                  <a:gd name="T9" fmla="*/ 0 h 74"/>
                  <a:gd name="T10" fmla="*/ 9 w 121"/>
                  <a:gd name="T11" fmla="*/ 0 h 74"/>
                  <a:gd name="T12" fmla="*/ 12 w 121"/>
                  <a:gd name="T13" fmla="*/ 1 h 74"/>
                  <a:gd name="T14" fmla="*/ 13 w 121"/>
                  <a:gd name="T15" fmla="*/ 2 h 74"/>
                  <a:gd name="T16" fmla="*/ 14 w 121"/>
                  <a:gd name="T17" fmla="*/ 5 h 74"/>
                  <a:gd name="T18" fmla="*/ 15 w 121"/>
                  <a:gd name="T19" fmla="*/ 6 h 74"/>
                  <a:gd name="T20" fmla="*/ 13 w 121"/>
                  <a:gd name="T21" fmla="*/ 9 h 74"/>
                  <a:gd name="T22" fmla="*/ 11 w 121"/>
                  <a:gd name="T23" fmla="*/ 9 h 74"/>
                  <a:gd name="T24" fmla="*/ 10 w 121"/>
                  <a:gd name="T25" fmla="*/ 9 h 74"/>
                  <a:gd name="T26" fmla="*/ 9 w 121"/>
                  <a:gd name="T27" fmla="*/ 7 h 74"/>
                  <a:gd name="T28" fmla="*/ 8 w 121"/>
                  <a:gd name="T29" fmla="*/ 6 h 74"/>
                  <a:gd name="T30" fmla="*/ 6 w 121"/>
                  <a:gd name="T31" fmla="*/ 6 h 74"/>
                  <a:gd name="T32" fmla="*/ 4 w 121"/>
                  <a:gd name="T33" fmla="*/ 6 h 74"/>
                  <a:gd name="T34" fmla="*/ 2 w 121"/>
                  <a:gd name="T35" fmla="*/ 6 h 74"/>
                  <a:gd name="T36" fmla="*/ 1 w 121"/>
                  <a:gd name="T37" fmla="*/ 9 h 74"/>
                  <a:gd name="T38" fmla="*/ 0 w 121"/>
                  <a:gd name="T39" fmla="*/ 9 h 74"/>
                  <a:gd name="T40" fmla="*/ 0 w 121"/>
                  <a:gd name="T41" fmla="*/ 7 h 74"/>
                  <a:gd name="T42" fmla="*/ 0 w 121"/>
                  <a:gd name="T43" fmla="*/ 2 h 7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21"/>
                  <a:gd name="T67" fmla="*/ 0 h 74"/>
                  <a:gd name="T68" fmla="*/ 121 w 121"/>
                  <a:gd name="T69" fmla="*/ 74 h 7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21" h="74">
                    <a:moveTo>
                      <a:pt x="0" y="23"/>
                    </a:moveTo>
                    <a:lnTo>
                      <a:pt x="13" y="17"/>
                    </a:lnTo>
                    <a:lnTo>
                      <a:pt x="27" y="11"/>
                    </a:lnTo>
                    <a:lnTo>
                      <a:pt x="42" y="4"/>
                    </a:lnTo>
                    <a:lnTo>
                      <a:pt x="59" y="0"/>
                    </a:lnTo>
                    <a:lnTo>
                      <a:pt x="76" y="0"/>
                    </a:lnTo>
                    <a:lnTo>
                      <a:pt x="97" y="6"/>
                    </a:lnTo>
                    <a:lnTo>
                      <a:pt x="110" y="20"/>
                    </a:lnTo>
                    <a:lnTo>
                      <a:pt x="117" y="37"/>
                    </a:lnTo>
                    <a:lnTo>
                      <a:pt x="121" y="48"/>
                    </a:lnTo>
                    <a:lnTo>
                      <a:pt x="104" y="65"/>
                    </a:lnTo>
                    <a:lnTo>
                      <a:pt x="89" y="73"/>
                    </a:lnTo>
                    <a:lnTo>
                      <a:pt x="82" y="74"/>
                    </a:lnTo>
                    <a:lnTo>
                      <a:pt x="76" y="63"/>
                    </a:lnTo>
                    <a:lnTo>
                      <a:pt x="65" y="53"/>
                    </a:lnTo>
                    <a:lnTo>
                      <a:pt x="53" y="48"/>
                    </a:lnTo>
                    <a:lnTo>
                      <a:pt x="39" y="48"/>
                    </a:lnTo>
                    <a:lnTo>
                      <a:pt x="22" y="54"/>
                    </a:lnTo>
                    <a:lnTo>
                      <a:pt x="9" y="65"/>
                    </a:lnTo>
                    <a:lnTo>
                      <a:pt x="3" y="71"/>
                    </a:lnTo>
                    <a:lnTo>
                      <a:pt x="5" y="59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9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41" name="Freeform 284"/>
              <p:cNvSpPr>
                <a:spLocks/>
              </p:cNvSpPr>
              <p:nvPr/>
            </p:nvSpPr>
            <p:spPr bwMode="auto">
              <a:xfrm>
                <a:off x="4619" y="1171"/>
                <a:ext cx="54" cy="36"/>
              </a:xfrm>
              <a:custGeom>
                <a:avLst/>
                <a:gdLst>
                  <a:gd name="T0" fmla="*/ 0 w 108"/>
                  <a:gd name="T1" fmla="*/ 3 h 71"/>
                  <a:gd name="T2" fmla="*/ 2 w 108"/>
                  <a:gd name="T3" fmla="*/ 3 h 71"/>
                  <a:gd name="T4" fmla="*/ 3 w 108"/>
                  <a:gd name="T5" fmla="*/ 2 h 71"/>
                  <a:gd name="T6" fmla="*/ 6 w 108"/>
                  <a:gd name="T7" fmla="*/ 1 h 71"/>
                  <a:gd name="T8" fmla="*/ 7 w 108"/>
                  <a:gd name="T9" fmla="*/ 0 h 71"/>
                  <a:gd name="T10" fmla="*/ 10 w 108"/>
                  <a:gd name="T11" fmla="*/ 0 h 71"/>
                  <a:gd name="T12" fmla="*/ 13 w 108"/>
                  <a:gd name="T13" fmla="*/ 1 h 71"/>
                  <a:gd name="T14" fmla="*/ 14 w 108"/>
                  <a:gd name="T15" fmla="*/ 2 h 71"/>
                  <a:gd name="T16" fmla="*/ 11 w 108"/>
                  <a:gd name="T17" fmla="*/ 5 h 71"/>
                  <a:gd name="T18" fmla="*/ 10 w 108"/>
                  <a:gd name="T19" fmla="*/ 6 h 71"/>
                  <a:gd name="T20" fmla="*/ 8 w 108"/>
                  <a:gd name="T21" fmla="*/ 7 h 71"/>
                  <a:gd name="T22" fmla="*/ 7 w 108"/>
                  <a:gd name="T23" fmla="*/ 6 h 71"/>
                  <a:gd name="T24" fmla="*/ 5 w 108"/>
                  <a:gd name="T25" fmla="*/ 6 h 71"/>
                  <a:gd name="T26" fmla="*/ 3 w 108"/>
                  <a:gd name="T27" fmla="*/ 7 h 71"/>
                  <a:gd name="T28" fmla="*/ 3 w 108"/>
                  <a:gd name="T29" fmla="*/ 8 h 71"/>
                  <a:gd name="T30" fmla="*/ 1 w 108"/>
                  <a:gd name="T31" fmla="*/ 9 h 71"/>
                  <a:gd name="T32" fmla="*/ 1 w 108"/>
                  <a:gd name="T33" fmla="*/ 5 h 71"/>
                  <a:gd name="T34" fmla="*/ 0 w 108"/>
                  <a:gd name="T35" fmla="*/ 3 h 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8"/>
                  <a:gd name="T55" fmla="*/ 0 h 71"/>
                  <a:gd name="T56" fmla="*/ 108 w 108"/>
                  <a:gd name="T57" fmla="*/ 71 h 7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8" h="71">
                    <a:moveTo>
                      <a:pt x="0" y="23"/>
                    </a:moveTo>
                    <a:lnTo>
                      <a:pt x="12" y="18"/>
                    </a:lnTo>
                    <a:lnTo>
                      <a:pt x="28" y="11"/>
                    </a:lnTo>
                    <a:lnTo>
                      <a:pt x="41" y="4"/>
                    </a:lnTo>
                    <a:lnTo>
                      <a:pt x="58" y="0"/>
                    </a:lnTo>
                    <a:lnTo>
                      <a:pt x="75" y="0"/>
                    </a:lnTo>
                    <a:lnTo>
                      <a:pt x="97" y="6"/>
                    </a:lnTo>
                    <a:lnTo>
                      <a:pt x="108" y="14"/>
                    </a:lnTo>
                    <a:lnTo>
                      <a:pt x="85" y="37"/>
                    </a:lnTo>
                    <a:lnTo>
                      <a:pt x="74" y="45"/>
                    </a:lnTo>
                    <a:lnTo>
                      <a:pt x="64" y="54"/>
                    </a:lnTo>
                    <a:lnTo>
                      <a:pt x="52" y="48"/>
                    </a:lnTo>
                    <a:lnTo>
                      <a:pt x="39" y="48"/>
                    </a:lnTo>
                    <a:lnTo>
                      <a:pt x="28" y="54"/>
                    </a:lnTo>
                    <a:lnTo>
                      <a:pt x="17" y="59"/>
                    </a:lnTo>
                    <a:lnTo>
                      <a:pt x="4" y="71"/>
                    </a:lnTo>
                    <a:lnTo>
                      <a:pt x="6" y="3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42" name="Freeform 285"/>
              <p:cNvSpPr>
                <a:spLocks/>
              </p:cNvSpPr>
              <p:nvPr/>
            </p:nvSpPr>
            <p:spPr bwMode="auto">
              <a:xfrm>
                <a:off x="4618" y="1251"/>
                <a:ext cx="11" cy="11"/>
              </a:xfrm>
              <a:custGeom>
                <a:avLst/>
                <a:gdLst>
                  <a:gd name="T0" fmla="*/ 2 w 21"/>
                  <a:gd name="T1" fmla="*/ 0 h 23"/>
                  <a:gd name="T2" fmla="*/ 0 w 21"/>
                  <a:gd name="T3" fmla="*/ 1 h 23"/>
                  <a:gd name="T4" fmla="*/ 2 w 21"/>
                  <a:gd name="T5" fmla="*/ 2 h 23"/>
                  <a:gd name="T6" fmla="*/ 3 w 21"/>
                  <a:gd name="T7" fmla="*/ 1 h 23"/>
                  <a:gd name="T8" fmla="*/ 3 w 21"/>
                  <a:gd name="T9" fmla="*/ 0 h 23"/>
                  <a:gd name="T10" fmla="*/ 2 w 21"/>
                  <a:gd name="T11" fmla="*/ 0 h 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23"/>
                  <a:gd name="T20" fmla="*/ 21 w 21"/>
                  <a:gd name="T21" fmla="*/ 23 h 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23">
                    <a:moveTo>
                      <a:pt x="12" y="0"/>
                    </a:moveTo>
                    <a:lnTo>
                      <a:pt x="0" y="15"/>
                    </a:lnTo>
                    <a:lnTo>
                      <a:pt x="11" y="23"/>
                    </a:lnTo>
                    <a:lnTo>
                      <a:pt x="19" y="15"/>
                    </a:lnTo>
                    <a:lnTo>
                      <a:pt x="21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B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43" name="Freeform 286"/>
              <p:cNvSpPr>
                <a:spLocks/>
              </p:cNvSpPr>
              <p:nvPr/>
            </p:nvSpPr>
            <p:spPr bwMode="auto">
              <a:xfrm>
                <a:off x="4608" y="1214"/>
                <a:ext cx="17" cy="30"/>
              </a:xfrm>
              <a:custGeom>
                <a:avLst/>
                <a:gdLst>
                  <a:gd name="T0" fmla="*/ 3 w 33"/>
                  <a:gd name="T1" fmla="*/ 0 h 59"/>
                  <a:gd name="T2" fmla="*/ 1 w 33"/>
                  <a:gd name="T3" fmla="*/ 2 h 59"/>
                  <a:gd name="T4" fmla="*/ 0 w 33"/>
                  <a:gd name="T5" fmla="*/ 3 h 59"/>
                  <a:gd name="T6" fmla="*/ 0 w 33"/>
                  <a:gd name="T7" fmla="*/ 5 h 59"/>
                  <a:gd name="T8" fmla="*/ 1 w 33"/>
                  <a:gd name="T9" fmla="*/ 6 h 59"/>
                  <a:gd name="T10" fmla="*/ 2 w 33"/>
                  <a:gd name="T11" fmla="*/ 7 h 59"/>
                  <a:gd name="T12" fmla="*/ 3 w 33"/>
                  <a:gd name="T13" fmla="*/ 8 h 59"/>
                  <a:gd name="T14" fmla="*/ 5 w 33"/>
                  <a:gd name="T15" fmla="*/ 8 h 59"/>
                  <a:gd name="T16" fmla="*/ 4 w 33"/>
                  <a:gd name="T17" fmla="*/ 5 h 59"/>
                  <a:gd name="T18" fmla="*/ 3 w 33"/>
                  <a:gd name="T19" fmla="*/ 4 h 59"/>
                  <a:gd name="T20" fmla="*/ 3 w 33"/>
                  <a:gd name="T21" fmla="*/ 0 h 5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59"/>
                  <a:gd name="T35" fmla="*/ 33 w 33"/>
                  <a:gd name="T36" fmla="*/ 59 h 5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59">
                    <a:moveTo>
                      <a:pt x="17" y="0"/>
                    </a:moveTo>
                    <a:lnTo>
                      <a:pt x="4" y="9"/>
                    </a:lnTo>
                    <a:lnTo>
                      <a:pt x="0" y="21"/>
                    </a:lnTo>
                    <a:lnTo>
                      <a:pt x="0" y="34"/>
                    </a:lnTo>
                    <a:lnTo>
                      <a:pt x="6" y="45"/>
                    </a:lnTo>
                    <a:lnTo>
                      <a:pt x="15" y="52"/>
                    </a:lnTo>
                    <a:lnTo>
                      <a:pt x="19" y="59"/>
                    </a:lnTo>
                    <a:lnTo>
                      <a:pt x="33" y="59"/>
                    </a:lnTo>
                    <a:lnTo>
                      <a:pt x="26" y="40"/>
                    </a:lnTo>
                    <a:lnTo>
                      <a:pt x="20" y="2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22" name="Group 287"/>
              <p:cNvGrpSpPr>
                <a:grpSpLocks/>
              </p:cNvGrpSpPr>
              <p:nvPr/>
            </p:nvGrpSpPr>
            <p:grpSpPr bwMode="auto">
              <a:xfrm>
                <a:off x="4512" y="1266"/>
                <a:ext cx="137" cy="86"/>
                <a:chOff x="4512" y="1266"/>
                <a:chExt cx="137" cy="86"/>
              </a:xfrm>
            </p:grpSpPr>
            <p:sp>
              <p:nvSpPr>
                <p:cNvPr id="1266" name="Freeform 288"/>
                <p:cNvSpPr>
                  <a:spLocks/>
                </p:cNvSpPr>
                <p:nvPr/>
              </p:nvSpPr>
              <p:spPr bwMode="auto">
                <a:xfrm>
                  <a:off x="4565" y="1326"/>
                  <a:ext cx="41" cy="22"/>
                </a:xfrm>
                <a:custGeom>
                  <a:avLst/>
                  <a:gdLst>
                    <a:gd name="T0" fmla="*/ 0 w 81"/>
                    <a:gd name="T1" fmla="*/ 0 h 43"/>
                    <a:gd name="T2" fmla="*/ 2 w 81"/>
                    <a:gd name="T3" fmla="*/ 2 h 43"/>
                    <a:gd name="T4" fmla="*/ 3 w 81"/>
                    <a:gd name="T5" fmla="*/ 3 h 43"/>
                    <a:gd name="T6" fmla="*/ 5 w 81"/>
                    <a:gd name="T7" fmla="*/ 4 h 43"/>
                    <a:gd name="T8" fmla="*/ 7 w 81"/>
                    <a:gd name="T9" fmla="*/ 5 h 43"/>
                    <a:gd name="T10" fmla="*/ 9 w 81"/>
                    <a:gd name="T11" fmla="*/ 5 h 43"/>
                    <a:gd name="T12" fmla="*/ 11 w 81"/>
                    <a:gd name="T13" fmla="*/ 5 h 43"/>
                    <a:gd name="T14" fmla="*/ 9 w 81"/>
                    <a:gd name="T15" fmla="*/ 6 h 43"/>
                    <a:gd name="T16" fmla="*/ 7 w 81"/>
                    <a:gd name="T17" fmla="*/ 6 h 43"/>
                    <a:gd name="T18" fmla="*/ 5 w 81"/>
                    <a:gd name="T19" fmla="*/ 5 h 43"/>
                    <a:gd name="T20" fmla="*/ 3 w 81"/>
                    <a:gd name="T21" fmla="*/ 5 h 43"/>
                    <a:gd name="T22" fmla="*/ 2 w 81"/>
                    <a:gd name="T23" fmla="*/ 4 h 43"/>
                    <a:gd name="T24" fmla="*/ 1 w 81"/>
                    <a:gd name="T25" fmla="*/ 2 h 43"/>
                    <a:gd name="T26" fmla="*/ 0 w 81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1"/>
                    <a:gd name="T43" fmla="*/ 0 h 43"/>
                    <a:gd name="T44" fmla="*/ 81 w 81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1" h="43">
                      <a:moveTo>
                        <a:pt x="0" y="0"/>
                      </a:moveTo>
                      <a:lnTo>
                        <a:pt x="10" y="16"/>
                      </a:lnTo>
                      <a:lnTo>
                        <a:pt x="20" y="22"/>
                      </a:lnTo>
                      <a:lnTo>
                        <a:pt x="37" y="28"/>
                      </a:lnTo>
                      <a:lnTo>
                        <a:pt x="54" y="34"/>
                      </a:lnTo>
                      <a:lnTo>
                        <a:pt x="66" y="36"/>
                      </a:lnTo>
                      <a:lnTo>
                        <a:pt x="81" y="36"/>
                      </a:lnTo>
                      <a:lnTo>
                        <a:pt x="66" y="43"/>
                      </a:lnTo>
                      <a:lnTo>
                        <a:pt x="49" y="43"/>
                      </a:lnTo>
                      <a:lnTo>
                        <a:pt x="34" y="39"/>
                      </a:lnTo>
                      <a:lnTo>
                        <a:pt x="20" y="34"/>
                      </a:lnTo>
                      <a:lnTo>
                        <a:pt x="11" y="28"/>
                      </a:lnTo>
                      <a:lnTo>
                        <a:pt x="5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67" name="Freeform 289"/>
                <p:cNvSpPr>
                  <a:spLocks/>
                </p:cNvSpPr>
                <p:nvPr/>
              </p:nvSpPr>
              <p:spPr bwMode="auto">
                <a:xfrm>
                  <a:off x="4512" y="1283"/>
                  <a:ext cx="24" cy="69"/>
                </a:xfrm>
                <a:custGeom>
                  <a:avLst/>
                  <a:gdLst>
                    <a:gd name="T0" fmla="*/ 1 w 47"/>
                    <a:gd name="T1" fmla="*/ 0 h 138"/>
                    <a:gd name="T2" fmla="*/ 0 w 47"/>
                    <a:gd name="T3" fmla="*/ 2 h 138"/>
                    <a:gd name="T4" fmla="*/ 4 w 47"/>
                    <a:gd name="T5" fmla="*/ 13 h 138"/>
                    <a:gd name="T6" fmla="*/ 6 w 47"/>
                    <a:gd name="T7" fmla="*/ 17 h 138"/>
                    <a:gd name="T8" fmla="*/ 4 w 47"/>
                    <a:gd name="T9" fmla="*/ 10 h 138"/>
                    <a:gd name="T10" fmla="*/ 3 w 47"/>
                    <a:gd name="T11" fmla="*/ 5 h 138"/>
                    <a:gd name="T12" fmla="*/ 1 w 47"/>
                    <a:gd name="T13" fmla="*/ 0 h 1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7"/>
                    <a:gd name="T22" fmla="*/ 0 h 138"/>
                    <a:gd name="T23" fmla="*/ 47 w 47"/>
                    <a:gd name="T24" fmla="*/ 138 h 1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7" h="138">
                      <a:moveTo>
                        <a:pt x="4" y="0"/>
                      </a:moveTo>
                      <a:lnTo>
                        <a:pt x="0" y="23"/>
                      </a:lnTo>
                      <a:lnTo>
                        <a:pt x="31" y="110"/>
                      </a:lnTo>
                      <a:lnTo>
                        <a:pt x="47" y="138"/>
                      </a:lnTo>
                      <a:lnTo>
                        <a:pt x="29" y="80"/>
                      </a:lnTo>
                      <a:lnTo>
                        <a:pt x="18" y="4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68" name="Freeform 290"/>
                <p:cNvSpPr>
                  <a:spLocks/>
                </p:cNvSpPr>
                <p:nvPr/>
              </p:nvSpPr>
              <p:spPr bwMode="auto">
                <a:xfrm>
                  <a:off x="4634" y="1266"/>
                  <a:ext cx="15" cy="32"/>
                </a:xfrm>
                <a:custGeom>
                  <a:avLst/>
                  <a:gdLst>
                    <a:gd name="T0" fmla="*/ 0 w 29"/>
                    <a:gd name="T1" fmla="*/ 0 h 65"/>
                    <a:gd name="T2" fmla="*/ 2 w 29"/>
                    <a:gd name="T3" fmla="*/ 2 h 65"/>
                    <a:gd name="T4" fmla="*/ 3 w 29"/>
                    <a:gd name="T5" fmla="*/ 4 h 65"/>
                    <a:gd name="T6" fmla="*/ 4 w 29"/>
                    <a:gd name="T7" fmla="*/ 5 h 65"/>
                    <a:gd name="T8" fmla="*/ 4 w 29"/>
                    <a:gd name="T9" fmla="*/ 6 h 65"/>
                    <a:gd name="T10" fmla="*/ 4 w 29"/>
                    <a:gd name="T11" fmla="*/ 8 h 6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9"/>
                    <a:gd name="T19" fmla="*/ 0 h 65"/>
                    <a:gd name="T20" fmla="*/ 29 w 29"/>
                    <a:gd name="T21" fmla="*/ 65 h 6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9" h="65">
                      <a:moveTo>
                        <a:pt x="0" y="0"/>
                      </a:moveTo>
                      <a:lnTo>
                        <a:pt x="14" y="19"/>
                      </a:lnTo>
                      <a:lnTo>
                        <a:pt x="23" y="33"/>
                      </a:lnTo>
                      <a:lnTo>
                        <a:pt x="27" y="40"/>
                      </a:lnTo>
                      <a:lnTo>
                        <a:pt x="29" y="51"/>
                      </a:lnTo>
                      <a:lnTo>
                        <a:pt x="29" y="65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69" name="Freeform 291"/>
                <p:cNvSpPr>
                  <a:spLocks/>
                </p:cNvSpPr>
                <p:nvPr/>
              </p:nvSpPr>
              <p:spPr bwMode="auto">
                <a:xfrm>
                  <a:off x="4608" y="1310"/>
                  <a:ext cx="21" cy="20"/>
                </a:xfrm>
                <a:custGeom>
                  <a:avLst/>
                  <a:gdLst>
                    <a:gd name="T0" fmla="*/ 0 w 42"/>
                    <a:gd name="T1" fmla="*/ 2 h 41"/>
                    <a:gd name="T2" fmla="*/ 3 w 42"/>
                    <a:gd name="T3" fmla="*/ 2 h 41"/>
                    <a:gd name="T4" fmla="*/ 4 w 42"/>
                    <a:gd name="T5" fmla="*/ 1 h 41"/>
                    <a:gd name="T6" fmla="*/ 5 w 42"/>
                    <a:gd name="T7" fmla="*/ 0 h 41"/>
                    <a:gd name="T8" fmla="*/ 3 w 42"/>
                    <a:gd name="T9" fmla="*/ 2 h 41"/>
                    <a:gd name="T10" fmla="*/ 1 w 42"/>
                    <a:gd name="T11" fmla="*/ 4 h 41"/>
                    <a:gd name="T12" fmla="*/ 1 w 42"/>
                    <a:gd name="T13" fmla="*/ 5 h 41"/>
                    <a:gd name="T14" fmla="*/ 1 w 42"/>
                    <a:gd name="T15" fmla="*/ 3 h 41"/>
                    <a:gd name="T16" fmla="*/ 0 w 42"/>
                    <a:gd name="T17" fmla="*/ 2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2"/>
                    <a:gd name="T28" fmla="*/ 0 h 41"/>
                    <a:gd name="T29" fmla="*/ 42 w 42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2" h="41">
                      <a:moveTo>
                        <a:pt x="0" y="18"/>
                      </a:moveTo>
                      <a:lnTo>
                        <a:pt x="21" y="16"/>
                      </a:lnTo>
                      <a:lnTo>
                        <a:pt x="32" y="8"/>
                      </a:lnTo>
                      <a:lnTo>
                        <a:pt x="42" y="0"/>
                      </a:lnTo>
                      <a:lnTo>
                        <a:pt x="28" y="21"/>
                      </a:lnTo>
                      <a:lnTo>
                        <a:pt x="15" y="36"/>
                      </a:lnTo>
                      <a:lnTo>
                        <a:pt x="9" y="41"/>
                      </a:lnTo>
                      <a:lnTo>
                        <a:pt x="12" y="28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7F5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245" name="Oval 292"/>
              <p:cNvSpPr>
                <a:spLocks noChangeArrowheads="1"/>
              </p:cNvSpPr>
              <p:nvPr/>
            </p:nvSpPr>
            <p:spPr bwMode="auto">
              <a:xfrm>
                <a:off x="4609" y="1245"/>
                <a:ext cx="8" cy="1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23" name="Group 293"/>
              <p:cNvGrpSpPr>
                <a:grpSpLocks/>
              </p:cNvGrpSpPr>
              <p:nvPr/>
            </p:nvGrpSpPr>
            <p:grpSpPr bwMode="auto">
              <a:xfrm>
                <a:off x="4463" y="1007"/>
                <a:ext cx="247" cy="222"/>
                <a:chOff x="4463" y="1007"/>
                <a:chExt cx="247" cy="222"/>
              </a:xfrm>
            </p:grpSpPr>
            <p:sp>
              <p:nvSpPr>
                <p:cNvPr id="1264" name="Freeform 294"/>
                <p:cNvSpPr>
                  <a:spLocks/>
                </p:cNvSpPr>
                <p:nvPr/>
              </p:nvSpPr>
              <p:spPr bwMode="auto">
                <a:xfrm>
                  <a:off x="4464" y="1007"/>
                  <a:ext cx="246" cy="222"/>
                </a:xfrm>
                <a:custGeom>
                  <a:avLst/>
                  <a:gdLst>
                    <a:gd name="T0" fmla="*/ 0 w 493"/>
                    <a:gd name="T1" fmla="*/ 33 h 444"/>
                    <a:gd name="T2" fmla="*/ 2 w 493"/>
                    <a:gd name="T3" fmla="*/ 25 h 444"/>
                    <a:gd name="T4" fmla="*/ 6 w 493"/>
                    <a:gd name="T5" fmla="*/ 18 h 444"/>
                    <a:gd name="T6" fmla="*/ 8 w 493"/>
                    <a:gd name="T7" fmla="*/ 13 h 444"/>
                    <a:gd name="T8" fmla="*/ 10 w 493"/>
                    <a:gd name="T9" fmla="*/ 9 h 444"/>
                    <a:gd name="T10" fmla="*/ 17 w 493"/>
                    <a:gd name="T11" fmla="*/ 3 h 444"/>
                    <a:gd name="T12" fmla="*/ 23 w 493"/>
                    <a:gd name="T13" fmla="*/ 1 h 444"/>
                    <a:gd name="T14" fmla="*/ 31 w 493"/>
                    <a:gd name="T15" fmla="*/ 0 h 444"/>
                    <a:gd name="T16" fmla="*/ 39 w 493"/>
                    <a:gd name="T17" fmla="*/ 1 h 444"/>
                    <a:gd name="T18" fmla="*/ 46 w 493"/>
                    <a:gd name="T19" fmla="*/ 5 h 444"/>
                    <a:gd name="T20" fmla="*/ 51 w 493"/>
                    <a:gd name="T21" fmla="*/ 9 h 444"/>
                    <a:gd name="T22" fmla="*/ 56 w 493"/>
                    <a:gd name="T23" fmla="*/ 15 h 444"/>
                    <a:gd name="T24" fmla="*/ 60 w 493"/>
                    <a:gd name="T25" fmla="*/ 23 h 444"/>
                    <a:gd name="T26" fmla="*/ 61 w 493"/>
                    <a:gd name="T27" fmla="*/ 29 h 444"/>
                    <a:gd name="T28" fmla="*/ 60 w 493"/>
                    <a:gd name="T29" fmla="*/ 39 h 444"/>
                    <a:gd name="T30" fmla="*/ 57 w 493"/>
                    <a:gd name="T31" fmla="*/ 48 h 444"/>
                    <a:gd name="T32" fmla="*/ 55 w 493"/>
                    <a:gd name="T33" fmla="*/ 56 h 444"/>
                    <a:gd name="T34" fmla="*/ 56 w 493"/>
                    <a:gd name="T35" fmla="*/ 44 h 444"/>
                    <a:gd name="T36" fmla="*/ 57 w 493"/>
                    <a:gd name="T37" fmla="*/ 34 h 444"/>
                    <a:gd name="T38" fmla="*/ 56 w 493"/>
                    <a:gd name="T39" fmla="*/ 24 h 444"/>
                    <a:gd name="T40" fmla="*/ 52 w 493"/>
                    <a:gd name="T41" fmla="*/ 15 h 444"/>
                    <a:gd name="T42" fmla="*/ 48 w 493"/>
                    <a:gd name="T43" fmla="*/ 9 h 444"/>
                    <a:gd name="T44" fmla="*/ 42 w 493"/>
                    <a:gd name="T45" fmla="*/ 5 h 444"/>
                    <a:gd name="T46" fmla="*/ 36 w 493"/>
                    <a:gd name="T47" fmla="*/ 3 h 444"/>
                    <a:gd name="T48" fmla="*/ 27 w 493"/>
                    <a:gd name="T49" fmla="*/ 3 h 444"/>
                    <a:gd name="T50" fmla="*/ 22 w 493"/>
                    <a:gd name="T51" fmla="*/ 3 h 444"/>
                    <a:gd name="T52" fmla="*/ 16 w 493"/>
                    <a:gd name="T53" fmla="*/ 8 h 444"/>
                    <a:gd name="T54" fmla="*/ 13 w 493"/>
                    <a:gd name="T55" fmla="*/ 14 h 444"/>
                    <a:gd name="T56" fmla="*/ 11 w 493"/>
                    <a:gd name="T57" fmla="*/ 20 h 444"/>
                    <a:gd name="T58" fmla="*/ 9 w 493"/>
                    <a:gd name="T59" fmla="*/ 27 h 444"/>
                    <a:gd name="T60" fmla="*/ 8 w 493"/>
                    <a:gd name="T61" fmla="*/ 33 h 444"/>
                    <a:gd name="T62" fmla="*/ 10 w 493"/>
                    <a:gd name="T63" fmla="*/ 39 h 444"/>
                    <a:gd name="T64" fmla="*/ 10 w 493"/>
                    <a:gd name="T65" fmla="*/ 44 h 444"/>
                    <a:gd name="T66" fmla="*/ 9 w 493"/>
                    <a:gd name="T67" fmla="*/ 48 h 444"/>
                    <a:gd name="T68" fmla="*/ 8 w 493"/>
                    <a:gd name="T69" fmla="*/ 54 h 444"/>
                    <a:gd name="T70" fmla="*/ 6 w 493"/>
                    <a:gd name="T71" fmla="*/ 54 h 444"/>
                    <a:gd name="T72" fmla="*/ 5 w 493"/>
                    <a:gd name="T73" fmla="*/ 46 h 444"/>
                    <a:gd name="T74" fmla="*/ 0 w 493"/>
                    <a:gd name="T75" fmla="*/ 40 h 44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493"/>
                    <a:gd name="T115" fmla="*/ 0 h 444"/>
                    <a:gd name="T116" fmla="*/ 493 w 493"/>
                    <a:gd name="T117" fmla="*/ 444 h 44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493" h="444">
                      <a:moveTo>
                        <a:pt x="0" y="317"/>
                      </a:moveTo>
                      <a:lnTo>
                        <a:pt x="3" y="263"/>
                      </a:lnTo>
                      <a:lnTo>
                        <a:pt x="10" y="221"/>
                      </a:lnTo>
                      <a:lnTo>
                        <a:pt x="21" y="197"/>
                      </a:lnTo>
                      <a:lnTo>
                        <a:pt x="33" y="168"/>
                      </a:lnTo>
                      <a:lnTo>
                        <a:pt x="50" y="137"/>
                      </a:lnTo>
                      <a:lnTo>
                        <a:pt x="59" y="121"/>
                      </a:lnTo>
                      <a:lnTo>
                        <a:pt x="68" y="103"/>
                      </a:lnTo>
                      <a:lnTo>
                        <a:pt x="77" y="84"/>
                      </a:lnTo>
                      <a:lnTo>
                        <a:pt x="87" y="70"/>
                      </a:lnTo>
                      <a:lnTo>
                        <a:pt x="116" y="47"/>
                      </a:lnTo>
                      <a:lnTo>
                        <a:pt x="139" y="28"/>
                      </a:lnTo>
                      <a:lnTo>
                        <a:pt x="165" y="13"/>
                      </a:lnTo>
                      <a:lnTo>
                        <a:pt x="191" y="5"/>
                      </a:lnTo>
                      <a:lnTo>
                        <a:pt x="220" y="0"/>
                      </a:lnTo>
                      <a:lnTo>
                        <a:pt x="255" y="0"/>
                      </a:lnTo>
                      <a:lnTo>
                        <a:pt x="286" y="0"/>
                      </a:lnTo>
                      <a:lnTo>
                        <a:pt x="312" y="5"/>
                      </a:lnTo>
                      <a:lnTo>
                        <a:pt x="350" y="19"/>
                      </a:lnTo>
                      <a:lnTo>
                        <a:pt x="375" y="33"/>
                      </a:lnTo>
                      <a:lnTo>
                        <a:pt x="394" y="50"/>
                      </a:lnTo>
                      <a:lnTo>
                        <a:pt x="409" y="69"/>
                      </a:lnTo>
                      <a:lnTo>
                        <a:pt x="434" y="98"/>
                      </a:lnTo>
                      <a:lnTo>
                        <a:pt x="452" y="126"/>
                      </a:lnTo>
                      <a:lnTo>
                        <a:pt x="470" y="156"/>
                      </a:lnTo>
                      <a:lnTo>
                        <a:pt x="481" y="184"/>
                      </a:lnTo>
                      <a:lnTo>
                        <a:pt x="488" y="205"/>
                      </a:lnTo>
                      <a:lnTo>
                        <a:pt x="492" y="233"/>
                      </a:lnTo>
                      <a:lnTo>
                        <a:pt x="493" y="272"/>
                      </a:lnTo>
                      <a:lnTo>
                        <a:pt x="486" y="312"/>
                      </a:lnTo>
                      <a:lnTo>
                        <a:pt x="471" y="349"/>
                      </a:lnTo>
                      <a:lnTo>
                        <a:pt x="460" y="384"/>
                      </a:lnTo>
                      <a:lnTo>
                        <a:pt x="450" y="424"/>
                      </a:lnTo>
                      <a:lnTo>
                        <a:pt x="442" y="444"/>
                      </a:lnTo>
                      <a:lnTo>
                        <a:pt x="450" y="387"/>
                      </a:lnTo>
                      <a:lnTo>
                        <a:pt x="453" y="345"/>
                      </a:lnTo>
                      <a:lnTo>
                        <a:pt x="456" y="301"/>
                      </a:lnTo>
                      <a:lnTo>
                        <a:pt x="463" y="267"/>
                      </a:lnTo>
                      <a:lnTo>
                        <a:pt x="459" y="224"/>
                      </a:lnTo>
                      <a:lnTo>
                        <a:pt x="450" y="191"/>
                      </a:lnTo>
                      <a:lnTo>
                        <a:pt x="437" y="156"/>
                      </a:lnTo>
                      <a:lnTo>
                        <a:pt x="423" y="121"/>
                      </a:lnTo>
                      <a:lnTo>
                        <a:pt x="405" y="97"/>
                      </a:lnTo>
                      <a:lnTo>
                        <a:pt x="384" y="70"/>
                      </a:lnTo>
                      <a:lnTo>
                        <a:pt x="360" y="55"/>
                      </a:lnTo>
                      <a:lnTo>
                        <a:pt x="338" y="38"/>
                      </a:lnTo>
                      <a:lnTo>
                        <a:pt x="316" y="27"/>
                      </a:lnTo>
                      <a:lnTo>
                        <a:pt x="295" y="18"/>
                      </a:lnTo>
                      <a:lnTo>
                        <a:pt x="263" y="13"/>
                      </a:lnTo>
                      <a:lnTo>
                        <a:pt x="223" y="18"/>
                      </a:lnTo>
                      <a:lnTo>
                        <a:pt x="197" y="22"/>
                      </a:lnTo>
                      <a:lnTo>
                        <a:pt x="179" y="31"/>
                      </a:lnTo>
                      <a:lnTo>
                        <a:pt x="155" y="47"/>
                      </a:lnTo>
                      <a:lnTo>
                        <a:pt x="135" y="64"/>
                      </a:lnTo>
                      <a:lnTo>
                        <a:pt x="116" y="89"/>
                      </a:lnTo>
                      <a:lnTo>
                        <a:pt x="108" y="106"/>
                      </a:lnTo>
                      <a:lnTo>
                        <a:pt x="99" y="128"/>
                      </a:lnTo>
                      <a:lnTo>
                        <a:pt x="91" y="156"/>
                      </a:lnTo>
                      <a:lnTo>
                        <a:pt x="83" y="182"/>
                      </a:lnTo>
                      <a:lnTo>
                        <a:pt x="73" y="211"/>
                      </a:lnTo>
                      <a:lnTo>
                        <a:pt x="68" y="235"/>
                      </a:lnTo>
                      <a:lnTo>
                        <a:pt x="68" y="261"/>
                      </a:lnTo>
                      <a:lnTo>
                        <a:pt x="76" y="286"/>
                      </a:lnTo>
                      <a:lnTo>
                        <a:pt x="84" y="306"/>
                      </a:lnTo>
                      <a:lnTo>
                        <a:pt x="88" y="326"/>
                      </a:lnTo>
                      <a:lnTo>
                        <a:pt x="83" y="345"/>
                      </a:lnTo>
                      <a:lnTo>
                        <a:pt x="76" y="359"/>
                      </a:lnTo>
                      <a:lnTo>
                        <a:pt x="72" y="382"/>
                      </a:lnTo>
                      <a:lnTo>
                        <a:pt x="66" y="405"/>
                      </a:lnTo>
                      <a:lnTo>
                        <a:pt x="66" y="429"/>
                      </a:lnTo>
                      <a:lnTo>
                        <a:pt x="66" y="444"/>
                      </a:lnTo>
                      <a:lnTo>
                        <a:pt x="51" y="429"/>
                      </a:lnTo>
                      <a:lnTo>
                        <a:pt x="47" y="393"/>
                      </a:lnTo>
                      <a:lnTo>
                        <a:pt x="40" y="368"/>
                      </a:lnTo>
                      <a:lnTo>
                        <a:pt x="32" y="345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65" name="Freeform 295"/>
                <p:cNvSpPr>
                  <a:spLocks/>
                </p:cNvSpPr>
                <p:nvPr/>
              </p:nvSpPr>
              <p:spPr bwMode="auto">
                <a:xfrm>
                  <a:off x="4463" y="1007"/>
                  <a:ext cx="247" cy="222"/>
                </a:xfrm>
                <a:custGeom>
                  <a:avLst/>
                  <a:gdLst>
                    <a:gd name="T0" fmla="*/ 1 w 493"/>
                    <a:gd name="T1" fmla="*/ 33 h 444"/>
                    <a:gd name="T2" fmla="*/ 3 w 493"/>
                    <a:gd name="T3" fmla="*/ 25 h 444"/>
                    <a:gd name="T4" fmla="*/ 7 w 493"/>
                    <a:gd name="T5" fmla="*/ 18 h 444"/>
                    <a:gd name="T6" fmla="*/ 9 w 493"/>
                    <a:gd name="T7" fmla="*/ 13 h 444"/>
                    <a:gd name="T8" fmla="*/ 11 w 493"/>
                    <a:gd name="T9" fmla="*/ 9 h 444"/>
                    <a:gd name="T10" fmla="*/ 18 w 493"/>
                    <a:gd name="T11" fmla="*/ 3 h 444"/>
                    <a:gd name="T12" fmla="*/ 24 w 493"/>
                    <a:gd name="T13" fmla="*/ 1 h 444"/>
                    <a:gd name="T14" fmla="*/ 32 w 493"/>
                    <a:gd name="T15" fmla="*/ 0 h 444"/>
                    <a:gd name="T16" fmla="*/ 39 w 493"/>
                    <a:gd name="T17" fmla="*/ 1 h 444"/>
                    <a:gd name="T18" fmla="*/ 47 w 493"/>
                    <a:gd name="T19" fmla="*/ 5 h 444"/>
                    <a:gd name="T20" fmla="*/ 52 w 493"/>
                    <a:gd name="T21" fmla="*/ 9 h 444"/>
                    <a:gd name="T22" fmla="*/ 57 w 493"/>
                    <a:gd name="T23" fmla="*/ 15 h 444"/>
                    <a:gd name="T24" fmla="*/ 61 w 493"/>
                    <a:gd name="T25" fmla="*/ 23 h 444"/>
                    <a:gd name="T26" fmla="*/ 62 w 493"/>
                    <a:gd name="T27" fmla="*/ 29 h 444"/>
                    <a:gd name="T28" fmla="*/ 61 w 493"/>
                    <a:gd name="T29" fmla="*/ 39 h 444"/>
                    <a:gd name="T30" fmla="*/ 58 w 493"/>
                    <a:gd name="T31" fmla="*/ 48 h 444"/>
                    <a:gd name="T32" fmla="*/ 56 w 493"/>
                    <a:gd name="T33" fmla="*/ 56 h 444"/>
                    <a:gd name="T34" fmla="*/ 57 w 493"/>
                    <a:gd name="T35" fmla="*/ 44 h 444"/>
                    <a:gd name="T36" fmla="*/ 58 w 493"/>
                    <a:gd name="T37" fmla="*/ 34 h 444"/>
                    <a:gd name="T38" fmla="*/ 57 w 493"/>
                    <a:gd name="T39" fmla="*/ 24 h 444"/>
                    <a:gd name="T40" fmla="*/ 53 w 493"/>
                    <a:gd name="T41" fmla="*/ 15 h 444"/>
                    <a:gd name="T42" fmla="*/ 48 w 493"/>
                    <a:gd name="T43" fmla="*/ 9 h 444"/>
                    <a:gd name="T44" fmla="*/ 43 w 493"/>
                    <a:gd name="T45" fmla="*/ 5 h 444"/>
                    <a:gd name="T46" fmla="*/ 37 w 493"/>
                    <a:gd name="T47" fmla="*/ 3 h 444"/>
                    <a:gd name="T48" fmla="*/ 28 w 493"/>
                    <a:gd name="T49" fmla="*/ 3 h 444"/>
                    <a:gd name="T50" fmla="*/ 23 w 493"/>
                    <a:gd name="T51" fmla="*/ 3 h 444"/>
                    <a:gd name="T52" fmla="*/ 17 w 493"/>
                    <a:gd name="T53" fmla="*/ 8 h 444"/>
                    <a:gd name="T54" fmla="*/ 14 w 493"/>
                    <a:gd name="T55" fmla="*/ 14 h 444"/>
                    <a:gd name="T56" fmla="*/ 12 w 493"/>
                    <a:gd name="T57" fmla="*/ 14 h 444"/>
                    <a:gd name="T58" fmla="*/ 10 w 493"/>
                    <a:gd name="T59" fmla="*/ 17 h 444"/>
                    <a:gd name="T60" fmla="*/ 8 w 493"/>
                    <a:gd name="T61" fmla="*/ 20 h 444"/>
                    <a:gd name="T62" fmla="*/ 7 w 493"/>
                    <a:gd name="T63" fmla="*/ 27 h 444"/>
                    <a:gd name="T64" fmla="*/ 6 w 493"/>
                    <a:gd name="T65" fmla="*/ 36 h 444"/>
                    <a:gd name="T66" fmla="*/ 6 w 493"/>
                    <a:gd name="T67" fmla="*/ 50 h 444"/>
                    <a:gd name="T68" fmla="*/ 4 w 493"/>
                    <a:gd name="T69" fmla="*/ 44 h 44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93"/>
                    <a:gd name="T106" fmla="*/ 0 h 444"/>
                    <a:gd name="T107" fmla="*/ 493 w 493"/>
                    <a:gd name="T108" fmla="*/ 444 h 44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93" h="444">
                      <a:moveTo>
                        <a:pt x="0" y="317"/>
                      </a:moveTo>
                      <a:lnTo>
                        <a:pt x="3" y="263"/>
                      </a:lnTo>
                      <a:lnTo>
                        <a:pt x="10" y="221"/>
                      </a:lnTo>
                      <a:lnTo>
                        <a:pt x="21" y="197"/>
                      </a:lnTo>
                      <a:lnTo>
                        <a:pt x="33" y="168"/>
                      </a:lnTo>
                      <a:lnTo>
                        <a:pt x="50" y="137"/>
                      </a:lnTo>
                      <a:lnTo>
                        <a:pt x="58" y="121"/>
                      </a:lnTo>
                      <a:lnTo>
                        <a:pt x="68" y="103"/>
                      </a:lnTo>
                      <a:lnTo>
                        <a:pt x="77" y="84"/>
                      </a:lnTo>
                      <a:lnTo>
                        <a:pt x="86" y="70"/>
                      </a:lnTo>
                      <a:lnTo>
                        <a:pt x="116" y="47"/>
                      </a:lnTo>
                      <a:lnTo>
                        <a:pt x="139" y="28"/>
                      </a:lnTo>
                      <a:lnTo>
                        <a:pt x="165" y="13"/>
                      </a:lnTo>
                      <a:lnTo>
                        <a:pt x="191" y="5"/>
                      </a:lnTo>
                      <a:lnTo>
                        <a:pt x="220" y="0"/>
                      </a:lnTo>
                      <a:lnTo>
                        <a:pt x="255" y="0"/>
                      </a:lnTo>
                      <a:lnTo>
                        <a:pt x="285" y="0"/>
                      </a:lnTo>
                      <a:lnTo>
                        <a:pt x="312" y="5"/>
                      </a:lnTo>
                      <a:lnTo>
                        <a:pt x="350" y="19"/>
                      </a:lnTo>
                      <a:lnTo>
                        <a:pt x="375" y="33"/>
                      </a:lnTo>
                      <a:lnTo>
                        <a:pt x="393" y="50"/>
                      </a:lnTo>
                      <a:lnTo>
                        <a:pt x="409" y="69"/>
                      </a:lnTo>
                      <a:lnTo>
                        <a:pt x="434" y="98"/>
                      </a:lnTo>
                      <a:lnTo>
                        <a:pt x="452" y="126"/>
                      </a:lnTo>
                      <a:lnTo>
                        <a:pt x="470" y="156"/>
                      </a:lnTo>
                      <a:lnTo>
                        <a:pt x="481" y="184"/>
                      </a:lnTo>
                      <a:lnTo>
                        <a:pt x="488" y="205"/>
                      </a:lnTo>
                      <a:lnTo>
                        <a:pt x="492" y="233"/>
                      </a:lnTo>
                      <a:lnTo>
                        <a:pt x="493" y="272"/>
                      </a:lnTo>
                      <a:lnTo>
                        <a:pt x="486" y="312"/>
                      </a:lnTo>
                      <a:lnTo>
                        <a:pt x="471" y="349"/>
                      </a:lnTo>
                      <a:lnTo>
                        <a:pt x="460" y="384"/>
                      </a:lnTo>
                      <a:lnTo>
                        <a:pt x="449" y="424"/>
                      </a:lnTo>
                      <a:lnTo>
                        <a:pt x="442" y="444"/>
                      </a:lnTo>
                      <a:lnTo>
                        <a:pt x="449" y="387"/>
                      </a:lnTo>
                      <a:lnTo>
                        <a:pt x="453" y="345"/>
                      </a:lnTo>
                      <a:lnTo>
                        <a:pt x="455" y="301"/>
                      </a:lnTo>
                      <a:lnTo>
                        <a:pt x="463" y="267"/>
                      </a:lnTo>
                      <a:lnTo>
                        <a:pt x="459" y="224"/>
                      </a:lnTo>
                      <a:lnTo>
                        <a:pt x="449" y="191"/>
                      </a:lnTo>
                      <a:lnTo>
                        <a:pt x="437" y="156"/>
                      </a:lnTo>
                      <a:lnTo>
                        <a:pt x="423" y="121"/>
                      </a:lnTo>
                      <a:lnTo>
                        <a:pt x="404" y="97"/>
                      </a:lnTo>
                      <a:lnTo>
                        <a:pt x="384" y="70"/>
                      </a:lnTo>
                      <a:lnTo>
                        <a:pt x="359" y="55"/>
                      </a:lnTo>
                      <a:lnTo>
                        <a:pt x="338" y="38"/>
                      </a:lnTo>
                      <a:lnTo>
                        <a:pt x="316" y="27"/>
                      </a:lnTo>
                      <a:lnTo>
                        <a:pt x="295" y="18"/>
                      </a:lnTo>
                      <a:lnTo>
                        <a:pt x="262" y="13"/>
                      </a:lnTo>
                      <a:lnTo>
                        <a:pt x="222" y="18"/>
                      </a:lnTo>
                      <a:lnTo>
                        <a:pt x="197" y="22"/>
                      </a:lnTo>
                      <a:lnTo>
                        <a:pt x="179" y="31"/>
                      </a:lnTo>
                      <a:lnTo>
                        <a:pt x="154" y="47"/>
                      </a:lnTo>
                      <a:lnTo>
                        <a:pt x="135" y="64"/>
                      </a:lnTo>
                      <a:lnTo>
                        <a:pt x="116" y="89"/>
                      </a:lnTo>
                      <a:lnTo>
                        <a:pt x="108" y="106"/>
                      </a:lnTo>
                      <a:lnTo>
                        <a:pt x="102" y="107"/>
                      </a:lnTo>
                      <a:lnTo>
                        <a:pt x="94" y="112"/>
                      </a:lnTo>
                      <a:lnTo>
                        <a:pt x="83" y="121"/>
                      </a:lnTo>
                      <a:lnTo>
                        <a:pt x="74" y="131"/>
                      </a:lnTo>
                      <a:lnTo>
                        <a:pt x="67" y="140"/>
                      </a:lnTo>
                      <a:lnTo>
                        <a:pt x="60" y="160"/>
                      </a:lnTo>
                      <a:lnTo>
                        <a:pt x="56" y="180"/>
                      </a:lnTo>
                      <a:lnTo>
                        <a:pt x="50" y="211"/>
                      </a:lnTo>
                      <a:lnTo>
                        <a:pt x="48" y="242"/>
                      </a:lnTo>
                      <a:lnTo>
                        <a:pt x="48" y="281"/>
                      </a:lnTo>
                      <a:lnTo>
                        <a:pt x="45" y="329"/>
                      </a:lnTo>
                      <a:lnTo>
                        <a:pt x="46" y="393"/>
                      </a:lnTo>
                      <a:lnTo>
                        <a:pt x="40" y="368"/>
                      </a:lnTo>
                      <a:lnTo>
                        <a:pt x="32" y="345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24" name="Group 296"/>
              <p:cNvGrpSpPr>
                <a:grpSpLocks/>
              </p:cNvGrpSpPr>
              <p:nvPr/>
            </p:nvGrpSpPr>
            <p:grpSpPr bwMode="auto">
              <a:xfrm>
                <a:off x="4529" y="1152"/>
                <a:ext cx="151" cy="48"/>
                <a:chOff x="4529" y="1152"/>
                <a:chExt cx="151" cy="48"/>
              </a:xfrm>
            </p:grpSpPr>
            <p:sp>
              <p:nvSpPr>
                <p:cNvPr id="1262" name="Freeform 297"/>
                <p:cNvSpPr>
                  <a:spLocks/>
                </p:cNvSpPr>
                <p:nvPr/>
              </p:nvSpPr>
              <p:spPr bwMode="auto">
                <a:xfrm>
                  <a:off x="4529" y="1152"/>
                  <a:ext cx="73" cy="29"/>
                </a:xfrm>
                <a:custGeom>
                  <a:avLst/>
                  <a:gdLst>
                    <a:gd name="T0" fmla="*/ 18 w 146"/>
                    <a:gd name="T1" fmla="*/ 8 h 57"/>
                    <a:gd name="T2" fmla="*/ 18 w 146"/>
                    <a:gd name="T3" fmla="*/ 6 h 57"/>
                    <a:gd name="T4" fmla="*/ 18 w 146"/>
                    <a:gd name="T5" fmla="*/ 4 h 57"/>
                    <a:gd name="T6" fmla="*/ 17 w 146"/>
                    <a:gd name="T7" fmla="*/ 3 h 57"/>
                    <a:gd name="T8" fmla="*/ 14 w 146"/>
                    <a:gd name="T9" fmla="*/ 2 h 57"/>
                    <a:gd name="T10" fmla="*/ 13 w 146"/>
                    <a:gd name="T11" fmla="*/ 1 h 57"/>
                    <a:gd name="T12" fmla="*/ 12 w 146"/>
                    <a:gd name="T13" fmla="*/ 1 h 57"/>
                    <a:gd name="T14" fmla="*/ 10 w 146"/>
                    <a:gd name="T15" fmla="*/ 1 h 57"/>
                    <a:gd name="T16" fmla="*/ 9 w 146"/>
                    <a:gd name="T17" fmla="*/ 0 h 57"/>
                    <a:gd name="T18" fmla="*/ 6 w 146"/>
                    <a:gd name="T19" fmla="*/ 0 h 57"/>
                    <a:gd name="T20" fmla="*/ 5 w 146"/>
                    <a:gd name="T21" fmla="*/ 1 h 57"/>
                    <a:gd name="T22" fmla="*/ 3 w 146"/>
                    <a:gd name="T23" fmla="*/ 1 h 57"/>
                    <a:gd name="T24" fmla="*/ 1 w 146"/>
                    <a:gd name="T25" fmla="*/ 3 h 57"/>
                    <a:gd name="T26" fmla="*/ 0 w 146"/>
                    <a:gd name="T27" fmla="*/ 4 h 57"/>
                    <a:gd name="T28" fmla="*/ 2 w 146"/>
                    <a:gd name="T29" fmla="*/ 3 h 57"/>
                    <a:gd name="T30" fmla="*/ 3 w 146"/>
                    <a:gd name="T31" fmla="*/ 3 h 57"/>
                    <a:gd name="T32" fmla="*/ 5 w 146"/>
                    <a:gd name="T33" fmla="*/ 3 h 57"/>
                    <a:gd name="T34" fmla="*/ 9 w 146"/>
                    <a:gd name="T35" fmla="*/ 3 h 57"/>
                    <a:gd name="T36" fmla="*/ 9 w 146"/>
                    <a:gd name="T37" fmla="*/ 3 h 57"/>
                    <a:gd name="T38" fmla="*/ 11 w 146"/>
                    <a:gd name="T39" fmla="*/ 3 h 57"/>
                    <a:gd name="T40" fmla="*/ 14 w 146"/>
                    <a:gd name="T41" fmla="*/ 5 h 57"/>
                    <a:gd name="T42" fmla="*/ 17 w 146"/>
                    <a:gd name="T43" fmla="*/ 6 h 57"/>
                    <a:gd name="T44" fmla="*/ 18 w 146"/>
                    <a:gd name="T45" fmla="*/ 8 h 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6"/>
                    <a:gd name="T70" fmla="*/ 0 h 57"/>
                    <a:gd name="T71" fmla="*/ 146 w 146"/>
                    <a:gd name="T72" fmla="*/ 57 h 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6" h="57">
                      <a:moveTo>
                        <a:pt x="146" y="57"/>
                      </a:moveTo>
                      <a:lnTo>
                        <a:pt x="146" y="46"/>
                      </a:lnTo>
                      <a:lnTo>
                        <a:pt x="143" y="32"/>
                      </a:lnTo>
                      <a:lnTo>
                        <a:pt x="132" y="23"/>
                      </a:lnTo>
                      <a:lnTo>
                        <a:pt x="119" y="12"/>
                      </a:lnTo>
                      <a:lnTo>
                        <a:pt x="109" y="4"/>
                      </a:lnTo>
                      <a:lnTo>
                        <a:pt x="99" y="4"/>
                      </a:lnTo>
                      <a:lnTo>
                        <a:pt x="84" y="4"/>
                      </a:lnTo>
                      <a:lnTo>
                        <a:pt x="76" y="0"/>
                      </a:lnTo>
                      <a:lnTo>
                        <a:pt x="54" y="0"/>
                      </a:lnTo>
                      <a:lnTo>
                        <a:pt x="39" y="1"/>
                      </a:lnTo>
                      <a:lnTo>
                        <a:pt x="25" y="7"/>
                      </a:lnTo>
                      <a:lnTo>
                        <a:pt x="13" y="18"/>
                      </a:lnTo>
                      <a:lnTo>
                        <a:pt x="0" y="31"/>
                      </a:lnTo>
                      <a:lnTo>
                        <a:pt x="16" y="21"/>
                      </a:lnTo>
                      <a:lnTo>
                        <a:pt x="31" y="20"/>
                      </a:lnTo>
                      <a:lnTo>
                        <a:pt x="44" y="18"/>
                      </a:lnTo>
                      <a:lnTo>
                        <a:pt x="66" y="21"/>
                      </a:lnTo>
                      <a:lnTo>
                        <a:pt x="79" y="21"/>
                      </a:lnTo>
                      <a:lnTo>
                        <a:pt x="93" y="23"/>
                      </a:lnTo>
                      <a:lnTo>
                        <a:pt x="115" y="34"/>
                      </a:lnTo>
                      <a:lnTo>
                        <a:pt x="132" y="46"/>
                      </a:lnTo>
                      <a:lnTo>
                        <a:pt x="146" y="57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63" name="Freeform 298"/>
                <p:cNvSpPr>
                  <a:spLocks/>
                </p:cNvSpPr>
                <p:nvPr/>
              </p:nvSpPr>
              <p:spPr bwMode="auto">
                <a:xfrm>
                  <a:off x="4624" y="1165"/>
                  <a:ext cx="56" cy="35"/>
                </a:xfrm>
                <a:custGeom>
                  <a:avLst/>
                  <a:gdLst>
                    <a:gd name="T0" fmla="*/ 0 w 112"/>
                    <a:gd name="T1" fmla="*/ 3 h 70"/>
                    <a:gd name="T2" fmla="*/ 1 w 112"/>
                    <a:gd name="T3" fmla="*/ 2 h 70"/>
                    <a:gd name="T4" fmla="*/ 2 w 112"/>
                    <a:gd name="T5" fmla="*/ 1 h 70"/>
                    <a:gd name="T6" fmla="*/ 4 w 112"/>
                    <a:gd name="T7" fmla="*/ 1 h 70"/>
                    <a:gd name="T8" fmla="*/ 6 w 112"/>
                    <a:gd name="T9" fmla="*/ 0 h 70"/>
                    <a:gd name="T10" fmla="*/ 7 w 112"/>
                    <a:gd name="T11" fmla="*/ 0 h 70"/>
                    <a:gd name="T12" fmla="*/ 10 w 112"/>
                    <a:gd name="T13" fmla="*/ 1 h 70"/>
                    <a:gd name="T14" fmla="*/ 13 w 112"/>
                    <a:gd name="T15" fmla="*/ 1 h 70"/>
                    <a:gd name="T16" fmla="*/ 13 w 112"/>
                    <a:gd name="T17" fmla="*/ 3 h 70"/>
                    <a:gd name="T18" fmla="*/ 14 w 112"/>
                    <a:gd name="T19" fmla="*/ 5 h 70"/>
                    <a:gd name="T20" fmla="*/ 14 w 112"/>
                    <a:gd name="T21" fmla="*/ 7 h 70"/>
                    <a:gd name="T22" fmla="*/ 14 w 112"/>
                    <a:gd name="T23" fmla="*/ 9 h 70"/>
                    <a:gd name="T24" fmla="*/ 14 w 112"/>
                    <a:gd name="T25" fmla="*/ 6 h 70"/>
                    <a:gd name="T26" fmla="*/ 13 w 112"/>
                    <a:gd name="T27" fmla="*/ 4 h 70"/>
                    <a:gd name="T28" fmla="*/ 11 w 112"/>
                    <a:gd name="T29" fmla="*/ 2 h 70"/>
                    <a:gd name="T30" fmla="*/ 10 w 112"/>
                    <a:gd name="T31" fmla="*/ 2 h 70"/>
                    <a:gd name="T32" fmla="*/ 7 w 112"/>
                    <a:gd name="T33" fmla="*/ 2 h 70"/>
                    <a:gd name="T34" fmla="*/ 7 w 112"/>
                    <a:gd name="T35" fmla="*/ 2 h 70"/>
                    <a:gd name="T36" fmla="*/ 6 w 112"/>
                    <a:gd name="T37" fmla="*/ 2 h 70"/>
                    <a:gd name="T38" fmla="*/ 4 w 112"/>
                    <a:gd name="T39" fmla="*/ 3 h 70"/>
                    <a:gd name="T40" fmla="*/ 2 w 112"/>
                    <a:gd name="T41" fmla="*/ 4 h 70"/>
                    <a:gd name="T42" fmla="*/ 1 w 112"/>
                    <a:gd name="T43" fmla="*/ 4 h 70"/>
                    <a:gd name="T44" fmla="*/ 0 w 112"/>
                    <a:gd name="T45" fmla="*/ 3 h 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12"/>
                    <a:gd name="T70" fmla="*/ 0 h 70"/>
                    <a:gd name="T71" fmla="*/ 112 w 112"/>
                    <a:gd name="T72" fmla="*/ 70 h 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12" h="70">
                      <a:moveTo>
                        <a:pt x="0" y="29"/>
                      </a:moveTo>
                      <a:lnTo>
                        <a:pt x="4" y="23"/>
                      </a:lnTo>
                      <a:lnTo>
                        <a:pt x="14" y="14"/>
                      </a:lnTo>
                      <a:lnTo>
                        <a:pt x="31" y="5"/>
                      </a:lnTo>
                      <a:lnTo>
                        <a:pt x="45" y="0"/>
                      </a:lnTo>
                      <a:lnTo>
                        <a:pt x="63" y="0"/>
                      </a:lnTo>
                      <a:lnTo>
                        <a:pt x="80" y="3"/>
                      </a:lnTo>
                      <a:lnTo>
                        <a:pt x="97" y="15"/>
                      </a:lnTo>
                      <a:lnTo>
                        <a:pt x="104" y="25"/>
                      </a:lnTo>
                      <a:lnTo>
                        <a:pt x="109" y="40"/>
                      </a:lnTo>
                      <a:lnTo>
                        <a:pt x="112" y="57"/>
                      </a:lnTo>
                      <a:lnTo>
                        <a:pt x="109" y="70"/>
                      </a:lnTo>
                      <a:lnTo>
                        <a:pt x="105" y="50"/>
                      </a:lnTo>
                      <a:lnTo>
                        <a:pt x="98" y="37"/>
                      </a:lnTo>
                      <a:lnTo>
                        <a:pt x="88" y="23"/>
                      </a:lnTo>
                      <a:lnTo>
                        <a:pt x="75" y="19"/>
                      </a:lnTo>
                      <a:lnTo>
                        <a:pt x="63" y="22"/>
                      </a:lnTo>
                      <a:lnTo>
                        <a:pt x="53" y="20"/>
                      </a:lnTo>
                      <a:lnTo>
                        <a:pt x="42" y="20"/>
                      </a:lnTo>
                      <a:lnTo>
                        <a:pt x="31" y="25"/>
                      </a:lnTo>
                      <a:lnTo>
                        <a:pt x="16" y="34"/>
                      </a:lnTo>
                      <a:lnTo>
                        <a:pt x="2" y="36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25" name="Group 299"/>
              <p:cNvGrpSpPr>
                <a:grpSpLocks/>
              </p:cNvGrpSpPr>
              <p:nvPr/>
            </p:nvGrpSpPr>
            <p:grpSpPr bwMode="auto">
              <a:xfrm>
                <a:off x="4622" y="1191"/>
                <a:ext cx="40" cy="29"/>
                <a:chOff x="4622" y="1191"/>
                <a:chExt cx="40" cy="29"/>
              </a:xfrm>
            </p:grpSpPr>
            <p:sp>
              <p:nvSpPr>
                <p:cNvPr id="1256" name="Freeform 300"/>
                <p:cNvSpPr>
                  <a:spLocks/>
                </p:cNvSpPr>
                <p:nvPr/>
              </p:nvSpPr>
              <p:spPr bwMode="auto">
                <a:xfrm>
                  <a:off x="4626" y="1193"/>
                  <a:ext cx="36" cy="22"/>
                </a:xfrm>
                <a:custGeom>
                  <a:avLst/>
                  <a:gdLst>
                    <a:gd name="T0" fmla="*/ 0 w 72"/>
                    <a:gd name="T1" fmla="*/ 3 h 43"/>
                    <a:gd name="T2" fmla="*/ 1 w 72"/>
                    <a:gd name="T3" fmla="*/ 2 h 43"/>
                    <a:gd name="T4" fmla="*/ 2 w 72"/>
                    <a:gd name="T5" fmla="*/ 1 h 43"/>
                    <a:gd name="T6" fmla="*/ 4 w 72"/>
                    <a:gd name="T7" fmla="*/ 0 h 43"/>
                    <a:gd name="T8" fmla="*/ 5 w 72"/>
                    <a:gd name="T9" fmla="*/ 1 h 43"/>
                    <a:gd name="T10" fmla="*/ 6 w 72"/>
                    <a:gd name="T11" fmla="*/ 1 h 43"/>
                    <a:gd name="T12" fmla="*/ 9 w 72"/>
                    <a:gd name="T13" fmla="*/ 3 h 43"/>
                    <a:gd name="T14" fmla="*/ 9 w 72"/>
                    <a:gd name="T15" fmla="*/ 5 h 43"/>
                    <a:gd name="T16" fmla="*/ 7 w 72"/>
                    <a:gd name="T17" fmla="*/ 5 h 43"/>
                    <a:gd name="T18" fmla="*/ 6 w 72"/>
                    <a:gd name="T19" fmla="*/ 5 h 43"/>
                    <a:gd name="T20" fmla="*/ 5 w 72"/>
                    <a:gd name="T21" fmla="*/ 6 h 43"/>
                    <a:gd name="T22" fmla="*/ 3 w 72"/>
                    <a:gd name="T23" fmla="*/ 6 h 43"/>
                    <a:gd name="T24" fmla="*/ 2 w 72"/>
                    <a:gd name="T25" fmla="*/ 5 h 43"/>
                    <a:gd name="T26" fmla="*/ 0 w 72"/>
                    <a:gd name="T27" fmla="*/ 3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43"/>
                    <a:gd name="T44" fmla="*/ 72 w 72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43">
                      <a:moveTo>
                        <a:pt x="0" y="20"/>
                      </a:moveTo>
                      <a:lnTo>
                        <a:pt x="6" y="9"/>
                      </a:lnTo>
                      <a:lnTo>
                        <a:pt x="19" y="1"/>
                      </a:lnTo>
                      <a:lnTo>
                        <a:pt x="32" y="0"/>
                      </a:lnTo>
                      <a:lnTo>
                        <a:pt x="44" y="3"/>
                      </a:lnTo>
                      <a:lnTo>
                        <a:pt x="52" y="6"/>
                      </a:lnTo>
                      <a:lnTo>
                        <a:pt x="65" y="17"/>
                      </a:lnTo>
                      <a:lnTo>
                        <a:pt x="72" y="34"/>
                      </a:lnTo>
                      <a:lnTo>
                        <a:pt x="61" y="35"/>
                      </a:lnTo>
                      <a:lnTo>
                        <a:pt x="50" y="40"/>
                      </a:lnTo>
                      <a:lnTo>
                        <a:pt x="41" y="43"/>
                      </a:lnTo>
                      <a:lnTo>
                        <a:pt x="29" y="43"/>
                      </a:lnTo>
                      <a:lnTo>
                        <a:pt x="19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26" name="Group 301"/>
                <p:cNvGrpSpPr>
                  <a:grpSpLocks/>
                </p:cNvGrpSpPr>
                <p:nvPr/>
              </p:nvGrpSpPr>
              <p:grpSpPr bwMode="auto">
                <a:xfrm>
                  <a:off x="4631" y="1191"/>
                  <a:ext cx="28" cy="29"/>
                  <a:chOff x="4631" y="1191"/>
                  <a:chExt cx="28" cy="29"/>
                </a:xfrm>
              </p:grpSpPr>
              <p:sp>
                <p:nvSpPr>
                  <p:cNvPr id="1259" name="Oval 302"/>
                  <p:cNvSpPr>
                    <a:spLocks noChangeArrowheads="1"/>
                  </p:cNvSpPr>
                  <p:nvPr/>
                </p:nvSpPr>
                <p:spPr bwMode="auto">
                  <a:xfrm>
                    <a:off x="4631" y="1191"/>
                    <a:ext cx="28" cy="29"/>
                  </a:xfrm>
                  <a:prstGeom prst="ellipse">
                    <a:avLst/>
                  </a:prstGeom>
                  <a:solidFill>
                    <a:srgbClr val="7F3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260" name="Oval 303"/>
                  <p:cNvSpPr>
                    <a:spLocks noChangeArrowheads="1"/>
                  </p:cNvSpPr>
                  <p:nvPr/>
                </p:nvSpPr>
                <p:spPr bwMode="auto">
                  <a:xfrm>
                    <a:off x="4637" y="1196"/>
                    <a:ext cx="18" cy="2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261" name="Oval 304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202"/>
                    <a:ext cx="5" cy="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1258" name="Freeform 305"/>
                <p:cNvSpPr>
                  <a:spLocks/>
                </p:cNvSpPr>
                <p:nvPr/>
              </p:nvSpPr>
              <p:spPr bwMode="auto">
                <a:xfrm>
                  <a:off x="4622" y="1192"/>
                  <a:ext cx="39" cy="16"/>
                </a:xfrm>
                <a:custGeom>
                  <a:avLst/>
                  <a:gdLst>
                    <a:gd name="T0" fmla="*/ 1 w 78"/>
                    <a:gd name="T1" fmla="*/ 3 h 32"/>
                    <a:gd name="T2" fmla="*/ 0 w 78"/>
                    <a:gd name="T3" fmla="*/ 3 h 32"/>
                    <a:gd name="T4" fmla="*/ 1 w 78"/>
                    <a:gd name="T5" fmla="*/ 2 h 32"/>
                    <a:gd name="T6" fmla="*/ 2 w 78"/>
                    <a:gd name="T7" fmla="*/ 1 h 32"/>
                    <a:gd name="T8" fmla="*/ 5 w 78"/>
                    <a:gd name="T9" fmla="*/ 0 h 32"/>
                    <a:gd name="T10" fmla="*/ 6 w 78"/>
                    <a:gd name="T11" fmla="*/ 0 h 32"/>
                    <a:gd name="T12" fmla="*/ 7 w 78"/>
                    <a:gd name="T13" fmla="*/ 1 h 32"/>
                    <a:gd name="T14" fmla="*/ 9 w 78"/>
                    <a:gd name="T15" fmla="*/ 2 h 32"/>
                    <a:gd name="T16" fmla="*/ 10 w 78"/>
                    <a:gd name="T17" fmla="*/ 3 h 32"/>
                    <a:gd name="T18" fmla="*/ 10 w 78"/>
                    <a:gd name="T19" fmla="*/ 4 h 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8"/>
                    <a:gd name="T31" fmla="*/ 0 h 32"/>
                    <a:gd name="T32" fmla="*/ 78 w 78"/>
                    <a:gd name="T33" fmla="*/ 32 h 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8" h="32">
                      <a:moveTo>
                        <a:pt x="10" y="28"/>
                      </a:moveTo>
                      <a:lnTo>
                        <a:pt x="0" y="29"/>
                      </a:lnTo>
                      <a:lnTo>
                        <a:pt x="11" y="17"/>
                      </a:lnTo>
                      <a:lnTo>
                        <a:pt x="20" y="6"/>
                      </a:lnTo>
                      <a:lnTo>
                        <a:pt x="35" y="0"/>
                      </a:lnTo>
                      <a:lnTo>
                        <a:pt x="50" y="0"/>
                      </a:lnTo>
                      <a:lnTo>
                        <a:pt x="62" y="7"/>
                      </a:lnTo>
                      <a:lnTo>
                        <a:pt x="68" y="17"/>
                      </a:lnTo>
                      <a:lnTo>
                        <a:pt x="74" y="28"/>
                      </a:lnTo>
                      <a:lnTo>
                        <a:pt x="78" y="32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27" name="Group 306"/>
              <p:cNvGrpSpPr>
                <a:grpSpLocks/>
              </p:cNvGrpSpPr>
              <p:nvPr/>
            </p:nvGrpSpPr>
            <p:grpSpPr bwMode="auto">
              <a:xfrm>
                <a:off x="4541" y="1177"/>
                <a:ext cx="43" cy="28"/>
                <a:chOff x="4541" y="1177"/>
                <a:chExt cx="43" cy="28"/>
              </a:xfrm>
            </p:grpSpPr>
            <p:sp>
              <p:nvSpPr>
                <p:cNvPr id="1250" name="Freeform 307"/>
                <p:cNvSpPr>
                  <a:spLocks/>
                </p:cNvSpPr>
                <p:nvPr/>
              </p:nvSpPr>
              <p:spPr bwMode="auto">
                <a:xfrm>
                  <a:off x="4546" y="1178"/>
                  <a:ext cx="38" cy="21"/>
                </a:xfrm>
                <a:custGeom>
                  <a:avLst/>
                  <a:gdLst>
                    <a:gd name="T0" fmla="*/ 10 w 76"/>
                    <a:gd name="T1" fmla="*/ 3 h 42"/>
                    <a:gd name="T2" fmla="*/ 7 w 76"/>
                    <a:gd name="T3" fmla="*/ 1 h 42"/>
                    <a:gd name="T4" fmla="*/ 6 w 76"/>
                    <a:gd name="T5" fmla="*/ 1 h 42"/>
                    <a:gd name="T6" fmla="*/ 5 w 76"/>
                    <a:gd name="T7" fmla="*/ 1 h 42"/>
                    <a:gd name="T8" fmla="*/ 5 w 76"/>
                    <a:gd name="T9" fmla="*/ 0 h 42"/>
                    <a:gd name="T10" fmla="*/ 3 w 76"/>
                    <a:gd name="T11" fmla="*/ 0 h 42"/>
                    <a:gd name="T12" fmla="*/ 1 w 76"/>
                    <a:gd name="T13" fmla="*/ 1 h 42"/>
                    <a:gd name="T14" fmla="*/ 1 w 76"/>
                    <a:gd name="T15" fmla="*/ 1 h 42"/>
                    <a:gd name="T16" fmla="*/ 0 w 76"/>
                    <a:gd name="T17" fmla="*/ 3 h 42"/>
                    <a:gd name="T18" fmla="*/ 1 w 76"/>
                    <a:gd name="T19" fmla="*/ 3 h 42"/>
                    <a:gd name="T20" fmla="*/ 2 w 76"/>
                    <a:gd name="T21" fmla="*/ 5 h 42"/>
                    <a:gd name="T22" fmla="*/ 5 w 76"/>
                    <a:gd name="T23" fmla="*/ 5 h 42"/>
                    <a:gd name="T24" fmla="*/ 6 w 76"/>
                    <a:gd name="T25" fmla="*/ 5 h 42"/>
                    <a:gd name="T26" fmla="*/ 7 w 76"/>
                    <a:gd name="T27" fmla="*/ 5 h 42"/>
                    <a:gd name="T28" fmla="*/ 8 w 76"/>
                    <a:gd name="T29" fmla="*/ 4 h 42"/>
                    <a:gd name="T30" fmla="*/ 10 w 76"/>
                    <a:gd name="T31" fmla="*/ 3 h 4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6"/>
                    <a:gd name="T49" fmla="*/ 0 h 42"/>
                    <a:gd name="T50" fmla="*/ 76 w 76"/>
                    <a:gd name="T51" fmla="*/ 42 h 4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6" h="42">
                      <a:moveTo>
                        <a:pt x="76" y="29"/>
                      </a:moveTo>
                      <a:lnTo>
                        <a:pt x="61" y="15"/>
                      </a:lnTo>
                      <a:lnTo>
                        <a:pt x="51" y="6"/>
                      </a:lnTo>
                      <a:lnTo>
                        <a:pt x="42" y="3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5" y="6"/>
                      </a:lnTo>
                      <a:lnTo>
                        <a:pt x="8" y="14"/>
                      </a:lnTo>
                      <a:lnTo>
                        <a:pt x="0" y="23"/>
                      </a:lnTo>
                      <a:lnTo>
                        <a:pt x="7" y="28"/>
                      </a:lnTo>
                      <a:lnTo>
                        <a:pt x="20" y="37"/>
                      </a:lnTo>
                      <a:lnTo>
                        <a:pt x="34" y="42"/>
                      </a:lnTo>
                      <a:lnTo>
                        <a:pt x="49" y="40"/>
                      </a:lnTo>
                      <a:lnTo>
                        <a:pt x="58" y="34"/>
                      </a:lnTo>
                      <a:lnTo>
                        <a:pt x="64" y="32"/>
                      </a:lnTo>
                      <a:lnTo>
                        <a:pt x="76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28" name="Group 308"/>
                <p:cNvGrpSpPr>
                  <a:grpSpLocks/>
                </p:cNvGrpSpPr>
                <p:nvPr/>
              </p:nvGrpSpPr>
              <p:grpSpPr bwMode="auto">
                <a:xfrm>
                  <a:off x="4555" y="1177"/>
                  <a:ext cx="26" cy="28"/>
                  <a:chOff x="4555" y="1177"/>
                  <a:chExt cx="26" cy="28"/>
                </a:xfrm>
              </p:grpSpPr>
              <p:sp>
                <p:nvSpPr>
                  <p:cNvPr id="1253" name="Oval 309"/>
                  <p:cNvSpPr>
                    <a:spLocks noChangeArrowheads="1"/>
                  </p:cNvSpPr>
                  <p:nvPr/>
                </p:nvSpPr>
                <p:spPr bwMode="auto">
                  <a:xfrm>
                    <a:off x="4555" y="1177"/>
                    <a:ext cx="26" cy="28"/>
                  </a:xfrm>
                  <a:prstGeom prst="ellipse">
                    <a:avLst/>
                  </a:prstGeom>
                  <a:solidFill>
                    <a:srgbClr val="7F3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254" name="Oval 310"/>
                  <p:cNvSpPr>
                    <a:spLocks noChangeArrowheads="1"/>
                  </p:cNvSpPr>
                  <p:nvPr/>
                </p:nvSpPr>
                <p:spPr bwMode="auto">
                  <a:xfrm>
                    <a:off x="4561" y="1183"/>
                    <a:ext cx="17" cy="2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255" name="Oval 311"/>
                  <p:cNvSpPr>
                    <a:spLocks noChangeArrowheads="1"/>
                  </p:cNvSpPr>
                  <p:nvPr/>
                </p:nvSpPr>
                <p:spPr bwMode="auto">
                  <a:xfrm>
                    <a:off x="4571" y="1186"/>
                    <a:ext cx="6" cy="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1252" name="Freeform 312"/>
                <p:cNvSpPr>
                  <a:spLocks/>
                </p:cNvSpPr>
                <p:nvPr/>
              </p:nvSpPr>
              <p:spPr bwMode="auto">
                <a:xfrm>
                  <a:off x="4541" y="1177"/>
                  <a:ext cx="39" cy="13"/>
                </a:xfrm>
                <a:custGeom>
                  <a:avLst/>
                  <a:gdLst>
                    <a:gd name="T0" fmla="*/ 10 w 77"/>
                    <a:gd name="T1" fmla="*/ 2 h 27"/>
                    <a:gd name="T2" fmla="*/ 9 w 77"/>
                    <a:gd name="T3" fmla="*/ 1 h 27"/>
                    <a:gd name="T4" fmla="*/ 8 w 77"/>
                    <a:gd name="T5" fmla="*/ 0 h 27"/>
                    <a:gd name="T6" fmla="*/ 7 w 77"/>
                    <a:gd name="T7" fmla="*/ 0 h 27"/>
                    <a:gd name="T8" fmla="*/ 6 w 77"/>
                    <a:gd name="T9" fmla="*/ 0 h 27"/>
                    <a:gd name="T10" fmla="*/ 5 w 77"/>
                    <a:gd name="T11" fmla="*/ 0 h 27"/>
                    <a:gd name="T12" fmla="*/ 3 w 77"/>
                    <a:gd name="T13" fmla="*/ 1 h 27"/>
                    <a:gd name="T14" fmla="*/ 2 w 77"/>
                    <a:gd name="T15" fmla="*/ 2 h 27"/>
                    <a:gd name="T16" fmla="*/ 1 w 77"/>
                    <a:gd name="T17" fmla="*/ 3 h 27"/>
                    <a:gd name="T18" fmla="*/ 0 w 77"/>
                    <a:gd name="T19" fmla="*/ 3 h 2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7"/>
                    <a:gd name="T31" fmla="*/ 0 h 27"/>
                    <a:gd name="T32" fmla="*/ 77 w 77"/>
                    <a:gd name="T33" fmla="*/ 27 h 2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7" h="27">
                      <a:moveTo>
                        <a:pt x="77" y="23"/>
                      </a:moveTo>
                      <a:lnTo>
                        <a:pt x="68" y="13"/>
                      </a:lnTo>
                      <a:lnTo>
                        <a:pt x="60" y="5"/>
                      </a:lnTo>
                      <a:lnTo>
                        <a:pt x="51" y="0"/>
                      </a:lnTo>
                      <a:lnTo>
                        <a:pt x="41" y="0"/>
                      </a:lnTo>
                      <a:lnTo>
                        <a:pt x="33" y="2"/>
                      </a:lnTo>
                      <a:lnTo>
                        <a:pt x="24" y="9"/>
                      </a:lnTo>
                      <a:lnTo>
                        <a:pt x="16" y="16"/>
                      </a:lnTo>
                      <a:lnTo>
                        <a:pt x="8" y="25"/>
                      </a:lnTo>
                      <a:lnTo>
                        <a:pt x="0" y="27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smtClean="0"/>
              <a:t>Yönetim Süreçleri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1981200"/>
            <a:ext cx="3124200" cy="4114800"/>
          </a:xfrm>
        </p:spPr>
        <p:txBody>
          <a:bodyPr/>
          <a:lstStyle/>
          <a:p>
            <a:r>
              <a:rPr lang="en-AU" smtClean="0"/>
              <a:t>Planlama</a:t>
            </a:r>
          </a:p>
          <a:p>
            <a:r>
              <a:rPr lang="en-AU" smtClean="0"/>
              <a:t>Organizasyon,</a:t>
            </a:r>
          </a:p>
          <a:p>
            <a:r>
              <a:rPr lang="en-AU" smtClean="0"/>
              <a:t>Yöneltme,</a:t>
            </a:r>
          </a:p>
          <a:p>
            <a:r>
              <a:rPr lang="en-AU" smtClean="0"/>
              <a:t>Değerlendirme,</a:t>
            </a:r>
          </a:p>
          <a:p>
            <a:r>
              <a:rPr lang="en-AU" smtClean="0"/>
              <a:t>Geliştirme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638800" y="1600200"/>
          <a:ext cx="2743200" cy="268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Clip" r:id="rId3" imgW="4519440" imgH="3466800" progId="MS_ClipArt_Gallery.2">
                  <p:embed/>
                </p:oleObj>
              </mc:Choice>
              <mc:Fallback>
                <p:oleObj name="Clip" r:id="rId3" imgW="4519440" imgH="34668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00200"/>
                        <a:ext cx="2743200" cy="2688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6248400" y="1676400"/>
          <a:ext cx="2057400" cy="268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Clip" r:id="rId5" imgW="4519440" imgH="3466800" progId="MS_ClipArt_Gallery.2">
                  <p:embed/>
                </p:oleObj>
              </mc:Choice>
              <mc:Fallback>
                <p:oleObj name="Clip" r:id="rId5" imgW="4519440" imgH="346680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2057400" cy="2688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65"/>
          <p:cNvGrpSpPr>
            <a:grpSpLocks/>
          </p:cNvGrpSpPr>
          <p:nvPr/>
        </p:nvGrpSpPr>
        <p:grpSpPr bwMode="auto">
          <a:xfrm>
            <a:off x="6400801" y="1600201"/>
            <a:ext cx="1054976" cy="2676525"/>
            <a:chOff x="4230" y="1007"/>
            <a:chExt cx="665" cy="1686"/>
          </a:xfrm>
        </p:grpSpPr>
        <p:grpSp>
          <p:nvGrpSpPr>
            <p:cNvPr id="30" name="Group 25"/>
            <p:cNvGrpSpPr>
              <a:grpSpLocks/>
            </p:cNvGrpSpPr>
            <p:nvPr/>
          </p:nvGrpSpPr>
          <p:grpSpPr bwMode="auto">
            <a:xfrm>
              <a:off x="4230" y="1307"/>
              <a:ext cx="665" cy="1386"/>
              <a:chOff x="4230" y="1307"/>
              <a:chExt cx="665" cy="1386"/>
            </a:xfrm>
          </p:grpSpPr>
          <p:grpSp>
            <p:nvGrpSpPr>
              <p:cNvPr id="31" name="Group 12"/>
              <p:cNvGrpSpPr>
                <a:grpSpLocks/>
              </p:cNvGrpSpPr>
              <p:nvPr/>
            </p:nvGrpSpPr>
            <p:grpSpPr bwMode="auto">
              <a:xfrm>
                <a:off x="4455" y="1312"/>
                <a:ext cx="261" cy="861"/>
                <a:chOff x="4455" y="1312"/>
                <a:chExt cx="261" cy="861"/>
              </a:xfrm>
            </p:grpSpPr>
            <p:sp>
              <p:nvSpPr>
                <p:cNvPr id="1225" name="Freeform 7"/>
                <p:cNvSpPr>
                  <a:spLocks/>
                </p:cNvSpPr>
                <p:nvPr/>
              </p:nvSpPr>
              <p:spPr bwMode="auto">
                <a:xfrm>
                  <a:off x="4455" y="1349"/>
                  <a:ext cx="261" cy="777"/>
                </a:xfrm>
                <a:custGeom>
                  <a:avLst/>
                  <a:gdLst>
                    <a:gd name="T0" fmla="*/ 0 w 522"/>
                    <a:gd name="T1" fmla="*/ 0 h 1556"/>
                    <a:gd name="T2" fmla="*/ 6 w 522"/>
                    <a:gd name="T3" fmla="*/ 91 h 1556"/>
                    <a:gd name="T4" fmla="*/ 11 w 522"/>
                    <a:gd name="T5" fmla="*/ 194 h 1556"/>
                    <a:gd name="T6" fmla="*/ 65 w 522"/>
                    <a:gd name="T7" fmla="*/ 194 h 1556"/>
                    <a:gd name="T8" fmla="*/ 58 w 522"/>
                    <a:gd name="T9" fmla="*/ 36 h 1556"/>
                    <a:gd name="T10" fmla="*/ 50 w 522"/>
                    <a:gd name="T11" fmla="*/ 0 h 1556"/>
                    <a:gd name="T12" fmla="*/ 0 w 522"/>
                    <a:gd name="T13" fmla="*/ 0 h 15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2"/>
                    <a:gd name="T22" fmla="*/ 0 h 1556"/>
                    <a:gd name="T23" fmla="*/ 522 w 522"/>
                    <a:gd name="T24" fmla="*/ 1556 h 15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2" h="1556">
                      <a:moveTo>
                        <a:pt x="0" y="0"/>
                      </a:moveTo>
                      <a:lnTo>
                        <a:pt x="55" y="728"/>
                      </a:lnTo>
                      <a:lnTo>
                        <a:pt x="91" y="1556"/>
                      </a:lnTo>
                      <a:lnTo>
                        <a:pt x="522" y="1556"/>
                      </a:lnTo>
                      <a:lnTo>
                        <a:pt x="464" y="289"/>
                      </a:lnTo>
                      <a:lnTo>
                        <a:pt x="4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26" name="Freeform 8"/>
                <p:cNvSpPr>
                  <a:spLocks/>
                </p:cNvSpPr>
                <p:nvPr/>
              </p:nvSpPr>
              <p:spPr bwMode="auto">
                <a:xfrm>
                  <a:off x="4633" y="1352"/>
                  <a:ext cx="61" cy="681"/>
                </a:xfrm>
                <a:custGeom>
                  <a:avLst/>
                  <a:gdLst>
                    <a:gd name="T0" fmla="*/ 0 w 123"/>
                    <a:gd name="T1" fmla="*/ 32 h 1360"/>
                    <a:gd name="T2" fmla="*/ 5 w 123"/>
                    <a:gd name="T3" fmla="*/ 53 h 1360"/>
                    <a:gd name="T4" fmla="*/ 6 w 123"/>
                    <a:gd name="T5" fmla="*/ 62 h 1360"/>
                    <a:gd name="T6" fmla="*/ 7 w 123"/>
                    <a:gd name="T7" fmla="*/ 74 h 1360"/>
                    <a:gd name="T8" fmla="*/ 7 w 123"/>
                    <a:gd name="T9" fmla="*/ 91 h 1360"/>
                    <a:gd name="T10" fmla="*/ 8 w 123"/>
                    <a:gd name="T11" fmla="*/ 97 h 1360"/>
                    <a:gd name="T12" fmla="*/ 9 w 123"/>
                    <a:gd name="T13" fmla="*/ 103 h 1360"/>
                    <a:gd name="T14" fmla="*/ 10 w 123"/>
                    <a:gd name="T15" fmla="*/ 112 h 1360"/>
                    <a:gd name="T16" fmla="*/ 10 w 123"/>
                    <a:gd name="T17" fmla="*/ 131 h 1360"/>
                    <a:gd name="T18" fmla="*/ 11 w 123"/>
                    <a:gd name="T19" fmla="*/ 137 h 1360"/>
                    <a:gd name="T20" fmla="*/ 12 w 123"/>
                    <a:gd name="T21" fmla="*/ 145 h 1360"/>
                    <a:gd name="T22" fmla="*/ 13 w 123"/>
                    <a:gd name="T23" fmla="*/ 156 h 1360"/>
                    <a:gd name="T24" fmla="*/ 15 w 123"/>
                    <a:gd name="T25" fmla="*/ 171 h 1360"/>
                    <a:gd name="T26" fmla="*/ 13 w 123"/>
                    <a:gd name="T27" fmla="*/ 79 h 1360"/>
                    <a:gd name="T28" fmla="*/ 10 w 123"/>
                    <a:gd name="T29" fmla="*/ 31 h 1360"/>
                    <a:gd name="T30" fmla="*/ 8 w 123"/>
                    <a:gd name="T31" fmla="*/ 12 h 1360"/>
                    <a:gd name="T32" fmla="*/ 5 w 123"/>
                    <a:gd name="T33" fmla="*/ 0 h 1360"/>
                    <a:gd name="T34" fmla="*/ 0 w 123"/>
                    <a:gd name="T35" fmla="*/ 32 h 136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23"/>
                    <a:gd name="T55" fmla="*/ 0 h 1360"/>
                    <a:gd name="T56" fmla="*/ 123 w 123"/>
                    <a:gd name="T57" fmla="*/ 1360 h 136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23" h="1360">
                      <a:moveTo>
                        <a:pt x="0" y="251"/>
                      </a:moveTo>
                      <a:lnTo>
                        <a:pt x="41" y="420"/>
                      </a:lnTo>
                      <a:lnTo>
                        <a:pt x="52" y="490"/>
                      </a:lnTo>
                      <a:lnTo>
                        <a:pt x="56" y="592"/>
                      </a:lnTo>
                      <a:lnTo>
                        <a:pt x="60" y="721"/>
                      </a:lnTo>
                      <a:lnTo>
                        <a:pt x="67" y="772"/>
                      </a:lnTo>
                      <a:lnTo>
                        <a:pt x="78" y="819"/>
                      </a:lnTo>
                      <a:lnTo>
                        <a:pt x="81" y="889"/>
                      </a:lnTo>
                      <a:lnTo>
                        <a:pt x="85" y="1045"/>
                      </a:lnTo>
                      <a:lnTo>
                        <a:pt x="89" y="1092"/>
                      </a:lnTo>
                      <a:lnTo>
                        <a:pt x="97" y="1157"/>
                      </a:lnTo>
                      <a:lnTo>
                        <a:pt x="108" y="1241"/>
                      </a:lnTo>
                      <a:lnTo>
                        <a:pt x="123" y="1360"/>
                      </a:lnTo>
                      <a:lnTo>
                        <a:pt x="108" y="630"/>
                      </a:lnTo>
                      <a:lnTo>
                        <a:pt x="81" y="246"/>
                      </a:lnTo>
                      <a:lnTo>
                        <a:pt x="70" y="93"/>
                      </a:lnTo>
                      <a:lnTo>
                        <a:pt x="45" y="0"/>
                      </a:lnTo>
                      <a:lnTo>
                        <a:pt x="0" y="25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27" name="Freeform 9"/>
                <p:cNvSpPr>
                  <a:spLocks/>
                </p:cNvSpPr>
                <p:nvPr/>
              </p:nvSpPr>
              <p:spPr bwMode="auto">
                <a:xfrm>
                  <a:off x="4552" y="1442"/>
                  <a:ext cx="115" cy="731"/>
                </a:xfrm>
                <a:custGeom>
                  <a:avLst/>
                  <a:gdLst>
                    <a:gd name="T0" fmla="*/ 0 w 231"/>
                    <a:gd name="T1" fmla="*/ 8 h 1463"/>
                    <a:gd name="T2" fmla="*/ 6 w 231"/>
                    <a:gd name="T3" fmla="*/ 21 h 1463"/>
                    <a:gd name="T4" fmla="*/ 4 w 231"/>
                    <a:gd name="T5" fmla="*/ 112 h 1463"/>
                    <a:gd name="T6" fmla="*/ 4 w 231"/>
                    <a:gd name="T7" fmla="*/ 153 h 1463"/>
                    <a:gd name="T8" fmla="*/ 5 w 231"/>
                    <a:gd name="T9" fmla="*/ 167 h 1463"/>
                    <a:gd name="T10" fmla="*/ 19 w 231"/>
                    <a:gd name="T11" fmla="*/ 182 h 1463"/>
                    <a:gd name="T12" fmla="*/ 28 w 231"/>
                    <a:gd name="T13" fmla="*/ 162 h 1463"/>
                    <a:gd name="T14" fmla="*/ 22 w 231"/>
                    <a:gd name="T15" fmla="*/ 103 h 1463"/>
                    <a:gd name="T16" fmla="*/ 18 w 231"/>
                    <a:gd name="T17" fmla="*/ 69 h 1463"/>
                    <a:gd name="T18" fmla="*/ 13 w 231"/>
                    <a:gd name="T19" fmla="*/ 29 h 1463"/>
                    <a:gd name="T20" fmla="*/ 12 w 231"/>
                    <a:gd name="T21" fmla="*/ 18 h 1463"/>
                    <a:gd name="T22" fmla="*/ 18 w 231"/>
                    <a:gd name="T23" fmla="*/ 6 h 1463"/>
                    <a:gd name="T24" fmla="*/ 16 w 231"/>
                    <a:gd name="T25" fmla="*/ 0 h 1463"/>
                    <a:gd name="T26" fmla="*/ 8 w 231"/>
                    <a:gd name="T27" fmla="*/ 0 h 1463"/>
                    <a:gd name="T28" fmla="*/ 0 w 231"/>
                    <a:gd name="T29" fmla="*/ 8 h 14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31"/>
                    <a:gd name="T46" fmla="*/ 0 h 1463"/>
                    <a:gd name="T47" fmla="*/ 231 w 231"/>
                    <a:gd name="T48" fmla="*/ 1463 h 14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31" h="1463">
                      <a:moveTo>
                        <a:pt x="0" y="65"/>
                      </a:moveTo>
                      <a:lnTo>
                        <a:pt x="51" y="172"/>
                      </a:lnTo>
                      <a:lnTo>
                        <a:pt x="37" y="900"/>
                      </a:lnTo>
                      <a:lnTo>
                        <a:pt x="33" y="1226"/>
                      </a:lnTo>
                      <a:lnTo>
                        <a:pt x="44" y="1342"/>
                      </a:lnTo>
                      <a:lnTo>
                        <a:pt x="153" y="1463"/>
                      </a:lnTo>
                      <a:lnTo>
                        <a:pt x="231" y="1300"/>
                      </a:lnTo>
                      <a:lnTo>
                        <a:pt x="180" y="830"/>
                      </a:lnTo>
                      <a:lnTo>
                        <a:pt x="150" y="554"/>
                      </a:lnTo>
                      <a:lnTo>
                        <a:pt x="111" y="233"/>
                      </a:lnTo>
                      <a:lnTo>
                        <a:pt x="100" y="149"/>
                      </a:lnTo>
                      <a:lnTo>
                        <a:pt x="150" y="51"/>
                      </a:lnTo>
                      <a:lnTo>
                        <a:pt x="132" y="5"/>
                      </a:lnTo>
                      <a:lnTo>
                        <a:pt x="67" y="0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28" name="Freeform 10"/>
                <p:cNvSpPr>
                  <a:spLocks/>
                </p:cNvSpPr>
                <p:nvPr/>
              </p:nvSpPr>
              <p:spPr bwMode="auto">
                <a:xfrm>
                  <a:off x="4467" y="1318"/>
                  <a:ext cx="180" cy="234"/>
                </a:xfrm>
                <a:custGeom>
                  <a:avLst/>
                  <a:gdLst>
                    <a:gd name="T0" fmla="*/ 0 w 361"/>
                    <a:gd name="T1" fmla="*/ 0 h 466"/>
                    <a:gd name="T2" fmla="*/ 1 w 361"/>
                    <a:gd name="T3" fmla="*/ 6 h 466"/>
                    <a:gd name="T4" fmla="*/ 2 w 361"/>
                    <a:gd name="T5" fmla="*/ 8 h 466"/>
                    <a:gd name="T6" fmla="*/ 4 w 361"/>
                    <a:gd name="T7" fmla="*/ 12 h 466"/>
                    <a:gd name="T8" fmla="*/ 6 w 361"/>
                    <a:gd name="T9" fmla="*/ 15 h 466"/>
                    <a:gd name="T10" fmla="*/ 8 w 361"/>
                    <a:gd name="T11" fmla="*/ 17 h 466"/>
                    <a:gd name="T12" fmla="*/ 11 w 361"/>
                    <a:gd name="T13" fmla="*/ 21 h 466"/>
                    <a:gd name="T14" fmla="*/ 14 w 361"/>
                    <a:gd name="T15" fmla="*/ 24 h 466"/>
                    <a:gd name="T16" fmla="*/ 18 w 361"/>
                    <a:gd name="T17" fmla="*/ 28 h 466"/>
                    <a:gd name="T18" fmla="*/ 21 w 361"/>
                    <a:gd name="T19" fmla="*/ 30 h 466"/>
                    <a:gd name="T20" fmla="*/ 25 w 361"/>
                    <a:gd name="T21" fmla="*/ 32 h 466"/>
                    <a:gd name="T22" fmla="*/ 29 w 361"/>
                    <a:gd name="T23" fmla="*/ 32 h 466"/>
                    <a:gd name="T24" fmla="*/ 33 w 361"/>
                    <a:gd name="T25" fmla="*/ 32 h 466"/>
                    <a:gd name="T26" fmla="*/ 35 w 361"/>
                    <a:gd name="T27" fmla="*/ 30 h 466"/>
                    <a:gd name="T28" fmla="*/ 37 w 361"/>
                    <a:gd name="T29" fmla="*/ 28 h 466"/>
                    <a:gd name="T30" fmla="*/ 39 w 361"/>
                    <a:gd name="T31" fmla="*/ 24 h 466"/>
                    <a:gd name="T32" fmla="*/ 42 w 361"/>
                    <a:gd name="T33" fmla="*/ 20 h 466"/>
                    <a:gd name="T34" fmla="*/ 43 w 361"/>
                    <a:gd name="T35" fmla="*/ 16 h 466"/>
                    <a:gd name="T36" fmla="*/ 44 w 361"/>
                    <a:gd name="T37" fmla="*/ 10 h 466"/>
                    <a:gd name="T38" fmla="*/ 45 w 361"/>
                    <a:gd name="T39" fmla="*/ 8 h 466"/>
                    <a:gd name="T40" fmla="*/ 45 w 361"/>
                    <a:gd name="T41" fmla="*/ 19 h 466"/>
                    <a:gd name="T42" fmla="*/ 43 w 361"/>
                    <a:gd name="T43" fmla="*/ 55 h 466"/>
                    <a:gd name="T44" fmla="*/ 30 w 361"/>
                    <a:gd name="T45" fmla="*/ 34 h 466"/>
                    <a:gd name="T46" fmla="*/ 29 w 361"/>
                    <a:gd name="T47" fmla="*/ 34 h 466"/>
                    <a:gd name="T48" fmla="*/ 16 w 361"/>
                    <a:gd name="T49" fmla="*/ 50 h 466"/>
                    <a:gd name="T50" fmla="*/ 9 w 361"/>
                    <a:gd name="T51" fmla="*/ 59 h 466"/>
                    <a:gd name="T52" fmla="*/ 2 w 361"/>
                    <a:gd name="T53" fmla="*/ 29 h 466"/>
                    <a:gd name="T54" fmla="*/ 0 w 361"/>
                    <a:gd name="T55" fmla="*/ 18 h 466"/>
                    <a:gd name="T56" fmla="*/ 0 w 361"/>
                    <a:gd name="T57" fmla="*/ 0 h 4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61"/>
                    <a:gd name="T88" fmla="*/ 0 h 466"/>
                    <a:gd name="T89" fmla="*/ 361 w 361"/>
                    <a:gd name="T90" fmla="*/ 466 h 4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61" h="466">
                      <a:moveTo>
                        <a:pt x="4" y="0"/>
                      </a:moveTo>
                      <a:lnTo>
                        <a:pt x="15" y="41"/>
                      </a:lnTo>
                      <a:lnTo>
                        <a:pt x="22" y="58"/>
                      </a:lnTo>
                      <a:lnTo>
                        <a:pt x="37" y="89"/>
                      </a:lnTo>
                      <a:lnTo>
                        <a:pt x="50" y="114"/>
                      </a:lnTo>
                      <a:lnTo>
                        <a:pt x="66" y="134"/>
                      </a:lnTo>
                      <a:lnTo>
                        <a:pt x="88" y="164"/>
                      </a:lnTo>
                      <a:lnTo>
                        <a:pt x="117" y="190"/>
                      </a:lnTo>
                      <a:lnTo>
                        <a:pt x="145" y="217"/>
                      </a:lnTo>
                      <a:lnTo>
                        <a:pt x="172" y="234"/>
                      </a:lnTo>
                      <a:lnTo>
                        <a:pt x="203" y="249"/>
                      </a:lnTo>
                      <a:lnTo>
                        <a:pt x="232" y="252"/>
                      </a:lnTo>
                      <a:lnTo>
                        <a:pt x="264" y="252"/>
                      </a:lnTo>
                      <a:lnTo>
                        <a:pt x="283" y="237"/>
                      </a:lnTo>
                      <a:lnTo>
                        <a:pt x="302" y="220"/>
                      </a:lnTo>
                      <a:lnTo>
                        <a:pt x="319" y="187"/>
                      </a:lnTo>
                      <a:lnTo>
                        <a:pt x="336" y="155"/>
                      </a:lnTo>
                      <a:lnTo>
                        <a:pt x="346" y="127"/>
                      </a:lnTo>
                      <a:lnTo>
                        <a:pt x="352" y="74"/>
                      </a:lnTo>
                      <a:lnTo>
                        <a:pt x="360" y="60"/>
                      </a:lnTo>
                      <a:lnTo>
                        <a:pt x="361" y="145"/>
                      </a:lnTo>
                      <a:lnTo>
                        <a:pt x="348" y="434"/>
                      </a:lnTo>
                      <a:lnTo>
                        <a:pt x="246" y="268"/>
                      </a:lnTo>
                      <a:lnTo>
                        <a:pt x="235" y="268"/>
                      </a:lnTo>
                      <a:lnTo>
                        <a:pt x="133" y="394"/>
                      </a:lnTo>
                      <a:lnTo>
                        <a:pt x="75" y="466"/>
                      </a:lnTo>
                      <a:lnTo>
                        <a:pt x="19" y="232"/>
                      </a:lnTo>
                      <a:lnTo>
                        <a:pt x="0" y="14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29" name="Freeform 11"/>
                <p:cNvSpPr>
                  <a:spLocks/>
                </p:cNvSpPr>
                <p:nvPr/>
              </p:nvSpPr>
              <p:spPr bwMode="auto">
                <a:xfrm>
                  <a:off x="4472" y="1312"/>
                  <a:ext cx="180" cy="234"/>
                </a:xfrm>
                <a:custGeom>
                  <a:avLst/>
                  <a:gdLst>
                    <a:gd name="T0" fmla="*/ 0 w 361"/>
                    <a:gd name="T1" fmla="*/ 0 h 467"/>
                    <a:gd name="T2" fmla="*/ 1 w 361"/>
                    <a:gd name="T3" fmla="*/ 6 h 467"/>
                    <a:gd name="T4" fmla="*/ 2 w 361"/>
                    <a:gd name="T5" fmla="*/ 8 h 467"/>
                    <a:gd name="T6" fmla="*/ 4 w 361"/>
                    <a:gd name="T7" fmla="*/ 12 h 467"/>
                    <a:gd name="T8" fmla="*/ 6 w 361"/>
                    <a:gd name="T9" fmla="*/ 15 h 467"/>
                    <a:gd name="T10" fmla="*/ 8 w 361"/>
                    <a:gd name="T11" fmla="*/ 17 h 467"/>
                    <a:gd name="T12" fmla="*/ 11 w 361"/>
                    <a:gd name="T13" fmla="*/ 21 h 467"/>
                    <a:gd name="T14" fmla="*/ 14 w 361"/>
                    <a:gd name="T15" fmla="*/ 24 h 467"/>
                    <a:gd name="T16" fmla="*/ 18 w 361"/>
                    <a:gd name="T17" fmla="*/ 28 h 467"/>
                    <a:gd name="T18" fmla="*/ 21 w 361"/>
                    <a:gd name="T19" fmla="*/ 30 h 467"/>
                    <a:gd name="T20" fmla="*/ 25 w 361"/>
                    <a:gd name="T21" fmla="*/ 32 h 467"/>
                    <a:gd name="T22" fmla="*/ 29 w 361"/>
                    <a:gd name="T23" fmla="*/ 32 h 467"/>
                    <a:gd name="T24" fmla="*/ 33 w 361"/>
                    <a:gd name="T25" fmla="*/ 32 h 467"/>
                    <a:gd name="T26" fmla="*/ 35 w 361"/>
                    <a:gd name="T27" fmla="*/ 30 h 467"/>
                    <a:gd name="T28" fmla="*/ 37 w 361"/>
                    <a:gd name="T29" fmla="*/ 28 h 467"/>
                    <a:gd name="T30" fmla="*/ 39 w 361"/>
                    <a:gd name="T31" fmla="*/ 24 h 467"/>
                    <a:gd name="T32" fmla="*/ 41 w 361"/>
                    <a:gd name="T33" fmla="*/ 20 h 467"/>
                    <a:gd name="T34" fmla="*/ 43 w 361"/>
                    <a:gd name="T35" fmla="*/ 16 h 467"/>
                    <a:gd name="T36" fmla="*/ 44 w 361"/>
                    <a:gd name="T37" fmla="*/ 10 h 467"/>
                    <a:gd name="T38" fmla="*/ 44 w 361"/>
                    <a:gd name="T39" fmla="*/ 8 h 467"/>
                    <a:gd name="T40" fmla="*/ 45 w 361"/>
                    <a:gd name="T41" fmla="*/ 19 h 467"/>
                    <a:gd name="T42" fmla="*/ 43 w 361"/>
                    <a:gd name="T43" fmla="*/ 55 h 467"/>
                    <a:gd name="T44" fmla="*/ 30 w 361"/>
                    <a:gd name="T45" fmla="*/ 34 h 467"/>
                    <a:gd name="T46" fmla="*/ 29 w 361"/>
                    <a:gd name="T47" fmla="*/ 34 h 467"/>
                    <a:gd name="T48" fmla="*/ 16 w 361"/>
                    <a:gd name="T49" fmla="*/ 50 h 467"/>
                    <a:gd name="T50" fmla="*/ 9 w 361"/>
                    <a:gd name="T51" fmla="*/ 59 h 467"/>
                    <a:gd name="T52" fmla="*/ 2 w 361"/>
                    <a:gd name="T53" fmla="*/ 30 h 467"/>
                    <a:gd name="T54" fmla="*/ 0 w 361"/>
                    <a:gd name="T55" fmla="*/ 18 h 467"/>
                    <a:gd name="T56" fmla="*/ 0 w 361"/>
                    <a:gd name="T57" fmla="*/ 0 h 467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61"/>
                    <a:gd name="T88" fmla="*/ 0 h 467"/>
                    <a:gd name="T89" fmla="*/ 361 w 361"/>
                    <a:gd name="T90" fmla="*/ 467 h 467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61" h="467">
                      <a:moveTo>
                        <a:pt x="4" y="0"/>
                      </a:moveTo>
                      <a:lnTo>
                        <a:pt x="15" y="42"/>
                      </a:lnTo>
                      <a:lnTo>
                        <a:pt x="22" y="59"/>
                      </a:lnTo>
                      <a:lnTo>
                        <a:pt x="37" y="90"/>
                      </a:lnTo>
                      <a:lnTo>
                        <a:pt x="50" y="115"/>
                      </a:lnTo>
                      <a:lnTo>
                        <a:pt x="66" y="135"/>
                      </a:lnTo>
                      <a:lnTo>
                        <a:pt x="88" y="165"/>
                      </a:lnTo>
                      <a:lnTo>
                        <a:pt x="117" y="191"/>
                      </a:lnTo>
                      <a:lnTo>
                        <a:pt x="145" y="217"/>
                      </a:lnTo>
                      <a:lnTo>
                        <a:pt x="171" y="234"/>
                      </a:lnTo>
                      <a:lnTo>
                        <a:pt x="203" y="250"/>
                      </a:lnTo>
                      <a:lnTo>
                        <a:pt x="232" y="253"/>
                      </a:lnTo>
                      <a:lnTo>
                        <a:pt x="264" y="253"/>
                      </a:lnTo>
                      <a:lnTo>
                        <a:pt x="283" y="239"/>
                      </a:lnTo>
                      <a:lnTo>
                        <a:pt x="301" y="220"/>
                      </a:lnTo>
                      <a:lnTo>
                        <a:pt x="318" y="188"/>
                      </a:lnTo>
                      <a:lnTo>
                        <a:pt x="335" y="155"/>
                      </a:lnTo>
                      <a:lnTo>
                        <a:pt x="346" y="127"/>
                      </a:lnTo>
                      <a:lnTo>
                        <a:pt x="352" y="75"/>
                      </a:lnTo>
                      <a:lnTo>
                        <a:pt x="359" y="61"/>
                      </a:lnTo>
                      <a:lnTo>
                        <a:pt x="361" y="146"/>
                      </a:lnTo>
                      <a:lnTo>
                        <a:pt x="347" y="434"/>
                      </a:lnTo>
                      <a:lnTo>
                        <a:pt x="245" y="268"/>
                      </a:lnTo>
                      <a:lnTo>
                        <a:pt x="234" y="268"/>
                      </a:lnTo>
                      <a:lnTo>
                        <a:pt x="132" y="394"/>
                      </a:lnTo>
                      <a:lnTo>
                        <a:pt x="74" y="467"/>
                      </a:lnTo>
                      <a:lnTo>
                        <a:pt x="18" y="233"/>
                      </a:lnTo>
                      <a:lnTo>
                        <a:pt x="0" y="14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FD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24" name="Group 24"/>
              <p:cNvGrpSpPr>
                <a:grpSpLocks/>
              </p:cNvGrpSpPr>
              <p:nvPr/>
            </p:nvGrpSpPr>
            <p:grpSpPr bwMode="auto">
              <a:xfrm>
                <a:off x="4230" y="1307"/>
                <a:ext cx="665" cy="1386"/>
                <a:chOff x="4230" y="1307"/>
                <a:chExt cx="665" cy="1386"/>
              </a:xfrm>
            </p:grpSpPr>
            <p:sp>
              <p:nvSpPr>
                <p:cNvPr id="1214" name="Freeform 13"/>
                <p:cNvSpPr>
                  <a:spLocks/>
                </p:cNvSpPr>
                <p:nvPr/>
              </p:nvSpPr>
              <p:spPr bwMode="auto">
                <a:xfrm>
                  <a:off x="4344" y="2113"/>
                  <a:ext cx="476" cy="580"/>
                </a:xfrm>
                <a:custGeom>
                  <a:avLst/>
                  <a:gdLst>
                    <a:gd name="T0" fmla="*/ 7 w 952"/>
                    <a:gd name="T1" fmla="*/ 0 h 1160"/>
                    <a:gd name="T2" fmla="*/ 46 w 952"/>
                    <a:gd name="T3" fmla="*/ 3 h 1160"/>
                    <a:gd name="T4" fmla="*/ 69 w 952"/>
                    <a:gd name="T5" fmla="*/ 5 h 1160"/>
                    <a:gd name="T6" fmla="*/ 104 w 952"/>
                    <a:gd name="T7" fmla="*/ 2 h 1160"/>
                    <a:gd name="T8" fmla="*/ 116 w 952"/>
                    <a:gd name="T9" fmla="*/ 1 h 1160"/>
                    <a:gd name="T10" fmla="*/ 119 w 952"/>
                    <a:gd name="T11" fmla="*/ 103 h 1160"/>
                    <a:gd name="T12" fmla="*/ 119 w 952"/>
                    <a:gd name="T13" fmla="*/ 145 h 1160"/>
                    <a:gd name="T14" fmla="*/ 76 w 952"/>
                    <a:gd name="T15" fmla="*/ 145 h 1160"/>
                    <a:gd name="T16" fmla="*/ 65 w 952"/>
                    <a:gd name="T17" fmla="*/ 89 h 1160"/>
                    <a:gd name="T18" fmla="*/ 60 w 952"/>
                    <a:gd name="T19" fmla="*/ 145 h 1160"/>
                    <a:gd name="T20" fmla="*/ 6 w 952"/>
                    <a:gd name="T21" fmla="*/ 145 h 1160"/>
                    <a:gd name="T22" fmla="*/ 0 w 952"/>
                    <a:gd name="T23" fmla="*/ 58 h 1160"/>
                    <a:gd name="T24" fmla="*/ 7 w 952"/>
                    <a:gd name="T25" fmla="*/ 0 h 116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52"/>
                    <a:gd name="T40" fmla="*/ 0 h 1160"/>
                    <a:gd name="T41" fmla="*/ 952 w 952"/>
                    <a:gd name="T42" fmla="*/ 1160 h 116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52" h="1160">
                      <a:moveTo>
                        <a:pt x="51" y="0"/>
                      </a:moveTo>
                      <a:lnTo>
                        <a:pt x="362" y="28"/>
                      </a:lnTo>
                      <a:lnTo>
                        <a:pt x="550" y="37"/>
                      </a:lnTo>
                      <a:lnTo>
                        <a:pt x="828" y="18"/>
                      </a:lnTo>
                      <a:lnTo>
                        <a:pt x="923" y="9"/>
                      </a:lnTo>
                      <a:lnTo>
                        <a:pt x="952" y="830"/>
                      </a:lnTo>
                      <a:lnTo>
                        <a:pt x="952" y="1160"/>
                      </a:lnTo>
                      <a:lnTo>
                        <a:pt x="608" y="1160"/>
                      </a:lnTo>
                      <a:lnTo>
                        <a:pt x="515" y="718"/>
                      </a:lnTo>
                      <a:lnTo>
                        <a:pt x="479" y="1160"/>
                      </a:lnTo>
                      <a:lnTo>
                        <a:pt x="44" y="1160"/>
                      </a:lnTo>
                      <a:lnTo>
                        <a:pt x="0" y="467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1025" name="Group 23"/>
                <p:cNvGrpSpPr>
                  <a:grpSpLocks/>
                </p:cNvGrpSpPr>
                <p:nvPr/>
              </p:nvGrpSpPr>
              <p:grpSpPr bwMode="auto">
                <a:xfrm>
                  <a:off x="4230" y="1307"/>
                  <a:ext cx="665" cy="1192"/>
                  <a:chOff x="4230" y="1307"/>
                  <a:chExt cx="665" cy="1192"/>
                </a:xfrm>
              </p:grpSpPr>
              <p:grpSp>
                <p:nvGrpSpPr>
                  <p:cNvPr id="102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4230" y="1307"/>
                    <a:ext cx="665" cy="1192"/>
                    <a:chOff x="4230" y="1307"/>
                    <a:chExt cx="665" cy="1192"/>
                  </a:xfrm>
                </p:grpSpPr>
                <p:sp>
                  <p:nvSpPr>
                    <p:cNvPr id="1223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4649" y="1336"/>
                      <a:ext cx="246" cy="1158"/>
                    </a:xfrm>
                    <a:custGeom>
                      <a:avLst/>
                      <a:gdLst>
                        <a:gd name="T0" fmla="*/ 2 w 491"/>
                        <a:gd name="T1" fmla="*/ 0 h 2316"/>
                        <a:gd name="T2" fmla="*/ 3 w 491"/>
                        <a:gd name="T3" fmla="*/ 2 h 2316"/>
                        <a:gd name="T4" fmla="*/ 6 w 491"/>
                        <a:gd name="T5" fmla="*/ 9 h 2316"/>
                        <a:gd name="T6" fmla="*/ 42 w 491"/>
                        <a:gd name="T7" fmla="*/ 25 h 2316"/>
                        <a:gd name="T8" fmla="*/ 46 w 491"/>
                        <a:gd name="T9" fmla="*/ 26 h 2316"/>
                        <a:gd name="T10" fmla="*/ 49 w 491"/>
                        <a:gd name="T11" fmla="*/ 29 h 2316"/>
                        <a:gd name="T12" fmla="*/ 51 w 491"/>
                        <a:gd name="T13" fmla="*/ 31 h 2316"/>
                        <a:gd name="T14" fmla="*/ 52 w 491"/>
                        <a:gd name="T15" fmla="*/ 35 h 2316"/>
                        <a:gd name="T16" fmla="*/ 54 w 491"/>
                        <a:gd name="T17" fmla="*/ 38 h 2316"/>
                        <a:gd name="T18" fmla="*/ 55 w 491"/>
                        <a:gd name="T19" fmla="*/ 47 h 2316"/>
                        <a:gd name="T20" fmla="*/ 55 w 491"/>
                        <a:gd name="T21" fmla="*/ 66 h 2316"/>
                        <a:gd name="T22" fmla="*/ 57 w 491"/>
                        <a:gd name="T23" fmla="*/ 173 h 2316"/>
                        <a:gd name="T24" fmla="*/ 62 w 491"/>
                        <a:gd name="T25" fmla="*/ 255 h 2316"/>
                        <a:gd name="T26" fmla="*/ 48 w 491"/>
                        <a:gd name="T27" fmla="*/ 262 h 2316"/>
                        <a:gd name="T28" fmla="*/ 49 w 491"/>
                        <a:gd name="T29" fmla="*/ 273 h 2316"/>
                        <a:gd name="T30" fmla="*/ 38 w 491"/>
                        <a:gd name="T31" fmla="*/ 281 h 2316"/>
                        <a:gd name="T32" fmla="*/ 25 w 491"/>
                        <a:gd name="T33" fmla="*/ 286 h 2316"/>
                        <a:gd name="T34" fmla="*/ 11 w 491"/>
                        <a:gd name="T35" fmla="*/ 290 h 2316"/>
                        <a:gd name="T36" fmla="*/ 4 w 491"/>
                        <a:gd name="T37" fmla="*/ 290 h 2316"/>
                        <a:gd name="T38" fmla="*/ 8 w 491"/>
                        <a:gd name="T39" fmla="*/ 191 h 2316"/>
                        <a:gd name="T40" fmla="*/ 10 w 491"/>
                        <a:gd name="T41" fmla="*/ 140 h 2316"/>
                        <a:gd name="T42" fmla="*/ 10 w 491"/>
                        <a:gd name="T43" fmla="*/ 98 h 2316"/>
                        <a:gd name="T44" fmla="*/ 6 w 491"/>
                        <a:gd name="T45" fmla="*/ 47 h 2316"/>
                        <a:gd name="T46" fmla="*/ 3 w 491"/>
                        <a:gd name="T47" fmla="*/ 18 h 2316"/>
                        <a:gd name="T48" fmla="*/ 0 w 491"/>
                        <a:gd name="T49" fmla="*/ 2 h 2316"/>
                        <a:gd name="T50" fmla="*/ 2 w 491"/>
                        <a:gd name="T51" fmla="*/ 0 h 231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491"/>
                        <a:gd name="T79" fmla="*/ 0 h 2316"/>
                        <a:gd name="T80" fmla="*/ 491 w 491"/>
                        <a:gd name="T81" fmla="*/ 2316 h 231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491" h="2316">
                          <a:moveTo>
                            <a:pt x="12" y="0"/>
                          </a:moveTo>
                          <a:lnTo>
                            <a:pt x="24" y="16"/>
                          </a:lnTo>
                          <a:lnTo>
                            <a:pt x="48" y="67"/>
                          </a:lnTo>
                          <a:lnTo>
                            <a:pt x="335" y="202"/>
                          </a:lnTo>
                          <a:lnTo>
                            <a:pt x="363" y="214"/>
                          </a:lnTo>
                          <a:lnTo>
                            <a:pt x="387" y="233"/>
                          </a:lnTo>
                          <a:lnTo>
                            <a:pt x="401" y="248"/>
                          </a:lnTo>
                          <a:lnTo>
                            <a:pt x="415" y="273"/>
                          </a:lnTo>
                          <a:lnTo>
                            <a:pt x="425" y="306"/>
                          </a:lnTo>
                          <a:lnTo>
                            <a:pt x="433" y="379"/>
                          </a:lnTo>
                          <a:lnTo>
                            <a:pt x="440" y="528"/>
                          </a:lnTo>
                          <a:lnTo>
                            <a:pt x="455" y="1384"/>
                          </a:lnTo>
                          <a:lnTo>
                            <a:pt x="491" y="2046"/>
                          </a:lnTo>
                          <a:lnTo>
                            <a:pt x="382" y="2093"/>
                          </a:lnTo>
                          <a:lnTo>
                            <a:pt x="389" y="2177"/>
                          </a:lnTo>
                          <a:lnTo>
                            <a:pt x="301" y="2242"/>
                          </a:lnTo>
                          <a:lnTo>
                            <a:pt x="199" y="2288"/>
                          </a:lnTo>
                          <a:lnTo>
                            <a:pt x="88" y="2316"/>
                          </a:lnTo>
                          <a:lnTo>
                            <a:pt x="30" y="2316"/>
                          </a:lnTo>
                          <a:lnTo>
                            <a:pt x="59" y="1533"/>
                          </a:lnTo>
                          <a:lnTo>
                            <a:pt x="74" y="1116"/>
                          </a:lnTo>
                          <a:lnTo>
                            <a:pt x="74" y="788"/>
                          </a:lnTo>
                          <a:lnTo>
                            <a:pt x="41" y="380"/>
                          </a:lnTo>
                          <a:lnTo>
                            <a:pt x="17" y="137"/>
                          </a:lnTo>
                          <a:lnTo>
                            <a:pt x="0" y="22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1224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4230" y="1307"/>
                      <a:ext cx="308" cy="1192"/>
                    </a:xfrm>
                    <a:custGeom>
                      <a:avLst/>
                      <a:gdLst>
                        <a:gd name="T0" fmla="*/ 61 w 617"/>
                        <a:gd name="T1" fmla="*/ 0 h 2383"/>
                        <a:gd name="T2" fmla="*/ 54 w 617"/>
                        <a:gd name="T3" fmla="*/ 8 h 2383"/>
                        <a:gd name="T4" fmla="*/ 51 w 617"/>
                        <a:gd name="T5" fmla="*/ 12 h 2383"/>
                        <a:gd name="T6" fmla="*/ 44 w 617"/>
                        <a:gd name="T7" fmla="*/ 15 h 2383"/>
                        <a:gd name="T8" fmla="*/ 31 w 617"/>
                        <a:gd name="T9" fmla="*/ 23 h 2383"/>
                        <a:gd name="T10" fmla="*/ 12 w 617"/>
                        <a:gd name="T11" fmla="*/ 37 h 2383"/>
                        <a:gd name="T12" fmla="*/ 7 w 617"/>
                        <a:gd name="T13" fmla="*/ 39 h 2383"/>
                        <a:gd name="T14" fmla="*/ 7 w 617"/>
                        <a:gd name="T15" fmla="*/ 43 h 2383"/>
                        <a:gd name="T16" fmla="*/ 6 w 617"/>
                        <a:gd name="T17" fmla="*/ 53 h 2383"/>
                        <a:gd name="T18" fmla="*/ 5 w 617"/>
                        <a:gd name="T19" fmla="*/ 80 h 2383"/>
                        <a:gd name="T20" fmla="*/ 1 w 617"/>
                        <a:gd name="T21" fmla="*/ 110 h 2383"/>
                        <a:gd name="T22" fmla="*/ 0 w 617"/>
                        <a:gd name="T23" fmla="*/ 134 h 2383"/>
                        <a:gd name="T24" fmla="*/ 1 w 617"/>
                        <a:gd name="T25" fmla="*/ 153 h 2383"/>
                        <a:gd name="T26" fmla="*/ 6 w 617"/>
                        <a:gd name="T27" fmla="*/ 168 h 2383"/>
                        <a:gd name="T28" fmla="*/ 22 w 617"/>
                        <a:gd name="T29" fmla="*/ 191 h 2383"/>
                        <a:gd name="T30" fmla="*/ 24 w 617"/>
                        <a:gd name="T31" fmla="*/ 268 h 2383"/>
                        <a:gd name="T32" fmla="*/ 33 w 617"/>
                        <a:gd name="T33" fmla="*/ 283 h 2383"/>
                        <a:gd name="T34" fmla="*/ 46 w 617"/>
                        <a:gd name="T35" fmla="*/ 294 h 2383"/>
                        <a:gd name="T36" fmla="*/ 59 w 617"/>
                        <a:gd name="T37" fmla="*/ 298 h 2383"/>
                        <a:gd name="T38" fmla="*/ 77 w 617"/>
                        <a:gd name="T39" fmla="*/ 298 h 2383"/>
                        <a:gd name="T40" fmla="*/ 77 w 617"/>
                        <a:gd name="T41" fmla="*/ 210 h 2383"/>
                        <a:gd name="T42" fmla="*/ 74 w 617"/>
                        <a:gd name="T43" fmla="*/ 171 h 2383"/>
                        <a:gd name="T44" fmla="*/ 68 w 617"/>
                        <a:gd name="T45" fmla="*/ 92 h 2383"/>
                        <a:gd name="T46" fmla="*/ 66 w 617"/>
                        <a:gd name="T47" fmla="*/ 56 h 2383"/>
                        <a:gd name="T48" fmla="*/ 65 w 617"/>
                        <a:gd name="T49" fmla="*/ 48 h 2383"/>
                        <a:gd name="T50" fmla="*/ 64 w 617"/>
                        <a:gd name="T51" fmla="*/ 39 h 2383"/>
                        <a:gd name="T52" fmla="*/ 61 w 617"/>
                        <a:gd name="T53" fmla="*/ 23 h 2383"/>
                        <a:gd name="T54" fmla="*/ 60 w 617"/>
                        <a:gd name="T55" fmla="*/ 16 h 2383"/>
                        <a:gd name="T56" fmla="*/ 60 w 617"/>
                        <a:gd name="T57" fmla="*/ 12 h 2383"/>
                        <a:gd name="T58" fmla="*/ 60 w 617"/>
                        <a:gd name="T59" fmla="*/ 7 h 2383"/>
                        <a:gd name="T60" fmla="*/ 61 w 617"/>
                        <a:gd name="T61" fmla="*/ 0 h 2383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w 617"/>
                        <a:gd name="T94" fmla="*/ 0 h 2383"/>
                        <a:gd name="T95" fmla="*/ 617 w 617"/>
                        <a:gd name="T96" fmla="*/ 2383 h 2383"/>
                      </a:gdLst>
                      <a:ahLst/>
                      <a:cxnLst>
                        <a:cxn ang="T62">
                          <a:pos x="T0" y="T1"/>
                        </a:cxn>
                        <a:cxn ang="T63">
                          <a:pos x="T2" y="T3"/>
                        </a:cxn>
                        <a:cxn ang="T64">
                          <a:pos x="T4" y="T5"/>
                        </a:cxn>
                        <a:cxn ang="T65">
                          <a:pos x="T6" y="T7"/>
                        </a:cxn>
                        <a:cxn ang="T66">
                          <a:pos x="T8" y="T9"/>
                        </a:cxn>
                        <a:cxn ang="T67">
                          <a:pos x="T10" y="T11"/>
                        </a:cxn>
                        <a:cxn ang="T68">
                          <a:pos x="T12" y="T13"/>
                        </a:cxn>
                        <a:cxn ang="T69">
                          <a:pos x="T14" y="T15"/>
                        </a:cxn>
                        <a:cxn ang="T70">
                          <a:pos x="T16" y="T17"/>
                        </a:cxn>
                        <a:cxn ang="T71">
                          <a:pos x="T18" y="T19"/>
                        </a:cxn>
                        <a:cxn ang="T72">
                          <a:pos x="T20" y="T21"/>
                        </a:cxn>
                        <a:cxn ang="T73">
                          <a:pos x="T22" y="T23"/>
                        </a:cxn>
                        <a:cxn ang="T74">
                          <a:pos x="T24" y="T25"/>
                        </a:cxn>
                        <a:cxn ang="T75">
                          <a:pos x="T26" y="T27"/>
                        </a:cxn>
                        <a:cxn ang="T76">
                          <a:pos x="T28" y="T29"/>
                        </a:cxn>
                        <a:cxn ang="T77">
                          <a:pos x="T30" y="T31"/>
                        </a:cxn>
                        <a:cxn ang="T78">
                          <a:pos x="T32" y="T33"/>
                        </a:cxn>
                        <a:cxn ang="T79">
                          <a:pos x="T34" y="T35"/>
                        </a:cxn>
                        <a:cxn ang="T80">
                          <a:pos x="T36" y="T37"/>
                        </a:cxn>
                        <a:cxn ang="T81">
                          <a:pos x="T38" y="T39"/>
                        </a:cxn>
                        <a:cxn ang="T82">
                          <a:pos x="T40" y="T41"/>
                        </a:cxn>
                        <a:cxn ang="T83">
                          <a:pos x="T42" y="T43"/>
                        </a:cxn>
                        <a:cxn ang="T84">
                          <a:pos x="T44" y="T45"/>
                        </a:cxn>
                        <a:cxn ang="T85">
                          <a:pos x="T46" y="T47"/>
                        </a:cxn>
                        <a:cxn ang="T86">
                          <a:pos x="T48" y="T49"/>
                        </a:cxn>
                        <a:cxn ang="T87">
                          <a:pos x="T50" y="T51"/>
                        </a:cxn>
                        <a:cxn ang="T88">
                          <a:pos x="T52" y="T53"/>
                        </a:cxn>
                        <a:cxn ang="T89">
                          <a:pos x="T54" y="T55"/>
                        </a:cxn>
                        <a:cxn ang="T90">
                          <a:pos x="T56" y="T57"/>
                        </a:cxn>
                        <a:cxn ang="T91">
                          <a:pos x="T58" y="T59"/>
                        </a:cxn>
                        <a:cxn ang="T92">
                          <a:pos x="T60" y="T61"/>
                        </a:cxn>
                      </a:cxnLst>
                      <a:rect l="T93" t="T94" r="T95" b="T96"/>
                      <a:pathLst>
                        <a:path w="617" h="2383">
                          <a:moveTo>
                            <a:pt x="493" y="0"/>
                          </a:moveTo>
                          <a:lnTo>
                            <a:pt x="436" y="63"/>
                          </a:lnTo>
                          <a:lnTo>
                            <a:pt x="408" y="91"/>
                          </a:lnTo>
                          <a:lnTo>
                            <a:pt x="359" y="119"/>
                          </a:lnTo>
                          <a:lnTo>
                            <a:pt x="255" y="184"/>
                          </a:lnTo>
                          <a:lnTo>
                            <a:pt x="100" y="290"/>
                          </a:lnTo>
                          <a:lnTo>
                            <a:pt x="63" y="310"/>
                          </a:lnTo>
                          <a:lnTo>
                            <a:pt x="56" y="341"/>
                          </a:lnTo>
                          <a:lnTo>
                            <a:pt x="51" y="417"/>
                          </a:lnTo>
                          <a:lnTo>
                            <a:pt x="44" y="633"/>
                          </a:lnTo>
                          <a:lnTo>
                            <a:pt x="15" y="873"/>
                          </a:lnTo>
                          <a:lnTo>
                            <a:pt x="0" y="1069"/>
                          </a:lnTo>
                          <a:lnTo>
                            <a:pt x="15" y="1219"/>
                          </a:lnTo>
                          <a:lnTo>
                            <a:pt x="51" y="1340"/>
                          </a:lnTo>
                          <a:lnTo>
                            <a:pt x="182" y="1525"/>
                          </a:lnTo>
                          <a:lnTo>
                            <a:pt x="197" y="2141"/>
                          </a:lnTo>
                          <a:lnTo>
                            <a:pt x="270" y="2262"/>
                          </a:lnTo>
                          <a:lnTo>
                            <a:pt x="371" y="2345"/>
                          </a:lnTo>
                          <a:lnTo>
                            <a:pt x="478" y="2383"/>
                          </a:lnTo>
                          <a:lnTo>
                            <a:pt x="617" y="2383"/>
                          </a:lnTo>
                          <a:lnTo>
                            <a:pt x="617" y="1674"/>
                          </a:lnTo>
                          <a:lnTo>
                            <a:pt x="598" y="1368"/>
                          </a:lnTo>
                          <a:lnTo>
                            <a:pt x="551" y="735"/>
                          </a:lnTo>
                          <a:lnTo>
                            <a:pt x="532" y="445"/>
                          </a:lnTo>
                          <a:lnTo>
                            <a:pt x="524" y="377"/>
                          </a:lnTo>
                          <a:lnTo>
                            <a:pt x="515" y="310"/>
                          </a:lnTo>
                          <a:lnTo>
                            <a:pt x="495" y="183"/>
                          </a:lnTo>
                          <a:lnTo>
                            <a:pt x="487" y="127"/>
                          </a:lnTo>
                          <a:lnTo>
                            <a:pt x="486" y="94"/>
                          </a:lnTo>
                          <a:lnTo>
                            <a:pt x="486" y="54"/>
                          </a:lnTo>
                          <a:lnTo>
                            <a:pt x="493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</p:grpSp>
              <p:grpSp>
                <p:nvGrpSpPr>
                  <p:cNvPr id="102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4399" y="1376"/>
                    <a:ext cx="352" cy="817"/>
                    <a:chOff x="4399" y="1376"/>
                    <a:chExt cx="352" cy="817"/>
                  </a:xfrm>
                </p:grpSpPr>
                <p:sp>
                  <p:nvSpPr>
                    <p:cNvPr id="1221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4399" y="1401"/>
                      <a:ext cx="99" cy="634"/>
                    </a:xfrm>
                    <a:custGeom>
                      <a:avLst/>
                      <a:gdLst>
                        <a:gd name="T0" fmla="*/ 10 w 199"/>
                        <a:gd name="T1" fmla="*/ 0 h 1267"/>
                        <a:gd name="T2" fmla="*/ 4 w 199"/>
                        <a:gd name="T3" fmla="*/ 32 h 1267"/>
                        <a:gd name="T4" fmla="*/ 17 w 199"/>
                        <a:gd name="T5" fmla="*/ 41 h 1267"/>
                        <a:gd name="T6" fmla="*/ 3 w 199"/>
                        <a:gd name="T7" fmla="*/ 52 h 1267"/>
                        <a:gd name="T8" fmla="*/ 24 w 199"/>
                        <a:gd name="T9" fmla="*/ 159 h 1267"/>
                        <a:gd name="T10" fmla="*/ 0 w 199"/>
                        <a:gd name="T11" fmla="*/ 52 h 1267"/>
                        <a:gd name="T12" fmla="*/ 16 w 199"/>
                        <a:gd name="T13" fmla="*/ 41 h 1267"/>
                        <a:gd name="T14" fmla="*/ 2 w 199"/>
                        <a:gd name="T15" fmla="*/ 35 h 1267"/>
                        <a:gd name="T16" fmla="*/ 10 w 199"/>
                        <a:gd name="T17" fmla="*/ 0 h 126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99"/>
                        <a:gd name="T28" fmla="*/ 0 h 1267"/>
                        <a:gd name="T29" fmla="*/ 199 w 199"/>
                        <a:gd name="T30" fmla="*/ 1267 h 126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99" h="1267">
                          <a:moveTo>
                            <a:pt x="84" y="0"/>
                          </a:moveTo>
                          <a:lnTo>
                            <a:pt x="36" y="251"/>
                          </a:lnTo>
                          <a:lnTo>
                            <a:pt x="139" y="327"/>
                          </a:lnTo>
                          <a:lnTo>
                            <a:pt x="25" y="415"/>
                          </a:lnTo>
                          <a:lnTo>
                            <a:pt x="199" y="1267"/>
                          </a:lnTo>
                          <a:lnTo>
                            <a:pt x="0" y="411"/>
                          </a:lnTo>
                          <a:lnTo>
                            <a:pt x="128" y="327"/>
                          </a:lnTo>
                          <a:lnTo>
                            <a:pt x="21" y="274"/>
                          </a:lnTo>
                          <a:lnTo>
                            <a:pt x="84" y="0"/>
                          </a:ln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1222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4679" y="1376"/>
                      <a:ext cx="72" cy="817"/>
                    </a:xfrm>
                    <a:custGeom>
                      <a:avLst/>
                      <a:gdLst>
                        <a:gd name="T0" fmla="*/ 0 w 145"/>
                        <a:gd name="T1" fmla="*/ 0 h 1635"/>
                        <a:gd name="T2" fmla="*/ 16 w 145"/>
                        <a:gd name="T3" fmla="*/ 33 h 1635"/>
                        <a:gd name="T4" fmla="*/ 7 w 145"/>
                        <a:gd name="T5" fmla="*/ 39 h 1635"/>
                        <a:gd name="T6" fmla="*/ 18 w 145"/>
                        <a:gd name="T7" fmla="*/ 47 h 1635"/>
                        <a:gd name="T8" fmla="*/ 10 w 145"/>
                        <a:gd name="T9" fmla="*/ 204 h 1635"/>
                        <a:gd name="T10" fmla="*/ 15 w 145"/>
                        <a:gd name="T11" fmla="*/ 46 h 1635"/>
                        <a:gd name="T12" fmla="*/ 5 w 145"/>
                        <a:gd name="T13" fmla="*/ 39 h 1635"/>
                        <a:gd name="T14" fmla="*/ 13 w 145"/>
                        <a:gd name="T15" fmla="*/ 31 h 1635"/>
                        <a:gd name="T16" fmla="*/ 0 w 145"/>
                        <a:gd name="T17" fmla="*/ 0 h 1635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45"/>
                        <a:gd name="T28" fmla="*/ 0 h 1635"/>
                        <a:gd name="T29" fmla="*/ 145 w 145"/>
                        <a:gd name="T30" fmla="*/ 1635 h 1635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45" h="1635">
                          <a:moveTo>
                            <a:pt x="0" y="0"/>
                          </a:moveTo>
                          <a:lnTo>
                            <a:pt x="130" y="266"/>
                          </a:lnTo>
                          <a:lnTo>
                            <a:pt x="56" y="317"/>
                          </a:lnTo>
                          <a:lnTo>
                            <a:pt x="145" y="382"/>
                          </a:lnTo>
                          <a:lnTo>
                            <a:pt x="81" y="1635"/>
                          </a:lnTo>
                          <a:lnTo>
                            <a:pt x="126" y="373"/>
                          </a:lnTo>
                          <a:lnTo>
                            <a:pt x="45" y="312"/>
                          </a:lnTo>
                          <a:lnTo>
                            <a:pt x="107" y="2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</p:grpSp>
              <p:sp>
                <p:nvSpPr>
                  <p:cNvPr id="1218" name="Freeform 20"/>
                  <p:cNvSpPr>
                    <a:spLocks/>
                  </p:cNvSpPr>
                  <p:nvPr/>
                </p:nvSpPr>
                <p:spPr bwMode="auto">
                  <a:xfrm>
                    <a:off x="4230" y="1457"/>
                    <a:ext cx="244" cy="618"/>
                  </a:xfrm>
                  <a:custGeom>
                    <a:avLst/>
                    <a:gdLst>
                      <a:gd name="T0" fmla="*/ 24 w 488"/>
                      <a:gd name="T1" fmla="*/ 6 h 1237"/>
                      <a:gd name="T2" fmla="*/ 15 w 488"/>
                      <a:gd name="T3" fmla="*/ 3 h 1237"/>
                      <a:gd name="T4" fmla="*/ 13 w 488"/>
                      <a:gd name="T5" fmla="*/ 0 h 1237"/>
                      <a:gd name="T6" fmla="*/ 8 w 488"/>
                      <a:gd name="T7" fmla="*/ 2 h 1237"/>
                      <a:gd name="T8" fmla="*/ 7 w 488"/>
                      <a:gd name="T9" fmla="*/ 6 h 1237"/>
                      <a:gd name="T10" fmla="*/ 7 w 488"/>
                      <a:gd name="T11" fmla="*/ 15 h 1237"/>
                      <a:gd name="T12" fmla="*/ 6 w 488"/>
                      <a:gd name="T13" fmla="*/ 42 h 1237"/>
                      <a:gd name="T14" fmla="*/ 2 w 488"/>
                      <a:gd name="T15" fmla="*/ 72 h 1237"/>
                      <a:gd name="T16" fmla="*/ 0 w 488"/>
                      <a:gd name="T17" fmla="*/ 97 h 1237"/>
                      <a:gd name="T18" fmla="*/ 2 w 488"/>
                      <a:gd name="T19" fmla="*/ 116 h 1237"/>
                      <a:gd name="T20" fmla="*/ 7 w 488"/>
                      <a:gd name="T21" fmla="*/ 131 h 1237"/>
                      <a:gd name="T22" fmla="*/ 23 w 488"/>
                      <a:gd name="T23" fmla="*/ 154 h 1237"/>
                      <a:gd name="T24" fmla="*/ 46 w 488"/>
                      <a:gd name="T25" fmla="*/ 148 h 1237"/>
                      <a:gd name="T26" fmla="*/ 60 w 488"/>
                      <a:gd name="T27" fmla="*/ 144 h 1237"/>
                      <a:gd name="T28" fmla="*/ 61 w 488"/>
                      <a:gd name="T29" fmla="*/ 139 h 1237"/>
                      <a:gd name="T30" fmla="*/ 60 w 488"/>
                      <a:gd name="T31" fmla="*/ 135 h 1237"/>
                      <a:gd name="T32" fmla="*/ 56 w 488"/>
                      <a:gd name="T33" fmla="*/ 130 h 1237"/>
                      <a:gd name="T34" fmla="*/ 52 w 488"/>
                      <a:gd name="T35" fmla="*/ 124 h 1237"/>
                      <a:gd name="T36" fmla="*/ 49 w 488"/>
                      <a:gd name="T37" fmla="*/ 119 h 1237"/>
                      <a:gd name="T38" fmla="*/ 44 w 488"/>
                      <a:gd name="T39" fmla="*/ 113 h 1237"/>
                      <a:gd name="T40" fmla="*/ 41 w 488"/>
                      <a:gd name="T41" fmla="*/ 108 h 1237"/>
                      <a:gd name="T42" fmla="*/ 38 w 488"/>
                      <a:gd name="T43" fmla="*/ 103 h 1237"/>
                      <a:gd name="T44" fmla="*/ 36 w 488"/>
                      <a:gd name="T45" fmla="*/ 95 h 1237"/>
                      <a:gd name="T46" fmla="*/ 35 w 488"/>
                      <a:gd name="T47" fmla="*/ 91 h 1237"/>
                      <a:gd name="T48" fmla="*/ 35 w 488"/>
                      <a:gd name="T49" fmla="*/ 87 h 1237"/>
                      <a:gd name="T50" fmla="*/ 34 w 488"/>
                      <a:gd name="T51" fmla="*/ 84 h 1237"/>
                      <a:gd name="T52" fmla="*/ 34 w 488"/>
                      <a:gd name="T53" fmla="*/ 71 h 1237"/>
                      <a:gd name="T54" fmla="*/ 33 w 488"/>
                      <a:gd name="T55" fmla="*/ 48 h 1237"/>
                      <a:gd name="T56" fmla="*/ 33 w 488"/>
                      <a:gd name="T57" fmla="*/ 25 h 1237"/>
                      <a:gd name="T58" fmla="*/ 29 w 488"/>
                      <a:gd name="T59" fmla="*/ 9 h 1237"/>
                      <a:gd name="T60" fmla="*/ 24 w 488"/>
                      <a:gd name="T61" fmla="*/ 6 h 1237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88"/>
                      <a:gd name="T94" fmla="*/ 0 h 1237"/>
                      <a:gd name="T95" fmla="*/ 488 w 488"/>
                      <a:gd name="T96" fmla="*/ 1237 h 1237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88" h="1237">
                        <a:moveTo>
                          <a:pt x="185" y="53"/>
                        </a:moveTo>
                        <a:lnTo>
                          <a:pt x="125" y="25"/>
                        </a:lnTo>
                        <a:lnTo>
                          <a:pt x="100" y="0"/>
                        </a:lnTo>
                        <a:lnTo>
                          <a:pt x="63" y="20"/>
                        </a:lnTo>
                        <a:lnTo>
                          <a:pt x="56" y="51"/>
                        </a:lnTo>
                        <a:lnTo>
                          <a:pt x="51" y="127"/>
                        </a:lnTo>
                        <a:lnTo>
                          <a:pt x="44" y="343"/>
                        </a:lnTo>
                        <a:lnTo>
                          <a:pt x="15" y="583"/>
                        </a:lnTo>
                        <a:lnTo>
                          <a:pt x="0" y="779"/>
                        </a:lnTo>
                        <a:lnTo>
                          <a:pt x="15" y="931"/>
                        </a:lnTo>
                        <a:lnTo>
                          <a:pt x="51" y="1052"/>
                        </a:lnTo>
                        <a:lnTo>
                          <a:pt x="182" y="1237"/>
                        </a:lnTo>
                        <a:lnTo>
                          <a:pt x="364" y="1190"/>
                        </a:lnTo>
                        <a:lnTo>
                          <a:pt x="477" y="1154"/>
                        </a:lnTo>
                        <a:lnTo>
                          <a:pt x="488" y="1112"/>
                        </a:lnTo>
                        <a:lnTo>
                          <a:pt x="473" y="1081"/>
                        </a:lnTo>
                        <a:lnTo>
                          <a:pt x="446" y="1043"/>
                        </a:lnTo>
                        <a:lnTo>
                          <a:pt x="414" y="996"/>
                        </a:lnTo>
                        <a:lnTo>
                          <a:pt x="386" y="959"/>
                        </a:lnTo>
                        <a:lnTo>
                          <a:pt x="347" y="909"/>
                        </a:lnTo>
                        <a:lnTo>
                          <a:pt x="322" y="864"/>
                        </a:lnTo>
                        <a:lnTo>
                          <a:pt x="304" y="824"/>
                        </a:lnTo>
                        <a:lnTo>
                          <a:pt x="284" y="763"/>
                        </a:lnTo>
                        <a:lnTo>
                          <a:pt x="278" y="734"/>
                        </a:lnTo>
                        <a:lnTo>
                          <a:pt x="274" y="703"/>
                        </a:lnTo>
                        <a:lnTo>
                          <a:pt x="271" y="672"/>
                        </a:lnTo>
                        <a:lnTo>
                          <a:pt x="272" y="571"/>
                        </a:lnTo>
                        <a:lnTo>
                          <a:pt x="262" y="385"/>
                        </a:lnTo>
                        <a:lnTo>
                          <a:pt x="257" y="200"/>
                        </a:lnTo>
                        <a:lnTo>
                          <a:pt x="227" y="79"/>
                        </a:lnTo>
                        <a:lnTo>
                          <a:pt x="185" y="53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219" name="Freeform 21"/>
                  <p:cNvSpPr>
                    <a:spLocks/>
                  </p:cNvSpPr>
                  <p:nvPr/>
                </p:nvSpPr>
                <p:spPr bwMode="auto">
                  <a:xfrm>
                    <a:off x="4254" y="1591"/>
                    <a:ext cx="143" cy="318"/>
                  </a:xfrm>
                  <a:custGeom>
                    <a:avLst/>
                    <a:gdLst>
                      <a:gd name="T0" fmla="*/ 1 w 285"/>
                      <a:gd name="T1" fmla="*/ 79 h 638"/>
                      <a:gd name="T2" fmla="*/ 0 w 285"/>
                      <a:gd name="T3" fmla="*/ 71 h 638"/>
                      <a:gd name="T4" fmla="*/ 1 w 285"/>
                      <a:gd name="T5" fmla="*/ 67 h 638"/>
                      <a:gd name="T6" fmla="*/ 2 w 285"/>
                      <a:gd name="T7" fmla="*/ 61 h 638"/>
                      <a:gd name="T8" fmla="*/ 3 w 285"/>
                      <a:gd name="T9" fmla="*/ 58 h 638"/>
                      <a:gd name="T10" fmla="*/ 5 w 285"/>
                      <a:gd name="T11" fmla="*/ 54 h 638"/>
                      <a:gd name="T12" fmla="*/ 7 w 285"/>
                      <a:gd name="T13" fmla="*/ 51 h 638"/>
                      <a:gd name="T14" fmla="*/ 12 w 285"/>
                      <a:gd name="T15" fmla="*/ 49 h 638"/>
                      <a:gd name="T16" fmla="*/ 15 w 285"/>
                      <a:gd name="T17" fmla="*/ 48 h 638"/>
                      <a:gd name="T18" fmla="*/ 18 w 285"/>
                      <a:gd name="T19" fmla="*/ 48 h 638"/>
                      <a:gd name="T20" fmla="*/ 21 w 285"/>
                      <a:gd name="T21" fmla="*/ 48 h 638"/>
                      <a:gd name="T22" fmla="*/ 26 w 285"/>
                      <a:gd name="T23" fmla="*/ 50 h 638"/>
                      <a:gd name="T24" fmla="*/ 26 w 285"/>
                      <a:gd name="T25" fmla="*/ 0 h 638"/>
                      <a:gd name="T26" fmla="*/ 28 w 285"/>
                      <a:gd name="T27" fmla="*/ 44 h 638"/>
                      <a:gd name="T28" fmla="*/ 28 w 285"/>
                      <a:gd name="T29" fmla="*/ 51 h 638"/>
                      <a:gd name="T30" fmla="*/ 29 w 285"/>
                      <a:gd name="T31" fmla="*/ 57 h 638"/>
                      <a:gd name="T32" fmla="*/ 30 w 285"/>
                      <a:gd name="T33" fmla="*/ 61 h 638"/>
                      <a:gd name="T34" fmla="*/ 32 w 285"/>
                      <a:gd name="T35" fmla="*/ 68 h 638"/>
                      <a:gd name="T36" fmla="*/ 35 w 285"/>
                      <a:gd name="T37" fmla="*/ 75 h 638"/>
                      <a:gd name="T38" fmla="*/ 36 w 285"/>
                      <a:gd name="T39" fmla="*/ 78 h 638"/>
                      <a:gd name="T40" fmla="*/ 31 w 285"/>
                      <a:gd name="T41" fmla="*/ 71 h 638"/>
                      <a:gd name="T42" fmla="*/ 29 w 285"/>
                      <a:gd name="T43" fmla="*/ 67 h 638"/>
                      <a:gd name="T44" fmla="*/ 26 w 285"/>
                      <a:gd name="T45" fmla="*/ 61 h 638"/>
                      <a:gd name="T46" fmla="*/ 22 w 285"/>
                      <a:gd name="T47" fmla="*/ 58 h 638"/>
                      <a:gd name="T48" fmla="*/ 19 w 285"/>
                      <a:gd name="T49" fmla="*/ 57 h 638"/>
                      <a:gd name="T50" fmla="*/ 16 w 285"/>
                      <a:gd name="T51" fmla="*/ 57 h 638"/>
                      <a:gd name="T52" fmla="*/ 12 w 285"/>
                      <a:gd name="T53" fmla="*/ 58 h 638"/>
                      <a:gd name="T54" fmla="*/ 9 w 285"/>
                      <a:gd name="T55" fmla="*/ 61 h 638"/>
                      <a:gd name="T56" fmla="*/ 6 w 285"/>
                      <a:gd name="T57" fmla="*/ 65 h 638"/>
                      <a:gd name="T58" fmla="*/ 5 w 285"/>
                      <a:gd name="T59" fmla="*/ 70 h 638"/>
                      <a:gd name="T60" fmla="*/ 3 w 285"/>
                      <a:gd name="T61" fmla="*/ 74 h 638"/>
                      <a:gd name="T62" fmla="*/ 1 w 285"/>
                      <a:gd name="T63" fmla="*/ 79 h 638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285"/>
                      <a:gd name="T97" fmla="*/ 0 h 638"/>
                      <a:gd name="T98" fmla="*/ 285 w 285"/>
                      <a:gd name="T99" fmla="*/ 638 h 638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285" h="638">
                        <a:moveTo>
                          <a:pt x="1" y="638"/>
                        </a:moveTo>
                        <a:lnTo>
                          <a:pt x="0" y="574"/>
                        </a:lnTo>
                        <a:lnTo>
                          <a:pt x="4" y="537"/>
                        </a:lnTo>
                        <a:lnTo>
                          <a:pt x="11" y="493"/>
                        </a:lnTo>
                        <a:lnTo>
                          <a:pt x="19" y="465"/>
                        </a:lnTo>
                        <a:lnTo>
                          <a:pt x="35" y="436"/>
                        </a:lnTo>
                        <a:lnTo>
                          <a:pt x="54" y="416"/>
                        </a:lnTo>
                        <a:lnTo>
                          <a:pt x="89" y="396"/>
                        </a:lnTo>
                        <a:lnTo>
                          <a:pt x="114" y="391"/>
                        </a:lnTo>
                        <a:lnTo>
                          <a:pt x="138" y="386"/>
                        </a:lnTo>
                        <a:lnTo>
                          <a:pt x="165" y="391"/>
                        </a:lnTo>
                        <a:lnTo>
                          <a:pt x="204" y="403"/>
                        </a:lnTo>
                        <a:lnTo>
                          <a:pt x="205" y="0"/>
                        </a:lnTo>
                        <a:lnTo>
                          <a:pt x="223" y="358"/>
                        </a:lnTo>
                        <a:lnTo>
                          <a:pt x="223" y="414"/>
                        </a:lnTo>
                        <a:lnTo>
                          <a:pt x="227" y="459"/>
                        </a:lnTo>
                        <a:lnTo>
                          <a:pt x="235" y="495"/>
                        </a:lnTo>
                        <a:lnTo>
                          <a:pt x="250" y="546"/>
                        </a:lnTo>
                        <a:lnTo>
                          <a:pt x="274" y="603"/>
                        </a:lnTo>
                        <a:lnTo>
                          <a:pt x="285" y="630"/>
                        </a:lnTo>
                        <a:lnTo>
                          <a:pt x="248" y="574"/>
                        </a:lnTo>
                        <a:lnTo>
                          <a:pt x="227" y="537"/>
                        </a:lnTo>
                        <a:lnTo>
                          <a:pt x="201" y="493"/>
                        </a:lnTo>
                        <a:lnTo>
                          <a:pt x="174" y="470"/>
                        </a:lnTo>
                        <a:lnTo>
                          <a:pt x="150" y="462"/>
                        </a:lnTo>
                        <a:lnTo>
                          <a:pt x="125" y="459"/>
                        </a:lnTo>
                        <a:lnTo>
                          <a:pt x="93" y="470"/>
                        </a:lnTo>
                        <a:lnTo>
                          <a:pt x="66" y="493"/>
                        </a:lnTo>
                        <a:lnTo>
                          <a:pt x="48" y="526"/>
                        </a:lnTo>
                        <a:lnTo>
                          <a:pt x="34" y="562"/>
                        </a:lnTo>
                        <a:lnTo>
                          <a:pt x="18" y="593"/>
                        </a:lnTo>
                        <a:lnTo>
                          <a:pt x="1" y="638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220" name="Freeform 22"/>
                  <p:cNvSpPr>
                    <a:spLocks/>
                  </p:cNvSpPr>
                  <p:nvPr/>
                </p:nvSpPr>
                <p:spPr bwMode="auto">
                  <a:xfrm>
                    <a:off x="4802" y="1452"/>
                    <a:ext cx="89" cy="930"/>
                  </a:xfrm>
                  <a:custGeom>
                    <a:avLst/>
                    <a:gdLst>
                      <a:gd name="T0" fmla="*/ 1 w 177"/>
                      <a:gd name="T1" fmla="*/ 9 h 1860"/>
                      <a:gd name="T2" fmla="*/ 5 w 177"/>
                      <a:gd name="T3" fmla="*/ 3 h 1860"/>
                      <a:gd name="T4" fmla="*/ 9 w 177"/>
                      <a:gd name="T5" fmla="*/ 0 h 1860"/>
                      <a:gd name="T6" fmla="*/ 11 w 177"/>
                      <a:gd name="T7" fmla="*/ 2 h 1860"/>
                      <a:gd name="T8" fmla="*/ 13 w 177"/>
                      <a:gd name="T9" fmla="*/ 5 h 1860"/>
                      <a:gd name="T10" fmla="*/ 14 w 177"/>
                      <a:gd name="T11" fmla="*/ 10 h 1860"/>
                      <a:gd name="T12" fmla="*/ 15 w 177"/>
                      <a:gd name="T13" fmla="*/ 19 h 1860"/>
                      <a:gd name="T14" fmla="*/ 16 w 177"/>
                      <a:gd name="T15" fmla="*/ 37 h 1860"/>
                      <a:gd name="T16" fmla="*/ 18 w 177"/>
                      <a:gd name="T17" fmla="*/ 144 h 1860"/>
                      <a:gd name="T18" fmla="*/ 23 w 177"/>
                      <a:gd name="T19" fmla="*/ 227 h 1860"/>
                      <a:gd name="T20" fmla="*/ 9 w 177"/>
                      <a:gd name="T21" fmla="*/ 233 h 1860"/>
                      <a:gd name="T22" fmla="*/ 6 w 177"/>
                      <a:gd name="T23" fmla="*/ 215 h 1860"/>
                      <a:gd name="T24" fmla="*/ 2 w 177"/>
                      <a:gd name="T25" fmla="*/ 143 h 1860"/>
                      <a:gd name="T26" fmla="*/ 1 w 177"/>
                      <a:gd name="T27" fmla="*/ 45 h 1860"/>
                      <a:gd name="T28" fmla="*/ 0 w 177"/>
                      <a:gd name="T29" fmla="*/ 20 h 1860"/>
                      <a:gd name="T30" fmla="*/ 1 w 177"/>
                      <a:gd name="T31" fmla="*/ 9 h 186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7"/>
                      <a:gd name="T49" fmla="*/ 0 h 1860"/>
                      <a:gd name="T50" fmla="*/ 177 w 177"/>
                      <a:gd name="T51" fmla="*/ 1860 h 186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7" h="1860">
                        <a:moveTo>
                          <a:pt x="5" y="71"/>
                        </a:moveTo>
                        <a:lnTo>
                          <a:pt x="33" y="19"/>
                        </a:lnTo>
                        <a:lnTo>
                          <a:pt x="71" y="0"/>
                        </a:lnTo>
                        <a:lnTo>
                          <a:pt x="86" y="15"/>
                        </a:lnTo>
                        <a:lnTo>
                          <a:pt x="99" y="40"/>
                        </a:lnTo>
                        <a:lnTo>
                          <a:pt x="109" y="73"/>
                        </a:lnTo>
                        <a:lnTo>
                          <a:pt x="118" y="146"/>
                        </a:lnTo>
                        <a:lnTo>
                          <a:pt x="125" y="295"/>
                        </a:lnTo>
                        <a:lnTo>
                          <a:pt x="141" y="1151"/>
                        </a:lnTo>
                        <a:lnTo>
                          <a:pt x="177" y="1813"/>
                        </a:lnTo>
                        <a:lnTo>
                          <a:pt x="67" y="1860"/>
                        </a:lnTo>
                        <a:lnTo>
                          <a:pt x="45" y="1720"/>
                        </a:lnTo>
                        <a:lnTo>
                          <a:pt x="14" y="1137"/>
                        </a:lnTo>
                        <a:lnTo>
                          <a:pt x="7" y="355"/>
                        </a:lnTo>
                        <a:lnTo>
                          <a:pt x="0" y="160"/>
                        </a:lnTo>
                        <a:lnTo>
                          <a:pt x="5" y="71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</p:grpSp>
        </p:grpSp>
        <p:grpSp>
          <p:nvGrpSpPr>
            <p:cNvPr id="1032" name="Group 64"/>
            <p:cNvGrpSpPr>
              <a:grpSpLocks/>
            </p:cNvGrpSpPr>
            <p:nvPr/>
          </p:nvGrpSpPr>
          <p:grpSpPr bwMode="auto">
            <a:xfrm>
              <a:off x="4455" y="1007"/>
              <a:ext cx="255" cy="433"/>
              <a:chOff x="4455" y="1007"/>
              <a:chExt cx="255" cy="433"/>
            </a:xfrm>
          </p:grpSpPr>
          <p:sp>
            <p:nvSpPr>
              <p:cNvPr id="1174" name="Freeform 26"/>
              <p:cNvSpPr>
                <a:spLocks/>
              </p:cNvSpPr>
              <p:nvPr/>
            </p:nvSpPr>
            <p:spPr bwMode="auto">
              <a:xfrm>
                <a:off x="4455" y="1011"/>
                <a:ext cx="244" cy="429"/>
              </a:xfrm>
              <a:custGeom>
                <a:avLst/>
                <a:gdLst>
                  <a:gd name="T0" fmla="*/ 3 w 489"/>
                  <a:gd name="T1" fmla="*/ 39 h 858"/>
                  <a:gd name="T2" fmla="*/ 0 w 489"/>
                  <a:gd name="T3" fmla="*/ 41 h 858"/>
                  <a:gd name="T4" fmla="*/ 0 w 489"/>
                  <a:gd name="T5" fmla="*/ 43 h 858"/>
                  <a:gd name="T6" fmla="*/ 0 w 489"/>
                  <a:gd name="T7" fmla="*/ 45 h 858"/>
                  <a:gd name="T8" fmla="*/ 0 w 489"/>
                  <a:gd name="T9" fmla="*/ 51 h 858"/>
                  <a:gd name="T10" fmla="*/ 2 w 489"/>
                  <a:gd name="T11" fmla="*/ 55 h 858"/>
                  <a:gd name="T12" fmla="*/ 3 w 489"/>
                  <a:gd name="T13" fmla="*/ 59 h 858"/>
                  <a:gd name="T14" fmla="*/ 3 w 489"/>
                  <a:gd name="T15" fmla="*/ 62 h 858"/>
                  <a:gd name="T16" fmla="*/ 4 w 489"/>
                  <a:gd name="T17" fmla="*/ 66 h 858"/>
                  <a:gd name="T18" fmla="*/ 6 w 489"/>
                  <a:gd name="T19" fmla="*/ 67 h 858"/>
                  <a:gd name="T20" fmla="*/ 6 w 489"/>
                  <a:gd name="T21" fmla="*/ 68 h 858"/>
                  <a:gd name="T22" fmla="*/ 4 w 489"/>
                  <a:gd name="T23" fmla="*/ 78 h 858"/>
                  <a:gd name="T24" fmla="*/ 7 w 489"/>
                  <a:gd name="T25" fmla="*/ 85 h 858"/>
                  <a:gd name="T26" fmla="*/ 10 w 489"/>
                  <a:gd name="T27" fmla="*/ 91 h 858"/>
                  <a:gd name="T28" fmla="*/ 16 w 489"/>
                  <a:gd name="T29" fmla="*/ 97 h 858"/>
                  <a:gd name="T30" fmla="*/ 22 w 489"/>
                  <a:gd name="T31" fmla="*/ 104 h 858"/>
                  <a:gd name="T32" fmla="*/ 30 w 489"/>
                  <a:gd name="T33" fmla="*/ 107 h 858"/>
                  <a:gd name="T34" fmla="*/ 36 w 489"/>
                  <a:gd name="T35" fmla="*/ 107 h 858"/>
                  <a:gd name="T36" fmla="*/ 41 w 489"/>
                  <a:gd name="T37" fmla="*/ 104 h 858"/>
                  <a:gd name="T38" fmla="*/ 46 w 489"/>
                  <a:gd name="T39" fmla="*/ 97 h 858"/>
                  <a:gd name="T40" fmla="*/ 48 w 489"/>
                  <a:gd name="T41" fmla="*/ 91 h 858"/>
                  <a:gd name="T42" fmla="*/ 48 w 489"/>
                  <a:gd name="T43" fmla="*/ 86 h 858"/>
                  <a:gd name="T44" fmla="*/ 51 w 489"/>
                  <a:gd name="T45" fmla="*/ 80 h 858"/>
                  <a:gd name="T46" fmla="*/ 52 w 489"/>
                  <a:gd name="T47" fmla="*/ 77 h 858"/>
                  <a:gd name="T48" fmla="*/ 52 w 489"/>
                  <a:gd name="T49" fmla="*/ 75 h 858"/>
                  <a:gd name="T50" fmla="*/ 54 w 489"/>
                  <a:gd name="T51" fmla="*/ 69 h 858"/>
                  <a:gd name="T52" fmla="*/ 55 w 489"/>
                  <a:gd name="T53" fmla="*/ 62 h 858"/>
                  <a:gd name="T54" fmla="*/ 56 w 489"/>
                  <a:gd name="T55" fmla="*/ 58 h 858"/>
                  <a:gd name="T56" fmla="*/ 58 w 489"/>
                  <a:gd name="T57" fmla="*/ 54 h 858"/>
                  <a:gd name="T58" fmla="*/ 59 w 489"/>
                  <a:gd name="T59" fmla="*/ 49 h 858"/>
                  <a:gd name="T60" fmla="*/ 60 w 489"/>
                  <a:gd name="T61" fmla="*/ 37 h 858"/>
                  <a:gd name="T62" fmla="*/ 61 w 489"/>
                  <a:gd name="T63" fmla="*/ 28 h 858"/>
                  <a:gd name="T64" fmla="*/ 60 w 489"/>
                  <a:gd name="T65" fmla="*/ 23 h 858"/>
                  <a:gd name="T66" fmla="*/ 58 w 489"/>
                  <a:gd name="T67" fmla="*/ 18 h 858"/>
                  <a:gd name="T68" fmla="*/ 55 w 489"/>
                  <a:gd name="T69" fmla="*/ 12 h 858"/>
                  <a:gd name="T70" fmla="*/ 53 w 489"/>
                  <a:gd name="T71" fmla="*/ 10 h 858"/>
                  <a:gd name="T72" fmla="*/ 51 w 489"/>
                  <a:gd name="T73" fmla="*/ 7 h 858"/>
                  <a:gd name="T74" fmla="*/ 47 w 489"/>
                  <a:gd name="T75" fmla="*/ 5 h 858"/>
                  <a:gd name="T76" fmla="*/ 43 w 489"/>
                  <a:gd name="T77" fmla="*/ 2 h 858"/>
                  <a:gd name="T78" fmla="*/ 39 w 489"/>
                  <a:gd name="T79" fmla="*/ 1 h 858"/>
                  <a:gd name="T80" fmla="*/ 35 w 489"/>
                  <a:gd name="T81" fmla="*/ 0 h 858"/>
                  <a:gd name="T82" fmla="*/ 29 w 489"/>
                  <a:gd name="T83" fmla="*/ 1 h 858"/>
                  <a:gd name="T84" fmla="*/ 24 w 489"/>
                  <a:gd name="T85" fmla="*/ 2 h 858"/>
                  <a:gd name="T86" fmla="*/ 19 w 489"/>
                  <a:gd name="T87" fmla="*/ 5 h 858"/>
                  <a:gd name="T88" fmla="*/ 16 w 489"/>
                  <a:gd name="T89" fmla="*/ 7 h 858"/>
                  <a:gd name="T90" fmla="*/ 13 w 489"/>
                  <a:gd name="T91" fmla="*/ 10 h 858"/>
                  <a:gd name="T92" fmla="*/ 10 w 489"/>
                  <a:gd name="T93" fmla="*/ 14 h 858"/>
                  <a:gd name="T94" fmla="*/ 8 w 489"/>
                  <a:gd name="T95" fmla="*/ 19 h 858"/>
                  <a:gd name="T96" fmla="*/ 6 w 489"/>
                  <a:gd name="T97" fmla="*/ 24 h 858"/>
                  <a:gd name="T98" fmla="*/ 5 w 489"/>
                  <a:gd name="T99" fmla="*/ 27 h 858"/>
                  <a:gd name="T100" fmla="*/ 4 w 489"/>
                  <a:gd name="T101" fmla="*/ 33 h 858"/>
                  <a:gd name="T102" fmla="*/ 3 w 489"/>
                  <a:gd name="T103" fmla="*/ 39 h 85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89"/>
                  <a:gd name="T157" fmla="*/ 0 h 858"/>
                  <a:gd name="T158" fmla="*/ 489 w 489"/>
                  <a:gd name="T159" fmla="*/ 858 h 85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89" h="858">
                    <a:moveTo>
                      <a:pt x="27" y="307"/>
                    </a:moveTo>
                    <a:lnTo>
                      <a:pt x="6" y="323"/>
                    </a:lnTo>
                    <a:lnTo>
                      <a:pt x="0" y="341"/>
                    </a:lnTo>
                    <a:lnTo>
                      <a:pt x="3" y="359"/>
                    </a:lnTo>
                    <a:lnTo>
                      <a:pt x="7" y="402"/>
                    </a:lnTo>
                    <a:lnTo>
                      <a:pt x="17" y="442"/>
                    </a:lnTo>
                    <a:lnTo>
                      <a:pt x="28" y="476"/>
                    </a:lnTo>
                    <a:lnTo>
                      <a:pt x="28" y="503"/>
                    </a:lnTo>
                    <a:lnTo>
                      <a:pt x="35" y="523"/>
                    </a:lnTo>
                    <a:lnTo>
                      <a:pt x="48" y="532"/>
                    </a:lnTo>
                    <a:lnTo>
                      <a:pt x="51" y="537"/>
                    </a:lnTo>
                    <a:lnTo>
                      <a:pt x="39" y="621"/>
                    </a:lnTo>
                    <a:lnTo>
                      <a:pt x="61" y="678"/>
                    </a:lnTo>
                    <a:lnTo>
                      <a:pt x="86" y="723"/>
                    </a:lnTo>
                    <a:lnTo>
                      <a:pt x="128" y="771"/>
                    </a:lnTo>
                    <a:lnTo>
                      <a:pt x="182" y="832"/>
                    </a:lnTo>
                    <a:lnTo>
                      <a:pt x="241" y="855"/>
                    </a:lnTo>
                    <a:lnTo>
                      <a:pt x="295" y="858"/>
                    </a:lnTo>
                    <a:lnTo>
                      <a:pt x="334" y="827"/>
                    </a:lnTo>
                    <a:lnTo>
                      <a:pt x="368" y="770"/>
                    </a:lnTo>
                    <a:lnTo>
                      <a:pt x="384" y="723"/>
                    </a:lnTo>
                    <a:lnTo>
                      <a:pt x="387" y="681"/>
                    </a:lnTo>
                    <a:lnTo>
                      <a:pt x="409" y="635"/>
                    </a:lnTo>
                    <a:lnTo>
                      <a:pt x="418" y="615"/>
                    </a:lnTo>
                    <a:lnTo>
                      <a:pt x="423" y="593"/>
                    </a:lnTo>
                    <a:lnTo>
                      <a:pt x="435" y="548"/>
                    </a:lnTo>
                    <a:lnTo>
                      <a:pt x="446" y="500"/>
                    </a:lnTo>
                    <a:lnTo>
                      <a:pt x="453" y="467"/>
                    </a:lnTo>
                    <a:lnTo>
                      <a:pt x="464" y="433"/>
                    </a:lnTo>
                    <a:lnTo>
                      <a:pt x="472" y="388"/>
                    </a:lnTo>
                    <a:lnTo>
                      <a:pt x="486" y="289"/>
                    </a:lnTo>
                    <a:lnTo>
                      <a:pt x="489" y="231"/>
                    </a:lnTo>
                    <a:lnTo>
                      <a:pt x="482" y="182"/>
                    </a:lnTo>
                    <a:lnTo>
                      <a:pt x="468" y="137"/>
                    </a:lnTo>
                    <a:lnTo>
                      <a:pt x="444" y="93"/>
                    </a:lnTo>
                    <a:lnTo>
                      <a:pt x="427" y="73"/>
                    </a:lnTo>
                    <a:lnTo>
                      <a:pt x="415" y="61"/>
                    </a:lnTo>
                    <a:lnTo>
                      <a:pt x="383" y="33"/>
                    </a:lnTo>
                    <a:lnTo>
                      <a:pt x="350" y="14"/>
                    </a:lnTo>
                    <a:lnTo>
                      <a:pt x="313" y="5"/>
                    </a:lnTo>
                    <a:lnTo>
                      <a:pt x="284" y="0"/>
                    </a:lnTo>
                    <a:lnTo>
                      <a:pt x="239" y="2"/>
                    </a:lnTo>
                    <a:lnTo>
                      <a:pt x="192" y="16"/>
                    </a:lnTo>
                    <a:lnTo>
                      <a:pt x="158" y="33"/>
                    </a:lnTo>
                    <a:lnTo>
                      <a:pt x="129" y="58"/>
                    </a:lnTo>
                    <a:lnTo>
                      <a:pt x="106" y="79"/>
                    </a:lnTo>
                    <a:lnTo>
                      <a:pt x="86" y="112"/>
                    </a:lnTo>
                    <a:lnTo>
                      <a:pt x="69" y="146"/>
                    </a:lnTo>
                    <a:lnTo>
                      <a:pt x="51" y="188"/>
                    </a:lnTo>
                    <a:lnTo>
                      <a:pt x="43" y="219"/>
                    </a:lnTo>
                    <a:lnTo>
                      <a:pt x="34" y="261"/>
                    </a:lnTo>
                    <a:lnTo>
                      <a:pt x="27" y="307"/>
                    </a:lnTo>
                    <a:close/>
                  </a:path>
                </a:pathLst>
              </a:custGeom>
              <a:solidFill>
                <a:srgbClr val="FF9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75" name="Freeform 27"/>
              <p:cNvSpPr>
                <a:spLocks/>
              </p:cNvSpPr>
              <p:nvPr/>
            </p:nvSpPr>
            <p:spPr bwMode="auto">
              <a:xfrm>
                <a:off x="4619" y="1300"/>
                <a:ext cx="16" cy="13"/>
              </a:xfrm>
              <a:custGeom>
                <a:avLst/>
                <a:gdLst>
                  <a:gd name="T0" fmla="*/ 0 w 33"/>
                  <a:gd name="T1" fmla="*/ 4 h 25"/>
                  <a:gd name="T2" fmla="*/ 2 w 33"/>
                  <a:gd name="T3" fmla="*/ 2 h 25"/>
                  <a:gd name="T4" fmla="*/ 4 w 33"/>
                  <a:gd name="T5" fmla="*/ 0 h 25"/>
                  <a:gd name="T6" fmla="*/ 2 w 33"/>
                  <a:gd name="T7" fmla="*/ 1 h 25"/>
                  <a:gd name="T8" fmla="*/ 0 w 33"/>
                  <a:gd name="T9" fmla="*/ 1 h 25"/>
                  <a:gd name="T10" fmla="*/ 0 w 33"/>
                  <a:gd name="T11" fmla="*/ 4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25"/>
                  <a:gd name="T20" fmla="*/ 33 w 33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25">
                    <a:moveTo>
                      <a:pt x="1" y="25"/>
                    </a:moveTo>
                    <a:lnTo>
                      <a:pt x="21" y="11"/>
                    </a:lnTo>
                    <a:lnTo>
                      <a:pt x="33" y="0"/>
                    </a:lnTo>
                    <a:lnTo>
                      <a:pt x="16" y="1"/>
                    </a:lnTo>
                    <a:lnTo>
                      <a:pt x="0" y="4"/>
                    </a:lnTo>
                    <a:lnTo>
                      <a:pt x="1" y="25"/>
                    </a:lnTo>
                    <a:close/>
                  </a:path>
                </a:pathLst>
              </a:custGeom>
              <a:solidFill>
                <a:srgbClr val="5F3F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76" name="Freeform 28"/>
              <p:cNvSpPr>
                <a:spLocks/>
              </p:cNvSpPr>
              <p:nvPr/>
            </p:nvSpPr>
            <p:spPr bwMode="auto">
              <a:xfrm>
                <a:off x="4584" y="1312"/>
                <a:ext cx="22" cy="13"/>
              </a:xfrm>
              <a:custGeom>
                <a:avLst/>
                <a:gdLst>
                  <a:gd name="T0" fmla="*/ 0 w 43"/>
                  <a:gd name="T1" fmla="*/ 0 h 26"/>
                  <a:gd name="T2" fmla="*/ 3 w 43"/>
                  <a:gd name="T3" fmla="*/ 3 h 26"/>
                  <a:gd name="T4" fmla="*/ 4 w 43"/>
                  <a:gd name="T5" fmla="*/ 3 h 26"/>
                  <a:gd name="T6" fmla="*/ 5 w 43"/>
                  <a:gd name="T7" fmla="*/ 3 h 26"/>
                  <a:gd name="T8" fmla="*/ 6 w 43"/>
                  <a:gd name="T9" fmla="*/ 1 h 26"/>
                  <a:gd name="T10" fmla="*/ 0 w 43"/>
                  <a:gd name="T11" fmla="*/ 0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26"/>
                  <a:gd name="T20" fmla="*/ 43 w 43"/>
                  <a:gd name="T21" fmla="*/ 26 h 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26">
                    <a:moveTo>
                      <a:pt x="0" y="0"/>
                    </a:moveTo>
                    <a:lnTo>
                      <a:pt x="20" y="17"/>
                    </a:lnTo>
                    <a:lnTo>
                      <a:pt x="29" y="26"/>
                    </a:lnTo>
                    <a:lnTo>
                      <a:pt x="39" y="22"/>
                    </a:lnTo>
                    <a:lnTo>
                      <a:pt x="43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77" name="Freeform 29"/>
              <p:cNvSpPr>
                <a:spLocks/>
              </p:cNvSpPr>
              <p:nvPr/>
            </p:nvSpPr>
            <p:spPr bwMode="auto">
              <a:xfrm>
                <a:off x="4561" y="1293"/>
                <a:ext cx="62" cy="25"/>
              </a:xfrm>
              <a:custGeom>
                <a:avLst/>
                <a:gdLst>
                  <a:gd name="T0" fmla="*/ 0 w 123"/>
                  <a:gd name="T1" fmla="*/ 1 h 50"/>
                  <a:gd name="T2" fmla="*/ 8 w 123"/>
                  <a:gd name="T3" fmla="*/ 0 h 50"/>
                  <a:gd name="T4" fmla="*/ 10 w 123"/>
                  <a:gd name="T5" fmla="*/ 1 h 50"/>
                  <a:gd name="T6" fmla="*/ 14 w 123"/>
                  <a:gd name="T7" fmla="*/ 2 h 50"/>
                  <a:gd name="T8" fmla="*/ 16 w 123"/>
                  <a:gd name="T9" fmla="*/ 2 h 50"/>
                  <a:gd name="T10" fmla="*/ 16 w 123"/>
                  <a:gd name="T11" fmla="*/ 5 h 50"/>
                  <a:gd name="T12" fmla="*/ 13 w 123"/>
                  <a:gd name="T13" fmla="*/ 6 h 50"/>
                  <a:gd name="T14" fmla="*/ 11 w 123"/>
                  <a:gd name="T15" fmla="*/ 6 h 50"/>
                  <a:gd name="T16" fmla="*/ 9 w 123"/>
                  <a:gd name="T17" fmla="*/ 6 h 50"/>
                  <a:gd name="T18" fmla="*/ 7 w 123"/>
                  <a:gd name="T19" fmla="*/ 6 h 50"/>
                  <a:gd name="T20" fmla="*/ 5 w 123"/>
                  <a:gd name="T21" fmla="*/ 5 h 50"/>
                  <a:gd name="T22" fmla="*/ 3 w 123"/>
                  <a:gd name="T23" fmla="*/ 3 h 50"/>
                  <a:gd name="T24" fmla="*/ 1 w 123"/>
                  <a:gd name="T25" fmla="*/ 3 h 50"/>
                  <a:gd name="T26" fmla="*/ 0 w 123"/>
                  <a:gd name="T27" fmla="*/ 1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3"/>
                  <a:gd name="T43" fmla="*/ 0 h 50"/>
                  <a:gd name="T44" fmla="*/ 123 w 123"/>
                  <a:gd name="T45" fmla="*/ 50 h 5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3" h="50">
                    <a:moveTo>
                      <a:pt x="0" y="5"/>
                    </a:moveTo>
                    <a:lnTo>
                      <a:pt x="59" y="0"/>
                    </a:lnTo>
                    <a:lnTo>
                      <a:pt x="80" y="3"/>
                    </a:lnTo>
                    <a:lnTo>
                      <a:pt x="108" y="14"/>
                    </a:lnTo>
                    <a:lnTo>
                      <a:pt x="123" y="15"/>
                    </a:lnTo>
                    <a:lnTo>
                      <a:pt x="122" y="39"/>
                    </a:lnTo>
                    <a:lnTo>
                      <a:pt x="102" y="45"/>
                    </a:lnTo>
                    <a:lnTo>
                      <a:pt x="87" y="50"/>
                    </a:lnTo>
                    <a:lnTo>
                      <a:pt x="71" y="48"/>
                    </a:lnTo>
                    <a:lnTo>
                      <a:pt x="51" y="43"/>
                    </a:lnTo>
                    <a:lnTo>
                      <a:pt x="40" y="39"/>
                    </a:lnTo>
                    <a:lnTo>
                      <a:pt x="21" y="29"/>
                    </a:lnTo>
                    <a:lnTo>
                      <a:pt x="7" y="2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78" name="Freeform 30"/>
              <p:cNvSpPr>
                <a:spLocks/>
              </p:cNvSpPr>
              <p:nvPr/>
            </p:nvSpPr>
            <p:spPr bwMode="auto">
              <a:xfrm>
                <a:off x="4550" y="1235"/>
                <a:ext cx="87" cy="71"/>
              </a:xfrm>
              <a:custGeom>
                <a:avLst/>
                <a:gdLst>
                  <a:gd name="T0" fmla="*/ 9 w 173"/>
                  <a:gd name="T1" fmla="*/ 0 h 141"/>
                  <a:gd name="T2" fmla="*/ 6 w 173"/>
                  <a:gd name="T3" fmla="*/ 2 h 141"/>
                  <a:gd name="T4" fmla="*/ 5 w 173"/>
                  <a:gd name="T5" fmla="*/ 5 h 141"/>
                  <a:gd name="T6" fmla="*/ 3 w 173"/>
                  <a:gd name="T7" fmla="*/ 7 h 141"/>
                  <a:gd name="T8" fmla="*/ 2 w 173"/>
                  <a:gd name="T9" fmla="*/ 9 h 141"/>
                  <a:gd name="T10" fmla="*/ 1 w 173"/>
                  <a:gd name="T11" fmla="*/ 12 h 141"/>
                  <a:gd name="T12" fmla="*/ 1 w 173"/>
                  <a:gd name="T13" fmla="*/ 15 h 141"/>
                  <a:gd name="T14" fmla="*/ 0 w 173"/>
                  <a:gd name="T15" fmla="*/ 16 h 141"/>
                  <a:gd name="T16" fmla="*/ 3 w 173"/>
                  <a:gd name="T17" fmla="*/ 16 h 141"/>
                  <a:gd name="T18" fmla="*/ 6 w 173"/>
                  <a:gd name="T19" fmla="*/ 17 h 141"/>
                  <a:gd name="T20" fmla="*/ 9 w 173"/>
                  <a:gd name="T21" fmla="*/ 17 h 141"/>
                  <a:gd name="T22" fmla="*/ 11 w 173"/>
                  <a:gd name="T23" fmla="*/ 17 h 141"/>
                  <a:gd name="T24" fmla="*/ 13 w 173"/>
                  <a:gd name="T25" fmla="*/ 17 h 141"/>
                  <a:gd name="T26" fmla="*/ 14 w 173"/>
                  <a:gd name="T27" fmla="*/ 17 h 141"/>
                  <a:gd name="T28" fmla="*/ 17 w 173"/>
                  <a:gd name="T29" fmla="*/ 18 h 141"/>
                  <a:gd name="T30" fmla="*/ 19 w 173"/>
                  <a:gd name="T31" fmla="*/ 18 h 141"/>
                  <a:gd name="T32" fmla="*/ 22 w 173"/>
                  <a:gd name="T33" fmla="*/ 17 h 141"/>
                  <a:gd name="T34" fmla="*/ 21 w 173"/>
                  <a:gd name="T35" fmla="*/ 16 h 141"/>
                  <a:gd name="T36" fmla="*/ 19 w 173"/>
                  <a:gd name="T37" fmla="*/ 16 h 141"/>
                  <a:gd name="T38" fmla="*/ 17 w 173"/>
                  <a:gd name="T39" fmla="*/ 15 h 141"/>
                  <a:gd name="T40" fmla="*/ 15 w 173"/>
                  <a:gd name="T41" fmla="*/ 15 h 141"/>
                  <a:gd name="T42" fmla="*/ 14 w 173"/>
                  <a:gd name="T43" fmla="*/ 15 h 141"/>
                  <a:gd name="T44" fmla="*/ 11 w 173"/>
                  <a:gd name="T45" fmla="*/ 14 h 141"/>
                  <a:gd name="T46" fmla="*/ 10 w 173"/>
                  <a:gd name="T47" fmla="*/ 14 h 141"/>
                  <a:gd name="T48" fmla="*/ 8 w 173"/>
                  <a:gd name="T49" fmla="*/ 14 h 141"/>
                  <a:gd name="T50" fmla="*/ 4 w 173"/>
                  <a:gd name="T51" fmla="*/ 15 h 141"/>
                  <a:gd name="T52" fmla="*/ 4 w 173"/>
                  <a:gd name="T53" fmla="*/ 14 h 141"/>
                  <a:gd name="T54" fmla="*/ 5 w 173"/>
                  <a:gd name="T55" fmla="*/ 12 h 141"/>
                  <a:gd name="T56" fmla="*/ 5 w 173"/>
                  <a:gd name="T57" fmla="*/ 11 h 141"/>
                  <a:gd name="T58" fmla="*/ 7 w 173"/>
                  <a:gd name="T59" fmla="*/ 11 h 141"/>
                  <a:gd name="T60" fmla="*/ 9 w 173"/>
                  <a:gd name="T61" fmla="*/ 10 h 141"/>
                  <a:gd name="T62" fmla="*/ 11 w 173"/>
                  <a:gd name="T63" fmla="*/ 10 h 141"/>
                  <a:gd name="T64" fmla="*/ 12 w 173"/>
                  <a:gd name="T65" fmla="*/ 9 h 141"/>
                  <a:gd name="T66" fmla="*/ 15 w 173"/>
                  <a:gd name="T67" fmla="*/ 8 h 141"/>
                  <a:gd name="T68" fmla="*/ 12 w 173"/>
                  <a:gd name="T69" fmla="*/ 5 h 141"/>
                  <a:gd name="T70" fmla="*/ 9 w 173"/>
                  <a:gd name="T71" fmla="*/ 0 h 1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3"/>
                  <a:gd name="T109" fmla="*/ 0 h 141"/>
                  <a:gd name="T110" fmla="*/ 173 w 173"/>
                  <a:gd name="T111" fmla="*/ 141 h 1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3" h="141">
                    <a:moveTo>
                      <a:pt x="65" y="0"/>
                    </a:moveTo>
                    <a:lnTo>
                      <a:pt x="48" y="15"/>
                    </a:lnTo>
                    <a:lnTo>
                      <a:pt x="34" y="34"/>
                    </a:lnTo>
                    <a:lnTo>
                      <a:pt x="20" y="54"/>
                    </a:lnTo>
                    <a:lnTo>
                      <a:pt x="11" y="71"/>
                    </a:lnTo>
                    <a:lnTo>
                      <a:pt x="3" y="91"/>
                    </a:lnTo>
                    <a:lnTo>
                      <a:pt x="1" y="116"/>
                    </a:lnTo>
                    <a:lnTo>
                      <a:pt x="0" y="128"/>
                    </a:lnTo>
                    <a:lnTo>
                      <a:pt x="23" y="128"/>
                    </a:lnTo>
                    <a:lnTo>
                      <a:pt x="45" y="131"/>
                    </a:lnTo>
                    <a:lnTo>
                      <a:pt x="67" y="130"/>
                    </a:lnTo>
                    <a:lnTo>
                      <a:pt x="88" y="130"/>
                    </a:lnTo>
                    <a:lnTo>
                      <a:pt x="99" y="130"/>
                    </a:lnTo>
                    <a:lnTo>
                      <a:pt x="110" y="133"/>
                    </a:lnTo>
                    <a:lnTo>
                      <a:pt x="136" y="139"/>
                    </a:lnTo>
                    <a:lnTo>
                      <a:pt x="150" y="141"/>
                    </a:lnTo>
                    <a:lnTo>
                      <a:pt x="173" y="133"/>
                    </a:lnTo>
                    <a:lnTo>
                      <a:pt x="162" y="125"/>
                    </a:lnTo>
                    <a:lnTo>
                      <a:pt x="148" y="121"/>
                    </a:lnTo>
                    <a:lnTo>
                      <a:pt x="131" y="116"/>
                    </a:lnTo>
                    <a:lnTo>
                      <a:pt x="120" y="114"/>
                    </a:lnTo>
                    <a:lnTo>
                      <a:pt x="110" y="119"/>
                    </a:lnTo>
                    <a:lnTo>
                      <a:pt x="87" y="107"/>
                    </a:lnTo>
                    <a:lnTo>
                      <a:pt x="75" y="107"/>
                    </a:lnTo>
                    <a:lnTo>
                      <a:pt x="59" y="111"/>
                    </a:lnTo>
                    <a:lnTo>
                      <a:pt x="25" y="117"/>
                    </a:lnTo>
                    <a:lnTo>
                      <a:pt x="28" y="107"/>
                    </a:lnTo>
                    <a:lnTo>
                      <a:pt x="33" y="96"/>
                    </a:lnTo>
                    <a:lnTo>
                      <a:pt x="40" y="82"/>
                    </a:lnTo>
                    <a:lnTo>
                      <a:pt x="52" y="82"/>
                    </a:lnTo>
                    <a:lnTo>
                      <a:pt x="67" y="79"/>
                    </a:lnTo>
                    <a:lnTo>
                      <a:pt x="85" y="74"/>
                    </a:lnTo>
                    <a:lnTo>
                      <a:pt x="96" y="69"/>
                    </a:lnTo>
                    <a:lnTo>
                      <a:pt x="113" y="60"/>
                    </a:lnTo>
                    <a:lnTo>
                      <a:pt x="90" y="4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79" name="Freeform 31"/>
              <p:cNvSpPr>
                <a:spLocks/>
              </p:cNvSpPr>
              <p:nvPr/>
            </p:nvSpPr>
            <p:spPr bwMode="auto">
              <a:xfrm>
                <a:off x="4544" y="1158"/>
                <a:ext cx="58" cy="66"/>
              </a:xfrm>
              <a:custGeom>
                <a:avLst/>
                <a:gdLst>
                  <a:gd name="T0" fmla="*/ 15 w 115"/>
                  <a:gd name="T1" fmla="*/ 7 h 130"/>
                  <a:gd name="T2" fmla="*/ 15 w 115"/>
                  <a:gd name="T3" fmla="*/ 11 h 130"/>
                  <a:gd name="T4" fmla="*/ 11 w 115"/>
                  <a:gd name="T5" fmla="*/ 17 h 130"/>
                  <a:gd name="T6" fmla="*/ 11 w 115"/>
                  <a:gd name="T7" fmla="*/ 12 h 130"/>
                  <a:gd name="T8" fmla="*/ 11 w 115"/>
                  <a:gd name="T9" fmla="*/ 10 h 130"/>
                  <a:gd name="T10" fmla="*/ 11 w 115"/>
                  <a:gd name="T11" fmla="*/ 8 h 130"/>
                  <a:gd name="T12" fmla="*/ 9 w 115"/>
                  <a:gd name="T13" fmla="*/ 7 h 130"/>
                  <a:gd name="T14" fmla="*/ 7 w 115"/>
                  <a:gd name="T15" fmla="*/ 5 h 130"/>
                  <a:gd name="T16" fmla="*/ 6 w 115"/>
                  <a:gd name="T17" fmla="*/ 4 h 130"/>
                  <a:gd name="T18" fmla="*/ 4 w 115"/>
                  <a:gd name="T19" fmla="*/ 4 h 130"/>
                  <a:gd name="T20" fmla="*/ 2 w 115"/>
                  <a:gd name="T21" fmla="*/ 5 h 130"/>
                  <a:gd name="T22" fmla="*/ 0 w 115"/>
                  <a:gd name="T23" fmla="*/ 5 h 130"/>
                  <a:gd name="T24" fmla="*/ 2 w 115"/>
                  <a:gd name="T25" fmla="*/ 1 h 130"/>
                  <a:gd name="T26" fmla="*/ 3 w 115"/>
                  <a:gd name="T27" fmla="*/ 0 h 130"/>
                  <a:gd name="T28" fmla="*/ 5 w 115"/>
                  <a:gd name="T29" fmla="*/ 0 h 130"/>
                  <a:gd name="T30" fmla="*/ 8 w 115"/>
                  <a:gd name="T31" fmla="*/ 1 h 130"/>
                  <a:gd name="T32" fmla="*/ 10 w 115"/>
                  <a:gd name="T33" fmla="*/ 2 h 130"/>
                  <a:gd name="T34" fmla="*/ 13 w 115"/>
                  <a:gd name="T35" fmla="*/ 3 h 130"/>
                  <a:gd name="T36" fmla="*/ 14 w 115"/>
                  <a:gd name="T37" fmla="*/ 5 h 130"/>
                  <a:gd name="T38" fmla="*/ 15 w 115"/>
                  <a:gd name="T39" fmla="*/ 7 h 13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5"/>
                  <a:gd name="T61" fmla="*/ 0 h 130"/>
                  <a:gd name="T62" fmla="*/ 115 w 115"/>
                  <a:gd name="T63" fmla="*/ 130 h 13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5" h="130">
                    <a:moveTo>
                      <a:pt x="115" y="54"/>
                    </a:moveTo>
                    <a:lnTo>
                      <a:pt x="115" y="87"/>
                    </a:lnTo>
                    <a:lnTo>
                      <a:pt x="81" y="130"/>
                    </a:lnTo>
                    <a:lnTo>
                      <a:pt x="85" y="95"/>
                    </a:lnTo>
                    <a:lnTo>
                      <a:pt x="85" y="76"/>
                    </a:lnTo>
                    <a:lnTo>
                      <a:pt x="81" y="60"/>
                    </a:lnTo>
                    <a:lnTo>
                      <a:pt x="71" y="51"/>
                    </a:lnTo>
                    <a:lnTo>
                      <a:pt x="56" y="40"/>
                    </a:lnTo>
                    <a:lnTo>
                      <a:pt x="41" y="31"/>
                    </a:lnTo>
                    <a:lnTo>
                      <a:pt x="28" y="29"/>
                    </a:lnTo>
                    <a:lnTo>
                      <a:pt x="11" y="34"/>
                    </a:lnTo>
                    <a:lnTo>
                      <a:pt x="0" y="39"/>
                    </a:lnTo>
                    <a:lnTo>
                      <a:pt x="14" y="3"/>
                    </a:lnTo>
                    <a:lnTo>
                      <a:pt x="22" y="0"/>
                    </a:lnTo>
                    <a:lnTo>
                      <a:pt x="36" y="0"/>
                    </a:lnTo>
                    <a:lnTo>
                      <a:pt x="59" y="5"/>
                    </a:lnTo>
                    <a:lnTo>
                      <a:pt x="79" y="11"/>
                    </a:lnTo>
                    <a:lnTo>
                      <a:pt x="97" y="20"/>
                    </a:lnTo>
                    <a:lnTo>
                      <a:pt x="109" y="36"/>
                    </a:lnTo>
                    <a:lnTo>
                      <a:pt x="115" y="54"/>
                    </a:lnTo>
                    <a:close/>
                  </a:path>
                </a:pathLst>
              </a:custGeom>
              <a:solidFill>
                <a:srgbClr val="B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80" name="Freeform 32"/>
              <p:cNvSpPr>
                <a:spLocks/>
              </p:cNvSpPr>
              <p:nvPr/>
            </p:nvSpPr>
            <p:spPr bwMode="auto">
              <a:xfrm>
                <a:off x="4455" y="1009"/>
                <a:ext cx="244" cy="429"/>
              </a:xfrm>
              <a:custGeom>
                <a:avLst/>
                <a:gdLst>
                  <a:gd name="T0" fmla="*/ 0 w 489"/>
                  <a:gd name="T1" fmla="*/ 43 h 857"/>
                  <a:gd name="T2" fmla="*/ 2 w 489"/>
                  <a:gd name="T3" fmla="*/ 56 h 857"/>
                  <a:gd name="T4" fmla="*/ 4 w 489"/>
                  <a:gd name="T5" fmla="*/ 66 h 857"/>
                  <a:gd name="T6" fmla="*/ 4 w 489"/>
                  <a:gd name="T7" fmla="*/ 78 h 857"/>
                  <a:gd name="T8" fmla="*/ 21 w 489"/>
                  <a:gd name="T9" fmla="*/ 66 h 857"/>
                  <a:gd name="T10" fmla="*/ 27 w 489"/>
                  <a:gd name="T11" fmla="*/ 62 h 857"/>
                  <a:gd name="T12" fmla="*/ 30 w 489"/>
                  <a:gd name="T13" fmla="*/ 58 h 857"/>
                  <a:gd name="T14" fmla="*/ 25 w 489"/>
                  <a:gd name="T15" fmla="*/ 59 h 857"/>
                  <a:gd name="T16" fmla="*/ 20 w 489"/>
                  <a:gd name="T17" fmla="*/ 56 h 857"/>
                  <a:gd name="T18" fmla="*/ 23 w 489"/>
                  <a:gd name="T19" fmla="*/ 52 h 857"/>
                  <a:gd name="T20" fmla="*/ 30 w 489"/>
                  <a:gd name="T21" fmla="*/ 55 h 857"/>
                  <a:gd name="T22" fmla="*/ 38 w 489"/>
                  <a:gd name="T23" fmla="*/ 37 h 857"/>
                  <a:gd name="T24" fmla="*/ 33 w 489"/>
                  <a:gd name="T25" fmla="*/ 29 h 857"/>
                  <a:gd name="T26" fmla="*/ 39 w 489"/>
                  <a:gd name="T27" fmla="*/ 16 h 857"/>
                  <a:gd name="T28" fmla="*/ 48 w 489"/>
                  <a:gd name="T29" fmla="*/ 20 h 857"/>
                  <a:gd name="T30" fmla="*/ 53 w 489"/>
                  <a:gd name="T31" fmla="*/ 28 h 857"/>
                  <a:gd name="T32" fmla="*/ 52 w 489"/>
                  <a:gd name="T33" fmla="*/ 36 h 857"/>
                  <a:gd name="T34" fmla="*/ 52 w 489"/>
                  <a:gd name="T35" fmla="*/ 41 h 857"/>
                  <a:gd name="T36" fmla="*/ 50 w 489"/>
                  <a:gd name="T37" fmla="*/ 55 h 857"/>
                  <a:gd name="T38" fmla="*/ 53 w 489"/>
                  <a:gd name="T39" fmla="*/ 59 h 857"/>
                  <a:gd name="T40" fmla="*/ 52 w 489"/>
                  <a:gd name="T41" fmla="*/ 65 h 857"/>
                  <a:gd name="T42" fmla="*/ 47 w 489"/>
                  <a:gd name="T43" fmla="*/ 62 h 857"/>
                  <a:gd name="T44" fmla="*/ 44 w 489"/>
                  <a:gd name="T45" fmla="*/ 64 h 857"/>
                  <a:gd name="T46" fmla="*/ 48 w 489"/>
                  <a:gd name="T47" fmla="*/ 68 h 857"/>
                  <a:gd name="T48" fmla="*/ 50 w 489"/>
                  <a:gd name="T49" fmla="*/ 73 h 857"/>
                  <a:gd name="T50" fmla="*/ 49 w 489"/>
                  <a:gd name="T51" fmla="*/ 79 h 857"/>
                  <a:gd name="T52" fmla="*/ 45 w 489"/>
                  <a:gd name="T53" fmla="*/ 84 h 857"/>
                  <a:gd name="T54" fmla="*/ 40 w 489"/>
                  <a:gd name="T55" fmla="*/ 87 h 857"/>
                  <a:gd name="T56" fmla="*/ 35 w 489"/>
                  <a:gd name="T57" fmla="*/ 89 h 857"/>
                  <a:gd name="T58" fmla="*/ 31 w 489"/>
                  <a:gd name="T59" fmla="*/ 86 h 857"/>
                  <a:gd name="T60" fmla="*/ 26 w 489"/>
                  <a:gd name="T61" fmla="*/ 79 h 857"/>
                  <a:gd name="T62" fmla="*/ 24 w 489"/>
                  <a:gd name="T63" fmla="*/ 74 h 857"/>
                  <a:gd name="T64" fmla="*/ 21 w 489"/>
                  <a:gd name="T65" fmla="*/ 77 h 857"/>
                  <a:gd name="T66" fmla="*/ 6 w 489"/>
                  <a:gd name="T67" fmla="*/ 83 h 857"/>
                  <a:gd name="T68" fmla="*/ 15 w 489"/>
                  <a:gd name="T69" fmla="*/ 98 h 857"/>
                  <a:gd name="T70" fmla="*/ 36 w 489"/>
                  <a:gd name="T71" fmla="*/ 108 h 857"/>
                  <a:gd name="T72" fmla="*/ 48 w 489"/>
                  <a:gd name="T73" fmla="*/ 91 h 857"/>
                  <a:gd name="T74" fmla="*/ 51 w 489"/>
                  <a:gd name="T75" fmla="*/ 80 h 857"/>
                  <a:gd name="T76" fmla="*/ 54 w 489"/>
                  <a:gd name="T77" fmla="*/ 69 h 857"/>
                  <a:gd name="T78" fmla="*/ 58 w 489"/>
                  <a:gd name="T79" fmla="*/ 54 h 857"/>
                  <a:gd name="T80" fmla="*/ 61 w 489"/>
                  <a:gd name="T81" fmla="*/ 29 h 857"/>
                  <a:gd name="T82" fmla="*/ 55 w 489"/>
                  <a:gd name="T83" fmla="*/ 12 h 857"/>
                  <a:gd name="T84" fmla="*/ 47 w 489"/>
                  <a:gd name="T85" fmla="*/ 4 h 857"/>
                  <a:gd name="T86" fmla="*/ 35 w 489"/>
                  <a:gd name="T87" fmla="*/ 0 h 857"/>
                  <a:gd name="T88" fmla="*/ 19 w 489"/>
                  <a:gd name="T89" fmla="*/ 4 h 857"/>
                  <a:gd name="T90" fmla="*/ 10 w 489"/>
                  <a:gd name="T91" fmla="*/ 14 h 857"/>
                  <a:gd name="T92" fmla="*/ 5 w 489"/>
                  <a:gd name="T93" fmla="*/ 28 h 85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89"/>
                  <a:gd name="T142" fmla="*/ 0 h 857"/>
                  <a:gd name="T143" fmla="*/ 489 w 489"/>
                  <a:gd name="T144" fmla="*/ 857 h 857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89" h="857">
                    <a:moveTo>
                      <a:pt x="27" y="307"/>
                    </a:moveTo>
                    <a:lnTo>
                      <a:pt x="6" y="322"/>
                    </a:lnTo>
                    <a:lnTo>
                      <a:pt x="0" y="341"/>
                    </a:lnTo>
                    <a:lnTo>
                      <a:pt x="3" y="358"/>
                    </a:lnTo>
                    <a:lnTo>
                      <a:pt x="7" y="401"/>
                    </a:lnTo>
                    <a:lnTo>
                      <a:pt x="17" y="442"/>
                    </a:lnTo>
                    <a:lnTo>
                      <a:pt x="28" y="476"/>
                    </a:lnTo>
                    <a:lnTo>
                      <a:pt x="28" y="502"/>
                    </a:lnTo>
                    <a:lnTo>
                      <a:pt x="35" y="522"/>
                    </a:lnTo>
                    <a:lnTo>
                      <a:pt x="48" y="532"/>
                    </a:lnTo>
                    <a:lnTo>
                      <a:pt x="51" y="536"/>
                    </a:lnTo>
                    <a:lnTo>
                      <a:pt x="39" y="620"/>
                    </a:lnTo>
                    <a:lnTo>
                      <a:pt x="142" y="530"/>
                    </a:lnTo>
                    <a:lnTo>
                      <a:pt x="154" y="522"/>
                    </a:lnTo>
                    <a:lnTo>
                      <a:pt x="171" y="521"/>
                    </a:lnTo>
                    <a:lnTo>
                      <a:pt x="190" y="511"/>
                    </a:lnTo>
                    <a:lnTo>
                      <a:pt x="204" y="501"/>
                    </a:lnTo>
                    <a:lnTo>
                      <a:pt x="216" y="491"/>
                    </a:lnTo>
                    <a:lnTo>
                      <a:pt x="226" y="485"/>
                    </a:lnTo>
                    <a:lnTo>
                      <a:pt x="236" y="473"/>
                    </a:lnTo>
                    <a:lnTo>
                      <a:pt x="241" y="459"/>
                    </a:lnTo>
                    <a:lnTo>
                      <a:pt x="227" y="465"/>
                    </a:lnTo>
                    <a:lnTo>
                      <a:pt x="214" y="470"/>
                    </a:lnTo>
                    <a:lnTo>
                      <a:pt x="202" y="471"/>
                    </a:lnTo>
                    <a:lnTo>
                      <a:pt x="186" y="466"/>
                    </a:lnTo>
                    <a:lnTo>
                      <a:pt x="171" y="459"/>
                    </a:lnTo>
                    <a:lnTo>
                      <a:pt x="166" y="448"/>
                    </a:lnTo>
                    <a:lnTo>
                      <a:pt x="168" y="434"/>
                    </a:lnTo>
                    <a:lnTo>
                      <a:pt x="176" y="418"/>
                    </a:lnTo>
                    <a:lnTo>
                      <a:pt x="191" y="412"/>
                    </a:lnTo>
                    <a:lnTo>
                      <a:pt x="205" y="411"/>
                    </a:lnTo>
                    <a:lnTo>
                      <a:pt x="224" y="415"/>
                    </a:lnTo>
                    <a:lnTo>
                      <a:pt x="244" y="435"/>
                    </a:lnTo>
                    <a:lnTo>
                      <a:pt x="259" y="448"/>
                    </a:lnTo>
                    <a:lnTo>
                      <a:pt x="285" y="324"/>
                    </a:lnTo>
                    <a:lnTo>
                      <a:pt x="305" y="293"/>
                    </a:lnTo>
                    <a:lnTo>
                      <a:pt x="285" y="276"/>
                    </a:lnTo>
                    <a:lnTo>
                      <a:pt x="267" y="263"/>
                    </a:lnTo>
                    <a:lnTo>
                      <a:pt x="264" y="232"/>
                    </a:lnTo>
                    <a:lnTo>
                      <a:pt x="285" y="184"/>
                    </a:lnTo>
                    <a:lnTo>
                      <a:pt x="305" y="153"/>
                    </a:lnTo>
                    <a:lnTo>
                      <a:pt x="315" y="128"/>
                    </a:lnTo>
                    <a:lnTo>
                      <a:pt x="335" y="128"/>
                    </a:lnTo>
                    <a:lnTo>
                      <a:pt x="364" y="136"/>
                    </a:lnTo>
                    <a:lnTo>
                      <a:pt x="387" y="153"/>
                    </a:lnTo>
                    <a:lnTo>
                      <a:pt x="402" y="169"/>
                    </a:lnTo>
                    <a:lnTo>
                      <a:pt x="417" y="193"/>
                    </a:lnTo>
                    <a:lnTo>
                      <a:pt x="425" y="221"/>
                    </a:lnTo>
                    <a:lnTo>
                      <a:pt x="434" y="252"/>
                    </a:lnTo>
                    <a:lnTo>
                      <a:pt x="423" y="277"/>
                    </a:lnTo>
                    <a:lnTo>
                      <a:pt x="418" y="282"/>
                    </a:lnTo>
                    <a:lnTo>
                      <a:pt x="409" y="297"/>
                    </a:lnTo>
                    <a:lnTo>
                      <a:pt x="430" y="301"/>
                    </a:lnTo>
                    <a:lnTo>
                      <a:pt x="420" y="328"/>
                    </a:lnTo>
                    <a:lnTo>
                      <a:pt x="409" y="352"/>
                    </a:lnTo>
                    <a:lnTo>
                      <a:pt x="427" y="403"/>
                    </a:lnTo>
                    <a:lnTo>
                      <a:pt x="402" y="434"/>
                    </a:lnTo>
                    <a:lnTo>
                      <a:pt x="410" y="439"/>
                    </a:lnTo>
                    <a:lnTo>
                      <a:pt x="419" y="449"/>
                    </a:lnTo>
                    <a:lnTo>
                      <a:pt x="430" y="466"/>
                    </a:lnTo>
                    <a:lnTo>
                      <a:pt x="438" y="488"/>
                    </a:lnTo>
                    <a:lnTo>
                      <a:pt x="435" y="508"/>
                    </a:lnTo>
                    <a:lnTo>
                      <a:pt x="420" y="515"/>
                    </a:lnTo>
                    <a:lnTo>
                      <a:pt x="401" y="510"/>
                    </a:lnTo>
                    <a:lnTo>
                      <a:pt x="389" y="504"/>
                    </a:lnTo>
                    <a:lnTo>
                      <a:pt x="379" y="496"/>
                    </a:lnTo>
                    <a:lnTo>
                      <a:pt x="358" y="476"/>
                    </a:lnTo>
                    <a:lnTo>
                      <a:pt x="341" y="480"/>
                    </a:lnTo>
                    <a:lnTo>
                      <a:pt x="358" y="505"/>
                    </a:lnTo>
                    <a:lnTo>
                      <a:pt x="368" y="516"/>
                    </a:lnTo>
                    <a:lnTo>
                      <a:pt x="380" y="530"/>
                    </a:lnTo>
                    <a:lnTo>
                      <a:pt x="391" y="538"/>
                    </a:lnTo>
                    <a:lnTo>
                      <a:pt x="403" y="550"/>
                    </a:lnTo>
                    <a:lnTo>
                      <a:pt x="407" y="563"/>
                    </a:lnTo>
                    <a:lnTo>
                      <a:pt x="407" y="577"/>
                    </a:lnTo>
                    <a:lnTo>
                      <a:pt x="406" y="598"/>
                    </a:lnTo>
                    <a:lnTo>
                      <a:pt x="400" y="612"/>
                    </a:lnTo>
                    <a:lnTo>
                      <a:pt x="392" y="625"/>
                    </a:lnTo>
                    <a:lnTo>
                      <a:pt x="381" y="639"/>
                    </a:lnTo>
                    <a:lnTo>
                      <a:pt x="373" y="657"/>
                    </a:lnTo>
                    <a:lnTo>
                      <a:pt x="363" y="668"/>
                    </a:lnTo>
                    <a:lnTo>
                      <a:pt x="349" y="664"/>
                    </a:lnTo>
                    <a:lnTo>
                      <a:pt x="335" y="684"/>
                    </a:lnTo>
                    <a:lnTo>
                      <a:pt x="323" y="696"/>
                    </a:lnTo>
                    <a:lnTo>
                      <a:pt x="312" y="708"/>
                    </a:lnTo>
                    <a:lnTo>
                      <a:pt x="296" y="712"/>
                    </a:lnTo>
                    <a:lnTo>
                      <a:pt x="284" y="708"/>
                    </a:lnTo>
                    <a:lnTo>
                      <a:pt x="271" y="705"/>
                    </a:lnTo>
                    <a:lnTo>
                      <a:pt x="261" y="699"/>
                    </a:lnTo>
                    <a:lnTo>
                      <a:pt x="249" y="688"/>
                    </a:lnTo>
                    <a:lnTo>
                      <a:pt x="242" y="677"/>
                    </a:lnTo>
                    <a:lnTo>
                      <a:pt x="220" y="640"/>
                    </a:lnTo>
                    <a:lnTo>
                      <a:pt x="211" y="631"/>
                    </a:lnTo>
                    <a:lnTo>
                      <a:pt x="205" y="622"/>
                    </a:lnTo>
                    <a:lnTo>
                      <a:pt x="198" y="611"/>
                    </a:lnTo>
                    <a:lnTo>
                      <a:pt x="193" y="592"/>
                    </a:lnTo>
                    <a:lnTo>
                      <a:pt x="190" y="574"/>
                    </a:lnTo>
                    <a:lnTo>
                      <a:pt x="181" y="594"/>
                    </a:lnTo>
                    <a:lnTo>
                      <a:pt x="174" y="612"/>
                    </a:lnTo>
                    <a:lnTo>
                      <a:pt x="165" y="600"/>
                    </a:lnTo>
                    <a:lnTo>
                      <a:pt x="157" y="581"/>
                    </a:lnTo>
                    <a:lnTo>
                      <a:pt x="50" y="657"/>
                    </a:lnTo>
                    <a:lnTo>
                      <a:pt x="73" y="712"/>
                    </a:lnTo>
                    <a:lnTo>
                      <a:pt x="101" y="750"/>
                    </a:lnTo>
                    <a:lnTo>
                      <a:pt x="124" y="781"/>
                    </a:lnTo>
                    <a:lnTo>
                      <a:pt x="182" y="831"/>
                    </a:lnTo>
                    <a:lnTo>
                      <a:pt x="241" y="854"/>
                    </a:lnTo>
                    <a:lnTo>
                      <a:pt x="295" y="857"/>
                    </a:lnTo>
                    <a:lnTo>
                      <a:pt x="334" y="826"/>
                    </a:lnTo>
                    <a:lnTo>
                      <a:pt x="368" y="769"/>
                    </a:lnTo>
                    <a:lnTo>
                      <a:pt x="384" y="722"/>
                    </a:lnTo>
                    <a:lnTo>
                      <a:pt x="387" y="681"/>
                    </a:lnTo>
                    <a:lnTo>
                      <a:pt x="402" y="659"/>
                    </a:lnTo>
                    <a:lnTo>
                      <a:pt x="409" y="634"/>
                    </a:lnTo>
                    <a:lnTo>
                      <a:pt x="418" y="614"/>
                    </a:lnTo>
                    <a:lnTo>
                      <a:pt x="423" y="592"/>
                    </a:lnTo>
                    <a:lnTo>
                      <a:pt x="435" y="547"/>
                    </a:lnTo>
                    <a:lnTo>
                      <a:pt x="446" y="499"/>
                    </a:lnTo>
                    <a:lnTo>
                      <a:pt x="453" y="466"/>
                    </a:lnTo>
                    <a:lnTo>
                      <a:pt x="464" y="432"/>
                    </a:lnTo>
                    <a:lnTo>
                      <a:pt x="472" y="387"/>
                    </a:lnTo>
                    <a:lnTo>
                      <a:pt x="486" y="288"/>
                    </a:lnTo>
                    <a:lnTo>
                      <a:pt x="489" y="231"/>
                    </a:lnTo>
                    <a:lnTo>
                      <a:pt x="482" y="181"/>
                    </a:lnTo>
                    <a:lnTo>
                      <a:pt x="468" y="136"/>
                    </a:lnTo>
                    <a:lnTo>
                      <a:pt x="444" y="93"/>
                    </a:lnTo>
                    <a:lnTo>
                      <a:pt x="427" y="72"/>
                    </a:lnTo>
                    <a:lnTo>
                      <a:pt x="415" y="60"/>
                    </a:lnTo>
                    <a:lnTo>
                      <a:pt x="383" y="32"/>
                    </a:lnTo>
                    <a:lnTo>
                      <a:pt x="350" y="14"/>
                    </a:lnTo>
                    <a:lnTo>
                      <a:pt x="313" y="4"/>
                    </a:lnTo>
                    <a:lnTo>
                      <a:pt x="284" y="0"/>
                    </a:lnTo>
                    <a:lnTo>
                      <a:pt x="239" y="1"/>
                    </a:lnTo>
                    <a:lnTo>
                      <a:pt x="192" y="15"/>
                    </a:lnTo>
                    <a:lnTo>
                      <a:pt x="158" y="32"/>
                    </a:lnTo>
                    <a:lnTo>
                      <a:pt x="129" y="57"/>
                    </a:lnTo>
                    <a:lnTo>
                      <a:pt x="106" y="79"/>
                    </a:lnTo>
                    <a:lnTo>
                      <a:pt x="86" y="111"/>
                    </a:lnTo>
                    <a:lnTo>
                      <a:pt x="69" y="145"/>
                    </a:lnTo>
                    <a:lnTo>
                      <a:pt x="51" y="181"/>
                    </a:lnTo>
                    <a:lnTo>
                      <a:pt x="43" y="218"/>
                    </a:lnTo>
                    <a:lnTo>
                      <a:pt x="34" y="260"/>
                    </a:lnTo>
                    <a:lnTo>
                      <a:pt x="27" y="307"/>
                    </a:lnTo>
                    <a:close/>
                  </a:path>
                </a:pathLst>
              </a:custGeom>
              <a:solidFill>
                <a:srgbClr val="F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81" name="Freeform 33"/>
              <p:cNvSpPr>
                <a:spLocks/>
              </p:cNvSpPr>
              <p:nvPr/>
            </p:nvSpPr>
            <p:spPr bwMode="auto">
              <a:xfrm>
                <a:off x="4456" y="1012"/>
                <a:ext cx="245" cy="428"/>
              </a:xfrm>
              <a:custGeom>
                <a:avLst/>
                <a:gdLst>
                  <a:gd name="T0" fmla="*/ 36 w 490"/>
                  <a:gd name="T1" fmla="*/ 55 h 856"/>
                  <a:gd name="T2" fmla="*/ 35 w 490"/>
                  <a:gd name="T3" fmla="*/ 59 h 856"/>
                  <a:gd name="T4" fmla="*/ 40 w 490"/>
                  <a:gd name="T5" fmla="*/ 61 h 856"/>
                  <a:gd name="T6" fmla="*/ 38 w 490"/>
                  <a:gd name="T7" fmla="*/ 63 h 856"/>
                  <a:gd name="T8" fmla="*/ 35 w 490"/>
                  <a:gd name="T9" fmla="*/ 61 h 856"/>
                  <a:gd name="T10" fmla="*/ 31 w 490"/>
                  <a:gd name="T11" fmla="*/ 60 h 856"/>
                  <a:gd name="T12" fmla="*/ 31 w 490"/>
                  <a:gd name="T13" fmla="*/ 57 h 856"/>
                  <a:gd name="T14" fmla="*/ 33 w 490"/>
                  <a:gd name="T15" fmla="*/ 49 h 856"/>
                  <a:gd name="T16" fmla="*/ 31 w 490"/>
                  <a:gd name="T17" fmla="*/ 43 h 856"/>
                  <a:gd name="T18" fmla="*/ 26 w 490"/>
                  <a:gd name="T19" fmla="*/ 41 h 856"/>
                  <a:gd name="T20" fmla="*/ 18 w 490"/>
                  <a:gd name="T21" fmla="*/ 43 h 856"/>
                  <a:gd name="T22" fmla="*/ 15 w 490"/>
                  <a:gd name="T23" fmla="*/ 44 h 856"/>
                  <a:gd name="T24" fmla="*/ 13 w 490"/>
                  <a:gd name="T25" fmla="*/ 49 h 856"/>
                  <a:gd name="T26" fmla="*/ 14 w 490"/>
                  <a:gd name="T27" fmla="*/ 55 h 856"/>
                  <a:gd name="T28" fmla="*/ 17 w 490"/>
                  <a:gd name="T29" fmla="*/ 58 h 856"/>
                  <a:gd name="T30" fmla="*/ 19 w 490"/>
                  <a:gd name="T31" fmla="*/ 74 h 856"/>
                  <a:gd name="T32" fmla="*/ 22 w 490"/>
                  <a:gd name="T33" fmla="*/ 85 h 856"/>
                  <a:gd name="T34" fmla="*/ 25 w 490"/>
                  <a:gd name="T35" fmla="*/ 91 h 856"/>
                  <a:gd name="T36" fmla="*/ 33 w 490"/>
                  <a:gd name="T37" fmla="*/ 96 h 856"/>
                  <a:gd name="T38" fmla="*/ 39 w 490"/>
                  <a:gd name="T39" fmla="*/ 96 h 856"/>
                  <a:gd name="T40" fmla="*/ 45 w 490"/>
                  <a:gd name="T41" fmla="*/ 93 h 856"/>
                  <a:gd name="T42" fmla="*/ 47 w 490"/>
                  <a:gd name="T43" fmla="*/ 94 h 856"/>
                  <a:gd name="T44" fmla="*/ 41 w 490"/>
                  <a:gd name="T45" fmla="*/ 104 h 856"/>
                  <a:gd name="T46" fmla="*/ 31 w 490"/>
                  <a:gd name="T47" fmla="*/ 107 h 856"/>
                  <a:gd name="T48" fmla="*/ 22 w 490"/>
                  <a:gd name="T49" fmla="*/ 104 h 856"/>
                  <a:gd name="T50" fmla="*/ 12 w 490"/>
                  <a:gd name="T51" fmla="*/ 92 h 856"/>
                  <a:gd name="T52" fmla="*/ 5 w 490"/>
                  <a:gd name="T53" fmla="*/ 79 h 856"/>
                  <a:gd name="T54" fmla="*/ 4 w 490"/>
                  <a:gd name="T55" fmla="*/ 65 h 856"/>
                  <a:gd name="T56" fmla="*/ 3 w 490"/>
                  <a:gd name="T57" fmla="*/ 55 h 856"/>
                  <a:gd name="T58" fmla="*/ 0 w 490"/>
                  <a:gd name="T59" fmla="*/ 43 h 856"/>
                  <a:gd name="T60" fmla="*/ 4 w 490"/>
                  <a:gd name="T61" fmla="*/ 37 h 856"/>
                  <a:gd name="T62" fmla="*/ 7 w 490"/>
                  <a:gd name="T63" fmla="*/ 24 h 856"/>
                  <a:gd name="T64" fmla="*/ 14 w 490"/>
                  <a:gd name="T65" fmla="*/ 11 h 856"/>
                  <a:gd name="T66" fmla="*/ 21 w 490"/>
                  <a:gd name="T67" fmla="*/ 3 h 856"/>
                  <a:gd name="T68" fmla="*/ 37 w 490"/>
                  <a:gd name="T69" fmla="*/ 0 h 856"/>
                  <a:gd name="T70" fmla="*/ 49 w 490"/>
                  <a:gd name="T71" fmla="*/ 3 h 856"/>
                  <a:gd name="T72" fmla="*/ 58 w 490"/>
                  <a:gd name="T73" fmla="*/ 15 h 856"/>
                  <a:gd name="T74" fmla="*/ 61 w 490"/>
                  <a:gd name="T75" fmla="*/ 33 h 856"/>
                  <a:gd name="T76" fmla="*/ 58 w 490"/>
                  <a:gd name="T77" fmla="*/ 45 h 856"/>
                  <a:gd name="T78" fmla="*/ 57 w 490"/>
                  <a:gd name="T79" fmla="*/ 31 h 856"/>
                  <a:gd name="T80" fmla="*/ 57 w 490"/>
                  <a:gd name="T81" fmla="*/ 25 h 856"/>
                  <a:gd name="T82" fmla="*/ 52 w 490"/>
                  <a:gd name="T83" fmla="*/ 13 h 856"/>
                  <a:gd name="T84" fmla="*/ 45 w 490"/>
                  <a:gd name="T85" fmla="*/ 7 h 856"/>
                  <a:gd name="T86" fmla="*/ 35 w 490"/>
                  <a:gd name="T87" fmla="*/ 5 h 856"/>
                  <a:gd name="T88" fmla="*/ 27 w 490"/>
                  <a:gd name="T89" fmla="*/ 7 h 856"/>
                  <a:gd name="T90" fmla="*/ 23 w 490"/>
                  <a:gd name="T91" fmla="*/ 14 h 856"/>
                  <a:gd name="T92" fmla="*/ 20 w 490"/>
                  <a:gd name="T93" fmla="*/ 23 h 856"/>
                  <a:gd name="T94" fmla="*/ 20 w 490"/>
                  <a:gd name="T95" fmla="*/ 39 h 856"/>
                  <a:gd name="T96" fmla="*/ 27 w 490"/>
                  <a:gd name="T97" fmla="*/ 37 h 856"/>
                  <a:gd name="T98" fmla="*/ 35 w 490"/>
                  <a:gd name="T99" fmla="*/ 40 h 8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0"/>
                  <a:gd name="T151" fmla="*/ 0 h 856"/>
                  <a:gd name="T152" fmla="*/ 490 w 490"/>
                  <a:gd name="T153" fmla="*/ 856 h 8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0" h="856">
                    <a:moveTo>
                      <a:pt x="291" y="346"/>
                    </a:moveTo>
                    <a:lnTo>
                      <a:pt x="291" y="440"/>
                    </a:lnTo>
                    <a:lnTo>
                      <a:pt x="285" y="445"/>
                    </a:lnTo>
                    <a:lnTo>
                      <a:pt x="279" y="454"/>
                    </a:lnTo>
                    <a:lnTo>
                      <a:pt x="275" y="467"/>
                    </a:lnTo>
                    <a:lnTo>
                      <a:pt x="276" y="478"/>
                    </a:lnTo>
                    <a:lnTo>
                      <a:pt x="285" y="482"/>
                    </a:lnTo>
                    <a:lnTo>
                      <a:pt x="292" y="490"/>
                    </a:lnTo>
                    <a:lnTo>
                      <a:pt x="313" y="493"/>
                    </a:lnTo>
                    <a:lnTo>
                      <a:pt x="321" y="490"/>
                    </a:lnTo>
                    <a:lnTo>
                      <a:pt x="308" y="504"/>
                    </a:lnTo>
                    <a:lnTo>
                      <a:pt x="302" y="509"/>
                    </a:lnTo>
                    <a:lnTo>
                      <a:pt x="293" y="507"/>
                    </a:lnTo>
                    <a:lnTo>
                      <a:pt x="282" y="502"/>
                    </a:lnTo>
                    <a:lnTo>
                      <a:pt x="273" y="495"/>
                    </a:lnTo>
                    <a:lnTo>
                      <a:pt x="264" y="490"/>
                    </a:lnTo>
                    <a:lnTo>
                      <a:pt x="248" y="488"/>
                    </a:lnTo>
                    <a:lnTo>
                      <a:pt x="241" y="487"/>
                    </a:lnTo>
                    <a:lnTo>
                      <a:pt x="239" y="476"/>
                    </a:lnTo>
                    <a:lnTo>
                      <a:pt x="240" y="465"/>
                    </a:lnTo>
                    <a:lnTo>
                      <a:pt x="247" y="456"/>
                    </a:lnTo>
                    <a:lnTo>
                      <a:pt x="252" y="448"/>
                    </a:lnTo>
                    <a:lnTo>
                      <a:pt x="258" y="420"/>
                    </a:lnTo>
                    <a:lnTo>
                      <a:pt x="262" y="386"/>
                    </a:lnTo>
                    <a:lnTo>
                      <a:pt x="262" y="367"/>
                    </a:lnTo>
                    <a:lnTo>
                      <a:pt x="258" y="352"/>
                    </a:lnTo>
                    <a:lnTo>
                      <a:pt x="248" y="343"/>
                    </a:lnTo>
                    <a:lnTo>
                      <a:pt x="233" y="332"/>
                    </a:lnTo>
                    <a:lnTo>
                      <a:pt x="218" y="324"/>
                    </a:lnTo>
                    <a:lnTo>
                      <a:pt x="206" y="322"/>
                    </a:lnTo>
                    <a:lnTo>
                      <a:pt x="178" y="332"/>
                    </a:lnTo>
                    <a:lnTo>
                      <a:pt x="161" y="336"/>
                    </a:lnTo>
                    <a:lnTo>
                      <a:pt x="140" y="341"/>
                    </a:lnTo>
                    <a:lnTo>
                      <a:pt x="131" y="336"/>
                    </a:lnTo>
                    <a:lnTo>
                      <a:pt x="120" y="336"/>
                    </a:lnTo>
                    <a:lnTo>
                      <a:pt x="114" y="346"/>
                    </a:lnTo>
                    <a:lnTo>
                      <a:pt x="106" y="355"/>
                    </a:lnTo>
                    <a:lnTo>
                      <a:pt x="100" y="369"/>
                    </a:lnTo>
                    <a:lnTo>
                      <a:pt x="100" y="389"/>
                    </a:lnTo>
                    <a:lnTo>
                      <a:pt x="104" y="411"/>
                    </a:lnTo>
                    <a:lnTo>
                      <a:pt x="106" y="428"/>
                    </a:lnTo>
                    <a:lnTo>
                      <a:pt x="110" y="440"/>
                    </a:lnTo>
                    <a:lnTo>
                      <a:pt x="119" y="454"/>
                    </a:lnTo>
                    <a:lnTo>
                      <a:pt x="128" y="464"/>
                    </a:lnTo>
                    <a:lnTo>
                      <a:pt x="136" y="465"/>
                    </a:lnTo>
                    <a:lnTo>
                      <a:pt x="137" y="490"/>
                    </a:lnTo>
                    <a:lnTo>
                      <a:pt x="140" y="526"/>
                    </a:lnTo>
                    <a:lnTo>
                      <a:pt x="149" y="585"/>
                    </a:lnTo>
                    <a:lnTo>
                      <a:pt x="157" y="622"/>
                    </a:lnTo>
                    <a:lnTo>
                      <a:pt x="162" y="650"/>
                    </a:lnTo>
                    <a:lnTo>
                      <a:pt x="170" y="678"/>
                    </a:lnTo>
                    <a:lnTo>
                      <a:pt x="176" y="692"/>
                    </a:lnTo>
                    <a:lnTo>
                      <a:pt x="182" y="707"/>
                    </a:lnTo>
                    <a:lnTo>
                      <a:pt x="193" y="724"/>
                    </a:lnTo>
                    <a:lnTo>
                      <a:pt x="210" y="743"/>
                    </a:lnTo>
                    <a:lnTo>
                      <a:pt x="228" y="758"/>
                    </a:lnTo>
                    <a:lnTo>
                      <a:pt x="259" y="765"/>
                    </a:lnTo>
                    <a:lnTo>
                      <a:pt x="279" y="765"/>
                    </a:lnTo>
                    <a:lnTo>
                      <a:pt x="293" y="766"/>
                    </a:lnTo>
                    <a:lnTo>
                      <a:pt x="310" y="768"/>
                    </a:lnTo>
                    <a:lnTo>
                      <a:pt x="327" y="763"/>
                    </a:lnTo>
                    <a:lnTo>
                      <a:pt x="343" y="755"/>
                    </a:lnTo>
                    <a:lnTo>
                      <a:pt x="354" y="743"/>
                    </a:lnTo>
                    <a:lnTo>
                      <a:pt x="365" y="732"/>
                    </a:lnTo>
                    <a:lnTo>
                      <a:pt x="380" y="720"/>
                    </a:lnTo>
                    <a:lnTo>
                      <a:pt x="370" y="751"/>
                    </a:lnTo>
                    <a:lnTo>
                      <a:pt x="357" y="775"/>
                    </a:lnTo>
                    <a:lnTo>
                      <a:pt x="343" y="802"/>
                    </a:lnTo>
                    <a:lnTo>
                      <a:pt x="323" y="831"/>
                    </a:lnTo>
                    <a:lnTo>
                      <a:pt x="297" y="848"/>
                    </a:lnTo>
                    <a:lnTo>
                      <a:pt x="268" y="856"/>
                    </a:lnTo>
                    <a:lnTo>
                      <a:pt x="245" y="853"/>
                    </a:lnTo>
                    <a:lnTo>
                      <a:pt x="224" y="851"/>
                    </a:lnTo>
                    <a:lnTo>
                      <a:pt x="202" y="842"/>
                    </a:lnTo>
                    <a:lnTo>
                      <a:pt x="176" y="825"/>
                    </a:lnTo>
                    <a:lnTo>
                      <a:pt x="155" y="805"/>
                    </a:lnTo>
                    <a:lnTo>
                      <a:pt x="126" y="769"/>
                    </a:lnTo>
                    <a:lnTo>
                      <a:pt x="92" y="729"/>
                    </a:lnTo>
                    <a:lnTo>
                      <a:pt x="70" y="696"/>
                    </a:lnTo>
                    <a:lnTo>
                      <a:pt x="52" y="665"/>
                    </a:lnTo>
                    <a:lnTo>
                      <a:pt x="35" y="625"/>
                    </a:lnTo>
                    <a:lnTo>
                      <a:pt x="49" y="535"/>
                    </a:lnTo>
                    <a:lnTo>
                      <a:pt x="38" y="527"/>
                    </a:lnTo>
                    <a:lnTo>
                      <a:pt x="29" y="516"/>
                    </a:lnTo>
                    <a:lnTo>
                      <a:pt x="25" y="499"/>
                    </a:lnTo>
                    <a:lnTo>
                      <a:pt x="24" y="470"/>
                    </a:lnTo>
                    <a:lnTo>
                      <a:pt x="18" y="445"/>
                    </a:lnTo>
                    <a:lnTo>
                      <a:pt x="7" y="412"/>
                    </a:lnTo>
                    <a:lnTo>
                      <a:pt x="3" y="371"/>
                    </a:lnTo>
                    <a:lnTo>
                      <a:pt x="0" y="343"/>
                    </a:lnTo>
                    <a:lnTo>
                      <a:pt x="2" y="322"/>
                    </a:lnTo>
                    <a:lnTo>
                      <a:pt x="17" y="310"/>
                    </a:lnTo>
                    <a:lnTo>
                      <a:pt x="29" y="296"/>
                    </a:lnTo>
                    <a:lnTo>
                      <a:pt x="31" y="257"/>
                    </a:lnTo>
                    <a:lnTo>
                      <a:pt x="37" y="220"/>
                    </a:lnTo>
                    <a:lnTo>
                      <a:pt x="51" y="186"/>
                    </a:lnTo>
                    <a:lnTo>
                      <a:pt x="65" y="147"/>
                    </a:lnTo>
                    <a:lnTo>
                      <a:pt x="86" y="108"/>
                    </a:lnTo>
                    <a:lnTo>
                      <a:pt x="105" y="84"/>
                    </a:lnTo>
                    <a:lnTo>
                      <a:pt x="123" y="60"/>
                    </a:lnTo>
                    <a:lnTo>
                      <a:pt x="144" y="39"/>
                    </a:lnTo>
                    <a:lnTo>
                      <a:pt x="168" y="23"/>
                    </a:lnTo>
                    <a:lnTo>
                      <a:pt x="206" y="3"/>
                    </a:lnTo>
                    <a:lnTo>
                      <a:pt x="252" y="0"/>
                    </a:lnTo>
                    <a:lnTo>
                      <a:pt x="289" y="0"/>
                    </a:lnTo>
                    <a:lnTo>
                      <a:pt x="327" y="4"/>
                    </a:lnTo>
                    <a:lnTo>
                      <a:pt x="358" y="14"/>
                    </a:lnTo>
                    <a:lnTo>
                      <a:pt x="386" y="29"/>
                    </a:lnTo>
                    <a:lnTo>
                      <a:pt x="412" y="54"/>
                    </a:lnTo>
                    <a:lnTo>
                      <a:pt x="440" y="88"/>
                    </a:lnTo>
                    <a:lnTo>
                      <a:pt x="460" y="121"/>
                    </a:lnTo>
                    <a:lnTo>
                      <a:pt x="475" y="163"/>
                    </a:lnTo>
                    <a:lnTo>
                      <a:pt x="488" y="218"/>
                    </a:lnTo>
                    <a:lnTo>
                      <a:pt x="490" y="260"/>
                    </a:lnTo>
                    <a:lnTo>
                      <a:pt x="482" y="316"/>
                    </a:lnTo>
                    <a:lnTo>
                      <a:pt x="467" y="391"/>
                    </a:lnTo>
                    <a:lnTo>
                      <a:pt x="462" y="353"/>
                    </a:lnTo>
                    <a:lnTo>
                      <a:pt x="461" y="313"/>
                    </a:lnTo>
                    <a:lnTo>
                      <a:pt x="457" y="281"/>
                    </a:lnTo>
                    <a:lnTo>
                      <a:pt x="454" y="251"/>
                    </a:lnTo>
                    <a:lnTo>
                      <a:pt x="444" y="223"/>
                    </a:lnTo>
                    <a:lnTo>
                      <a:pt x="424" y="198"/>
                    </a:lnTo>
                    <a:lnTo>
                      <a:pt x="452" y="194"/>
                    </a:lnTo>
                    <a:lnTo>
                      <a:pt x="440" y="160"/>
                    </a:lnTo>
                    <a:lnTo>
                      <a:pt x="426" y="135"/>
                    </a:lnTo>
                    <a:lnTo>
                      <a:pt x="410" y="108"/>
                    </a:lnTo>
                    <a:lnTo>
                      <a:pt x="390" y="90"/>
                    </a:lnTo>
                    <a:lnTo>
                      <a:pt x="373" y="68"/>
                    </a:lnTo>
                    <a:lnTo>
                      <a:pt x="357" y="54"/>
                    </a:lnTo>
                    <a:lnTo>
                      <a:pt x="331" y="37"/>
                    </a:lnTo>
                    <a:lnTo>
                      <a:pt x="301" y="31"/>
                    </a:lnTo>
                    <a:lnTo>
                      <a:pt x="274" y="34"/>
                    </a:lnTo>
                    <a:lnTo>
                      <a:pt x="252" y="39"/>
                    </a:lnTo>
                    <a:lnTo>
                      <a:pt x="235" y="46"/>
                    </a:lnTo>
                    <a:lnTo>
                      <a:pt x="216" y="57"/>
                    </a:lnTo>
                    <a:lnTo>
                      <a:pt x="201" y="74"/>
                    </a:lnTo>
                    <a:lnTo>
                      <a:pt x="187" y="94"/>
                    </a:lnTo>
                    <a:lnTo>
                      <a:pt x="179" y="113"/>
                    </a:lnTo>
                    <a:lnTo>
                      <a:pt x="170" y="132"/>
                    </a:lnTo>
                    <a:lnTo>
                      <a:pt x="165" y="152"/>
                    </a:lnTo>
                    <a:lnTo>
                      <a:pt x="156" y="181"/>
                    </a:lnTo>
                    <a:lnTo>
                      <a:pt x="153" y="217"/>
                    </a:lnTo>
                    <a:lnTo>
                      <a:pt x="150" y="262"/>
                    </a:lnTo>
                    <a:lnTo>
                      <a:pt x="154" y="307"/>
                    </a:lnTo>
                    <a:lnTo>
                      <a:pt x="167" y="299"/>
                    </a:lnTo>
                    <a:lnTo>
                      <a:pt x="187" y="295"/>
                    </a:lnTo>
                    <a:lnTo>
                      <a:pt x="213" y="293"/>
                    </a:lnTo>
                    <a:lnTo>
                      <a:pt x="236" y="298"/>
                    </a:lnTo>
                    <a:lnTo>
                      <a:pt x="256" y="304"/>
                    </a:lnTo>
                    <a:lnTo>
                      <a:pt x="273" y="313"/>
                    </a:lnTo>
                    <a:lnTo>
                      <a:pt x="285" y="327"/>
                    </a:lnTo>
                    <a:lnTo>
                      <a:pt x="291" y="346"/>
                    </a:lnTo>
                    <a:close/>
                  </a:path>
                </a:pathLst>
              </a:custGeom>
              <a:solidFill>
                <a:srgbClr val="7F3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82" name="Freeform 34"/>
              <p:cNvSpPr>
                <a:spLocks/>
              </p:cNvSpPr>
              <p:nvPr/>
            </p:nvSpPr>
            <p:spPr bwMode="auto">
              <a:xfrm>
                <a:off x="4620" y="1171"/>
                <a:ext cx="60" cy="37"/>
              </a:xfrm>
              <a:custGeom>
                <a:avLst/>
                <a:gdLst>
                  <a:gd name="T0" fmla="*/ 0 w 121"/>
                  <a:gd name="T1" fmla="*/ 2 h 74"/>
                  <a:gd name="T2" fmla="*/ 1 w 121"/>
                  <a:gd name="T3" fmla="*/ 2 h 74"/>
                  <a:gd name="T4" fmla="*/ 3 w 121"/>
                  <a:gd name="T5" fmla="*/ 1 h 74"/>
                  <a:gd name="T6" fmla="*/ 5 w 121"/>
                  <a:gd name="T7" fmla="*/ 1 h 74"/>
                  <a:gd name="T8" fmla="*/ 7 w 121"/>
                  <a:gd name="T9" fmla="*/ 0 h 74"/>
                  <a:gd name="T10" fmla="*/ 9 w 121"/>
                  <a:gd name="T11" fmla="*/ 0 h 74"/>
                  <a:gd name="T12" fmla="*/ 12 w 121"/>
                  <a:gd name="T13" fmla="*/ 1 h 74"/>
                  <a:gd name="T14" fmla="*/ 13 w 121"/>
                  <a:gd name="T15" fmla="*/ 2 h 74"/>
                  <a:gd name="T16" fmla="*/ 14 w 121"/>
                  <a:gd name="T17" fmla="*/ 5 h 74"/>
                  <a:gd name="T18" fmla="*/ 15 w 121"/>
                  <a:gd name="T19" fmla="*/ 6 h 74"/>
                  <a:gd name="T20" fmla="*/ 13 w 121"/>
                  <a:gd name="T21" fmla="*/ 9 h 74"/>
                  <a:gd name="T22" fmla="*/ 11 w 121"/>
                  <a:gd name="T23" fmla="*/ 9 h 74"/>
                  <a:gd name="T24" fmla="*/ 10 w 121"/>
                  <a:gd name="T25" fmla="*/ 9 h 74"/>
                  <a:gd name="T26" fmla="*/ 9 w 121"/>
                  <a:gd name="T27" fmla="*/ 7 h 74"/>
                  <a:gd name="T28" fmla="*/ 8 w 121"/>
                  <a:gd name="T29" fmla="*/ 6 h 74"/>
                  <a:gd name="T30" fmla="*/ 6 w 121"/>
                  <a:gd name="T31" fmla="*/ 6 h 74"/>
                  <a:gd name="T32" fmla="*/ 4 w 121"/>
                  <a:gd name="T33" fmla="*/ 6 h 74"/>
                  <a:gd name="T34" fmla="*/ 2 w 121"/>
                  <a:gd name="T35" fmla="*/ 6 h 74"/>
                  <a:gd name="T36" fmla="*/ 1 w 121"/>
                  <a:gd name="T37" fmla="*/ 9 h 74"/>
                  <a:gd name="T38" fmla="*/ 0 w 121"/>
                  <a:gd name="T39" fmla="*/ 9 h 74"/>
                  <a:gd name="T40" fmla="*/ 0 w 121"/>
                  <a:gd name="T41" fmla="*/ 7 h 74"/>
                  <a:gd name="T42" fmla="*/ 0 w 121"/>
                  <a:gd name="T43" fmla="*/ 2 h 7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21"/>
                  <a:gd name="T67" fmla="*/ 0 h 74"/>
                  <a:gd name="T68" fmla="*/ 121 w 121"/>
                  <a:gd name="T69" fmla="*/ 74 h 7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21" h="74">
                    <a:moveTo>
                      <a:pt x="0" y="23"/>
                    </a:moveTo>
                    <a:lnTo>
                      <a:pt x="13" y="17"/>
                    </a:lnTo>
                    <a:lnTo>
                      <a:pt x="27" y="11"/>
                    </a:lnTo>
                    <a:lnTo>
                      <a:pt x="42" y="4"/>
                    </a:lnTo>
                    <a:lnTo>
                      <a:pt x="59" y="0"/>
                    </a:lnTo>
                    <a:lnTo>
                      <a:pt x="76" y="0"/>
                    </a:lnTo>
                    <a:lnTo>
                      <a:pt x="97" y="6"/>
                    </a:lnTo>
                    <a:lnTo>
                      <a:pt x="110" y="20"/>
                    </a:lnTo>
                    <a:lnTo>
                      <a:pt x="117" y="37"/>
                    </a:lnTo>
                    <a:lnTo>
                      <a:pt x="121" y="48"/>
                    </a:lnTo>
                    <a:lnTo>
                      <a:pt x="104" y="65"/>
                    </a:lnTo>
                    <a:lnTo>
                      <a:pt x="89" y="73"/>
                    </a:lnTo>
                    <a:lnTo>
                      <a:pt x="82" y="74"/>
                    </a:lnTo>
                    <a:lnTo>
                      <a:pt x="76" y="63"/>
                    </a:lnTo>
                    <a:lnTo>
                      <a:pt x="65" y="53"/>
                    </a:lnTo>
                    <a:lnTo>
                      <a:pt x="53" y="48"/>
                    </a:lnTo>
                    <a:lnTo>
                      <a:pt x="39" y="48"/>
                    </a:lnTo>
                    <a:lnTo>
                      <a:pt x="22" y="54"/>
                    </a:lnTo>
                    <a:lnTo>
                      <a:pt x="9" y="65"/>
                    </a:lnTo>
                    <a:lnTo>
                      <a:pt x="3" y="71"/>
                    </a:lnTo>
                    <a:lnTo>
                      <a:pt x="5" y="59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9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83" name="Freeform 35"/>
              <p:cNvSpPr>
                <a:spLocks/>
              </p:cNvSpPr>
              <p:nvPr/>
            </p:nvSpPr>
            <p:spPr bwMode="auto">
              <a:xfrm>
                <a:off x="4619" y="1171"/>
                <a:ext cx="54" cy="36"/>
              </a:xfrm>
              <a:custGeom>
                <a:avLst/>
                <a:gdLst>
                  <a:gd name="T0" fmla="*/ 0 w 108"/>
                  <a:gd name="T1" fmla="*/ 3 h 71"/>
                  <a:gd name="T2" fmla="*/ 2 w 108"/>
                  <a:gd name="T3" fmla="*/ 3 h 71"/>
                  <a:gd name="T4" fmla="*/ 3 w 108"/>
                  <a:gd name="T5" fmla="*/ 2 h 71"/>
                  <a:gd name="T6" fmla="*/ 6 w 108"/>
                  <a:gd name="T7" fmla="*/ 1 h 71"/>
                  <a:gd name="T8" fmla="*/ 7 w 108"/>
                  <a:gd name="T9" fmla="*/ 0 h 71"/>
                  <a:gd name="T10" fmla="*/ 10 w 108"/>
                  <a:gd name="T11" fmla="*/ 0 h 71"/>
                  <a:gd name="T12" fmla="*/ 13 w 108"/>
                  <a:gd name="T13" fmla="*/ 1 h 71"/>
                  <a:gd name="T14" fmla="*/ 14 w 108"/>
                  <a:gd name="T15" fmla="*/ 2 h 71"/>
                  <a:gd name="T16" fmla="*/ 11 w 108"/>
                  <a:gd name="T17" fmla="*/ 5 h 71"/>
                  <a:gd name="T18" fmla="*/ 10 w 108"/>
                  <a:gd name="T19" fmla="*/ 6 h 71"/>
                  <a:gd name="T20" fmla="*/ 8 w 108"/>
                  <a:gd name="T21" fmla="*/ 7 h 71"/>
                  <a:gd name="T22" fmla="*/ 7 w 108"/>
                  <a:gd name="T23" fmla="*/ 6 h 71"/>
                  <a:gd name="T24" fmla="*/ 5 w 108"/>
                  <a:gd name="T25" fmla="*/ 6 h 71"/>
                  <a:gd name="T26" fmla="*/ 3 w 108"/>
                  <a:gd name="T27" fmla="*/ 7 h 71"/>
                  <a:gd name="T28" fmla="*/ 3 w 108"/>
                  <a:gd name="T29" fmla="*/ 8 h 71"/>
                  <a:gd name="T30" fmla="*/ 1 w 108"/>
                  <a:gd name="T31" fmla="*/ 9 h 71"/>
                  <a:gd name="T32" fmla="*/ 1 w 108"/>
                  <a:gd name="T33" fmla="*/ 5 h 71"/>
                  <a:gd name="T34" fmla="*/ 0 w 108"/>
                  <a:gd name="T35" fmla="*/ 3 h 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8"/>
                  <a:gd name="T55" fmla="*/ 0 h 71"/>
                  <a:gd name="T56" fmla="*/ 108 w 108"/>
                  <a:gd name="T57" fmla="*/ 71 h 7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8" h="71">
                    <a:moveTo>
                      <a:pt x="0" y="23"/>
                    </a:moveTo>
                    <a:lnTo>
                      <a:pt x="12" y="18"/>
                    </a:lnTo>
                    <a:lnTo>
                      <a:pt x="28" y="11"/>
                    </a:lnTo>
                    <a:lnTo>
                      <a:pt x="41" y="4"/>
                    </a:lnTo>
                    <a:lnTo>
                      <a:pt x="58" y="0"/>
                    </a:lnTo>
                    <a:lnTo>
                      <a:pt x="75" y="0"/>
                    </a:lnTo>
                    <a:lnTo>
                      <a:pt x="97" y="6"/>
                    </a:lnTo>
                    <a:lnTo>
                      <a:pt x="108" y="14"/>
                    </a:lnTo>
                    <a:lnTo>
                      <a:pt x="85" y="37"/>
                    </a:lnTo>
                    <a:lnTo>
                      <a:pt x="74" y="45"/>
                    </a:lnTo>
                    <a:lnTo>
                      <a:pt x="64" y="54"/>
                    </a:lnTo>
                    <a:lnTo>
                      <a:pt x="52" y="48"/>
                    </a:lnTo>
                    <a:lnTo>
                      <a:pt x="39" y="48"/>
                    </a:lnTo>
                    <a:lnTo>
                      <a:pt x="28" y="54"/>
                    </a:lnTo>
                    <a:lnTo>
                      <a:pt x="17" y="59"/>
                    </a:lnTo>
                    <a:lnTo>
                      <a:pt x="4" y="71"/>
                    </a:lnTo>
                    <a:lnTo>
                      <a:pt x="6" y="3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84" name="Freeform 36"/>
              <p:cNvSpPr>
                <a:spLocks/>
              </p:cNvSpPr>
              <p:nvPr/>
            </p:nvSpPr>
            <p:spPr bwMode="auto">
              <a:xfrm>
                <a:off x="4618" y="1251"/>
                <a:ext cx="11" cy="11"/>
              </a:xfrm>
              <a:custGeom>
                <a:avLst/>
                <a:gdLst>
                  <a:gd name="T0" fmla="*/ 2 w 21"/>
                  <a:gd name="T1" fmla="*/ 0 h 23"/>
                  <a:gd name="T2" fmla="*/ 0 w 21"/>
                  <a:gd name="T3" fmla="*/ 1 h 23"/>
                  <a:gd name="T4" fmla="*/ 2 w 21"/>
                  <a:gd name="T5" fmla="*/ 2 h 23"/>
                  <a:gd name="T6" fmla="*/ 3 w 21"/>
                  <a:gd name="T7" fmla="*/ 1 h 23"/>
                  <a:gd name="T8" fmla="*/ 3 w 21"/>
                  <a:gd name="T9" fmla="*/ 0 h 23"/>
                  <a:gd name="T10" fmla="*/ 2 w 21"/>
                  <a:gd name="T11" fmla="*/ 0 h 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23"/>
                  <a:gd name="T20" fmla="*/ 21 w 21"/>
                  <a:gd name="T21" fmla="*/ 23 h 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23">
                    <a:moveTo>
                      <a:pt x="12" y="0"/>
                    </a:moveTo>
                    <a:lnTo>
                      <a:pt x="0" y="15"/>
                    </a:lnTo>
                    <a:lnTo>
                      <a:pt x="11" y="23"/>
                    </a:lnTo>
                    <a:lnTo>
                      <a:pt x="19" y="15"/>
                    </a:lnTo>
                    <a:lnTo>
                      <a:pt x="21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B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85" name="Freeform 37"/>
              <p:cNvSpPr>
                <a:spLocks/>
              </p:cNvSpPr>
              <p:nvPr/>
            </p:nvSpPr>
            <p:spPr bwMode="auto">
              <a:xfrm>
                <a:off x="4608" y="1214"/>
                <a:ext cx="17" cy="30"/>
              </a:xfrm>
              <a:custGeom>
                <a:avLst/>
                <a:gdLst>
                  <a:gd name="T0" fmla="*/ 3 w 33"/>
                  <a:gd name="T1" fmla="*/ 0 h 59"/>
                  <a:gd name="T2" fmla="*/ 1 w 33"/>
                  <a:gd name="T3" fmla="*/ 2 h 59"/>
                  <a:gd name="T4" fmla="*/ 0 w 33"/>
                  <a:gd name="T5" fmla="*/ 3 h 59"/>
                  <a:gd name="T6" fmla="*/ 0 w 33"/>
                  <a:gd name="T7" fmla="*/ 5 h 59"/>
                  <a:gd name="T8" fmla="*/ 1 w 33"/>
                  <a:gd name="T9" fmla="*/ 6 h 59"/>
                  <a:gd name="T10" fmla="*/ 2 w 33"/>
                  <a:gd name="T11" fmla="*/ 7 h 59"/>
                  <a:gd name="T12" fmla="*/ 3 w 33"/>
                  <a:gd name="T13" fmla="*/ 8 h 59"/>
                  <a:gd name="T14" fmla="*/ 5 w 33"/>
                  <a:gd name="T15" fmla="*/ 8 h 59"/>
                  <a:gd name="T16" fmla="*/ 4 w 33"/>
                  <a:gd name="T17" fmla="*/ 5 h 59"/>
                  <a:gd name="T18" fmla="*/ 3 w 33"/>
                  <a:gd name="T19" fmla="*/ 4 h 59"/>
                  <a:gd name="T20" fmla="*/ 3 w 33"/>
                  <a:gd name="T21" fmla="*/ 0 h 5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59"/>
                  <a:gd name="T35" fmla="*/ 33 w 33"/>
                  <a:gd name="T36" fmla="*/ 59 h 5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59">
                    <a:moveTo>
                      <a:pt x="17" y="0"/>
                    </a:moveTo>
                    <a:lnTo>
                      <a:pt x="4" y="9"/>
                    </a:lnTo>
                    <a:lnTo>
                      <a:pt x="0" y="21"/>
                    </a:lnTo>
                    <a:lnTo>
                      <a:pt x="0" y="34"/>
                    </a:lnTo>
                    <a:lnTo>
                      <a:pt x="6" y="45"/>
                    </a:lnTo>
                    <a:lnTo>
                      <a:pt x="15" y="52"/>
                    </a:lnTo>
                    <a:lnTo>
                      <a:pt x="19" y="59"/>
                    </a:lnTo>
                    <a:lnTo>
                      <a:pt x="33" y="59"/>
                    </a:lnTo>
                    <a:lnTo>
                      <a:pt x="26" y="40"/>
                    </a:lnTo>
                    <a:lnTo>
                      <a:pt x="20" y="2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033" name="Group 42"/>
              <p:cNvGrpSpPr>
                <a:grpSpLocks/>
              </p:cNvGrpSpPr>
              <p:nvPr/>
            </p:nvGrpSpPr>
            <p:grpSpPr bwMode="auto">
              <a:xfrm>
                <a:off x="4512" y="1266"/>
                <a:ext cx="137" cy="86"/>
                <a:chOff x="4512" y="1266"/>
                <a:chExt cx="137" cy="86"/>
              </a:xfrm>
            </p:grpSpPr>
            <p:sp>
              <p:nvSpPr>
                <p:cNvPr id="1208" name="Freeform 38"/>
                <p:cNvSpPr>
                  <a:spLocks/>
                </p:cNvSpPr>
                <p:nvPr/>
              </p:nvSpPr>
              <p:spPr bwMode="auto">
                <a:xfrm>
                  <a:off x="4565" y="1326"/>
                  <a:ext cx="41" cy="22"/>
                </a:xfrm>
                <a:custGeom>
                  <a:avLst/>
                  <a:gdLst>
                    <a:gd name="T0" fmla="*/ 0 w 81"/>
                    <a:gd name="T1" fmla="*/ 0 h 43"/>
                    <a:gd name="T2" fmla="*/ 2 w 81"/>
                    <a:gd name="T3" fmla="*/ 2 h 43"/>
                    <a:gd name="T4" fmla="*/ 3 w 81"/>
                    <a:gd name="T5" fmla="*/ 3 h 43"/>
                    <a:gd name="T6" fmla="*/ 5 w 81"/>
                    <a:gd name="T7" fmla="*/ 4 h 43"/>
                    <a:gd name="T8" fmla="*/ 7 w 81"/>
                    <a:gd name="T9" fmla="*/ 5 h 43"/>
                    <a:gd name="T10" fmla="*/ 9 w 81"/>
                    <a:gd name="T11" fmla="*/ 5 h 43"/>
                    <a:gd name="T12" fmla="*/ 11 w 81"/>
                    <a:gd name="T13" fmla="*/ 5 h 43"/>
                    <a:gd name="T14" fmla="*/ 9 w 81"/>
                    <a:gd name="T15" fmla="*/ 6 h 43"/>
                    <a:gd name="T16" fmla="*/ 7 w 81"/>
                    <a:gd name="T17" fmla="*/ 6 h 43"/>
                    <a:gd name="T18" fmla="*/ 5 w 81"/>
                    <a:gd name="T19" fmla="*/ 5 h 43"/>
                    <a:gd name="T20" fmla="*/ 3 w 81"/>
                    <a:gd name="T21" fmla="*/ 5 h 43"/>
                    <a:gd name="T22" fmla="*/ 2 w 81"/>
                    <a:gd name="T23" fmla="*/ 4 h 43"/>
                    <a:gd name="T24" fmla="*/ 1 w 81"/>
                    <a:gd name="T25" fmla="*/ 2 h 43"/>
                    <a:gd name="T26" fmla="*/ 0 w 81"/>
                    <a:gd name="T27" fmla="*/ 0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1"/>
                    <a:gd name="T43" fmla="*/ 0 h 43"/>
                    <a:gd name="T44" fmla="*/ 81 w 81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1" h="43">
                      <a:moveTo>
                        <a:pt x="0" y="0"/>
                      </a:moveTo>
                      <a:lnTo>
                        <a:pt x="10" y="16"/>
                      </a:lnTo>
                      <a:lnTo>
                        <a:pt x="20" y="22"/>
                      </a:lnTo>
                      <a:lnTo>
                        <a:pt x="37" y="28"/>
                      </a:lnTo>
                      <a:lnTo>
                        <a:pt x="54" y="34"/>
                      </a:lnTo>
                      <a:lnTo>
                        <a:pt x="66" y="36"/>
                      </a:lnTo>
                      <a:lnTo>
                        <a:pt x="81" y="36"/>
                      </a:lnTo>
                      <a:lnTo>
                        <a:pt x="66" y="43"/>
                      </a:lnTo>
                      <a:lnTo>
                        <a:pt x="49" y="43"/>
                      </a:lnTo>
                      <a:lnTo>
                        <a:pt x="34" y="39"/>
                      </a:lnTo>
                      <a:lnTo>
                        <a:pt x="20" y="34"/>
                      </a:lnTo>
                      <a:lnTo>
                        <a:pt x="11" y="28"/>
                      </a:lnTo>
                      <a:lnTo>
                        <a:pt x="5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09" name="Freeform 39"/>
                <p:cNvSpPr>
                  <a:spLocks/>
                </p:cNvSpPr>
                <p:nvPr/>
              </p:nvSpPr>
              <p:spPr bwMode="auto">
                <a:xfrm>
                  <a:off x="4512" y="1283"/>
                  <a:ext cx="24" cy="69"/>
                </a:xfrm>
                <a:custGeom>
                  <a:avLst/>
                  <a:gdLst>
                    <a:gd name="T0" fmla="*/ 1 w 47"/>
                    <a:gd name="T1" fmla="*/ 0 h 138"/>
                    <a:gd name="T2" fmla="*/ 0 w 47"/>
                    <a:gd name="T3" fmla="*/ 2 h 138"/>
                    <a:gd name="T4" fmla="*/ 4 w 47"/>
                    <a:gd name="T5" fmla="*/ 13 h 138"/>
                    <a:gd name="T6" fmla="*/ 6 w 47"/>
                    <a:gd name="T7" fmla="*/ 17 h 138"/>
                    <a:gd name="T8" fmla="*/ 4 w 47"/>
                    <a:gd name="T9" fmla="*/ 10 h 138"/>
                    <a:gd name="T10" fmla="*/ 3 w 47"/>
                    <a:gd name="T11" fmla="*/ 5 h 138"/>
                    <a:gd name="T12" fmla="*/ 1 w 47"/>
                    <a:gd name="T13" fmla="*/ 0 h 1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7"/>
                    <a:gd name="T22" fmla="*/ 0 h 138"/>
                    <a:gd name="T23" fmla="*/ 47 w 47"/>
                    <a:gd name="T24" fmla="*/ 138 h 1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7" h="138">
                      <a:moveTo>
                        <a:pt x="4" y="0"/>
                      </a:moveTo>
                      <a:lnTo>
                        <a:pt x="0" y="23"/>
                      </a:lnTo>
                      <a:lnTo>
                        <a:pt x="31" y="110"/>
                      </a:lnTo>
                      <a:lnTo>
                        <a:pt x="47" y="138"/>
                      </a:lnTo>
                      <a:lnTo>
                        <a:pt x="29" y="80"/>
                      </a:lnTo>
                      <a:lnTo>
                        <a:pt x="18" y="4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10" name="Freeform 40"/>
                <p:cNvSpPr>
                  <a:spLocks/>
                </p:cNvSpPr>
                <p:nvPr/>
              </p:nvSpPr>
              <p:spPr bwMode="auto">
                <a:xfrm>
                  <a:off x="4634" y="1266"/>
                  <a:ext cx="15" cy="32"/>
                </a:xfrm>
                <a:custGeom>
                  <a:avLst/>
                  <a:gdLst>
                    <a:gd name="T0" fmla="*/ 0 w 29"/>
                    <a:gd name="T1" fmla="*/ 0 h 65"/>
                    <a:gd name="T2" fmla="*/ 2 w 29"/>
                    <a:gd name="T3" fmla="*/ 2 h 65"/>
                    <a:gd name="T4" fmla="*/ 3 w 29"/>
                    <a:gd name="T5" fmla="*/ 4 h 65"/>
                    <a:gd name="T6" fmla="*/ 4 w 29"/>
                    <a:gd name="T7" fmla="*/ 5 h 65"/>
                    <a:gd name="T8" fmla="*/ 4 w 29"/>
                    <a:gd name="T9" fmla="*/ 6 h 65"/>
                    <a:gd name="T10" fmla="*/ 4 w 29"/>
                    <a:gd name="T11" fmla="*/ 8 h 6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9"/>
                    <a:gd name="T19" fmla="*/ 0 h 65"/>
                    <a:gd name="T20" fmla="*/ 29 w 29"/>
                    <a:gd name="T21" fmla="*/ 65 h 6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9" h="65">
                      <a:moveTo>
                        <a:pt x="0" y="0"/>
                      </a:moveTo>
                      <a:lnTo>
                        <a:pt x="14" y="19"/>
                      </a:lnTo>
                      <a:lnTo>
                        <a:pt x="23" y="33"/>
                      </a:lnTo>
                      <a:lnTo>
                        <a:pt x="27" y="40"/>
                      </a:lnTo>
                      <a:lnTo>
                        <a:pt x="29" y="51"/>
                      </a:lnTo>
                      <a:lnTo>
                        <a:pt x="29" y="65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11" name="Freeform 41"/>
                <p:cNvSpPr>
                  <a:spLocks/>
                </p:cNvSpPr>
                <p:nvPr/>
              </p:nvSpPr>
              <p:spPr bwMode="auto">
                <a:xfrm>
                  <a:off x="4608" y="1310"/>
                  <a:ext cx="21" cy="20"/>
                </a:xfrm>
                <a:custGeom>
                  <a:avLst/>
                  <a:gdLst>
                    <a:gd name="T0" fmla="*/ 0 w 42"/>
                    <a:gd name="T1" fmla="*/ 2 h 41"/>
                    <a:gd name="T2" fmla="*/ 3 w 42"/>
                    <a:gd name="T3" fmla="*/ 2 h 41"/>
                    <a:gd name="T4" fmla="*/ 4 w 42"/>
                    <a:gd name="T5" fmla="*/ 1 h 41"/>
                    <a:gd name="T6" fmla="*/ 5 w 42"/>
                    <a:gd name="T7" fmla="*/ 0 h 41"/>
                    <a:gd name="T8" fmla="*/ 3 w 42"/>
                    <a:gd name="T9" fmla="*/ 2 h 41"/>
                    <a:gd name="T10" fmla="*/ 1 w 42"/>
                    <a:gd name="T11" fmla="*/ 4 h 41"/>
                    <a:gd name="T12" fmla="*/ 1 w 42"/>
                    <a:gd name="T13" fmla="*/ 5 h 41"/>
                    <a:gd name="T14" fmla="*/ 1 w 42"/>
                    <a:gd name="T15" fmla="*/ 3 h 41"/>
                    <a:gd name="T16" fmla="*/ 0 w 42"/>
                    <a:gd name="T17" fmla="*/ 2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2"/>
                    <a:gd name="T28" fmla="*/ 0 h 41"/>
                    <a:gd name="T29" fmla="*/ 42 w 42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2" h="41">
                      <a:moveTo>
                        <a:pt x="0" y="18"/>
                      </a:moveTo>
                      <a:lnTo>
                        <a:pt x="21" y="16"/>
                      </a:lnTo>
                      <a:lnTo>
                        <a:pt x="32" y="8"/>
                      </a:lnTo>
                      <a:lnTo>
                        <a:pt x="42" y="0"/>
                      </a:lnTo>
                      <a:lnTo>
                        <a:pt x="28" y="21"/>
                      </a:lnTo>
                      <a:lnTo>
                        <a:pt x="15" y="36"/>
                      </a:lnTo>
                      <a:lnTo>
                        <a:pt x="9" y="41"/>
                      </a:lnTo>
                      <a:lnTo>
                        <a:pt x="12" y="28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7F5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187" name="Oval 43"/>
              <p:cNvSpPr>
                <a:spLocks noChangeArrowheads="1"/>
              </p:cNvSpPr>
              <p:nvPr/>
            </p:nvSpPr>
            <p:spPr bwMode="auto">
              <a:xfrm>
                <a:off x="4609" y="1245"/>
                <a:ext cx="8" cy="1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034" name="Group 46"/>
              <p:cNvGrpSpPr>
                <a:grpSpLocks/>
              </p:cNvGrpSpPr>
              <p:nvPr/>
            </p:nvGrpSpPr>
            <p:grpSpPr bwMode="auto">
              <a:xfrm>
                <a:off x="4463" y="1007"/>
                <a:ext cx="247" cy="222"/>
                <a:chOff x="4463" y="1007"/>
                <a:chExt cx="247" cy="222"/>
              </a:xfrm>
            </p:grpSpPr>
            <p:sp>
              <p:nvSpPr>
                <p:cNvPr id="1206" name="Freeform 44"/>
                <p:cNvSpPr>
                  <a:spLocks/>
                </p:cNvSpPr>
                <p:nvPr/>
              </p:nvSpPr>
              <p:spPr bwMode="auto">
                <a:xfrm>
                  <a:off x="4464" y="1007"/>
                  <a:ext cx="246" cy="222"/>
                </a:xfrm>
                <a:custGeom>
                  <a:avLst/>
                  <a:gdLst>
                    <a:gd name="T0" fmla="*/ 0 w 493"/>
                    <a:gd name="T1" fmla="*/ 33 h 444"/>
                    <a:gd name="T2" fmla="*/ 2 w 493"/>
                    <a:gd name="T3" fmla="*/ 25 h 444"/>
                    <a:gd name="T4" fmla="*/ 6 w 493"/>
                    <a:gd name="T5" fmla="*/ 18 h 444"/>
                    <a:gd name="T6" fmla="*/ 8 w 493"/>
                    <a:gd name="T7" fmla="*/ 13 h 444"/>
                    <a:gd name="T8" fmla="*/ 10 w 493"/>
                    <a:gd name="T9" fmla="*/ 9 h 444"/>
                    <a:gd name="T10" fmla="*/ 17 w 493"/>
                    <a:gd name="T11" fmla="*/ 3 h 444"/>
                    <a:gd name="T12" fmla="*/ 23 w 493"/>
                    <a:gd name="T13" fmla="*/ 1 h 444"/>
                    <a:gd name="T14" fmla="*/ 31 w 493"/>
                    <a:gd name="T15" fmla="*/ 0 h 444"/>
                    <a:gd name="T16" fmla="*/ 39 w 493"/>
                    <a:gd name="T17" fmla="*/ 1 h 444"/>
                    <a:gd name="T18" fmla="*/ 46 w 493"/>
                    <a:gd name="T19" fmla="*/ 5 h 444"/>
                    <a:gd name="T20" fmla="*/ 51 w 493"/>
                    <a:gd name="T21" fmla="*/ 9 h 444"/>
                    <a:gd name="T22" fmla="*/ 56 w 493"/>
                    <a:gd name="T23" fmla="*/ 15 h 444"/>
                    <a:gd name="T24" fmla="*/ 60 w 493"/>
                    <a:gd name="T25" fmla="*/ 23 h 444"/>
                    <a:gd name="T26" fmla="*/ 61 w 493"/>
                    <a:gd name="T27" fmla="*/ 29 h 444"/>
                    <a:gd name="T28" fmla="*/ 60 w 493"/>
                    <a:gd name="T29" fmla="*/ 39 h 444"/>
                    <a:gd name="T30" fmla="*/ 57 w 493"/>
                    <a:gd name="T31" fmla="*/ 48 h 444"/>
                    <a:gd name="T32" fmla="*/ 55 w 493"/>
                    <a:gd name="T33" fmla="*/ 56 h 444"/>
                    <a:gd name="T34" fmla="*/ 56 w 493"/>
                    <a:gd name="T35" fmla="*/ 44 h 444"/>
                    <a:gd name="T36" fmla="*/ 57 w 493"/>
                    <a:gd name="T37" fmla="*/ 34 h 444"/>
                    <a:gd name="T38" fmla="*/ 56 w 493"/>
                    <a:gd name="T39" fmla="*/ 24 h 444"/>
                    <a:gd name="T40" fmla="*/ 52 w 493"/>
                    <a:gd name="T41" fmla="*/ 15 h 444"/>
                    <a:gd name="T42" fmla="*/ 48 w 493"/>
                    <a:gd name="T43" fmla="*/ 9 h 444"/>
                    <a:gd name="T44" fmla="*/ 42 w 493"/>
                    <a:gd name="T45" fmla="*/ 5 h 444"/>
                    <a:gd name="T46" fmla="*/ 36 w 493"/>
                    <a:gd name="T47" fmla="*/ 3 h 444"/>
                    <a:gd name="T48" fmla="*/ 27 w 493"/>
                    <a:gd name="T49" fmla="*/ 3 h 444"/>
                    <a:gd name="T50" fmla="*/ 22 w 493"/>
                    <a:gd name="T51" fmla="*/ 3 h 444"/>
                    <a:gd name="T52" fmla="*/ 16 w 493"/>
                    <a:gd name="T53" fmla="*/ 8 h 444"/>
                    <a:gd name="T54" fmla="*/ 13 w 493"/>
                    <a:gd name="T55" fmla="*/ 14 h 444"/>
                    <a:gd name="T56" fmla="*/ 11 w 493"/>
                    <a:gd name="T57" fmla="*/ 20 h 444"/>
                    <a:gd name="T58" fmla="*/ 9 w 493"/>
                    <a:gd name="T59" fmla="*/ 27 h 444"/>
                    <a:gd name="T60" fmla="*/ 8 w 493"/>
                    <a:gd name="T61" fmla="*/ 33 h 444"/>
                    <a:gd name="T62" fmla="*/ 10 w 493"/>
                    <a:gd name="T63" fmla="*/ 39 h 444"/>
                    <a:gd name="T64" fmla="*/ 10 w 493"/>
                    <a:gd name="T65" fmla="*/ 44 h 444"/>
                    <a:gd name="T66" fmla="*/ 9 w 493"/>
                    <a:gd name="T67" fmla="*/ 48 h 444"/>
                    <a:gd name="T68" fmla="*/ 8 w 493"/>
                    <a:gd name="T69" fmla="*/ 54 h 444"/>
                    <a:gd name="T70" fmla="*/ 6 w 493"/>
                    <a:gd name="T71" fmla="*/ 54 h 444"/>
                    <a:gd name="T72" fmla="*/ 5 w 493"/>
                    <a:gd name="T73" fmla="*/ 46 h 444"/>
                    <a:gd name="T74" fmla="*/ 0 w 493"/>
                    <a:gd name="T75" fmla="*/ 40 h 44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493"/>
                    <a:gd name="T115" fmla="*/ 0 h 444"/>
                    <a:gd name="T116" fmla="*/ 493 w 493"/>
                    <a:gd name="T117" fmla="*/ 444 h 44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493" h="444">
                      <a:moveTo>
                        <a:pt x="0" y="317"/>
                      </a:moveTo>
                      <a:lnTo>
                        <a:pt x="3" y="263"/>
                      </a:lnTo>
                      <a:lnTo>
                        <a:pt x="10" y="221"/>
                      </a:lnTo>
                      <a:lnTo>
                        <a:pt x="21" y="197"/>
                      </a:lnTo>
                      <a:lnTo>
                        <a:pt x="33" y="168"/>
                      </a:lnTo>
                      <a:lnTo>
                        <a:pt x="50" y="137"/>
                      </a:lnTo>
                      <a:lnTo>
                        <a:pt x="59" y="121"/>
                      </a:lnTo>
                      <a:lnTo>
                        <a:pt x="68" y="103"/>
                      </a:lnTo>
                      <a:lnTo>
                        <a:pt x="77" y="84"/>
                      </a:lnTo>
                      <a:lnTo>
                        <a:pt x="87" y="70"/>
                      </a:lnTo>
                      <a:lnTo>
                        <a:pt x="116" y="47"/>
                      </a:lnTo>
                      <a:lnTo>
                        <a:pt x="139" y="28"/>
                      </a:lnTo>
                      <a:lnTo>
                        <a:pt x="165" y="13"/>
                      </a:lnTo>
                      <a:lnTo>
                        <a:pt x="191" y="5"/>
                      </a:lnTo>
                      <a:lnTo>
                        <a:pt x="220" y="0"/>
                      </a:lnTo>
                      <a:lnTo>
                        <a:pt x="255" y="0"/>
                      </a:lnTo>
                      <a:lnTo>
                        <a:pt x="286" y="0"/>
                      </a:lnTo>
                      <a:lnTo>
                        <a:pt x="312" y="5"/>
                      </a:lnTo>
                      <a:lnTo>
                        <a:pt x="350" y="19"/>
                      </a:lnTo>
                      <a:lnTo>
                        <a:pt x="375" y="33"/>
                      </a:lnTo>
                      <a:lnTo>
                        <a:pt x="394" y="50"/>
                      </a:lnTo>
                      <a:lnTo>
                        <a:pt x="409" y="69"/>
                      </a:lnTo>
                      <a:lnTo>
                        <a:pt x="434" y="98"/>
                      </a:lnTo>
                      <a:lnTo>
                        <a:pt x="452" y="126"/>
                      </a:lnTo>
                      <a:lnTo>
                        <a:pt x="470" y="156"/>
                      </a:lnTo>
                      <a:lnTo>
                        <a:pt x="481" y="184"/>
                      </a:lnTo>
                      <a:lnTo>
                        <a:pt x="488" y="205"/>
                      </a:lnTo>
                      <a:lnTo>
                        <a:pt x="492" y="233"/>
                      </a:lnTo>
                      <a:lnTo>
                        <a:pt x="493" y="272"/>
                      </a:lnTo>
                      <a:lnTo>
                        <a:pt x="486" y="312"/>
                      </a:lnTo>
                      <a:lnTo>
                        <a:pt x="471" y="349"/>
                      </a:lnTo>
                      <a:lnTo>
                        <a:pt x="460" y="384"/>
                      </a:lnTo>
                      <a:lnTo>
                        <a:pt x="450" y="424"/>
                      </a:lnTo>
                      <a:lnTo>
                        <a:pt x="442" y="444"/>
                      </a:lnTo>
                      <a:lnTo>
                        <a:pt x="450" y="387"/>
                      </a:lnTo>
                      <a:lnTo>
                        <a:pt x="453" y="345"/>
                      </a:lnTo>
                      <a:lnTo>
                        <a:pt x="456" y="301"/>
                      </a:lnTo>
                      <a:lnTo>
                        <a:pt x="463" y="267"/>
                      </a:lnTo>
                      <a:lnTo>
                        <a:pt x="459" y="224"/>
                      </a:lnTo>
                      <a:lnTo>
                        <a:pt x="450" y="191"/>
                      </a:lnTo>
                      <a:lnTo>
                        <a:pt x="437" y="156"/>
                      </a:lnTo>
                      <a:lnTo>
                        <a:pt x="423" y="121"/>
                      </a:lnTo>
                      <a:lnTo>
                        <a:pt x="405" y="97"/>
                      </a:lnTo>
                      <a:lnTo>
                        <a:pt x="384" y="70"/>
                      </a:lnTo>
                      <a:lnTo>
                        <a:pt x="360" y="55"/>
                      </a:lnTo>
                      <a:lnTo>
                        <a:pt x="338" y="38"/>
                      </a:lnTo>
                      <a:lnTo>
                        <a:pt x="316" y="27"/>
                      </a:lnTo>
                      <a:lnTo>
                        <a:pt x="295" y="18"/>
                      </a:lnTo>
                      <a:lnTo>
                        <a:pt x="263" y="13"/>
                      </a:lnTo>
                      <a:lnTo>
                        <a:pt x="223" y="18"/>
                      </a:lnTo>
                      <a:lnTo>
                        <a:pt x="197" y="22"/>
                      </a:lnTo>
                      <a:lnTo>
                        <a:pt x="179" y="31"/>
                      </a:lnTo>
                      <a:lnTo>
                        <a:pt x="155" y="47"/>
                      </a:lnTo>
                      <a:lnTo>
                        <a:pt x="135" y="64"/>
                      </a:lnTo>
                      <a:lnTo>
                        <a:pt x="116" y="89"/>
                      </a:lnTo>
                      <a:lnTo>
                        <a:pt x="108" y="106"/>
                      </a:lnTo>
                      <a:lnTo>
                        <a:pt x="99" y="128"/>
                      </a:lnTo>
                      <a:lnTo>
                        <a:pt x="91" y="156"/>
                      </a:lnTo>
                      <a:lnTo>
                        <a:pt x="83" y="182"/>
                      </a:lnTo>
                      <a:lnTo>
                        <a:pt x="73" y="211"/>
                      </a:lnTo>
                      <a:lnTo>
                        <a:pt x="68" y="235"/>
                      </a:lnTo>
                      <a:lnTo>
                        <a:pt x="68" y="261"/>
                      </a:lnTo>
                      <a:lnTo>
                        <a:pt x="76" y="286"/>
                      </a:lnTo>
                      <a:lnTo>
                        <a:pt x="84" y="306"/>
                      </a:lnTo>
                      <a:lnTo>
                        <a:pt x="88" y="326"/>
                      </a:lnTo>
                      <a:lnTo>
                        <a:pt x="83" y="345"/>
                      </a:lnTo>
                      <a:lnTo>
                        <a:pt x="76" y="359"/>
                      </a:lnTo>
                      <a:lnTo>
                        <a:pt x="72" y="382"/>
                      </a:lnTo>
                      <a:lnTo>
                        <a:pt x="66" y="405"/>
                      </a:lnTo>
                      <a:lnTo>
                        <a:pt x="66" y="429"/>
                      </a:lnTo>
                      <a:lnTo>
                        <a:pt x="66" y="444"/>
                      </a:lnTo>
                      <a:lnTo>
                        <a:pt x="51" y="429"/>
                      </a:lnTo>
                      <a:lnTo>
                        <a:pt x="47" y="393"/>
                      </a:lnTo>
                      <a:lnTo>
                        <a:pt x="40" y="368"/>
                      </a:lnTo>
                      <a:lnTo>
                        <a:pt x="32" y="345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07" name="Freeform 45"/>
                <p:cNvSpPr>
                  <a:spLocks/>
                </p:cNvSpPr>
                <p:nvPr/>
              </p:nvSpPr>
              <p:spPr bwMode="auto">
                <a:xfrm>
                  <a:off x="4463" y="1007"/>
                  <a:ext cx="247" cy="222"/>
                </a:xfrm>
                <a:custGeom>
                  <a:avLst/>
                  <a:gdLst>
                    <a:gd name="T0" fmla="*/ 1 w 493"/>
                    <a:gd name="T1" fmla="*/ 33 h 444"/>
                    <a:gd name="T2" fmla="*/ 3 w 493"/>
                    <a:gd name="T3" fmla="*/ 25 h 444"/>
                    <a:gd name="T4" fmla="*/ 7 w 493"/>
                    <a:gd name="T5" fmla="*/ 18 h 444"/>
                    <a:gd name="T6" fmla="*/ 9 w 493"/>
                    <a:gd name="T7" fmla="*/ 13 h 444"/>
                    <a:gd name="T8" fmla="*/ 11 w 493"/>
                    <a:gd name="T9" fmla="*/ 9 h 444"/>
                    <a:gd name="T10" fmla="*/ 18 w 493"/>
                    <a:gd name="T11" fmla="*/ 3 h 444"/>
                    <a:gd name="T12" fmla="*/ 24 w 493"/>
                    <a:gd name="T13" fmla="*/ 1 h 444"/>
                    <a:gd name="T14" fmla="*/ 32 w 493"/>
                    <a:gd name="T15" fmla="*/ 0 h 444"/>
                    <a:gd name="T16" fmla="*/ 39 w 493"/>
                    <a:gd name="T17" fmla="*/ 1 h 444"/>
                    <a:gd name="T18" fmla="*/ 47 w 493"/>
                    <a:gd name="T19" fmla="*/ 5 h 444"/>
                    <a:gd name="T20" fmla="*/ 52 w 493"/>
                    <a:gd name="T21" fmla="*/ 9 h 444"/>
                    <a:gd name="T22" fmla="*/ 57 w 493"/>
                    <a:gd name="T23" fmla="*/ 15 h 444"/>
                    <a:gd name="T24" fmla="*/ 61 w 493"/>
                    <a:gd name="T25" fmla="*/ 23 h 444"/>
                    <a:gd name="T26" fmla="*/ 62 w 493"/>
                    <a:gd name="T27" fmla="*/ 29 h 444"/>
                    <a:gd name="T28" fmla="*/ 61 w 493"/>
                    <a:gd name="T29" fmla="*/ 39 h 444"/>
                    <a:gd name="T30" fmla="*/ 58 w 493"/>
                    <a:gd name="T31" fmla="*/ 48 h 444"/>
                    <a:gd name="T32" fmla="*/ 56 w 493"/>
                    <a:gd name="T33" fmla="*/ 56 h 444"/>
                    <a:gd name="T34" fmla="*/ 57 w 493"/>
                    <a:gd name="T35" fmla="*/ 44 h 444"/>
                    <a:gd name="T36" fmla="*/ 58 w 493"/>
                    <a:gd name="T37" fmla="*/ 34 h 444"/>
                    <a:gd name="T38" fmla="*/ 57 w 493"/>
                    <a:gd name="T39" fmla="*/ 24 h 444"/>
                    <a:gd name="T40" fmla="*/ 53 w 493"/>
                    <a:gd name="T41" fmla="*/ 15 h 444"/>
                    <a:gd name="T42" fmla="*/ 48 w 493"/>
                    <a:gd name="T43" fmla="*/ 9 h 444"/>
                    <a:gd name="T44" fmla="*/ 43 w 493"/>
                    <a:gd name="T45" fmla="*/ 5 h 444"/>
                    <a:gd name="T46" fmla="*/ 37 w 493"/>
                    <a:gd name="T47" fmla="*/ 3 h 444"/>
                    <a:gd name="T48" fmla="*/ 28 w 493"/>
                    <a:gd name="T49" fmla="*/ 3 h 444"/>
                    <a:gd name="T50" fmla="*/ 23 w 493"/>
                    <a:gd name="T51" fmla="*/ 3 h 444"/>
                    <a:gd name="T52" fmla="*/ 17 w 493"/>
                    <a:gd name="T53" fmla="*/ 8 h 444"/>
                    <a:gd name="T54" fmla="*/ 14 w 493"/>
                    <a:gd name="T55" fmla="*/ 14 h 444"/>
                    <a:gd name="T56" fmla="*/ 12 w 493"/>
                    <a:gd name="T57" fmla="*/ 14 h 444"/>
                    <a:gd name="T58" fmla="*/ 10 w 493"/>
                    <a:gd name="T59" fmla="*/ 17 h 444"/>
                    <a:gd name="T60" fmla="*/ 8 w 493"/>
                    <a:gd name="T61" fmla="*/ 20 h 444"/>
                    <a:gd name="T62" fmla="*/ 7 w 493"/>
                    <a:gd name="T63" fmla="*/ 27 h 444"/>
                    <a:gd name="T64" fmla="*/ 6 w 493"/>
                    <a:gd name="T65" fmla="*/ 36 h 444"/>
                    <a:gd name="T66" fmla="*/ 6 w 493"/>
                    <a:gd name="T67" fmla="*/ 50 h 444"/>
                    <a:gd name="T68" fmla="*/ 4 w 493"/>
                    <a:gd name="T69" fmla="*/ 44 h 44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93"/>
                    <a:gd name="T106" fmla="*/ 0 h 444"/>
                    <a:gd name="T107" fmla="*/ 493 w 493"/>
                    <a:gd name="T108" fmla="*/ 444 h 44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93" h="444">
                      <a:moveTo>
                        <a:pt x="0" y="317"/>
                      </a:moveTo>
                      <a:lnTo>
                        <a:pt x="3" y="263"/>
                      </a:lnTo>
                      <a:lnTo>
                        <a:pt x="10" y="221"/>
                      </a:lnTo>
                      <a:lnTo>
                        <a:pt x="21" y="197"/>
                      </a:lnTo>
                      <a:lnTo>
                        <a:pt x="33" y="168"/>
                      </a:lnTo>
                      <a:lnTo>
                        <a:pt x="50" y="137"/>
                      </a:lnTo>
                      <a:lnTo>
                        <a:pt x="58" y="121"/>
                      </a:lnTo>
                      <a:lnTo>
                        <a:pt x="68" y="103"/>
                      </a:lnTo>
                      <a:lnTo>
                        <a:pt x="77" y="84"/>
                      </a:lnTo>
                      <a:lnTo>
                        <a:pt x="86" y="70"/>
                      </a:lnTo>
                      <a:lnTo>
                        <a:pt x="116" y="47"/>
                      </a:lnTo>
                      <a:lnTo>
                        <a:pt x="139" y="28"/>
                      </a:lnTo>
                      <a:lnTo>
                        <a:pt x="165" y="13"/>
                      </a:lnTo>
                      <a:lnTo>
                        <a:pt x="191" y="5"/>
                      </a:lnTo>
                      <a:lnTo>
                        <a:pt x="220" y="0"/>
                      </a:lnTo>
                      <a:lnTo>
                        <a:pt x="255" y="0"/>
                      </a:lnTo>
                      <a:lnTo>
                        <a:pt x="285" y="0"/>
                      </a:lnTo>
                      <a:lnTo>
                        <a:pt x="312" y="5"/>
                      </a:lnTo>
                      <a:lnTo>
                        <a:pt x="350" y="19"/>
                      </a:lnTo>
                      <a:lnTo>
                        <a:pt x="375" y="33"/>
                      </a:lnTo>
                      <a:lnTo>
                        <a:pt x="393" y="50"/>
                      </a:lnTo>
                      <a:lnTo>
                        <a:pt x="409" y="69"/>
                      </a:lnTo>
                      <a:lnTo>
                        <a:pt x="434" y="98"/>
                      </a:lnTo>
                      <a:lnTo>
                        <a:pt x="452" y="126"/>
                      </a:lnTo>
                      <a:lnTo>
                        <a:pt x="470" y="156"/>
                      </a:lnTo>
                      <a:lnTo>
                        <a:pt x="481" y="184"/>
                      </a:lnTo>
                      <a:lnTo>
                        <a:pt x="488" y="205"/>
                      </a:lnTo>
                      <a:lnTo>
                        <a:pt x="492" y="233"/>
                      </a:lnTo>
                      <a:lnTo>
                        <a:pt x="493" y="272"/>
                      </a:lnTo>
                      <a:lnTo>
                        <a:pt x="486" y="312"/>
                      </a:lnTo>
                      <a:lnTo>
                        <a:pt x="471" y="349"/>
                      </a:lnTo>
                      <a:lnTo>
                        <a:pt x="460" y="384"/>
                      </a:lnTo>
                      <a:lnTo>
                        <a:pt x="449" y="424"/>
                      </a:lnTo>
                      <a:lnTo>
                        <a:pt x="442" y="444"/>
                      </a:lnTo>
                      <a:lnTo>
                        <a:pt x="449" y="387"/>
                      </a:lnTo>
                      <a:lnTo>
                        <a:pt x="453" y="345"/>
                      </a:lnTo>
                      <a:lnTo>
                        <a:pt x="455" y="301"/>
                      </a:lnTo>
                      <a:lnTo>
                        <a:pt x="463" y="267"/>
                      </a:lnTo>
                      <a:lnTo>
                        <a:pt x="459" y="224"/>
                      </a:lnTo>
                      <a:lnTo>
                        <a:pt x="449" y="191"/>
                      </a:lnTo>
                      <a:lnTo>
                        <a:pt x="437" y="156"/>
                      </a:lnTo>
                      <a:lnTo>
                        <a:pt x="423" y="121"/>
                      </a:lnTo>
                      <a:lnTo>
                        <a:pt x="404" y="97"/>
                      </a:lnTo>
                      <a:lnTo>
                        <a:pt x="384" y="70"/>
                      </a:lnTo>
                      <a:lnTo>
                        <a:pt x="359" y="55"/>
                      </a:lnTo>
                      <a:lnTo>
                        <a:pt x="338" y="38"/>
                      </a:lnTo>
                      <a:lnTo>
                        <a:pt x="316" y="27"/>
                      </a:lnTo>
                      <a:lnTo>
                        <a:pt x="295" y="18"/>
                      </a:lnTo>
                      <a:lnTo>
                        <a:pt x="262" y="13"/>
                      </a:lnTo>
                      <a:lnTo>
                        <a:pt x="222" y="18"/>
                      </a:lnTo>
                      <a:lnTo>
                        <a:pt x="197" y="22"/>
                      </a:lnTo>
                      <a:lnTo>
                        <a:pt x="179" y="31"/>
                      </a:lnTo>
                      <a:lnTo>
                        <a:pt x="154" y="47"/>
                      </a:lnTo>
                      <a:lnTo>
                        <a:pt x="135" y="64"/>
                      </a:lnTo>
                      <a:lnTo>
                        <a:pt x="116" y="89"/>
                      </a:lnTo>
                      <a:lnTo>
                        <a:pt x="108" y="106"/>
                      </a:lnTo>
                      <a:lnTo>
                        <a:pt x="102" y="107"/>
                      </a:lnTo>
                      <a:lnTo>
                        <a:pt x="94" y="112"/>
                      </a:lnTo>
                      <a:lnTo>
                        <a:pt x="83" y="121"/>
                      </a:lnTo>
                      <a:lnTo>
                        <a:pt x="74" y="131"/>
                      </a:lnTo>
                      <a:lnTo>
                        <a:pt x="67" y="140"/>
                      </a:lnTo>
                      <a:lnTo>
                        <a:pt x="60" y="160"/>
                      </a:lnTo>
                      <a:lnTo>
                        <a:pt x="56" y="180"/>
                      </a:lnTo>
                      <a:lnTo>
                        <a:pt x="50" y="211"/>
                      </a:lnTo>
                      <a:lnTo>
                        <a:pt x="48" y="242"/>
                      </a:lnTo>
                      <a:lnTo>
                        <a:pt x="48" y="281"/>
                      </a:lnTo>
                      <a:lnTo>
                        <a:pt x="45" y="329"/>
                      </a:lnTo>
                      <a:lnTo>
                        <a:pt x="46" y="393"/>
                      </a:lnTo>
                      <a:lnTo>
                        <a:pt x="40" y="368"/>
                      </a:lnTo>
                      <a:lnTo>
                        <a:pt x="32" y="345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35" name="Group 49"/>
              <p:cNvGrpSpPr>
                <a:grpSpLocks/>
              </p:cNvGrpSpPr>
              <p:nvPr/>
            </p:nvGrpSpPr>
            <p:grpSpPr bwMode="auto">
              <a:xfrm>
                <a:off x="4529" y="1152"/>
                <a:ext cx="151" cy="48"/>
                <a:chOff x="4529" y="1152"/>
                <a:chExt cx="151" cy="48"/>
              </a:xfrm>
            </p:grpSpPr>
            <p:sp>
              <p:nvSpPr>
                <p:cNvPr id="1204" name="Freeform 47"/>
                <p:cNvSpPr>
                  <a:spLocks/>
                </p:cNvSpPr>
                <p:nvPr/>
              </p:nvSpPr>
              <p:spPr bwMode="auto">
                <a:xfrm>
                  <a:off x="4529" y="1152"/>
                  <a:ext cx="73" cy="29"/>
                </a:xfrm>
                <a:custGeom>
                  <a:avLst/>
                  <a:gdLst>
                    <a:gd name="T0" fmla="*/ 18 w 146"/>
                    <a:gd name="T1" fmla="*/ 8 h 57"/>
                    <a:gd name="T2" fmla="*/ 18 w 146"/>
                    <a:gd name="T3" fmla="*/ 6 h 57"/>
                    <a:gd name="T4" fmla="*/ 18 w 146"/>
                    <a:gd name="T5" fmla="*/ 4 h 57"/>
                    <a:gd name="T6" fmla="*/ 17 w 146"/>
                    <a:gd name="T7" fmla="*/ 3 h 57"/>
                    <a:gd name="T8" fmla="*/ 14 w 146"/>
                    <a:gd name="T9" fmla="*/ 2 h 57"/>
                    <a:gd name="T10" fmla="*/ 13 w 146"/>
                    <a:gd name="T11" fmla="*/ 1 h 57"/>
                    <a:gd name="T12" fmla="*/ 12 w 146"/>
                    <a:gd name="T13" fmla="*/ 1 h 57"/>
                    <a:gd name="T14" fmla="*/ 10 w 146"/>
                    <a:gd name="T15" fmla="*/ 1 h 57"/>
                    <a:gd name="T16" fmla="*/ 9 w 146"/>
                    <a:gd name="T17" fmla="*/ 0 h 57"/>
                    <a:gd name="T18" fmla="*/ 6 w 146"/>
                    <a:gd name="T19" fmla="*/ 0 h 57"/>
                    <a:gd name="T20" fmla="*/ 5 w 146"/>
                    <a:gd name="T21" fmla="*/ 1 h 57"/>
                    <a:gd name="T22" fmla="*/ 3 w 146"/>
                    <a:gd name="T23" fmla="*/ 1 h 57"/>
                    <a:gd name="T24" fmla="*/ 1 w 146"/>
                    <a:gd name="T25" fmla="*/ 3 h 57"/>
                    <a:gd name="T26" fmla="*/ 0 w 146"/>
                    <a:gd name="T27" fmla="*/ 4 h 57"/>
                    <a:gd name="T28" fmla="*/ 2 w 146"/>
                    <a:gd name="T29" fmla="*/ 3 h 57"/>
                    <a:gd name="T30" fmla="*/ 3 w 146"/>
                    <a:gd name="T31" fmla="*/ 3 h 57"/>
                    <a:gd name="T32" fmla="*/ 5 w 146"/>
                    <a:gd name="T33" fmla="*/ 3 h 57"/>
                    <a:gd name="T34" fmla="*/ 9 w 146"/>
                    <a:gd name="T35" fmla="*/ 3 h 57"/>
                    <a:gd name="T36" fmla="*/ 9 w 146"/>
                    <a:gd name="T37" fmla="*/ 3 h 57"/>
                    <a:gd name="T38" fmla="*/ 11 w 146"/>
                    <a:gd name="T39" fmla="*/ 3 h 57"/>
                    <a:gd name="T40" fmla="*/ 14 w 146"/>
                    <a:gd name="T41" fmla="*/ 5 h 57"/>
                    <a:gd name="T42" fmla="*/ 17 w 146"/>
                    <a:gd name="T43" fmla="*/ 6 h 57"/>
                    <a:gd name="T44" fmla="*/ 18 w 146"/>
                    <a:gd name="T45" fmla="*/ 8 h 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6"/>
                    <a:gd name="T70" fmla="*/ 0 h 57"/>
                    <a:gd name="T71" fmla="*/ 146 w 146"/>
                    <a:gd name="T72" fmla="*/ 57 h 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6" h="57">
                      <a:moveTo>
                        <a:pt x="146" y="57"/>
                      </a:moveTo>
                      <a:lnTo>
                        <a:pt x="146" y="46"/>
                      </a:lnTo>
                      <a:lnTo>
                        <a:pt x="143" y="32"/>
                      </a:lnTo>
                      <a:lnTo>
                        <a:pt x="132" y="23"/>
                      </a:lnTo>
                      <a:lnTo>
                        <a:pt x="119" y="12"/>
                      </a:lnTo>
                      <a:lnTo>
                        <a:pt x="109" y="4"/>
                      </a:lnTo>
                      <a:lnTo>
                        <a:pt x="99" y="4"/>
                      </a:lnTo>
                      <a:lnTo>
                        <a:pt x="84" y="4"/>
                      </a:lnTo>
                      <a:lnTo>
                        <a:pt x="76" y="0"/>
                      </a:lnTo>
                      <a:lnTo>
                        <a:pt x="54" y="0"/>
                      </a:lnTo>
                      <a:lnTo>
                        <a:pt x="39" y="1"/>
                      </a:lnTo>
                      <a:lnTo>
                        <a:pt x="25" y="7"/>
                      </a:lnTo>
                      <a:lnTo>
                        <a:pt x="13" y="18"/>
                      </a:lnTo>
                      <a:lnTo>
                        <a:pt x="0" y="31"/>
                      </a:lnTo>
                      <a:lnTo>
                        <a:pt x="16" y="21"/>
                      </a:lnTo>
                      <a:lnTo>
                        <a:pt x="31" y="20"/>
                      </a:lnTo>
                      <a:lnTo>
                        <a:pt x="44" y="18"/>
                      </a:lnTo>
                      <a:lnTo>
                        <a:pt x="66" y="21"/>
                      </a:lnTo>
                      <a:lnTo>
                        <a:pt x="79" y="21"/>
                      </a:lnTo>
                      <a:lnTo>
                        <a:pt x="93" y="23"/>
                      </a:lnTo>
                      <a:lnTo>
                        <a:pt x="115" y="34"/>
                      </a:lnTo>
                      <a:lnTo>
                        <a:pt x="132" y="46"/>
                      </a:lnTo>
                      <a:lnTo>
                        <a:pt x="146" y="57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05" name="Freeform 48"/>
                <p:cNvSpPr>
                  <a:spLocks/>
                </p:cNvSpPr>
                <p:nvPr/>
              </p:nvSpPr>
              <p:spPr bwMode="auto">
                <a:xfrm>
                  <a:off x="4624" y="1165"/>
                  <a:ext cx="56" cy="35"/>
                </a:xfrm>
                <a:custGeom>
                  <a:avLst/>
                  <a:gdLst>
                    <a:gd name="T0" fmla="*/ 0 w 112"/>
                    <a:gd name="T1" fmla="*/ 3 h 70"/>
                    <a:gd name="T2" fmla="*/ 1 w 112"/>
                    <a:gd name="T3" fmla="*/ 2 h 70"/>
                    <a:gd name="T4" fmla="*/ 2 w 112"/>
                    <a:gd name="T5" fmla="*/ 1 h 70"/>
                    <a:gd name="T6" fmla="*/ 4 w 112"/>
                    <a:gd name="T7" fmla="*/ 1 h 70"/>
                    <a:gd name="T8" fmla="*/ 6 w 112"/>
                    <a:gd name="T9" fmla="*/ 0 h 70"/>
                    <a:gd name="T10" fmla="*/ 7 w 112"/>
                    <a:gd name="T11" fmla="*/ 0 h 70"/>
                    <a:gd name="T12" fmla="*/ 10 w 112"/>
                    <a:gd name="T13" fmla="*/ 1 h 70"/>
                    <a:gd name="T14" fmla="*/ 13 w 112"/>
                    <a:gd name="T15" fmla="*/ 1 h 70"/>
                    <a:gd name="T16" fmla="*/ 13 w 112"/>
                    <a:gd name="T17" fmla="*/ 3 h 70"/>
                    <a:gd name="T18" fmla="*/ 14 w 112"/>
                    <a:gd name="T19" fmla="*/ 5 h 70"/>
                    <a:gd name="T20" fmla="*/ 14 w 112"/>
                    <a:gd name="T21" fmla="*/ 7 h 70"/>
                    <a:gd name="T22" fmla="*/ 14 w 112"/>
                    <a:gd name="T23" fmla="*/ 9 h 70"/>
                    <a:gd name="T24" fmla="*/ 14 w 112"/>
                    <a:gd name="T25" fmla="*/ 6 h 70"/>
                    <a:gd name="T26" fmla="*/ 13 w 112"/>
                    <a:gd name="T27" fmla="*/ 4 h 70"/>
                    <a:gd name="T28" fmla="*/ 11 w 112"/>
                    <a:gd name="T29" fmla="*/ 2 h 70"/>
                    <a:gd name="T30" fmla="*/ 10 w 112"/>
                    <a:gd name="T31" fmla="*/ 2 h 70"/>
                    <a:gd name="T32" fmla="*/ 7 w 112"/>
                    <a:gd name="T33" fmla="*/ 2 h 70"/>
                    <a:gd name="T34" fmla="*/ 7 w 112"/>
                    <a:gd name="T35" fmla="*/ 2 h 70"/>
                    <a:gd name="T36" fmla="*/ 6 w 112"/>
                    <a:gd name="T37" fmla="*/ 2 h 70"/>
                    <a:gd name="T38" fmla="*/ 4 w 112"/>
                    <a:gd name="T39" fmla="*/ 3 h 70"/>
                    <a:gd name="T40" fmla="*/ 2 w 112"/>
                    <a:gd name="T41" fmla="*/ 4 h 70"/>
                    <a:gd name="T42" fmla="*/ 1 w 112"/>
                    <a:gd name="T43" fmla="*/ 4 h 70"/>
                    <a:gd name="T44" fmla="*/ 0 w 112"/>
                    <a:gd name="T45" fmla="*/ 3 h 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12"/>
                    <a:gd name="T70" fmla="*/ 0 h 70"/>
                    <a:gd name="T71" fmla="*/ 112 w 112"/>
                    <a:gd name="T72" fmla="*/ 70 h 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12" h="70">
                      <a:moveTo>
                        <a:pt x="0" y="29"/>
                      </a:moveTo>
                      <a:lnTo>
                        <a:pt x="4" y="23"/>
                      </a:lnTo>
                      <a:lnTo>
                        <a:pt x="14" y="14"/>
                      </a:lnTo>
                      <a:lnTo>
                        <a:pt x="31" y="5"/>
                      </a:lnTo>
                      <a:lnTo>
                        <a:pt x="45" y="0"/>
                      </a:lnTo>
                      <a:lnTo>
                        <a:pt x="63" y="0"/>
                      </a:lnTo>
                      <a:lnTo>
                        <a:pt x="80" y="3"/>
                      </a:lnTo>
                      <a:lnTo>
                        <a:pt x="97" y="15"/>
                      </a:lnTo>
                      <a:lnTo>
                        <a:pt x="104" y="25"/>
                      </a:lnTo>
                      <a:lnTo>
                        <a:pt x="109" y="40"/>
                      </a:lnTo>
                      <a:lnTo>
                        <a:pt x="112" y="57"/>
                      </a:lnTo>
                      <a:lnTo>
                        <a:pt x="109" y="70"/>
                      </a:lnTo>
                      <a:lnTo>
                        <a:pt x="105" y="50"/>
                      </a:lnTo>
                      <a:lnTo>
                        <a:pt x="98" y="37"/>
                      </a:lnTo>
                      <a:lnTo>
                        <a:pt x="88" y="23"/>
                      </a:lnTo>
                      <a:lnTo>
                        <a:pt x="75" y="19"/>
                      </a:lnTo>
                      <a:lnTo>
                        <a:pt x="63" y="22"/>
                      </a:lnTo>
                      <a:lnTo>
                        <a:pt x="53" y="20"/>
                      </a:lnTo>
                      <a:lnTo>
                        <a:pt x="42" y="20"/>
                      </a:lnTo>
                      <a:lnTo>
                        <a:pt x="31" y="25"/>
                      </a:lnTo>
                      <a:lnTo>
                        <a:pt x="16" y="34"/>
                      </a:lnTo>
                      <a:lnTo>
                        <a:pt x="2" y="36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37" name="Group 56"/>
              <p:cNvGrpSpPr>
                <a:grpSpLocks/>
              </p:cNvGrpSpPr>
              <p:nvPr/>
            </p:nvGrpSpPr>
            <p:grpSpPr bwMode="auto">
              <a:xfrm>
                <a:off x="4622" y="1191"/>
                <a:ext cx="40" cy="29"/>
                <a:chOff x="4622" y="1191"/>
                <a:chExt cx="40" cy="29"/>
              </a:xfrm>
            </p:grpSpPr>
            <p:sp>
              <p:nvSpPr>
                <p:cNvPr id="1198" name="Freeform 50"/>
                <p:cNvSpPr>
                  <a:spLocks/>
                </p:cNvSpPr>
                <p:nvPr/>
              </p:nvSpPr>
              <p:spPr bwMode="auto">
                <a:xfrm>
                  <a:off x="4626" y="1193"/>
                  <a:ext cx="36" cy="22"/>
                </a:xfrm>
                <a:custGeom>
                  <a:avLst/>
                  <a:gdLst>
                    <a:gd name="T0" fmla="*/ 0 w 72"/>
                    <a:gd name="T1" fmla="*/ 3 h 43"/>
                    <a:gd name="T2" fmla="*/ 1 w 72"/>
                    <a:gd name="T3" fmla="*/ 2 h 43"/>
                    <a:gd name="T4" fmla="*/ 2 w 72"/>
                    <a:gd name="T5" fmla="*/ 1 h 43"/>
                    <a:gd name="T6" fmla="*/ 4 w 72"/>
                    <a:gd name="T7" fmla="*/ 0 h 43"/>
                    <a:gd name="T8" fmla="*/ 5 w 72"/>
                    <a:gd name="T9" fmla="*/ 1 h 43"/>
                    <a:gd name="T10" fmla="*/ 6 w 72"/>
                    <a:gd name="T11" fmla="*/ 1 h 43"/>
                    <a:gd name="T12" fmla="*/ 9 w 72"/>
                    <a:gd name="T13" fmla="*/ 3 h 43"/>
                    <a:gd name="T14" fmla="*/ 9 w 72"/>
                    <a:gd name="T15" fmla="*/ 5 h 43"/>
                    <a:gd name="T16" fmla="*/ 7 w 72"/>
                    <a:gd name="T17" fmla="*/ 5 h 43"/>
                    <a:gd name="T18" fmla="*/ 6 w 72"/>
                    <a:gd name="T19" fmla="*/ 5 h 43"/>
                    <a:gd name="T20" fmla="*/ 5 w 72"/>
                    <a:gd name="T21" fmla="*/ 6 h 43"/>
                    <a:gd name="T22" fmla="*/ 3 w 72"/>
                    <a:gd name="T23" fmla="*/ 6 h 43"/>
                    <a:gd name="T24" fmla="*/ 2 w 72"/>
                    <a:gd name="T25" fmla="*/ 5 h 43"/>
                    <a:gd name="T26" fmla="*/ 0 w 72"/>
                    <a:gd name="T27" fmla="*/ 3 h 4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43"/>
                    <a:gd name="T44" fmla="*/ 72 w 72"/>
                    <a:gd name="T45" fmla="*/ 43 h 4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43">
                      <a:moveTo>
                        <a:pt x="0" y="20"/>
                      </a:moveTo>
                      <a:lnTo>
                        <a:pt x="6" y="9"/>
                      </a:lnTo>
                      <a:lnTo>
                        <a:pt x="19" y="1"/>
                      </a:lnTo>
                      <a:lnTo>
                        <a:pt x="32" y="0"/>
                      </a:lnTo>
                      <a:lnTo>
                        <a:pt x="44" y="3"/>
                      </a:lnTo>
                      <a:lnTo>
                        <a:pt x="52" y="6"/>
                      </a:lnTo>
                      <a:lnTo>
                        <a:pt x="65" y="17"/>
                      </a:lnTo>
                      <a:lnTo>
                        <a:pt x="72" y="34"/>
                      </a:lnTo>
                      <a:lnTo>
                        <a:pt x="61" y="35"/>
                      </a:lnTo>
                      <a:lnTo>
                        <a:pt x="50" y="40"/>
                      </a:lnTo>
                      <a:lnTo>
                        <a:pt x="41" y="43"/>
                      </a:lnTo>
                      <a:lnTo>
                        <a:pt x="29" y="43"/>
                      </a:lnTo>
                      <a:lnTo>
                        <a:pt x="19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1038" name="Group 54"/>
                <p:cNvGrpSpPr>
                  <a:grpSpLocks/>
                </p:cNvGrpSpPr>
                <p:nvPr/>
              </p:nvGrpSpPr>
              <p:grpSpPr bwMode="auto">
                <a:xfrm>
                  <a:off x="4631" y="1191"/>
                  <a:ext cx="28" cy="29"/>
                  <a:chOff x="4631" y="1191"/>
                  <a:chExt cx="28" cy="29"/>
                </a:xfrm>
              </p:grpSpPr>
              <p:sp>
                <p:nvSpPr>
                  <p:cNvPr id="120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631" y="1191"/>
                    <a:ext cx="28" cy="29"/>
                  </a:xfrm>
                  <a:prstGeom prst="ellipse">
                    <a:avLst/>
                  </a:prstGeom>
                  <a:solidFill>
                    <a:srgbClr val="7F3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202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637" y="1196"/>
                    <a:ext cx="18" cy="2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20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202"/>
                    <a:ext cx="5" cy="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1200" name="Freeform 55"/>
                <p:cNvSpPr>
                  <a:spLocks/>
                </p:cNvSpPr>
                <p:nvPr/>
              </p:nvSpPr>
              <p:spPr bwMode="auto">
                <a:xfrm>
                  <a:off x="4622" y="1192"/>
                  <a:ext cx="39" cy="16"/>
                </a:xfrm>
                <a:custGeom>
                  <a:avLst/>
                  <a:gdLst>
                    <a:gd name="T0" fmla="*/ 1 w 78"/>
                    <a:gd name="T1" fmla="*/ 3 h 32"/>
                    <a:gd name="T2" fmla="*/ 0 w 78"/>
                    <a:gd name="T3" fmla="*/ 3 h 32"/>
                    <a:gd name="T4" fmla="*/ 1 w 78"/>
                    <a:gd name="T5" fmla="*/ 2 h 32"/>
                    <a:gd name="T6" fmla="*/ 2 w 78"/>
                    <a:gd name="T7" fmla="*/ 1 h 32"/>
                    <a:gd name="T8" fmla="*/ 5 w 78"/>
                    <a:gd name="T9" fmla="*/ 0 h 32"/>
                    <a:gd name="T10" fmla="*/ 6 w 78"/>
                    <a:gd name="T11" fmla="*/ 0 h 32"/>
                    <a:gd name="T12" fmla="*/ 7 w 78"/>
                    <a:gd name="T13" fmla="*/ 1 h 32"/>
                    <a:gd name="T14" fmla="*/ 9 w 78"/>
                    <a:gd name="T15" fmla="*/ 2 h 32"/>
                    <a:gd name="T16" fmla="*/ 10 w 78"/>
                    <a:gd name="T17" fmla="*/ 3 h 32"/>
                    <a:gd name="T18" fmla="*/ 10 w 78"/>
                    <a:gd name="T19" fmla="*/ 4 h 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8"/>
                    <a:gd name="T31" fmla="*/ 0 h 32"/>
                    <a:gd name="T32" fmla="*/ 78 w 78"/>
                    <a:gd name="T33" fmla="*/ 32 h 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8" h="32">
                      <a:moveTo>
                        <a:pt x="10" y="28"/>
                      </a:moveTo>
                      <a:lnTo>
                        <a:pt x="0" y="29"/>
                      </a:lnTo>
                      <a:lnTo>
                        <a:pt x="11" y="17"/>
                      </a:lnTo>
                      <a:lnTo>
                        <a:pt x="20" y="6"/>
                      </a:lnTo>
                      <a:lnTo>
                        <a:pt x="35" y="0"/>
                      </a:lnTo>
                      <a:lnTo>
                        <a:pt x="50" y="0"/>
                      </a:lnTo>
                      <a:lnTo>
                        <a:pt x="62" y="7"/>
                      </a:lnTo>
                      <a:lnTo>
                        <a:pt x="68" y="17"/>
                      </a:lnTo>
                      <a:lnTo>
                        <a:pt x="74" y="28"/>
                      </a:lnTo>
                      <a:lnTo>
                        <a:pt x="78" y="32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39" name="Group 63"/>
              <p:cNvGrpSpPr>
                <a:grpSpLocks/>
              </p:cNvGrpSpPr>
              <p:nvPr/>
            </p:nvGrpSpPr>
            <p:grpSpPr bwMode="auto">
              <a:xfrm>
                <a:off x="4541" y="1177"/>
                <a:ext cx="43" cy="28"/>
                <a:chOff x="4541" y="1177"/>
                <a:chExt cx="43" cy="28"/>
              </a:xfrm>
            </p:grpSpPr>
            <p:sp>
              <p:nvSpPr>
                <p:cNvPr id="1192" name="Freeform 57"/>
                <p:cNvSpPr>
                  <a:spLocks/>
                </p:cNvSpPr>
                <p:nvPr/>
              </p:nvSpPr>
              <p:spPr bwMode="auto">
                <a:xfrm>
                  <a:off x="4546" y="1178"/>
                  <a:ext cx="38" cy="21"/>
                </a:xfrm>
                <a:custGeom>
                  <a:avLst/>
                  <a:gdLst>
                    <a:gd name="T0" fmla="*/ 10 w 76"/>
                    <a:gd name="T1" fmla="*/ 3 h 42"/>
                    <a:gd name="T2" fmla="*/ 7 w 76"/>
                    <a:gd name="T3" fmla="*/ 1 h 42"/>
                    <a:gd name="T4" fmla="*/ 6 w 76"/>
                    <a:gd name="T5" fmla="*/ 1 h 42"/>
                    <a:gd name="T6" fmla="*/ 5 w 76"/>
                    <a:gd name="T7" fmla="*/ 1 h 42"/>
                    <a:gd name="T8" fmla="*/ 5 w 76"/>
                    <a:gd name="T9" fmla="*/ 0 h 42"/>
                    <a:gd name="T10" fmla="*/ 3 w 76"/>
                    <a:gd name="T11" fmla="*/ 0 h 42"/>
                    <a:gd name="T12" fmla="*/ 1 w 76"/>
                    <a:gd name="T13" fmla="*/ 1 h 42"/>
                    <a:gd name="T14" fmla="*/ 1 w 76"/>
                    <a:gd name="T15" fmla="*/ 1 h 42"/>
                    <a:gd name="T16" fmla="*/ 0 w 76"/>
                    <a:gd name="T17" fmla="*/ 3 h 42"/>
                    <a:gd name="T18" fmla="*/ 1 w 76"/>
                    <a:gd name="T19" fmla="*/ 3 h 42"/>
                    <a:gd name="T20" fmla="*/ 2 w 76"/>
                    <a:gd name="T21" fmla="*/ 5 h 42"/>
                    <a:gd name="T22" fmla="*/ 5 w 76"/>
                    <a:gd name="T23" fmla="*/ 5 h 42"/>
                    <a:gd name="T24" fmla="*/ 6 w 76"/>
                    <a:gd name="T25" fmla="*/ 5 h 42"/>
                    <a:gd name="T26" fmla="*/ 7 w 76"/>
                    <a:gd name="T27" fmla="*/ 5 h 42"/>
                    <a:gd name="T28" fmla="*/ 8 w 76"/>
                    <a:gd name="T29" fmla="*/ 4 h 42"/>
                    <a:gd name="T30" fmla="*/ 10 w 76"/>
                    <a:gd name="T31" fmla="*/ 3 h 4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6"/>
                    <a:gd name="T49" fmla="*/ 0 h 42"/>
                    <a:gd name="T50" fmla="*/ 76 w 76"/>
                    <a:gd name="T51" fmla="*/ 42 h 4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6" h="42">
                      <a:moveTo>
                        <a:pt x="76" y="29"/>
                      </a:moveTo>
                      <a:lnTo>
                        <a:pt x="61" y="15"/>
                      </a:lnTo>
                      <a:lnTo>
                        <a:pt x="51" y="6"/>
                      </a:lnTo>
                      <a:lnTo>
                        <a:pt x="42" y="3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5" y="6"/>
                      </a:lnTo>
                      <a:lnTo>
                        <a:pt x="8" y="14"/>
                      </a:lnTo>
                      <a:lnTo>
                        <a:pt x="0" y="23"/>
                      </a:lnTo>
                      <a:lnTo>
                        <a:pt x="7" y="28"/>
                      </a:lnTo>
                      <a:lnTo>
                        <a:pt x="20" y="37"/>
                      </a:lnTo>
                      <a:lnTo>
                        <a:pt x="34" y="42"/>
                      </a:lnTo>
                      <a:lnTo>
                        <a:pt x="49" y="40"/>
                      </a:lnTo>
                      <a:lnTo>
                        <a:pt x="58" y="34"/>
                      </a:lnTo>
                      <a:lnTo>
                        <a:pt x="64" y="32"/>
                      </a:lnTo>
                      <a:lnTo>
                        <a:pt x="76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1040" name="Group 61"/>
                <p:cNvGrpSpPr>
                  <a:grpSpLocks/>
                </p:cNvGrpSpPr>
                <p:nvPr/>
              </p:nvGrpSpPr>
              <p:grpSpPr bwMode="auto">
                <a:xfrm>
                  <a:off x="4555" y="1177"/>
                  <a:ext cx="26" cy="28"/>
                  <a:chOff x="4555" y="1177"/>
                  <a:chExt cx="26" cy="28"/>
                </a:xfrm>
              </p:grpSpPr>
              <p:sp>
                <p:nvSpPr>
                  <p:cNvPr id="1195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4555" y="1177"/>
                    <a:ext cx="26" cy="28"/>
                  </a:xfrm>
                  <a:prstGeom prst="ellipse">
                    <a:avLst/>
                  </a:prstGeom>
                  <a:solidFill>
                    <a:srgbClr val="7F3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196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4561" y="1183"/>
                    <a:ext cx="17" cy="2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197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571" y="1186"/>
                    <a:ext cx="6" cy="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1194" name="Freeform 62"/>
                <p:cNvSpPr>
                  <a:spLocks/>
                </p:cNvSpPr>
                <p:nvPr/>
              </p:nvSpPr>
              <p:spPr bwMode="auto">
                <a:xfrm>
                  <a:off x="4541" y="1177"/>
                  <a:ext cx="39" cy="13"/>
                </a:xfrm>
                <a:custGeom>
                  <a:avLst/>
                  <a:gdLst>
                    <a:gd name="T0" fmla="*/ 10 w 77"/>
                    <a:gd name="T1" fmla="*/ 2 h 27"/>
                    <a:gd name="T2" fmla="*/ 9 w 77"/>
                    <a:gd name="T3" fmla="*/ 1 h 27"/>
                    <a:gd name="T4" fmla="*/ 8 w 77"/>
                    <a:gd name="T5" fmla="*/ 0 h 27"/>
                    <a:gd name="T6" fmla="*/ 7 w 77"/>
                    <a:gd name="T7" fmla="*/ 0 h 27"/>
                    <a:gd name="T8" fmla="*/ 6 w 77"/>
                    <a:gd name="T9" fmla="*/ 0 h 27"/>
                    <a:gd name="T10" fmla="*/ 5 w 77"/>
                    <a:gd name="T11" fmla="*/ 0 h 27"/>
                    <a:gd name="T12" fmla="*/ 3 w 77"/>
                    <a:gd name="T13" fmla="*/ 1 h 27"/>
                    <a:gd name="T14" fmla="*/ 2 w 77"/>
                    <a:gd name="T15" fmla="*/ 2 h 27"/>
                    <a:gd name="T16" fmla="*/ 1 w 77"/>
                    <a:gd name="T17" fmla="*/ 3 h 27"/>
                    <a:gd name="T18" fmla="*/ 0 w 77"/>
                    <a:gd name="T19" fmla="*/ 3 h 2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7"/>
                    <a:gd name="T31" fmla="*/ 0 h 27"/>
                    <a:gd name="T32" fmla="*/ 77 w 77"/>
                    <a:gd name="T33" fmla="*/ 27 h 2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7" h="27">
                      <a:moveTo>
                        <a:pt x="77" y="23"/>
                      </a:moveTo>
                      <a:lnTo>
                        <a:pt x="68" y="13"/>
                      </a:lnTo>
                      <a:lnTo>
                        <a:pt x="60" y="5"/>
                      </a:lnTo>
                      <a:lnTo>
                        <a:pt x="51" y="0"/>
                      </a:lnTo>
                      <a:lnTo>
                        <a:pt x="41" y="0"/>
                      </a:lnTo>
                      <a:lnTo>
                        <a:pt x="33" y="2"/>
                      </a:lnTo>
                      <a:lnTo>
                        <a:pt x="24" y="9"/>
                      </a:lnTo>
                      <a:lnTo>
                        <a:pt x="16" y="16"/>
                      </a:lnTo>
                      <a:lnTo>
                        <a:pt x="8" y="25"/>
                      </a:lnTo>
                      <a:lnTo>
                        <a:pt x="0" y="27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  <p:grpSp>
        <p:nvGrpSpPr>
          <p:cNvPr id="1045" name="Group 136"/>
          <p:cNvGrpSpPr>
            <a:grpSpLocks/>
          </p:cNvGrpSpPr>
          <p:nvPr/>
        </p:nvGrpSpPr>
        <p:grpSpPr bwMode="auto">
          <a:xfrm>
            <a:off x="7191704" y="1858736"/>
            <a:ext cx="1265183" cy="2428875"/>
            <a:chOff x="4530" y="1171"/>
            <a:chExt cx="797" cy="1530"/>
          </a:xfrm>
        </p:grpSpPr>
        <p:grpSp>
          <p:nvGrpSpPr>
            <p:cNvPr id="1046" name="Group 68"/>
            <p:cNvGrpSpPr>
              <a:grpSpLocks/>
            </p:cNvGrpSpPr>
            <p:nvPr/>
          </p:nvGrpSpPr>
          <p:grpSpPr bwMode="auto">
            <a:xfrm>
              <a:off x="5230" y="2294"/>
              <a:ext cx="97" cy="380"/>
              <a:chOff x="5230" y="2294"/>
              <a:chExt cx="97" cy="380"/>
            </a:xfrm>
          </p:grpSpPr>
          <p:sp>
            <p:nvSpPr>
              <p:cNvPr id="1170" name="Freeform 66"/>
              <p:cNvSpPr>
                <a:spLocks/>
              </p:cNvSpPr>
              <p:nvPr/>
            </p:nvSpPr>
            <p:spPr bwMode="auto">
              <a:xfrm>
                <a:off x="5230" y="2294"/>
                <a:ext cx="97" cy="380"/>
              </a:xfrm>
              <a:custGeom>
                <a:avLst/>
                <a:gdLst>
                  <a:gd name="T0" fmla="*/ 18 w 194"/>
                  <a:gd name="T1" fmla="*/ 0 h 760"/>
                  <a:gd name="T2" fmla="*/ 18 w 194"/>
                  <a:gd name="T3" fmla="*/ 17 h 760"/>
                  <a:gd name="T4" fmla="*/ 17 w 194"/>
                  <a:gd name="T5" fmla="*/ 31 h 760"/>
                  <a:gd name="T6" fmla="*/ 15 w 194"/>
                  <a:gd name="T7" fmla="*/ 47 h 760"/>
                  <a:gd name="T8" fmla="*/ 18 w 194"/>
                  <a:gd name="T9" fmla="*/ 51 h 760"/>
                  <a:gd name="T10" fmla="*/ 19 w 194"/>
                  <a:gd name="T11" fmla="*/ 56 h 760"/>
                  <a:gd name="T12" fmla="*/ 21 w 194"/>
                  <a:gd name="T13" fmla="*/ 62 h 760"/>
                  <a:gd name="T14" fmla="*/ 22 w 194"/>
                  <a:gd name="T15" fmla="*/ 65 h 760"/>
                  <a:gd name="T16" fmla="*/ 23 w 194"/>
                  <a:gd name="T17" fmla="*/ 66 h 760"/>
                  <a:gd name="T18" fmla="*/ 23 w 194"/>
                  <a:gd name="T19" fmla="*/ 70 h 760"/>
                  <a:gd name="T20" fmla="*/ 24 w 194"/>
                  <a:gd name="T21" fmla="*/ 76 h 760"/>
                  <a:gd name="T22" fmla="*/ 24 w 194"/>
                  <a:gd name="T23" fmla="*/ 80 h 760"/>
                  <a:gd name="T24" fmla="*/ 23 w 194"/>
                  <a:gd name="T25" fmla="*/ 81 h 760"/>
                  <a:gd name="T26" fmla="*/ 22 w 194"/>
                  <a:gd name="T27" fmla="*/ 83 h 760"/>
                  <a:gd name="T28" fmla="*/ 22 w 194"/>
                  <a:gd name="T29" fmla="*/ 84 h 760"/>
                  <a:gd name="T30" fmla="*/ 20 w 194"/>
                  <a:gd name="T31" fmla="*/ 85 h 760"/>
                  <a:gd name="T32" fmla="*/ 20 w 194"/>
                  <a:gd name="T33" fmla="*/ 87 h 760"/>
                  <a:gd name="T34" fmla="*/ 20 w 194"/>
                  <a:gd name="T35" fmla="*/ 88 h 760"/>
                  <a:gd name="T36" fmla="*/ 17 w 194"/>
                  <a:gd name="T37" fmla="*/ 88 h 760"/>
                  <a:gd name="T38" fmla="*/ 15 w 194"/>
                  <a:gd name="T39" fmla="*/ 93 h 760"/>
                  <a:gd name="T40" fmla="*/ 11 w 194"/>
                  <a:gd name="T41" fmla="*/ 95 h 760"/>
                  <a:gd name="T42" fmla="*/ 7 w 194"/>
                  <a:gd name="T43" fmla="*/ 93 h 760"/>
                  <a:gd name="T44" fmla="*/ 6 w 194"/>
                  <a:gd name="T45" fmla="*/ 91 h 760"/>
                  <a:gd name="T46" fmla="*/ 6 w 194"/>
                  <a:gd name="T47" fmla="*/ 87 h 760"/>
                  <a:gd name="T48" fmla="*/ 9 w 194"/>
                  <a:gd name="T49" fmla="*/ 82 h 760"/>
                  <a:gd name="T50" fmla="*/ 6 w 194"/>
                  <a:gd name="T51" fmla="*/ 78 h 760"/>
                  <a:gd name="T52" fmla="*/ 5 w 194"/>
                  <a:gd name="T53" fmla="*/ 81 h 760"/>
                  <a:gd name="T54" fmla="*/ 5 w 194"/>
                  <a:gd name="T55" fmla="*/ 85 h 760"/>
                  <a:gd name="T56" fmla="*/ 3 w 194"/>
                  <a:gd name="T57" fmla="*/ 88 h 760"/>
                  <a:gd name="T58" fmla="*/ 3 w 194"/>
                  <a:gd name="T59" fmla="*/ 88 h 760"/>
                  <a:gd name="T60" fmla="*/ 2 w 194"/>
                  <a:gd name="T61" fmla="*/ 90 h 760"/>
                  <a:gd name="T62" fmla="*/ 0 w 194"/>
                  <a:gd name="T63" fmla="*/ 88 h 760"/>
                  <a:gd name="T64" fmla="*/ 1 w 194"/>
                  <a:gd name="T65" fmla="*/ 86 h 760"/>
                  <a:gd name="T66" fmla="*/ 1 w 194"/>
                  <a:gd name="T67" fmla="*/ 81 h 760"/>
                  <a:gd name="T68" fmla="*/ 2 w 194"/>
                  <a:gd name="T69" fmla="*/ 71 h 760"/>
                  <a:gd name="T70" fmla="*/ 3 w 194"/>
                  <a:gd name="T71" fmla="*/ 66 h 760"/>
                  <a:gd name="T72" fmla="*/ 4 w 194"/>
                  <a:gd name="T73" fmla="*/ 63 h 760"/>
                  <a:gd name="T74" fmla="*/ 6 w 194"/>
                  <a:gd name="T75" fmla="*/ 60 h 760"/>
                  <a:gd name="T76" fmla="*/ 6 w 194"/>
                  <a:gd name="T77" fmla="*/ 56 h 760"/>
                  <a:gd name="T78" fmla="*/ 7 w 194"/>
                  <a:gd name="T79" fmla="*/ 47 h 760"/>
                  <a:gd name="T80" fmla="*/ 3 w 194"/>
                  <a:gd name="T81" fmla="*/ 22 h 760"/>
                  <a:gd name="T82" fmla="*/ 2 w 194"/>
                  <a:gd name="T83" fmla="*/ 7 h 760"/>
                  <a:gd name="T84" fmla="*/ 18 w 194"/>
                  <a:gd name="T85" fmla="*/ 0 h 7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94"/>
                  <a:gd name="T130" fmla="*/ 0 h 760"/>
                  <a:gd name="T131" fmla="*/ 194 w 194"/>
                  <a:gd name="T132" fmla="*/ 760 h 7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94" h="760">
                    <a:moveTo>
                      <a:pt x="143" y="0"/>
                    </a:moveTo>
                    <a:lnTo>
                      <a:pt x="138" y="132"/>
                    </a:lnTo>
                    <a:lnTo>
                      <a:pt x="136" y="253"/>
                    </a:lnTo>
                    <a:lnTo>
                      <a:pt x="127" y="371"/>
                    </a:lnTo>
                    <a:lnTo>
                      <a:pt x="138" y="411"/>
                    </a:lnTo>
                    <a:lnTo>
                      <a:pt x="151" y="455"/>
                    </a:lnTo>
                    <a:lnTo>
                      <a:pt x="168" y="500"/>
                    </a:lnTo>
                    <a:lnTo>
                      <a:pt x="173" y="518"/>
                    </a:lnTo>
                    <a:lnTo>
                      <a:pt x="179" y="527"/>
                    </a:lnTo>
                    <a:lnTo>
                      <a:pt x="184" y="554"/>
                    </a:lnTo>
                    <a:lnTo>
                      <a:pt x="194" y="607"/>
                    </a:lnTo>
                    <a:lnTo>
                      <a:pt x="188" y="635"/>
                    </a:lnTo>
                    <a:lnTo>
                      <a:pt x="179" y="641"/>
                    </a:lnTo>
                    <a:lnTo>
                      <a:pt x="176" y="658"/>
                    </a:lnTo>
                    <a:lnTo>
                      <a:pt x="170" y="667"/>
                    </a:lnTo>
                    <a:lnTo>
                      <a:pt x="155" y="673"/>
                    </a:lnTo>
                    <a:lnTo>
                      <a:pt x="157" y="695"/>
                    </a:lnTo>
                    <a:lnTo>
                      <a:pt x="154" y="701"/>
                    </a:lnTo>
                    <a:lnTo>
                      <a:pt x="131" y="704"/>
                    </a:lnTo>
                    <a:lnTo>
                      <a:pt x="125" y="738"/>
                    </a:lnTo>
                    <a:lnTo>
                      <a:pt x="81" y="760"/>
                    </a:lnTo>
                    <a:lnTo>
                      <a:pt x="58" y="737"/>
                    </a:lnTo>
                    <a:lnTo>
                      <a:pt x="47" y="724"/>
                    </a:lnTo>
                    <a:lnTo>
                      <a:pt x="46" y="692"/>
                    </a:lnTo>
                    <a:lnTo>
                      <a:pt x="70" y="655"/>
                    </a:lnTo>
                    <a:lnTo>
                      <a:pt x="55" y="622"/>
                    </a:lnTo>
                    <a:lnTo>
                      <a:pt x="36" y="648"/>
                    </a:lnTo>
                    <a:lnTo>
                      <a:pt x="35" y="676"/>
                    </a:lnTo>
                    <a:lnTo>
                      <a:pt x="27" y="697"/>
                    </a:lnTo>
                    <a:lnTo>
                      <a:pt x="19" y="703"/>
                    </a:lnTo>
                    <a:lnTo>
                      <a:pt x="9" y="714"/>
                    </a:lnTo>
                    <a:lnTo>
                      <a:pt x="0" y="704"/>
                    </a:lnTo>
                    <a:lnTo>
                      <a:pt x="3" y="681"/>
                    </a:lnTo>
                    <a:lnTo>
                      <a:pt x="2" y="641"/>
                    </a:lnTo>
                    <a:lnTo>
                      <a:pt x="9" y="565"/>
                    </a:lnTo>
                    <a:lnTo>
                      <a:pt x="18" y="527"/>
                    </a:lnTo>
                    <a:lnTo>
                      <a:pt x="32" y="506"/>
                    </a:lnTo>
                    <a:lnTo>
                      <a:pt x="51" y="481"/>
                    </a:lnTo>
                    <a:lnTo>
                      <a:pt x="54" y="453"/>
                    </a:lnTo>
                    <a:lnTo>
                      <a:pt x="58" y="374"/>
                    </a:lnTo>
                    <a:lnTo>
                      <a:pt x="29" y="169"/>
                    </a:lnTo>
                    <a:lnTo>
                      <a:pt x="13" y="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F9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71" name="Freeform 67"/>
              <p:cNvSpPr>
                <a:spLocks/>
              </p:cNvSpPr>
              <p:nvPr/>
            </p:nvSpPr>
            <p:spPr bwMode="auto">
              <a:xfrm>
                <a:off x="5253" y="2591"/>
                <a:ext cx="23" cy="74"/>
              </a:xfrm>
              <a:custGeom>
                <a:avLst/>
                <a:gdLst>
                  <a:gd name="T0" fmla="*/ 0 w 45"/>
                  <a:gd name="T1" fmla="*/ 0 h 148"/>
                  <a:gd name="T2" fmla="*/ 2 w 45"/>
                  <a:gd name="T3" fmla="*/ 2 h 148"/>
                  <a:gd name="T4" fmla="*/ 4 w 45"/>
                  <a:gd name="T5" fmla="*/ 6 h 148"/>
                  <a:gd name="T6" fmla="*/ 5 w 45"/>
                  <a:gd name="T7" fmla="*/ 7 h 148"/>
                  <a:gd name="T8" fmla="*/ 5 w 45"/>
                  <a:gd name="T9" fmla="*/ 9 h 148"/>
                  <a:gd name="T10" fmla="*/ 5 w 45"/>
                  <a:gd name="T11" fmla="*/ 11 h 148"/>
                  <a:gd name="T12" fmla="*/ 6 w 45"/>
                  <a:gd name="T13" fmla="*/ 12 h 148"/>
                  <a:gd name="T14" fmla="*/ 6 w 45"/>
                  <a:gd name="T15" fmla="*/ 14 h 148"/>
                  <a:gd name="T16" fmla="*/ 6 w 45"/>
                  <a:gd name="T17" fmla="*/ 17 h 148"/>
                  <a:gd name="T18" fmla="*/ 6 w 45"/>
                  <a:gd name="T19" fmla="*/ 19 h 148"/>
                  <a:gd name="T20" fmla="*/ 6 w 45"/>
                  <a:gd name="T21" fmla="*/ 19 h 148"/>
                  <a:gd name="T22" fmla="*/ 5 w 45"/>
                  <a:gd name="T23" fmla="*/ 15 h 148"/>
                  <a:gd name="T24" fmla="*/ 2 w 45"/>
                  <a:gd name="T25" fmla="*/ 15 h 148"/>
                  <a:gd name="T26" fmla="*/ 4 w 45"/>
                  <a:gd name="T27" fmla="*/ 13 h 148"/>
                  <a:gd name="T28" fmla="*/ 5 w 45"/>
                  <a:gd name="T29" fmla="*/ 12 h 148"/>
                  <a:gd name="T30" fmla="*/ 4 w 45"/>
                  <a:gd name="T31" fmla="*/ 11 h 148"/>
                  <a:gd name="T32" fmla="*/ 2 w 45"/>
                  <a:gd name="T33" fmla="*/ 11 h 148"/>
                  <a:gd name="T34" fmla="*/ 3 w 45"/>
                  <a:gd name="T35" fmla="*/ 7 h 148"/>
                  <a:gd name="T36" fmla="*/ 1 w 45"/>
                  <a:gd name="T37" fmla="*/ 1 h 148"/>
                  <a:gd name="T38" fmla="*/ 0 w 45"/>
                  <a:gd name="T39" fmla="*/ 0 h 14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5"/>
                  <a:gd name="T61" fmla="*/ 0 h 148"/>
                  <a:gd name="T62" fmla="*/ 45 w 45"/>
                  <a:gd name="T63" fmla="*/ 148 h 14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5" h="148">
                    <a:moveTo>
                      <a:pt x="0" y="0"/>
                    </a:moveTo>
                    <a:lnTo>
                      <a:pt x="13" y="22"/>
                    </a:lnTo>
                    <a:lnTo>
                      <a:pt x="28" y="48"/>
                    </a:lnTo>
                    <a:lnTo>
                      <a:pt x="35" y="61"/>
                    </a:lnTo>
                    <a:lnTo>
                      <a:pt x="39" y="75"/>
                    </a:lnTo>
                    <a:lnTo>
                      <a:pt x="40" y="89"/>
                    </a:lnTo>
                    <a:lnTo>
                      <a:pt x="41" y="103"/>
                    </a:lnTo>
                    <a:lnTo>
                      <a:pt x="41" y="117"/>
                    </a:lnTo>
                    <a:lnTo>
                      <a:pt x="42" y="134"/>
                    </a:lnTo>
                    <a:lnTo>
                      <a:pt x="43" y="148"/>
                    </a:lnTo>
                    <a:lnTo>
                      <a:pt x="45" y="148"/>
                    </a:lnTo>
                    <a:lnTo>
                      <a:pt x="35" y="121"/>
                    </a:lnTo>
                    <a:lnTo>
                      <a:pt x="12" y="127"/>
                    </a:lnTo>
                    <a:lnTo>
                      <a:pt x="28" y="107"/>
                    </a:lnTo>
                    <a:lnTo>
                      <a:pt x="34" y="98"/>
                    </a:lnTo>
                    <a:lnTo>
                      <a:pt x="28" y="90"/>
                    </a:lnTo>
                    <a:lnTo>
                      <a:pt x="14" y="93"/>
                    </a:lnTo>
                    <a:lnTo>
                      <a:pt x="24" y="58"/>
                    </a:lnTo>
                    <a:lnTo>
                      <a:pt x="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51" name="Group 72"/>
            <p:cNvGrpSpPr>
              <a:grpSpLocks/>
            </p:cNvGrpSpPr>
            <p:nvPr/>
          </p:nvGrpSpPr>
          <p:grpSpPr bwMode="auto">
            <a:xfrm>
              <a:off x="4755" y="1613"/>
              <a:ext cx="535" cy="1088"/>
              <a:chOff x="4755" y="1613"/>
              <a:chExt cx="535" cy="1088"/>
            </a:xfrm>
          </p:grpSpPr>
          <p:sp>
            <p:nvSpPr>
              <p:cNvPr id="1167" name="Freeform 69"/>
              <p:cNvSpPr>
                <a:spLocks/>
              </p:cNvSpPr>
              <p:nvPr/>
            </p:nvSpPr>
            <p:spPr bwMode="auto">
              <a:xfrm>
                <a:off x="4755" y="1615"/>
                <a:ext cx="534" cy="1086"/>
              </a:xfrm>
              <a:custGeom>
                <a:avLst/>
                <a:gdLst>
                  <a:gd name="T0" fmla="*/ 48 w 1067"/>
                  <a:gd name="T1" fmla="*/ 2 h 2171"/>
                  <a:gd name="T2" fmla="*/ 32 w 1067"/>
                  <a:gd name="T3" fmla="*/ 4 h 2171"/>
                  <a:gd name="T4" fmla="*/ 24 w 1067"/>
                  <a:gd name="T5" fmla="*/ 14 h 2171"/>
                  <a:gd name="T6" fmla="*/ 5 w 1067"/>
                  <a:gd name="T7" fmla="*/ 41 h 2171"/>
                  <a:gd name="T8" fmla="*/ 7 w 1067"/>
                  <a:gd name="T9" fmla="*/ 53 h 2171"/>
                  <a:gd name="T10" fmla="*/ 13 w 1067"/>
                  <a:gd name="T11" fmla="*/ 64 h 2171"/>
                  <a:gd name="T12" fmla="*/ 25 w 1067"/>
                  <a:gd name="T13" fmla="*/ 62 h 2171"/>
                  <a:gd name="T14" fmla="*/ 27 w 1067"/>
                  <a:gd name="T15" fmla="*/ 72 h 2171"/>
                  <a:gd name="T16" fmla="*/ 32 w 1067"/>
                  <a:gd name="T17" fmla="*/ 90 h 2171"/>
                  <a:gd name="T18" fmla="*/ 37 w 1067"/>
                  <a:gd name="T19" fmla="*/ 100 h 2171"/>
                  <a:gd name="T20" fmla="*/ 39 w 1067"/>
                  <a:gd name="T21" fmla="*/ 118 h 2171"/>
                  <a:gd name="T22" fmla="*/ 38 w 1067"/>
                  <a:gd name="T23" fmla="*/ 144 h 2171"/>
                  <a:gd name="T24" fmla="*/ 30 w 1067"/>
                  <a:gd name="T25" fmla="*/ 190 h 2171"/>
                  <a:gd name="T26" fmla="*/ 27 w 1067"/>
                  <a:gd name="T27" fmla="*/ 231 h 2171"/>
                  <a:gd name="T28" fmla="*/ 123 w 1067"/>
                  <a:gd name="T29" fmla="*/ 272 h 2171"/>
                  <a:gd name="T30" fmla="*/ 118 w 1067"/>
                  <a:gd name="T31" fmla="*/ 231 h 2171"/>
                  <a:gd name="T32" fmla="*/ 105 w 1067"/>
                  <a:gd name="T33" fmla="*/ 166 h 2171"/>
                  <a:gd name="T34" fmla="*/ 101 w 1067"/>
                  <a:gd name="T35" fmla="*/ 139 h 2171"/>
                  <a:gd name="T36" fmla="*/ 105 w 1067"/>
                  <a:gd name="T37" fmla="*/ 106 h 2171"/>
                  <a:gd name="T38" fmla="*/ 109 w 1067"/>
                  <a:gd name="T39" fmla="*/ 93 h 2171"/>
                  <a:gd name="T40" fmla="*/ 112 w 1067"/>
                  <a:gd name="T41" fmla="*/ 106 h 2171"/>
                  <a:gd name="T42" fmla="*/ 126 w 1067"/>
                  <a:gd name="T43" fmla="*/ 102 h 2171"/>
                  <a:gd name="T44" fmla="*/ 132 w 1067"/>
                  <a:gd name="T45" fmla="*/ 81 h 2171"/>
                  <a:gd name="T46" fmla="*/ 126 w 1067"/>
                  <a:gd name="T47" fmla="*/ 42 h 2171"/>
                  <a:gd name="T48" fmla="*/ 113 w 1067"/>
                  <a:gd name="T49" fmla="*/ 23 h 2171"/>
                  <a:gd name="T50" fmla="*/ 87 w 1067"/>
                  <a:gd name="T51" fmla="*/ 3 h 2171"/>
                  <a:gd name="T52" fmla="*/ 88 w 1067"/>
                  <a:gd name="T53" fmla="*/ 16 h 2171"/>
                  <a:gd name="T54" fmla="*/ 86 w 1067"/>
                  <a:gd name="T55" fmla="*/ 24 h 2171"/>
                  <a:gd name="T56" fmla="*/ 83 w 1067"/>
                  <a:gd name="T57" fmla="*/ 30 h 2171"/>
                  <a:gd name="T58" fmla="*/ 77 w 1067"/>
                  <a:gd name="T59" fmla="*/ 35 h 2171"/>
                  <a:gd name="T60" fmla="*/ 72 w 1067"/>
                  <a:gd name="T61" fmla="*/ 35 h 2171"/>
                  <a:gd name="T62" fmla="*/ 65 w 1067"/>
                  <a:gd name="T63" fmla="*/ 32 h 2171"/>
                  <a:gd name="T64" fmla="*/ 59 w 1067"/>
                  <a:gd name="T65" fmla="*/ 27 h 2171"/>
                  <a:gd name="T66" fmla="*/ 55 w 1067"/>
                  <a:gd name="T67" fmla="*/ 22 h 2171"/>
                  <a:gd name="T68" fmla="*/ 53 w 1067"/>
                  <a:gd name="T69" fmla="*/ 16 h 2171"/>
                  <a:gd name="T70" fmla="*/ 56 w 1067"/>
                  <a:gd name="T71" fmla="*/ 0 h 217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67"/>
                  <a:gd name="T109" fmla="*/ 0 h 2171"/>
                  <a:gd name="T110" fmla="*/ 1067 w 1067"/>
                  <a:gd name="T111" fmla="*/ 2171 h 217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67" h="2171">
                    <a:moveTo>
                      <a:pt x="441" y="0"/>
                    </a:moveTo>
                    <a:lnTo>
                      <a:pt x="379" y="14"/>
                    </a:lnTo>
                    <a:lnTo>
                      <a:pt x="306" y="28"/>
                    </a:lnTo>
                    <a:lnTo>
                      <a:pt x="255" y="28"/>
                    </a:lnTo>
                    <a:lnTo>
                      <a:pt x="240" y="32"/>
                    </a:lnTo>
                    <a:lnTo>
                      <a:pt x="189" y="111"/>
                    </a:lnTo>
                    <a:lnTo>
                      <a:pt x="95" y="249"/>
                    </a:lnTo>
                    <a:lnTo>
                      <a:pt x="36" y="324"/>
                    </a:lnTo>
                    <a:lnTo>
                      <a:pt x="0" y="375"/>
                    </a:lnTo>
                    <a:lnTo>
                      <a:pt x="51" y="417"/>
                    </a:lnTo>
                    <a:lnTo>
                      <a:pt x="77" y="463"/>
                    </a:lnTo>
                    <a:lnTo>
                      <a:pt x="98" y="512"/>
                    </a:lnTo>
                    <a:lnTo>
                      <a:pt x="113" y="578"/>
                    </a:lnTo>
                    <a:lnTo>
                      <a:pt x="197" y="493"/>
                    </a:lnTo>
                    <a:lnTo>
                      <a:pt x="208" y="516"/>
                    </a:lnTo>
                    <a:lnTo>
                      <a:pt x="215" y="569"/>
                    </a:lnTo>
                    <a:lnTo>
                      <a:pt x="233" y="667"/>
                    </a:lnTo>
                    <a:lnTo>
                      <a:pt x="251" y="718"/>
                    </a:lnTo>
                    <a:lnTo>
                      <a:pt x="266" y="760"/>
                    </a:lnTo>
                    <a:lnTo>
                      <a:pt x="291" y="800"/>
                    </a:lnTo>
                    <a:lnTo>
                      <a:pt x="302" y="875"/>
                    </a:lnTo>
                    <a:lnTo>
                      <a:pt x="306" y="940"/>
                    </a:lnTo>
                    <a:lnTo>
                      <a:pt x="299" y="1005"/>
                    </a:lnTo>
                    <a:lnTo>
                      <a:pt x="299" y="1145"/>
                    </a:lnTo>
                    <a:lnTo>
                      <a:pt x="288" y="1345"/>
                    </a:lnTo>
                    <a:lnTo>
                      <a:pt x="240" y="1517"/>
                    </a:lnTo>
                    <a:lnTo>
                      <a:pt x="222" y="1653"/>
                    </a:lnTo>
                    <a:lnTo>
                      <a:pt x="211" y="1844"/>
                    </a:lnTo>
                    <a:lnTo>
                      <a:pt x="204" y="2171"/>
                    </a:lnTo>
                    <a:lnTo>
                      <a:pt x="980" y="2171"/>
                    </a:lnTo>
                    <a:lnTo>
                      <a:pt x="969" y="1992"/>
                    </a:lnTo>
                    <a:lnTo>
                      <a:pt x="943" y="1844"/>
                    </a:lnTo>
                    <a:lnTo>
                      <a:pt x="900" y="1577"/>
                    </a:lnTo>
                    <a:lnTo>
                      <a:pt x="835" y="1321"/>
                    </a:lnTo>
                    <a:lnTo>
                      <a:pt x="817" y="1210"/>
                    </a:lnTo>
                    <a:lnTo>
                      <a:pt x="806" y="1112"/>
                    </a:lnTo>
                    <a:lnTo>
                      <a:pt x="813" y="986"/>
                    </a:lnTo>
                    <a:lnTo>
                      <a:pt x="839" y="842"/>
                    </a:lnTo>
                    <a:lnTo>
                      <a:pt x="853" y="795"/>
                    </a:lnTo>
                    <a:lnTo>
                      <a:pt x="867" y="737"/>
                    </a:lnTo>
                    <a:lnTo>
                      <a:pt x="885" y="782"/>
                    </a:lnTo>
                    <a:lnTo>
                      <a:pt x="892" y="847"/>
                    </a:lnTo>
                    <a:lnTo>
                      <a:pt x="947" y="823"/>
                    </a:lnTo>
                    <a:lnTo>
                      <a:pt x="1004" y="809"/>
                    </a:lnTo>
                    <a:lnTo>
                      <a:pt x="1067" y="800"/>
                    </a:lnTo>
                    <a:lnTo>
                      <a:pt x="1049" y="648"/>
                    </a:lnTo>
                    <a:lnTo>
                      <a:pt x="1038" y="516"/>
                    </a:lnTo>
                    <a:lnTo>
                      <a:pt x="1004" y="329"/>
                    </a:lnTo>
                    <a:lnTo>
                      <a:pt x="994" y="245"/>
                    </a:lnTo>
                    <a:lnTo>
                      <a:pt x="900" y="177"/>
                    </a:lnTo>
                    <a:lnTo>
                      <a:pt x="806" y="107"/>
                    </a:lnTo>
                    <a:lnTo>
                      <a:pt x="696" y="23"/>
                    </a:lnTo>
                    <a:lnTo>
                      <a:pt x="699" y="93"/>
                    </a:lnTo>
                    <a:lnTo>
                      <a:pt x="699" y="122"/>
                    </a:lnTo>
                    <a:lnTo>
                      <a:pt x="692" y="163"/>
                    </a:lnTo>
                    <a:lnTo>
                      <a:pt x="685" y="189"/>
                    </a:lnTo>
                    <a:lnTo>
                      <a:pt x="674" y="217"/>
                    </a:lnTo>
                    <a:lnTo>
                      <a:pt x="658" y="239"/>
                    </a:lnTo>
                    <a:lnTo>
                      <a:pt x="642" y="253"/>
                    </a:lnTo>
                    <a:lnTo>
                      <a:pt x="614" y="273"/>
                    </a:lnTo>
                    <a:lnTo>
                      <a:pt x="590" y="276"/>
                    </a:lnTo>
                    <a:lnTo>
                      <a:pt x="569" y="274"/>
                    </a:lnTo>
                    <a:lnTo>
                      <a:pt x="539" y="265"/>
                    </a:lnTo>
                    <a:lnTo>
                      <a:pt x="514" y="251"/>
                    </a:lnTo>
                    <a:lnTo>
                      <a:pt x="488" y="232"/>
                    </a:lnTo>
                    <a:lnTo>
                      <a:pt x="469" y="212"/>
                    </a:lnTo>
                    <a:lnTo>
                      <a:pt x="453" y="194"/>
                    </a:lnTo>
                    <a:lnTo>
                      <a:pt x="438" y="172"/>
                    </a:lnTo>
                    <a:lnTo>
                      <a:pt x="427" y="147"/>
                    </a:lnTo>
                    <a:lnTo>
                      <a:pt x="421" y="121"/>
                    </a:lnTo>
                    <a:lnTo>
                      <a:pt x="419" y="8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D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68" name="Freeform 70"/>
              <p:cNvSpPr>
                <a:spLocks/>
              </p:cNvSpPr>
              <p:nvPr/>
            </p:nvSpPr>
            <p:spPr bwMode="auto">
              <a:xfrm>
                <a:off x="4755" y="1613"/>
                <a:ext cx="239" cy="1088"/>
              </a:xfrm>
              <a:custGeom>
                <a:avLst/>
                <a:gdLst>
                  <a:gd name="T0" fmla="*/ 48 w 478"/>
                  <a:gd name="T1" fmla="*/ 1 h 2176"/>
                  <a:gd name="T2" fmla="*/ 32 w 478"/>
                  <a:gd name="T3" fmla="*/ 3 h 2176"/>
                  <a:gd name="T4" fmla="*/ 24 w 478"/>
                  <a:gd name="T5" fmla="*/ 14 h 2176"/>
                  <a:gd name="T6" fmla="*/ 5 w 478"/>
                  <a:gd name="T7" fmla="*/ 40 h 2176"/>
                  <a:gd name="T8" fmla="*/ 7 w 478"/>
                  <a:gd name="T9" fmla="*/ 52 h 2176"/>
                  <a:gd name="T10" fmla="*/ 13 w 478"/>
                  <a:gd name="T11" fmla="*/ 64 h 2176"/>
                  <a:gd name="T12" fmla="*/ 25 w 478"/>
                  <a:gd name="T13" fmla="*/ 61 h 2176"/>
                  <a:gd name="T14" fmla="*/ 27 w 478"/>
                  <a:gd name="T15" fmla="*/ 71 h 2176"/>
                  <a:gd name="T16" fmla="*/ 31 w 478"/>
                  <a:gd name="T17" fmla="*/ 89 h 2176"/>
                  <a:gd name="T18" fmla="*/ 37 w 478"/>
                  <a:gd name="T19" fmla="*/ 100 h 2176"/>
                  <a:gd name="T20" fmla="*/ 39 w 478"/>
                  <a:gd name="T21" fmla="*/ 117 h 2176"/>
                  <a:gd name="T22" fmla="*/ 38 w 478"/>
                  <a:gd name="T23" fmla="*/ 143 h 2176"/>
                  <a:gd name="T24" fmla="*/ 30 w 478"/>
                  <a:gd name="T25" fmla="*/ 189 h 2176"/>
                  <a:gd name="T26" fmla="*/ 27 w 478"/>
                  <a:gd name="T27" fmla="*/ 230 h 2176"/>
                  <a:gd name="T28" fmla="*/ 38 w 478"/>
                  <a:gd name="T29" fmla="*/ 272 h 2176"/>
                  <a:gd name="T30" fmla="*/ 40 w 478"/>
                  <a:gd name="T31" fmla="*/ 252 h 2176"/>
                  <a:gd name="T32" fmla="*/ 44 w 478"/>
                  <a:gd name="T33" fmla="*/ 244 h 2176"/>
                  <a:gd name="T34" fmla="*/ 49 w 478"/>
                  <a:gd name="T35" fmla="*/ 242 h 2176"/>
                  <a:gd name="T36" fmla="*/ 52 w 478"/>
                  <a:gd name="T37" fmla="*/ 233 h 2176"/>
                  <a:gd name="T38" fmla="*/ 51 w 478"/>
                  <a:gd name="T39" fmla="*/ 224 h 2176"/>
                  <a:gd name="T40" fmla="*/ 51 w 478"/>
                  <a:gd name="T41" fmla="*/ 213 h 2176"/>
                  <a:gd name="T42" fmla="*/ 51 w 478"/>
                  <a:gd name="T43" fmla="*/ 203 h 2176"/>
                  <a:gd name="T44" fmla="*/ 52 w 478"/>
                  <a:gd name="T45" fmla="*/ 189 h 2176"/>
                  <a:gd name="T46" fmla="*/ 54 w 478"/>
                  <a:gd name="T47" fmla="*/ 170 h 2176"/>
                  <a:gd name="T48" fmla="*/ 56 w 478"/>
                  <a:gd name="T49" fmla="*/ 159 h 2176"/>
                  <a:gd name="T50" fmla="*/ 56 w 478"/>
                  <a:gd name="T51" fmla="*/ 146 h 2176"/>
                  <a:gd name="T52" fmla="*/ 55 w 478"/>
                  <a:gd name="T53" fmla="*/ 136 h 2176"/>
                  <a:gd name="T54" fmla="*/ 52 w 478"/>
                  <a:gd name="T55" fmla="*/ 123 h 2176"/>
                  <a:gd name="T56" fmla="*/ 58 w 478"/>
                  <a:gd name="T57" fmla="*/ 122 h 2176"/>
                  <a:gd name="T58" fmla="*/ 60 w 478"/>
                  <a:gd name="T59" fmla="*/ 119 h 2176"/>
                  <a:gd name="T60" fmla="*/ 56 w 478"/>
                  <a:gd name="T61" fmla="*/ 93 h 2176"/>
                  <a:gd name="T62" fmla="*/ 59 w 478"/>
                  <a:gd name="T63" fmla="*/ 88 h 2176"/>
                  <a:gd name="T64" fmla="*/ 57 w 478"/>
                  <a:gd name="T65" fmla="*/ 71 h 2176"/>
                  <a:gd name="T66" fmla="*/ 57 w 478"/>
                  <a:gd name="T67" fmla="*/ 51 h 2176"/>
                  <a:gd name="T68" fmla="*/ 57 w 478"/>
                  <a:gd name="T69" fmla="*/ 31 h 2176"/>
                  <a:gd name="T70" fmla="*/ 57 w 478"/>
                  <a:gd name="T71" fmla="*/ 24 h 2176"/>
                  <a:gd name="T72" fmla="*/ 54 w 478"/>
                  <a:gd name="T73" fmla="*/ 18 h 2176"/>
                  <a:gd name="T74" fmla="*/ 53 w 478"/>
                  <a:gd name="T75" fmla="*/ 11 h 217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78"/>
                  <a:gd name="T115" fmla="*/ 0 h 2176"/>
                  <a:gd name="T116" fmla="*/ 478 w 478"/>
                  <a:gd name="T117" fmla="*/ 2176 h 217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78" h="2176">
                    <a:moveTo>
                      <a:pt x="442" y="0"/>
                    </a:moveTo>
                    <a:lnTo>
                      <a:pt x="380" y="14"/>
                    </a:lnTo>
                    <a:lnTo>
                      <a:pt x="306" y="28"/>
                    </a:lnTo>
                    <a:lnTo>
                      <a:pt x="256" y="28"/>
                    </a:lnTo>
                    <a:lnTo>
                      <a:pt x="242" y="33"/>
                    </a:lnTo>
                    <a:lnTo>
                      <a:pt x="191" y="112"/>
                    </a:lnTo>
                    <a:lnTo>
                      <a:pt x="95" y="250"/>
                    </a:lnTo>
                    <a:lnTo>
                      <a:pt x="36" y="324"/>
                    </a:lnTo>
                    <a:lnTo>
                      <a:pt x="0" y="375"/>
                    </a:lnTo>
                    <a:lnTo>
                      <a:pt x="51" y="417"/>
                    </a:lnTo>
                    <a:lnTo>
                      <a:pt x="77" y="464"/>
                    </a:lnTo>
                    <a:lnTo>
                      <a:pt x="98" y="512"/>
                    </a:lnTo>
                    <a:lnTo>
                      <a:pt x="113" y="579"/>
                    </a:lnTo>
                    <a:lnTo>
                      <a:pt x="198" y="493"/>
                    </a:lnTo>
                    <a:lnTo>
                      <a:pt x="209" y="517"/>
                    </a:lnTo>
                    <a:lnTo>
                      <a:pt x="216" y="569"/>
                    </a:lnTo>
                    <a:lnTo>
                      <a:pt x="234" y="667"/>
                    </a:lnTo>
                    <a:lnTo>
                      <a:pt x="253" y="718"/>
                    </a:lnTo>
                    <a:lnTo>
                      <a:pt x="267" y="760"/>
                    </a:lnTo>
                    <a:lnTo>
                      <a:pt x="291" y="800"/>
                    </a:lnTo>
                    <a:lnTo>
                      <a:pt x="302" y="875"/>
                    </a:lnTo>
                    <a:lnTo>
                      <a:pt x="306" y="940"/>
                    </a:lnTo>
                    <a:lnTo>
                      <a:pt x="299" y="1005"/>
                    </a:lnTo>
                    <a:lnTo>
                      <a:pt x="299" y="1145"/>
                    </a:lnTo>
                    <a:lnTo>
                      <a:pt x="288" y="1345"/>
                    </a:lnTo>
                    <a:lnTo>
                      <a:pt x="242" y="1517"/>
                    </a:lnTo>
                    <a:lnTo>
                      <a:pt x="223" y="1654"/>
                    </a:lnTo>
                    <a:lnTo>
                      <a:pt x="213" y="1844"/>
                    </a:lnTo>
                    <a:lnTo>
                      <a:pt x="205" y="2164"/>
                    </a:lnTo>
                    <a:lnTo>
                      <a:pt x="299" y="2176"/>
                    </a:lnTo>
                    <a:lnTo>
                      <a:pt x="306" y="2074"/>
                    </a:lnTo>
                    <a:lnTo>
                      <a:pt x="313" y="2020"/>
                    </a:lnTo>
                    <a:lnTo>
                      <a:pt x="331" y="1978"/>
                    </a:lnTo>
                    <a:lnTo>
                      <a:pt x="350" y="1955"/>
                    </a:lnTo>
                    <a:lnTo>
                      <a:pt x="376" y="1948"/>
                    </a:lnTo>
                    <a:lnTo>
                      <a:pt x="391" y="1939"/>
                    </a:lnTo>
                    <a:lnTo>
                      <a:pt x="402" y="1907"/>
                    </a:lnTo>
                    <a:lnTo>
                      <a:pt x="409" y="1871"/>
                    </a:lnTo>
                    <a:lnTo>
                      <a:pt x="406" y="1829"/>
                    </a:lnTo>
                    <a:lnTo>
                      <a:pt x="406" y="1792"/>
                    </a:lnTo>
                    <a:lnTo>
                      <a:pt x="402" y="1750"/>
                    </a:lnTo>
                    <a:lnTo>
                      <a:pt x="406" y="1708"/>
                    </a:lnTo>
                    <a:lnTo>
                      <a:pt x="402" y="1671"/>
                    </a:lnTo>
                    <a:lnTo>
                      <a:pt x="402" y="1627"/>
                    </a:lnTo>
                    <a:lnTo>
                      <a:pt x="409" y="1581"/>
                    </a:lnTo>
                    <a:lnTo>
                      <a:pt x="413" y="1516"/>
                    </a:lnTo>
                    <a:lnTo>
                      <a:pt x="420" y="1399"/>
                    </a:lnTo>
                    <a:lnTo>
                      <a:pt x="427" y="1367"/>
                    </a:lnTo>
                    <a:lnTo>
                      <a:pt x="446" y="1334"/>
                    </a:lnTo>
                    <a:lnTo>
                      <a:pt x="442" y="1278"/>
                    </a:lnTo>
                    <a:lnTo>
                      <a:pt x="442" y="1227"/>
                    </a:lnTo>
                    <a:lnTo>
                      <a:pt x="446" y="1171"/>
                    </a:lnTo>
                    <a:lnTo>
                      <a:pt x="446" y="1129"/>
                    </a:lnTo>
                    <a:lnTo>
                      <a:pt x="438" y="1092"/>
                    </a:lnTo>
                    <a:lnTo>
                      <a:pt x="424" y="1036"/>
                    </a:lnTo>
                    <a:lnTo>
                      <a:pt x="416" y="990"/>
                    </a:lnTo>
                    <a:lnTo>
                      <a:pt x="420" y="957"/>
                    </a:lnTo>
                    <a:lnTo>
                      <a:pt x="464" y="976"/>
                    </a:lnTo>
                    <a:lnTo>
                      <a:pt x="478" y="966"/>
                    </a:lnTo>
                    <a:lnTo>
                      <a:pt x="478" y="954"/>
                    </a:lnTo>
                    <a:lnTo>
                      <a:pt x="475" y="931"/>
                    </a:lnTo>
                    <a:lnTo>
                      <a:pt x="442" y="751"/>
                    </a:lnTo>
                    <a:lnTo>
                      <a:pt x="475" y="782"/>
                    </a:lnTo>
                    <a:lnTo>
                      <a:pt x="467" y="704"/>
                    </a:lnTo>
                    <a:lnTo>
                      <a:pt x="456" y="634"/>
                    </a:lnTo>
                    <a:lnTo>
                      <a:pt x="453" y="569"/>
                    </a:lnTo>
                    <a:lnTo>
                      <a:pt x="446" y="498"/>
                    </a:lnTo>
                    <a:lnTo>
                      <a:pt x="449" y="408"/>
                    </a:lnTo>
                    <a:lnTo>
                      <a:pt x="446" y="309"/>
                    </a:lnTo>
                    <a:lnTo>
                      <a:pt x="449" y="248"/>
                    </a:lnTo>
                    <a:lnTo>
                      <a:pt x="470" y="213"/>
                    </a:lnTo>
                    <a:lnTo>
                      <a:pt x="454" y="194"/>
                    </a:lnTo>
                    <a:lnTo>
                      <a:pt x="440" y="172"/>
                    </a:lnTo>
                    <a:lnTo>
                      <a:pt x="429" y="147"/>
                    </a:lnTo>
                    <a:lnTo>
                      <a:pt x="423" y="121"/>
                    </a:lnTo>
                    <a:lnTo>
                      <a:pt x="420" y="88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B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69" name="Freeform 71"/>
              <p:cNvSpPr>
                <a:spLocks/>
              </p:cNvSpPr>
              <p:nvPr/>
            </p:nvSpPr>
            <p:spPr bwMode="auto">
              <a:xfrm>
                <a:off x="5025" y="1622"/>
                <a:ext cx="265" cy="1075"/>
              </a:xfrm>
              <a:custGeom>
                <a:avLst/>
                <a:gdLst>
                  <a:gd name="T0" fmla="*/ 2 w 531"/>
                  <a:gd name="T1" fmla="*/ 116 h 2148"/>
                  <a:gd name="T2" fmla="*/ 4 w 531"/>
                  <a:gd name="T3" fmla="*/ 147 h 2148"/>
                  <a:gd name="T4" fmla="*/ 6 w 531"/>
                  <a:gd name="T5" fmla="*/ 188 h 2148"/>
                  <a:gd name="T6" fmla="*/ 7 w 531"/>
                  <a:gd name="T7" fmla="*/ 198 h 2148"/>
                  <a:gd name="T8" fmla="*/ 12 w 531"/>
                  <a:gd name="T9" fmla="*/ 235 h 2148"/>
                  <a:gd name="T10" fmla="*/ 12 w 531"/>
                  <a:gd name="T11" fmla="*/ 244 h 2148"/>
                  <a:gd name="T12" fmla="*/ 14 w 531"/>
                  <a:gd name="T13" fmla="*/ 250 h 2148"/>
                  <a:gd name="T14" fmla="*/ 20 w 531"/>
                  <a:gd name="T15" fmla="*/ 256 h 2148"/>
                  <a:gd name="T16" fmla="*/ 34 w 531"/>
                  <a:gd name="T17" fmla="*/ 259 h 2148"/>
                  <a:gd name="T18" fmla="*/ 43 w 531"/>
                  <a:gd name="T19" fmla="*/ 261 h 2148"/>
                  <a:gd name="T20" fmla="*/ 55 w 531"/>
                  <a:gd name="T21" fmla="*/ 268 h 2148"/>
                  <a:gd name="T22" fmla="*/ 50 w 531"/>
                  <a:gd name="T23" fmla="*/ 228 h 2148"/>
                  <a:gd name="T24" fmla="*/ 37 w 531"/>
                  <a:gd name="T25" fmla="*/ 163 h 2148"/>
                  <a:gd name="T26" fmla="*/ 33 w 531"/>
                  <a:gd name="T27" fmla="*/ 137 h 2148"/>
                  <a:gd name="T28" fmla="*/ 37 w 531"/>
                  <a:gd name="T29" fmla="*/ 103 h 2148"/>
                  <a:gd name="T30" fmla="*/ 41 w 531"/>
                  <a:gd name="T31" fmla="*/ 90 h 2148"/>
                  <a:gd name="T32" fmla="*/ 44 w 531"/>
                  <a:gd name="T33" fmla="*/ 103 h 2148"/>
                  <a:gd name="T34" fmla="*/ 58 w 531"/>
                  <a:gd name="T35" fmla="*/ 99 h 2148"/>
                  <a:gd name="T36" fmla="*/ 64 w 531"/>
                  <a:gd name="T37" fmla="*/ 79 h 2148"/>
                  <a:gd name="T38" fmla="*/ 58 w 531"/>
                  <a:gd name="T39" fmla="*/ 39 h 2148"/>
                  <a:gd name="T40" fmla="*/ 45 w 531"/>
                  <a:gd name="T41" fmla="*/ 20 h 2148"/>
                  <a:gd name="T42" fmla="*/ 19 w 531"/>
                  <a:gd name="T43" fmla="*/ 0 h 2148"/>
                  <a:gd name="T44" fmla="*/ 20 w 531"/>
                  <a:gd name="T45" fmla="*/ 13 h 2148"/>
                  <a:gd name="T46" fmla="*/ 18 w 531"/>
                  <a:gd name="T47" fmla="*/ 21 h 2148"/>
                  <a:gd name="T48" fmla="*/ 15 w 531"/>
                  <a:gd name="T49" fmla="*/ 30 h 2148"/>
                  <a:gd name="T50" fmla="*/ 10 w 531"/>
                  <a:gd name="T51" fmla="*/ 45 h 2148"/>
                  <a:gd name="T52" fmla="*/ 6 w 531"/>
                  <a:gd name="T53" fmla="*/ 46 h 2148"/>
                  <a:gd name="T54" fmla="*/ 4 w 531"/>
                  <a:gd name="T55" fmla="*/ 51 h 2148"/>
                  <a:gd name="T56" fmla="*/ 3 w 531"/>
                  <a:gd name="T57" fmla="*/ 67 h 2148"/>
                  <a:gd name="T58" fmla="*/ 1 w 531"/>
                  <a:gd name="T59" fmla="*/ 77 h 2148"/>
                  <a:gd name="T60" fmla="*/ 0 w 531"/>
                  <a:gd name="T61" fmla="*/ 85 h 2148"/>
                  <a:gd name="T62" fmla="*/ 1 w 531"/>
                  <a:gd name="T63" fmla="*/ 97 h 21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31"/>
                  <a:gd name="T97" fmla="*/ 0 h 2148"/>
                  <a:gd name="T98" fmla="*/ 531 w 531"/>
                  <a:gd name="T99" fmla="*/ 2148 h 21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31" h="2148">
                    <a:moveTo>
                      <a:pt x="16" y="842"/>
                    </a:moveTo>
                    <a:lnTo>
                      <a:pt x="23" y="924"/>
                    </a:lnTo>
                    <a:lnTo>
                      <a:pt x="26" y="1000"/>
                    </a:lnTo>
                    <a:lnTo>
                      <a:pt x="34" y="1172"/>
                    </a:lnTo>
                    <a:lnTo>
                      <a:pt x="42" y="1331"/>
                    </a:lnTo>
                    <a:lnTo>
                      <a:pt x="52" y="1497"/>
                    </a:lnTo>
                    <a:lnTo>
                      <a:pt x="55" y="1540"/>
                    </a:lnTo>
                    <a:lnTo>
                      <a:pt x="62" y="1577"/>
                    </a:lnTo>
                    <a:lnTo>
                      <a:pt x="78" y="1628"/>
                    </a:lnTo>
                    <a:lnTo>
                      <a:pt x="102" y="1872"/>
                    </a:lnTo>
                    <a:lnTo>
                      <a:pt x="102" y="1923"/>
                    </a:lnTo>
                    <a:lnTo>
                      <a:pt x="101" y="1945"/>
                    </a:lnTo>
                    <a:lnTo>
                      <a:pt x="103" y="1971"/>
                    </a:lnTo>
                    <a:lnTo>
                      <a:pt x="117" y="1999"/>
                    </a:lnTo>
                    <a:lnTo>
                      <a:pt x="131" y="2027"/>
                    </a:lnTo>
                    <a:lnTo>
                      <a:pt x="162" y="2047"/>
                    </a:lnTo>
                    <a:lnTo>
                      <a:pt x="201" y="2060"/>
                    </a:lnTo>
                    <a:lnTo>
                      <a:pt x="275" y="2071"/>
                    </a:lnTo>
                    <a:lnTo>
                      <a:pt x="324" y="2077"/>
                    </a:lnTo>
                    <a:lnTo>
                      <a:pt x="350" y="2080"/>
                    </a:lnTo>
                    <a:lnTo>
                      <a:pt x="412" y="2148"/>
                    </a:lnTo>
                    <a:lnTo>
                      <a:pt x="443" y="2140"/>
                    </a:lnTo>
                    <a:lnTo>
                      <a:pt x="432" y="1968"/>
                    </a:lnTo>
                    <a:lnTo>
                      <a:pt x="407" y="1821"/>
                    </a:lnTo>
                    <a:lnTo>
                      <a:pt x="362" y="1554"/>
                    </a:lnTo>
                    <a:lnTo>
                      <a:pt x="298" y="1298"/>
                    </a:lnTo>
                    <a:lnTo>
                      <a:pt x="279" y="1186"/>
                    </a:lnTo>
                    <a:lnTo>
                      <a:pt x="269" y="1089"/>
                    </a:lnTo>
                    <a:lnTo>
                      <a:pt x="276" y="963"/>
                    </a:lnTo>
                    <a:lnTo>
                      <a:pt x="301" y="819"/>
                    </a:lnTo>
                    <a:lnTo>
                      <a:pt x="315" y="772"/>
                    </a:lnTo>
                    <a:lnTo>
                      <a:pt x="329" y="713"/>
                    </a:lnTo>
                    <a:lnTo>
                      <a:pt x="347" y="758"/>
                    </a:lnTo>
                    <a:lnTo>
                      <a:pt x="355" y="823"/>
                    </a:lnTo>
                    <a:lnTo>
                      <a:pt x="411" y="800"/>
                    </a:lnTo>
                    <a:lnTo>
                      <a:pt x="465" y="786"/>
                    </a:lnTo>
                    <a:lnTo>
                      <a:pt x="531" y="777"/>
                    </a:lnTo>
                    <a:lnTo>
                      <a:pt x="513" y="625"/>
                    </a:lnTo>
                    <a:lnTo>
                      <a:pt x="502" y="493"/>
                    </a:lnTo>
                    <a:lnTo>
                      <a:pt x="465" y="305"/>
                    </a:lnTo>
                    <a:lnTo>
                      <a:pt x="458" y="221"/>
                    </a:lnTo>
                    <a:lnTo>
                      <a:pt x="362" y="153"/>
                    </a:lnTo>
                    <a:lnTo>
                      <a:pt x="269" y="83"/>
                    </a:lnTo>
                    <a:lnTo>
                      <a:pt x="159" y="0"/>
                    </a:lnTo>
                    <a:lnTo>
                      <a:pt x="163" y="69"/>
                    </a:lnTo>
                    <a:lnTo>
                      <a:pt x="163" y="99"/>
                    </a:lnTo>
                    <a:lnTo>
                      <a:pt x="156" y="139"/>
                    </a:lnTo>
                    <a:lnTo>
                      <a:pt x="148" y="166"/>
                    </a:lnTo>
                    <a:lnTo>
                      <a:pt x="137" y="194"/>
                    </a:lnTo>
                    <a:lnTo>
                      <a:pt x="124" y="239"/>
                    </a:lnTo>
                    <a:lnTo>
                      <a:pt x="101" y="305"/>
                    </a:lnTo>
                    <a:lnTo>
                      <a:pt x="84" y="356"/>
                    </a:lnTo>
                    <a:lnTo>
                      <a:pt x="69" y="361"/>
                    </a:lnTo>
                    <a:lnTo>
                      <a:pt x="51" y="367"/>
                    </a:lnTo>
                    <a:lnTo>
                      <a:pt x="37" y="386"/>
                    </a:lnTo>
                    <a:lnTo>
                      <a:pt x="37" y="408"/>
                    </a:lnTo>
                    <a:lnTo>
                      <a:pt x="34" y="474"/>
                    </a:lnTo>
                    <a:lnTo>
                      <a:pt x="29" y="533"/>
                    </a:lnTo>
                    <a:lnTo>
                      <a:pt x="16" y="586"/>
                    </a:lnTo>
                    <a:lnTo>
                      <a:pt x="9" y="614"/>
                    </a:lnTo>
                    <a:lnTo>
                      <a:pt x="1" y="648"/>
                    </a:lnTo>
                    <a:lnTo>
                      <a:pt x="0" y="674"/>
                    </a:lnTo>
                    <a:lnTo>
                      <a:pt x="5" y="715"/>
                    </a:lnTo>
                    <a:lnTo>
                      <a:pt x="9" y="774"/>
                    </a:lnTo>
                    <a:lnTo>
                      <a:pt x="16" y="842"/>
                    </a:lnTo>
                    <a:close/>
                  </a:path>
                </a:pathLst>
              </a:custGeom>
              <a:solidFill>
                <a:srgbClr val="B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54" name="Group 116"/>
            <p:cNvGrpSpPr>
              <a:grpSpLocks/>
            </p:cNvGrpSpPr>
            <p:nvPr/>
          </p:nvGrpSpPr>
          <p:grpSpPr bwMode="auto">
            <a:xfrm>
              <a:off x="4893" y="1171"/>
              <a:ext cx="275" cy="599"/>
              <a:chOff x="4893" y="1171"/>
              <a:chExt cx="275" cy="599"/>
            </a:xfrm>
          </p:grpSpPr>
          <p:grpSp>
            <p:nvGrpSpPr>
              <p:cNvPr id="1055" name="Group 75"/>
              <p:cNvGrpSpPr>
                <a:grpSpLocks/>
              </p:cNvGrpSpPr>
              <p:nvPr/>
            </p:nvGrpSpPr>
            <p:grpSpPr bwMode="auto">
              <a:xfrm>
                <a:off x="4957" y="1471"/>
                <a:ext cx="143" cy="299"/>
                <a:chOff x="4957" y="1471"/>
                <a:chExt cx="143" cy="299"/>
              </a:xfrm>
            </p:grpSpPr>
            <p:sp>
              <p:nvSpPr>
                <p:cNvPr id="1165" name="Freeform 73"/>
                <p:cNvSpPr>
                  <a:spLocks/>
                </p:cNvSpPr>
                <p:nvPr/>
              </p:nvSpPr>
              <p:spPr bwMode="auto">
                <a:xfrm>
                  <a:off x="4958" y="1471"/>
                  <a:ext cx="142" cy="299"/>
                </a:xfrm>
                <a:custGeom>
                  <a:avLst/>
                  <a:gdLst>
                    <a:gd name="T0" fmla="*/ 31 w 283"/>
                    <a:gd name="T1" fmla="*/ 0 h 599"/>
                    <a:gd name="T2" fmla="*/ 33 w 283"/>
                    <a:gd name="T3" fmla="*/ 21 h 599"/>
                    <a:gd name="T4" fmla="*/ 34 w 283"/>
                    <a:gd name="T5" fmla="*/ 32 h 599"/>
                    <a:gd name="T6" fmla="*/ 35 w 283"/>
                    <a:gd name="T7" fmla="*/ 36 h 599"/>
                    <a:gd name="T8" fmla="*/ 36 w 283"/>
                    <a:gd name="T9" fmla="*/ 45 h 599"/>
                    <a:gd name="T10" fmla="*/ 35 w 283"/>
                    <a:gd name="T11" fmla="*/ 53 h 599"/>
                    <a:gd name="T12" fmla="*/ 34 w 283"/>
                    <a:gd name="T13" fmla="*/ 60 h 599"/>
                    <a:gd name="T14" fmla="*/ 31 w 283"/>
                    <a:gd name="T15" fmla="*/ 67 h 599"/>
                    <a:gd name="T16" fmla="*/ 29 w 283"/>
                    <a:gd name="T17" fmla="*/ 71 h 599"/>
                    <a:gd name="T18" fmla="*/ 25 w 283"/>
                    <a:gd name="T19" fmla="*/ 73 h 599"/>
                    <a:gd name="T20" fmla="*/ 19 w 283"/>
                    <a:gd name="T21" fmla="*/ 74 h 599"/>
                    <a:gd name="T22" fmla="*/ 13 w 283"/>
                    <a:gd name="T23" fmla="*/ 73 h 599"/>
                    <a:gd name="T24" fmla="*/ 9 w 283"/>
                    <a:gd name="T25" fmla="*/ 70 h 599"/>
                    <a:gd name="T26" fmla="*/ 6 w 283"/>
                    <a:gd name="T27" fmla="*/ 67 h 599"/>
                    <a:gd name="T28" fmla="*/ 3 w 283"/>
                    <a:gd name="T29" fmla="*/ 63 h 599"/>
                    <a:gd name="T30" fmla="*/ 1 w 283"/>
                    <a:gd name="T31" fmla="*/ 56 h 599"/>
                    <a:gd name="T32" fmla="*/ 0 w 283"/>
                    <a:gd name="T33" fmla="*/ 52 h 599"/>
                    <a:gd name="T34" fmla="*/ 1 w 283"/>
                    <a:gd name="T35" fmla="*/ 47 h 599"/>
                    <a:gd name="T36" fmla="*/ 2 w 283"/>
                    <a:gd name="T37" fmla="*/ 44 h 599"/>
                    <a:gd name="T38" fmla="*/ 4 w 283"/>
                    <a:gd name="T39" fmla="*/ 41 h 599"/>
                    <a:gd name="T40" fmla="*/ 7 w 283"/>
                    <a:gd name="T41" fmla="*/ 37 h 599"/>
                    <a:gd name="T42" fmla="*/ 7 w 283"/>
                    <a:gd name="T43" fmla="*/ 30 h 599"/>
                    <a:gd name="T44" fmla="*/ 7 w 283"/>
                    <a:gd name="T45" fmla="*/ 19 h 599"/>
                    <a:gd name="T46" fmla="*/ 12 w 283"/>
                    <a:gd name="T47" fmla="*/ 19 h 599"/>
                    <a:gd name="T48" fmla="*/ 16 w 283"/>
                    <a:gd name="T49" fmla="*/ 17 h 599"/>
                    <a:gd name="T50" fmla="*/ 19 w 283"/>
                    <a:gd name="T51" fmla="*/ 15 h 599"/>
                    <a:gd name="T52" fmla="*/ 22 w 283"/>
                    <a:gd name="T53" fmla="*/ 11 h 599"/>
                    <a:gd name="T54" fmla="*/ 25 w 283"/>
                    <a:gd name="T55" fmla="*/ 6 h 599"/>
                    <a:gd name="T56" fmla="*/ 31 w 283"/>
                    <a:gd name="T57" fmla="*/ 0 h 599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3"/>
                    <a:gd name="T88" fmla="*/ 0 h 599"/>
                    <a:gd name="T89" fmla="*/ 283 w 283"/>
                    <a:gd name="T90" fmla="*/ 599 h 599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3" h="599">
                      <a:moveTo>
                        <a:pt x="244" y="0"/>
                      </a:moveTo>
                      <a:lnTo>
                        <a:pt x="257" y="169"/>
                      </a:lnTo>
                      <a:lnTo>
                        <a:pt x="266" y="259"/>
                      </a:lnTo>
                      <a:lnTo>
                        <a:pt x="273" y="290"/>
                      </a:lnTo>
                      <a:lnTo>
                        <a:pt x="283" y="366"/>
                      </a:lnTo>
                      <a:lnTo>
                        <a:pt x="277" y="425"/>
                      </a:lnTo>
                      <a:lnTo>
                        <a:pt x="266" y="486"/>
                      </a:lnTo>
                      <a:lnTo>
                        <a:pt x="247" y="542"/>
                      </a:lnTo>
                      <a:lnTo>
                        <a:pt x="228" y="571"/>
                      </a:lnTo>
                      <a:lnTo>
                        <a:pt x="194" y="590"/>
                      </a:lnTo>
                      <a:lnTo>
                        <a:pt x="150" y="599"/>
                      </a:lnTo>
                      <a:lnTo>
                        <a:pt x="104" y="590"/>
                      </a:lnTo>
                      <a:lnTo>
                        <a:pt x="66" y="566"/>
                      </a:lnTo>
                      <a:lnTo>
                        <a:pt x="43" y="542"/>
                      </a:lnTo>
                      <a:lnTo>
                        <a:pt x="23" y="504"/>
                      </a:lnTo>
                      <a:lnTo>
                        <a:pt x="3" y="452"/>
                      </a:lnTo>
                      <a:lnTo>
                        <a:pt x="0" y="417"/>
                      </a:lnTo>
                      <a:lnTo>
                        <a:pt x="3" y="383"/>
                      </a:lnTo>
                      <a:lnTo>
                        <a:pt x="12" y="355"/>
                      </a:lnTo>
                      <a:lnTo>
                        <a:pt x="25" y="329"/>
                      </a:lnTo>
                      <a:lnTo>
                        <a:pt x="52" y="301"/>
                      </a:lnTo>
                      <a:lnTo>
                        <a:pt x="54" y="245"/>
                      </a:lnTo>
                      <a:lnTo>
                        <a:pt x="52" y="152"/>
                      </a:lnTo>
                      <a:lnTo>
                        <a:pt x="93" y="152"/>
                      </a:lnTo>
                      <a:lnTo>
                        <a:pt x="122" y="141"/>
                      </a:lnTo>
                      <a:lnTo>
                        <a:pt x="150" y="123"/>
                      </a:lnTo>
                      <a:lnTo>
                        <a:pt x="170" y="90"/>
                      </a:lnTo>
                      <a:lnTo>
                        <a:pt x="195" y="48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66" name="Freeform 74"/>
                <p:cNvSpPr>
                  <a:spLocks/>
                </p:cNvSpPr>
                <p:nvPr/>
              </p:nvSpPr>
              <p:spPr bwMode="auto">
                <a:xfrm>
                  <a:off x="4957" y="1471"/>
                  <a:ext cx="142" cy="272"/>
                </a:xfrm>
                <a:custGeom>
                  <a:avLst/>
                  <a:gdLst>
                    <a:gd name="T0" fmla="*/ 31 w 283"/>
                    <a:gd name="T1" fmla="*/ 0 h 545"/>
                    <a:gd name="T2" fmla="*/ 33 w 283"/>
                    <a:gd name="T3" fmla="*/ 21 h 545"/>
                    <a:gd name="T4" fmla="*/ 34 w 283"/>
                    <a:gd name="T5" fmla="*/ 32 h 545"/>
                    <a:gd name="T6" fmla="*/ 35 w 283"/>
                    <a:gd name="T7" fmla="*/ 36 h 545"/>
                    <a:gd name="T8" fmla="*/ 36 w 283"/>
                    <a:gd name="T9" fmla="*/ 45 h 545"/>
                    <a:gd name="T10" fmla="*/ 35 w 283"/>
                    <a:gd name="T11" fmla="*/ 53 h 545"/>
                    <a:gd name="T12" fmla="*/ 34 w 283"/>
                    <a:gd name="T13" fmla="*/ 60 h 545"/>
                    <a:gd name="T14" fmla="*/ 32 w 283"/>
                    <a:gd name="T15" fmla="*/ 67 h 545"/>
                    <a:gd name="T16" fmla="*/ 30 w 283"/>
                    <a:gd name="T17" fmla="*/ 63 h 545"/>
                    <a:gd name="T18" fmla="*/ 28 w 283"/>
                    <a:gd name="T19" fmla="*/ 62 h 545"/>
                    <a:gd name="T20" fmla="*/ 26 w 283"/>
                    <a:gd name="T21" fmla="*/ 63 h 545"/>
                    <a:gd name="T22" fmla="*/ 24 w 283"/>
                    <a:gd name="T23" fmla="*/ 65 h 545"/>
                    <a:gd name="T24" fmla="*/ 21 w 283"/>
                    <a:gd name="T25" fmla="*/ 68 h 545"/>
                    <a:gd name="T26" fmla="*/ 17 w 283"/>
                    <a:gd name="T27" fmla="*/ 68 h 545"/>
                    <a:gd name="T28" fmla="*/ 19 w 283"/>
                    <a:gd name="T29" fmla="*/ 64 h 545"/>
                    <a:gd name="T30" fmla="*/ 22 w 283"/>
                    <a:gd name="T31" fmla="*/ 58 h 545"/>
                    <a:gd name="T32" fmla="*/ 26 w 283"/>
                    <a:gd name="T33" fmla="*/ 55 h 545"/>
                    <a:gd name="T34" fmla="*/ 28 w 283"/>
                    <a:gd name="T35" fmla="*/ 52 h 545"/>
                    <a:gd name="T36" fmla="*/ 29 w 283"/>
                    <a:gd name="T37" fmla="*/ 48 h 545"/>
                    <a:gd name="T38" fmla="*/ 29 w 283"/>
                    <a:gd name="T39" fmla="*/ 44 h 545"/>
                    <a:gd name="T40" fmla="*/ 29 w 283"/>
                    <a:gd name="T41" fmla="*/ 40 h 545"/>
                    <a:gd name="T42" fmla="*/ 29 w 283"/>
                    <a:gd name="T43" fmla="*/ 36 h 545"/>
                    <a:gd name="T44" fmla="*/ 29 w 283"/>
                    <a:gd name="T45" fmla="*/ 29 h 545"/>
                    <a:gd name="T46" fmla="*/ 27 w 283"/>
                    <a:gd name="T47" fmla="*/ 30 h 545"/>
                    <a:gd name="T48" fmla="*/ 23 w 283"/>
                    <a:gd name="T49" fmla="*/ 30 h 545"/>
                    <a:gd name="T50" fmla="*/ 19 w 283"/>
                    <a:gd name="T51" fmla="*/ 30 h 545"/>
                    <a:gd name="T52" fmla="*/ 15 w 283"/>
                    <a:gd name="T53" fmla="*/ 29 h 545"/>
                    <a:gd name="T54" fmla="*/ 12 w 283"/>
                    <a:gd name="T55" fmla="*/ 28 h 545"/>
                    <a:gd name="T56" fmla="*/ 10 w 283"/>
                    <a:gd name="T57" fmla="*/ 26 h 545"/>
                    <a:gd name="T58" fmla="*/ 10 w 283"/>
                    <a:gd name="T59" fmla="*/ 30 h 545"/>
                    <a:gd name="T60" fmla="*/ 10 w 283"/>
                    <a:gd name="T61" fmla="*/ 36 h 545"/>
                    <a:gd name="T62" fmla="*/ 9 w 283"/>
                    <a:gd name="T63" fmla="*/ 41 h 545"/>
                    <a:gd name="T64" fmla="*/ 9 w 283"/>
                    <a:gd name="T65" fmla="*/ 45 h 545"/>
                    <a:gd name="T66" fmla="*/ 10 w 283"/>
                    <a:gd name="T67" fmla="*/ 50 h 545"/>
                    <a:gd name="T68" fmla="*/ 12 w 283"/>
                    <a:gd name="T69" fmla="*/ 54 h 545"/>
                    <a:gd name="T70" fmla="*/ 14 w 283"/>
                    <a:gd name="T71" fmla="*/ 59 h 545"/>
                    <a:gd name="T72" fmla="*/ 13 w 283"/>
                    <a:gd name="T73" fmla="*/ 62 h 545"/>
                    <a:gd name="T74" fmla="*/ 11 w 283"/>
                    <a:gd name="T75" fmla="*/ 60 h 545"/>
                    <a:gd name="T76" fmla="*/ 8 w 283"/>
                    <a:gd name="T77" fmla="*/ 58 h 545"/>
                    <a:gd name="T78" fmla="*/ 6 w 283"/>
                    <a:gd name="T79" fmla="*/ 55 h 545"/>
                    <a:gd name="T80" fmla="*/ 3 w 283"/>
                    <a:gd name="T81" fmla="*/ 53 h 545"/>
                    <a:gd name="T82" fmla="*/ 0 w 283"/>
                    <a:gd name="T83" fmla="*/ 52 h 545"/>
                    <a:gd name="T84" fmla="*/ 1 w 283"/>
                    <a:gd name="T85" fmla="*/ 47 h 545"/>
                    <a:gd name="T86" fmla="*/ 2 w 283"/>
                    <a:gd name="T87" fmla="*/ 44 h 545"/>
                    <a:gd name="T88" fmla="*/ 4 w 283"/>
                    <a:gd name="T89" fmla="*/ 41 h 545"/>
                    <a:gd name="T90" fmla="*/ 7 w 283"/>
                    <a:gd name="T91" fmla="*/ 37 h 545"/>
                    <a:gd name="T92" fmla="*/ 7 w 283"/>
                    <a:gd name="T93" fmla="*/ 30 h 545"/>
                    <a:gd name="T94" fmla="*/ 7 w 283"/>
                    <a:gd name="T95" fmla="*/ 19 h 545"/>
                    <a:gd name="T96" fmla="*/ 12 w 283"/>
                    <a:gd name="T97" fmla="*/ 19 h 545"/>
                    <a:gd name="T98" fmla="*/ 16 w 283"/>
                    <a:gd name="T99" fmla="*/ 17 h 545"/>
                    <a:gd name="T100" fmla="*/ 19 w 283"/>
                    <a:gd name="T101" fmla="*/ 15 h 545"/>
                    <a:gd name="T102" fmla="*/ 22 w 283"/>
                    <a:gd name="T103" fmla="*/ 11 h 545"/>
                    <a:gd name="T104" fmla="*/ 25 w 283"/>
                    <a:gd name="T105" fmla="*/ 6 h 545"/>
                    <a:gd name="T106" fmla="*/ 31 w 283"/>
                    <a:gd name="T107" fmla="*/ 0 h 545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83"/>
                    <a:gd name="T163" fmla="*/ 0 h 545"/>
                    <a:gd name="T164" fmla="*/ 283 w 283"/>
                    <a:gd name="T165" fmla="*/ 545 h 545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83" h="545">
                      <a:moveTo>
                        <a:pt x="244" y="0"/>
                      </a:moveTo>
                      <a:lnTo>
                        <a:pt x="258" y="169"/>
                      </a:lnTo>
                      <a:lnTo>
                        <a:pt x="266" y="259"/>
                      </a:lnTo>
                      <a:lnTo>
                        <a:pt x="273" y="290"/>
                      </a:lnTo>
                      <a:lnTo>
                        <a:pt x="283" y="366"/>
                      </a:lnTo>
                      <a:lnTo>
                        <a:pt x="277" y="427"/>
                      </a:lnTo>
                      <a:lnTo>
                        <a:pt x="266" y="486"/>
                      </a:lnTo>
                      <a:lnTo>
                        <a:pt x="249" y="542"/>
                      </a:lnTo>
                      <a:lnTo>
                        <a:pt x="238" y="510"/>
                      </a:lnTo>
                      <a:lnTo>
                        <a:pt x="218" y="500"/>
                      </a:lnTo>
                      <a:lnTo>
                        <a:pt x="202" y="506"/>
                      </a:lnTo>
                      <a:lnTo>
                        <a:pt x="188" y="521"/>
                      </a:lnTo>
                      <a:lnTo>
                        <a:pt x="165" y="545"/>
                      </a:lnTo>
                      <a:lnTo>
                        <a:pt x="135" y="545"/>
                      </a:lnTo>
                      <a:lnTo>
                        <a:pt x="148" y="515"/>
                      </a:lnTo>
                      <a:lnTo>
                        <a:pt x="176" y="470"/>
                      </a:lnTo>
                      <a:lnTo>
                        <a:pt x="204" y="441"/>
                      </a:lnTo>
                      <a:lnTo>
                        <a:pt x="220" y="419"/>
                      </a:lnTo>
                      <a:lnTo>
                        <a:pt x="227" y="388"/>
                      </a:lnTo>
                      <a:lnTo>
                        <a:pt x="231" y="358"/>
                      </a:lnTo>
                      <a:lnTo>
                        <a:pt x="232" y="324"/>
                      </a:lnTo>
                      <a:lnTo>
                        <a:pt x="229" y="289"/>
                      </a:lnTo>
                      <a:lnTo>
                        <a:pt x="231" y="237"/>
                      </a:lnTo>
                      <a:lnTo>
                        <a:pt x="216" y="242"/>
                      </a:lnTo>
                      <a:lnTo>
                        <a:pt x="180" y="244"/>
                      </a:lnTo>
                      <a:lnTo>
                        <a:pt x="150" y="241"/>
                      </a:lnTo>
                      <a:lnTo>
                        <a:pt x="118" y="234"/>
                      </a:lnTo>
                      <a:lnTo>
                        <a:pt x="95" y="224"/>
                      </a:lnTo>
                      <a:lnTo>
                        <a:pt x="77" y="213"/>
                      </a:lnTo>
                      <a:lnTo>
                        <a:pt x="77" y="247"/>
                      </a:lnTo>
                      <a:lnTo>
                        <a:pt x="77" y="290"/>
                      </a:lnTo>
                      <a:lnTo>
                        <a:pt x="69" y="329"/>
                      </a:lnTo>
                      <a:lnTo>
                        <a:pt x="68" y="366"/>
                      </a:lnTo>
                      <a:lnTo>
                        <a:pt x="79" y="405"/>
                      </a:lnTo>
                      <a:lnTo>
                        <a:pt x="91" y="438"/>
                      </a:lnTo>
                      <a:lnTo>
                        <a:pt x="108" y="475"/>
                      </a:lnTo>
                      <a:lnTo>
                        <a:pt x="100" y="503"/>
                      </a:lnTo>
                      <a:lnTo>
                        <a:pt x="85" y="486"/>
                      </a:lnTo>
                      <a:lnTo>
                        <a:pt x="60" y="464"/>
                      </a:lnTo>
                      <a:lnTo>
                        <a:pt x="44" y="444"/>
                      </a:lnTo>
                      <a:lnTo>
                        <a:pt x="22" y="430"/>
                      </a:lnTo>
                      <a:lnTo>
                        <a:pt x="0" y="419"/>
                      </a:lnTo>
                      <a:lnTo>
                        <a:pt x="4" y="383"/>
                      </a:lnTo>
                      <a:lnTo>
                        <a:pt x="12" y="355"/>
                      </a:lnTo>
                      <a:lnTo>
                        <a:pt x="26" y="329"/>
                      </a:lnTo>
                      <a:lnTo>
                        <a:pt x="52" y="301"/>
                      </a:lnTo>
                      <a:lnTo>
                        <a:pt x="55" y="245"/>
                      </a:lnTo>
                      <a:lnTo>
                        <a:pt x="52" y="152"/>
                      </a:lnTo>
                      <a:lnTo>
                        <a:pt x="94" y="152"/>
                      </a:lnTo>
                      <a:lnTo>
                        <a:pt x="123" y="143"/>
                      </a:lnTo>
                      <a:lnTo>
                        <a:pt x="151" y="123"/>
                      </a:lnTo>
                      <a:lnTo>
                        <a:pt x="170" y="90"/>
                      </a:lnTo>
                      <a:lnTo>
                        <a:pt x="196" y="48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125" name="Freeform 76"/>
              <p:cNvSpPr>
                <a:spLocks/>
              </p:cNvSpPr>
              <p:nvPr/>
            </p:nvSpPr>
            <p:spPr bwMode="auto">
              <a:xfrm>
                <a:off x="4924" y="1195"/>
                <a:ext cx="192" cy="365"/>
              </a:xfrm>
              <a:custGeom>
                <a:avLst/>
                <a:gdLst>
                  <a:gd name="T0" fmla="*/ 5 w 382"/>
                  <a:gd name="T1" fmla="*/ 15 h 731"/>
                  <a:gd name="T2" fmla="*/ 3 w 382"/>
                  <a:gd name="T3" fmla="*/ 21 h 731"/>
                  <a:gd name="T4" fmla="*/ 1 w 382"/>
                  <a:gd name="T5" fmla="*/ 26 h 731"/>
                  <a:gd name="T6" fmla="*/ 1 w 382"/>
                  <a:gd name="T7" fmla="*/ 30 h 731"/>
                  <a:gd name="T8" fmla="*/ 0 w 382"/>
                  <a:gd name="T9" fmla="*/ 33 h 731"/>
                  <a:gd name="T10" fmla="*/ 1 w 382"/>
                  <a:gd name="T11" fmla="*/ 36 h 731"/>
                  <a:gd name="T12" fmla="*/ 1 w 382"/>
                  <a:gd name="T13" fmla="*/ 41 h 731"/>
                  <a:gd name="T14" fmla="*/ 1 w 382"/>
                  <a:gd name="T15" fmla="*/ 43 h 731"/>
                  <a:gd name="T16" fmla="*/ 1 w 382"/>
                  <a:gd name="T17" fmla="*/ 45 h 731"/>
                  <a:gd name="T18" fmla="*/ 2 w 382"/>
                  <a:gd name="T19" fmla="*/ 49 h 731"/>
                  <a:gd name="T20" fmla="*/ 2 w 382"/>
                  <a:gd name="T21" fmla="*/ 51 h 731"/>
                  <a:gd name="T22" fmla="*/ 2 w 382"/>
                  <a:gd name="T23" fmla="*/ 56 h 731"/>
                  <a:gd name="T24" fmla="*/ 2 w 382"/>
                  <a:gd name="T25" fmla="*/ 60 h 731"/>
                  <a:gd name="T26" fmla="*/ 3 w 382"/>
                  <a:gd name="T27" fmla="*/ 65 h 731"/>
                  <a:gd name="T28" fmla="*/ 5 w 382"/>
                  <a:gd name="T29" fmla="*/ 69 h 731"/>
                  <a:gd name="T30" fmla="*/ 7 w 382"/>
                  <a:gd name="T31" fmla="*/ 74 h 731"/>
                  <a:gd name="T32" fmla="*/ 8 w 382"/>
                  <a:gd name="T33" fmla="*/ 79 h 731"/>
                  <a:gd name="T34" fmla="*/ 9 w 382"/>
                  <a:gd name="T35" fmla="*/ 83 h 731"/>
                  <a:gd name="T36" fmla="*/ 10 w 382"/>
                  <a:gd name="T37" fmla="*/ 87 h 731"/>
                  <a:gd name="T38" fmla="*/ 12 w 382"/>
                  <a:gd name="T39" fmla="*/ 89 h 731"/>
                  <a:gd name="T40" fmla="*/ 14 w 382"/>
                  <a:gd name="T41" fmla="*/ 90 h 731"/>
                  <a:gd name="T42" fmla="*/ 17 w 382"/>
                  <a:gd name="T43" fmla="*/ 91 h 731"/>
                  <a:gd name="T44" fmla="*/ 21 w 382"/>
                  <a:gd name="T45" fmla="*/ 90 h 731"/>
                  <a:gd name="T46" fmla="*/ 25 w 382"/>
                  <a:gd name="T47" fmla="*/ 89 h 731"/>
                  <a:gd name="T48" fmla="*/ 27 w 382"/>
                  <a:gd name="T49" fmla="*/ 87 h 731"/>
                  <a:gd name="T50" fmla="*/ 30 w 382"/>
                  <a:gd name="T51" fmla="*/ 84 h 731"/>
                  <a:gd name="T52" fmla="*/ 34 w 382"/>
                  <a:gd name="T53" fmla="*/ 79 h 731"/>
                  <a:gd name="T54" fmla="*/ 39 w 382"/>
                  <a:gd name="T55" fmla="*/ 69 h 731"/>
                  <a:gd name="T56" fmla="*/ 41 w 382"/>
                  <a:gd name="T57" fmla="*/ 66 h 731"/>
                  <a:gd name="T58" fmla="*/ 42 w 382"/>
                  <a:gd name="T59" fmla="*/ 67 h 731"/>
                  <a:gd name="T60" fmla="*/ 43 w 382"/>
                  <a:gd name="T61" fmla="*/ 67 h 731"/>
                  <a:gd name="T62" fmla="*/ 44 w 382"/>
                  <a:gd name="T63" fmla="*/ 64 h 731"/>
                  <a:gd name="T64" fmla="*/ 46 w 382"/>
                  <a:gd name="T65" fmla="*/ 58 h 731"/>
                  <a:gd name="T66" fmla="*/ 47 w 382"/>
                  <a:gd name="T67" fmla="*/ 52 h 731"/>
                  <a:gd name="T68" fmla="*/ 47 w 382"/>
                  <a:gd name="T69" fmla="*/ 45 h 731"/>
                  <a:gd name="T70" fmla="*/ 48 w 382"/>
                  <a:gd name="T71" fmla="*/ 32 h 731"/>
                  <a:gd name="T72" fmla="*/ 49 w 382"/>
                  <a:gd name="T73" fmla="*/ 24 h 731"/>
                  <a:gd name="T74" fmla="*/ 48 w 382"/>
                  <a:gd name="T75" fmla="*/ 18 h 731"/>
                  <a:gd name="T76" fmla="*/ 47 w 382"/>
                  <a:gd name="T77" fmla="*/ 13 h 731"/>
                  <a:gd name="T78" fmla="*/ 44 w 382"/>
                  <a:gd name="T79" fmla="*/ 7 h 731"/>
                  <a:gd name="T80" fmla="*/ 39 w 382"/>
                  <a:gd name="T81" fmla="*/ 3 h 731"/>
                  <a:gd name="T82" fmla="*/ 34 w 382"/>
                  <a:gd name="T83" fmla="*/ 1 h 731"/>
                  <a:gd name="T84" fmla="*/ 29 w 382"/>
                  <a:gd name="T85" fmla="*/ 0 h 731"/>
                  <a:gd name="T86" fmla="*/ 23 w 382"/>
                  <a:gd name="T87" fmla="*/ 0 h 731"/>
                  <a:gd name="T88" fmla="*/ 18 w 382"/>
                  <a:gd name="T89" fmla="*/ 1 h 731"/>
                  <a:gd name="T90" fmla="*/ 13 w 382"/>
                  <a:gd name="T91" fmla="*/ 4 h 731"/>
                  <a:gd name="T92" fmla="*/ 9 w 382"/>
                  <a:gd name="T93" fmla="*/ 8 h 731"/>
                  <a:gd name="T94" fmla="*/ 5 w 382"/>
                  <a:gd name="T95" fmla="*/ 15 h 73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82"/>
                  <a:gd name="T145" fmla="*/ 0 h 731"/>
                  <a:gd name="T146" fmla="*/ 382 w 382"/>
                  <a:gd name="T147" fmla="*/ 731 h 73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82" h="731">
                    <a:moveTo>
                      <a:pt x="35" y="126"/>
                    </a:moveTo>
                    <a:lnTo>
                      <a:pt x="19" y="172"/>
                    </a:lnTo>
                    <a:lnTo>
                      <a:pt x="8" y="212"/>
                    </a:lnTo>
                    <a:lnTo>
                      <a:pt x="1" y="245"/>
                    </a:lnTo>
                    <a:lnTo>
                      <a:pt x="0" y="270"/>
                    </a:lnTo>
                    <a:lnTo>
                      <a:pt x="2" y="293"/>
                    </a:lnTo>
                    <a:lnTo>
                      <a:pt x="6" y="329"/>
                    </a:lnTo>
                    <a:lnTo>
                      <a:pt x="5" y="346"/>
                    </a:lnTo>
                    <a:lnTo>
                      <a:pt x="6" y="366"/>
                    </a:lnTo>
                    <a:lnTo>
                      <a:pt x="13" y="392"/>
                    </a:lnTo>
                    <a:lnTo>
                      <a:pt x="16" y="408"/>
                    </a:lnTo>
                    <a:lnTo>
                      <a:pt x="12" y="454"/>
                    </a:lnTo>
                    <a:lnTo>
                      <a:pt x="16" y="487"/>
                    </a:lnTo>
                    <a:lnTo>
                      <a:pt x="23" y="520"/>
                    </a:lnTo>
                    <a:lnTo>
                      <a:pt x="35" y="558"/>
                    </a:lnTo>
                    <a:lnTo>
                      <a:pt x="50" y="599"/>
                    </a:lnTo>
                    <a:lnTo>
                      <a:pt x="63" y="636"/>
                    </a:lnTo>
                    <a:lnTo>
                      <a:pt x="71" y="665"/>
                    </a:lnTo>
                    <a:lnTo>
                      <a:pt x="79" y="696"/>
                    </a:lnTo>
                    <a:lnTo>
                      <a:pt x="90" y="715"/>
                    </a:lnTo>
                    <a:lnTo>
                      <a:pt x="105" y="726"/>
                    </a:lnTo>
                    <a:lnTo>
                      <a:pt x="131" y="731"/>
                    </a:lnTo>
                    <a:lnTo>
                      <a:pt x="166" y="726"/>
                    </a:lnTo>
                    <a:lnTo>
                      <a:pt x="196" y="717"/>
                    </a:lnTo>
                    <a:lnTo>
                      <a:pt x="213" y="701"/>
                    </a:lnTo>
                    <a:lnTo>
                      <a:pt x="239" y="679"/>
                    </a:lnTo>
                    <a:lnTo>
                      <a:pt x="266" y="636"/>
                    </a:lnTo>
                    <a:lnTo>
                      <a:pt x="309" y="557"/>
                    </a:lnTo>
                    <a:lnTo>
                      <a:pt x="320" y="532"/>
                    </a:lnTo>
                    <a:lnTo>
                      <a:pt x="329" y="538"/>
                    </a:lnTo>
                    <a:lnTo>
                      <a:pt x="342" y="538"/>
                    </a:lnTo>
                    <a:lnTo>
                      <a:pt x="349" y="515"/>
                    </a:lnTo>
                    <a:lnTo>
                      <a:pt x="361" y="467"/>
                    </a:lnTo>
                    <a:lnTo>
                      <a:pt x="371" y="422"/>
                    </a:lnTo>
                    <a:lnTo>
                      <a:pt x="369" y="361"/>
                    </a:lnTo>
                    <a:lnTo>
                      <a:pt x="378" y="259"/>
                    </a:lnTo>
                    <a:lnTo>
                      <a:pt x="382" y="197"/>
                    </a:lnTo>
                    <a:lnTo>
                      <a:pt x="380" y="146"/>
                    </a:lnTo>
                    <a:lnTo>
                      <a:pt x="371" y="108"/>
                    </a:lnTo>
                    <a:lnTo>
                      <a:pt x="346" y="60"/>
                    </a:lnTo>
                    <a:lnTo>
                      <a:pt x="309" y="28"/>
                    </a:lnTo>
                    <a:lnTo>
                      <a:pt x="269" y="9"/>
                    </a:lnTo>
                    <a:lnTo>
                      <a:pt x="226" y="0"/>
                    </a:lnTo>
                    <a:lnTo>
                      <a:pt x="181" y="0"/>
                    </a:lnTo>
                    <a:lnTo>
                      <a:pt x="138" y="9"/>
                    </a:lnTo>
                    <a:lnTo>
                      <a:pt x="97" y="34"/>
                    </a:lnTo>
                    <a:lnTo>
                      <a:pt x="67" y="67"/>
                    </a:lnTo>
                    <a:lnTo>
                      <a:pt x="35" y="126"/>
                    </a:lnTo>
                    <a:close/>
                  </a:path>
                </a:pathLst>
              </a:custGeom>
              <a:solidFill>
                <a:srgbClr val="F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057" name="Group 81"/>
              <p:cNvGrpSpPr>
                <a:grpSpLocks/>
              </p:cNvGrpSpPr>
              <p:nvPr/>
            </p:nvGrpSpPr>
            <p:grpSpPr bwMode="auto">
              <a:xfrm>
                <a:off x="4893" y="1171"/>
                <a:ext cx="275" cy="447"/>
                <a:chOff x="4893" y="1171"/>
                <a:chExt cx="275" cy="447"/>
              </a:xfrm>
            </p:grpSpPr>
            <p:grpSp>
              <p:nvGrpSpPr>
                <p:cNvPr id="1062" name="Group 79"/>
                <p:cNvGrpSpPr>
                  <a:grpSpLocks/>
                </p:cNvGrpSpPr>
                <p:nvPr/>
              </p:nvGrpSpPr>
              <p:grpSpPr bwMode="auto">
                <a:xfrm>
                  <a:off x="4893" y="1171"/>
                  <a:ext cx="275" cy="447"/>
                  <a:chOff x="4893" y="1171"/>
                  <a:chExt cx="275" cy="447"/>
                </a:xfrm>
              </p:grpSpPr>
              <p:sp>
                <p:nvSpPr>
                  <p:cNvPr id="1163" name="Freeform 77"/>
                  <p:cNvSpPr>
                    <a:spLocks/>
                  </p:cNvSpPr>
                  <p:nvPr/>
                </p:nvSpPr>
                <p:spPr bwMode="auto">
                  <a:xfrm>
                    <a:off x="4957" y="1281"/>
                    <a:ext cx="23" cy="44"/>
                  </a:xfrm>
                  <a:custGeom>
                    <a:avLst/>
                    <a:gdLst>
                      <a:gd name="T0" fmla="*/ 1 w 46"/>
                      <a:gd name="T1" fmla="*/ 0 h 88"/>
                      <a:gd name="T2" fmla="*/ 1 w 46"/>
                      <a:gd name="T3" fmla="*/ 1 h 88"/>
                      <a:gd name="T4" fmla="*/ 0 w 46"/>
                      <a:gd name="T5" fmla="*/ 3 h 88"/>
                      <a:gd name="T6" fmla="*/ 1 w 46"/>
                      <a:gd name="T7" fmla="*/ 6 h 88"/>
                      <a:gd name="T8" fmla="*/ 1 w 46"/>
                      <a:gd name="T9" fmla="*/ 7 h 88"/>
                      <a:gd name="T10" fmla="*/ 3 w 46"/>
                      <a:gd name="T11" fmla="*/ 9 h 88"/>
                      <a:gd name="T12" fmla="*/ 6 w 46"/>
                      <a:gd name="T13" fmla="*/ 11 h 88"/>
                      <a:gd name="T14" fmla="*/ 3 w 46"/>
                      <a:gd name="T15" fmla="*/ 8 h 88"/>
                      <a:gd name="T16" fmla="*/ 3 w 46"/>
                      <a:gd name="T17" fmla="*/ 6 h 88"/>
                      <a:gd name="T18" fmla="*/ 1 w 46"/>
                      <a:gd name="T19" fmla="*/ 5 h 88"/>
                      <a:gd name="T20" fmla="*/ 1 w 46"/>
                      <a:gd name="T21" fmla="*/ 3 h 88"/>
                      <a:gd name="T22" fmla="*/ 1 w 46"/>
                      <a:gd name="T23" fmla="*/ 0 h 8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6"/>
                      <a:gd name="T37" fmla="*/ 0 h 88"/>
                      <a:gd name="T38" fmla="*/ 46 w 46"/>
                      <a:gd name="T39" fmla="*/ 88 h 8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6" h="88">
                        <a:moveTo>
                          <a:pt x="7" y="0"/>
                        </a:moveTo>
                        <a:lnTo>
                          <a:pt x="1" y="14"/>
                        </a:lnTo>
                        <a:lnTo>
                          <a:pt x="0" y="31"/>
                        </a:lnTo>
                        <a:lnTo>
                          <a:pt x="4" y="47"/>
                        </a:lnTo>
                        <a:lnTo>
                          <a:pt x="12" y="57"/>
                        </a:lnTo>
                        <a:lnTo>
                          <a:pt x="24" y="71"/>
                        </a:lnTo>
                        <a:lnTo>
                          <a:pt x="46" y="88"/>
                        </a:lnTo>
                        <a:lnTo>
                          <a:pt x="27" y="64"/>
                        </a:lnTo>
                        <a:lnTo>
                          <a:pt x="20" y="51"/>
                        </a:lnTo>
                        <a:lnTo>
                          <a:pt x="15" y="40"/>
                        </a:lnTo>
                        <a:lnTo>
                          <a:pt x="10" y="25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164" name="Freeform 78"/>
                  <p:cNvSpPr>
                    <a:spLocks/>
                  </p:cNvSpPr>
                  <p:nvPr/>
                </p:nvSpPr>
                <p:spPr bwMode="auto">
                  <a:xfrm>
                    <a:off x="4893" y="1171"/>
                    <a:ext cx="275" cy="447"/>
                  </a:xfrm>
                  <a:custGeom>
                    <a:avLst/>
                    <a:gdLst>
                      <a:gd name="T0" fmla="*/ 7 w 549"/>
                      <a:gd name="T1" fmla="*/ 17 h 895"/>
                      <a:gd name="T2" fmla="*/ 1 w 549"/>
                      <a:gd name="T3" fmla="*/ 23 h 895"/>
                      <a:gd name="T4" fmla="*/ 2 w 549"/>
                      <a:gd name="T5" fmla="*/ 32 h 895"/>
                      <a:gd name="T6" fmla="*/ 2 w 549"/>
                      <a:gd name="T7" fmla="*/ 25 h 895"/>
                      <a:gd name="T8" fmla="*/ 7 w 549"/>
                      <a:gd name="T9" fmla="*/ 20 h 895"/>
                      <a:gd name="T10" fmla="*/ 3 w 549"/>
                      <a:gd name="T11" fmla="*/ 27 h 895"/>
                      <a:gd name="T12" fmla="*/ 7 w 549"/>
                      <a:gd name="T13" fmla="*/ 21 h 895"/>
                      <a:gd name="T14" fmla="*/ 4 w 549"/>
                      <a:gd name="T15" fmla="*/ 28 h 895"/>
                      <a:gd name="T16" fmla="*/ 7 w 549"/>
                      <a:gd name="T17" fmla="*/ 37 h 895"/>
                      <a:gd name="T18" fmla="*/ 5 w 549"/>
                      <a:gd name="T19" fmla="*/ 27 h 895"/>
                      <a:gd name="T20" fmla="*/ 7 w 549"/>
                      <a:gd name="T21" fmla="*/ 24 h 895"/>
                      <a:gd name="T22" fmla="*/ 8 w 549"/>
                      <a:gd name="T23" fmla="*/ 31 h 895"/>
                      <a:gd name="T24" fmla="*/ 8 w 549"/>
                      <a:gd name="T25" fmla="*/ 32 h 895"/>
                      <a:gd name="T26" fmla="*/ 10 w 549"/>
                      <a:gd name="T27" fmla="*/ 24 h 895"/>
                      <a:gd name="T28" fmla="*/ 10 w 549"/>
                      <a:gd name="T29" fmla="*/ 33 h 895"/>
                      <a:gd name="T30" fmla="*/ 10 w 549"/>
                      <a:gd name="T31" fmla="*/ 29 h 895"/>
                      <a:gd name="T32" fmla="*/ 12 w 549"/>
                      <a:gd name="T33" fmla="*/ 31 h 895"/>
                      <a:gd name="T34" fmla="*/ 13 w 549"/>
                      <a:gd name="T35" fmla="*/ 32 h 895"/>
                      <a:gd name="T36" fmla="*/ 15 w 549"/>
                      <a:gd name="T37" fmla="*/ 35 h 895"/>
                      <a:gd name="T38" fmla="*/ 17 w 549"/>
                      <a:gd name="T39" fmla="*/ 39 h 895"/>
                      <a:gd name="T40" fmla="*/ 13 w 549"/>
                      <a:gd name="T41" fmla="*/ 28 h 895"/>
                      <a:gd name="T42" fmla="*/ 15 w 549"/>
                      <a:gd name="T43" fmla="*/ 33 h 895"/>
                      <a:gd name="T44" fmla="*/ 15 w 549"/>
                      <a:gd name="T45" fmla="*/ 31 h 895"/>
                      <a:gd name="T46" fmla="*/ 19 w 549"/>
                      <a:gd name="T47" fmla="*/ 31 h 895"/>
                      <a:gd name="T48" fmla="*/ 20 w 549"/>
                      <a:gd name="T49" fmla="*/ 29 h 895"/>
                      <a:gd name="T50" fmla="*/ 23 w 549"/>
                      <a:gd name="T51" fmla="*/ 34 h 895"/>
                      <a:gd name="T52" fmla="*/ 23 w 549"/>
                      <a:gd name="T53" fmla="*/ 31 h 895"/>
                      <a:gd name="T54" fmla="*/ 24 w 549"/>
                      <a:gd name="T55" fmla="*/ 31 h 895"/>
                      <a:gd name="T56" fmla="*/ 25 w 549"/>
                      <a:gd name="T57" fmla="*/ 30 h 895"/>
                      <a:gd name="T58" fmla="*/ 29 w 549"/>
                      <a:gd name="T59" fmla="*/ 24 h 895"/>
                      <a:gd name="T60" fmla="*/ 31 w 549"/>
                      <a:gd name="T61" fmla="*/ 35 h 895"/>
                      <a:gd name="T62" fmla="*/ 44 w 549"/>
                      <a:gd name="T63" fmla="*/ 53 h 895"/>
                      <a:gd name="T64" fmla="*/ 48 w 549"/>
                      <a:gd name="T65" fmla="*/ 54 h 895"/>
                      <a:gd name="T66" fmla="*/ 50 w 549"/>
                      <a:gd name="T67" fmla="*/ 45 h 895"/>
                      <a:gd name="T68" fmla="*/ 55 w 549"/>
                      <a:gd name="T69" fmla="*/ 54 h 895"/>
                      <a:gd name="T70" fmla="*/ 45 w 549"/>
                      <a:gd name="T71" fmla="*/ 80 h 895"/>
                      <a:gd name="T72" fmla="*/ 44 w 549"/>
                      <a:gd name="T73" fmla="*/ 101 h 895"/>
                      <a:gd name="T74" fmla="*/ 50 w 549"/>
                      <a:gd name="T75" fmla="*/ 110 h 895"/>
                      <a:gd name="T76" fmla="*/ 61 w 549"/>
                      <a:gd name="T77" fmla="*/ 109 h 895"/>
                      <a:gd name="T78" fmla="*/ 66 w 549"/>
                      <a:gd name="T79" fmla="*/ 94 h 895"/>
                      <a:gd name="T80" fmla="*/ 69 w 549"/>
                      <a:gd name="T81" fmla="*/ 82 h 895"/>
                      <a:gd name="T82" fmla="*/ 62 w 549"/>
                      <a:gd name="T83" fmla="*/ 66 h 895"/>
                      <a:gd name="T84" fmla="*/ 63 w 549"/>
                      <a:gd name="T85" fmla="*/ 36 h 895"/>
                      <a:gd name="T86" fmla="*/ 58 w 549"/>
                      <a:gd name="T87" fmla="*/ 13 h 895"/>
                      <a:gd name="T88" fmla="*/ 49 w 549"/>
                      <a:gd name="T89" fmla="*/ 3 h 895"/>
                      <a:gd name="T90" fmla="*/ 39 w 549"/>
                      <a:gd name="T91" fmla="*/ 0 h 895"/>
                      <a:gd name="T92" fmla="*/ 26 w 549"/>
                      <a:gd name="T93" fmla="*/ 3 h 895"/>
                      <a:gd name="T94" fmla="*/ 19 w 549"/>
                      <a:gd name="T95" fmla="*/ 9 h 895"/>
                      <a:gd name="T96" fmla="*/ 16 w 549"/>
                      <a:gd name="T97" fmla="*/ 10 h 895"/>
                      <a:gd name="T98" fmla="*/ 13 w 549"/>
                      <a:gd name="T99" fmla="*/ 11 h 895"/>
                      <a:gd name="T100" fmla="*/ 12 w 549"/>
                      <a:gd name="T101" fmla="*/ 7 h 895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549"/>
                      <a:gd name="T154" fmla="*/ 0 h 895"/>
                      <a:gd name="T155" fmla="*/ 549 w 549"/>
                      <a:gd name="T156" fmla="*/ 895 h 895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549" h="895">
                        <a:moveTo>
                          <a:pt x="73" y="88"/>
                        </a:moveTo>
                        <a:lnTo>
                          <a:pt x="61" y="99"/>
                        </a:lnTo>
                        <a:lnTo>
                          <a:pt x="54" y="110"/>
                        </a:lnTo>
                        <a:lnTo>
                          <a:pt x="51" y="124"/>
                        </a:lnTo>
                        <a:lnTo>
                          <a:pt x="50" y="136"/>
                        </a:lnTo>
                        <a:lnTo>
                          <a:pt x="50" y="150"/>
                        </a:lnTo>
                        <a:lnTo>
                          <a:pt x="33" y="156"/>
                        </a:lnTo>
                        <a:lnTo>
                          <a:pt x="20" y="166"/>
                        </a:lnTo>
                        <a:lnTo>
                          <a:pt x="12" y="177"/>
                        </a:lnTo>
                        <a:lnTo>
                          <a:pt x="7" y="189"/>
                        </a:lnTo>
                        <a:lnTo>
                          <a:pt x="5" y="206"/>
                        </a:lnTo>
                        <a:lnTo>
                          <a:pt x="0" y="219"/>
                        </a:lnTo>
                        <a:lnTo>
                          <a:pt x="5" y="232"/>
                        </a:lnTo>
                        <a:lnTo>
                          <a:pt x="8" y="246"/>
                        </a:lnTo>
                        <a:lnTo>
                          <a:pt x="12" y="259"/>
                        </a:lnTo>
                        <a:lnTo>
                          <a:pt x="18" y="271"/>
                        </a:lnTo>
                        <a:lnTo>
                          <a:pt x="13" y="250"/>
                        </a:lnTo>
                        <a:lnTo>
                          <a:pt x="11" y="232"/>
                        </a:lnTo>
                        <a:lnTo>
                          <a:pt x="11" y="217"/>
                        </a:lnTo>
                        <a:lnTo>
                          <a:pt x="13" y="200"/>
                        </a:lnTo>
                        <a:lnTo>
                          <a:pt x="18" y="184"/>
                        </a:lnTo>
                        <a:lnTo>
                          <a:pt x="24" y="177"/>
                        </a:lnTo>
                        <a:lnTo>
                          <a:pt x="33" y="170"/>
                        </a:lnTo>
                        <a:lnTo>
                          <a:pt x="40" y="166"/>
                        </a:lnTo>
                        <a:lnTo>
                          <a:pt x="50" y="161"/>
                        </a:lnTo>
                        <a:lnTo>
                          <a:pt x="35" y="174"/>
                        </a:lnTo>
                        <a:lnTo>
                          <a:pt x="28" y="183"/>
                        </a:lnTo>
                        <a:lnTo>
                          <a:pt x="23" y="194"/>
                        </a:lnTo>
                        <a:lnTo>
                          <a:pt x="20" y="203"/>
                        </a:lnTo>
                        <a:lnTo>
                          <a:pt x="20" y="219"/>
                        </a:lnTo>
                        <a:lnTo>
                          <a:pt x="24" y="203"/>
                        </a:lnTo>
                        <a:lnTo>
                          <a:pt x="29" y="191"/>
                        </a:lnTo>
                        <a:lnTo>
                          <a:pt x="37" y="181"/>
                        </a:lnTo>
                        <a:lnTo>
                          <a:pt x="47" y="175"/>
                        </a:lnTo>
                        <a:lnTo>
                          <a:pt x="56" y="172"/>
                        </a:lnTo>
                        <a:lnTo>
                          <a:pt x="45" y="180"/>
                        </a:lnTo>
                        <a:lnTo>
                          <a:pt x="39" y="187"/>
                        </a:lnTo>
                        <a:lnTo>
                          <a:pt x="33" y="200"/>
                        </a:lnTo>
                        <a:lnTo>
                          <a:pt x="30" y="212"/>
                        </a:lnTo>
                        <a:lnTo>
                          <a:pt x="29" y="226"/>
                        </a:lnTo>
                        <a:lnTo>
                          <a:pt x="29" y="239"/>
                        </a:lnTo>
                        <a:lnTo>
                          <a:pt x="30" y="248"/>
                        </a:lnTo>
                        <a:lnTo>
                          <a:pt x="34" y="259"/>
                        </a:lnTo>
                        <a:lnTo>
                          <a:pt x="39" y="271"/>
                        </a:lnTo>
                        <a:lnTo>
                          <a:pt x="52" y="296"/>
                        </a:lnTo>
                        <a:lnTo>
                          <a:pt x="41" y="268"/>
                        </a:lnTo>
                        <a:lnTo>
                          <a:pt x="36" y="256"/>
                        </a:lnTo>
                        <a:lnTo>
                          <a:pt x="34" y="243"/>
                        </a:lnTo>
                        <a:lnTo>
                          <a:pt x="35" y="229"/>
                        </a:lnTo>
                        <a:lnTo>
                          <a:pt x="36" y="217"/>
                        </a:lnTo>
                        <a:lnTo>
                          <a:pt x="37" y="206"/>
                        </a:lnTo>
                        <a:lnTo>
                          <a:pt x="45" y="192"/>
                        </a:lnTo>
                        <a:lnTo>
                          <a:pt x="57" y="181"/>
                        </a:lnTo>
                        <a:lnTo>
                          <a:pt x="61" y="184"/>
                        </a:lnTo>
                        <a:lnTo>
                          <a:pt x="54" y="195"/>
                        </a:lnTo>
                        <a:lnTo>
                          <a:pt x="51" y="205"/>
                        </a:lnTo>
                        <a:lnTo>
                          <a:pt x="50" y="215"/>
                        </a:lnTo>
                        <a:lnTo>
                          <a:pt x="51" y="228"/>
                        </a:lnTo>
                        <a:lnTo>
                          <a:pt x="53" y="240"/>
                        </a:lnTo>
                        <a:lnTo>
                          <a:pt x="58" y="254"/>
                        </a:lnTo>
                        <a:lnTo>
                          <a:pt x="65" y="270"/>
                        </a:lnTo>
                        <a:lnTo>
                          <a:pt x="76" y="290"/>
                        </a:lnTo>
                        <a:lnTo>
                          <a:pt x="87" y="308"/>
                        </a:lnTo>
                        <a:lnTo>
                          <a:pt x="70" y="273"/>
                        </a:lnTo>
                        <a:lnTo>
                          <a:pt x="64" y="256"/>
                        </a:lnTo>
                        <a:lnTo>
                          <a:pt x="61" y="242"/>
                        </a:lnTo>
                        <a:lnTo>
                          <a:pt x="63" y="229"/>
                        </a:lnTo>
                        <a:lnTo>
                          <a:pt x="64" y="211"/>
                        </a:lnTo>
                        <a:lnTo>
                          <a:pt x="69" y="195"/>
                        </a:lnTo>
                        <a:lnTo>
                          <a:pt x="73" y="198"/>
                        </a:lnTo>
                        <a:lnTo>
                          <a:pt x="71" y="209"/>
                        </a:lnTo>
                        <a:lnTo>
                          <a:pt x="71" y="226"/>
                        </a:lnTo>
                        <a:lnTo>
                          <a:pt x="73" y="239"/>
                        </a:lnTo>
                        <a:lnTo>
                          <a:pt x="76" y="254"/>
                        </a:lnTo>
                        <a:lnTo>
                          <a:pt x="80" y="268"/>
                        </a:lnTo>
                        <a:lnTo>
                          <a:pt x="88" y="282"/>
                        </a:lnTo>
                        <a:lnTo>
                          <a:pt x="98" y="296"/>
                        </a:lnTo>
                        <a:lnTo>
                          <a:pt x="86" y="270"/>
                        </a:lnTo>
                        <a:lnTo>
                          <a:pt x="81" y="254"/>
                        </a:lnTo>
                        <a:lnTo>
                          <a:pt x="79" y="237"/>
                        </a:lnTo>
                        <a:lnTo>
                          <a:pt x="79" y="215"/>
                        </a:lnTo>
                        <a:lnTo>
                          <a:pt x="81" y="203"/>
                        </a:lnTo>
                        <a:lnTo>
                          <a:pt x="87" y="209"/>
                        </a:lnTo>
                        <a:lnTo>
                          <a:pt x="88" y="229"/>
                        </a:lnTo>
                        <a:lnTo>
                          <a:pt x="91" y="248"/>
                        </a:lnTo>
                        <a:lnTo>
                          <a:pt x="96" y="263"/>
                        </a:lnTo>
                        <a:lnTo>
                          <a:pt x="101" y="279"/>
                        </a:lnTo>
                        <a:lnTo>
                          <a:pt x="108" y="296"/>
                        </a:lnTo>
                        <a:lnTo>
                          <a:pt x="102" y="273"/>
                        </a:lnTo>
                        <a:lnTo>
                          <a:pt x="98" y="259"/>
                        </a:lnTo>
                        <a:lnTo>
                          <a:pt x="96" y="248"/>
                        </a:lnTo>
                        <a:lnTo>
                          <a:pt x="95" y="234"/>
                        </a:lnTo>
                        <a:lnTo>
                          <a:pt x="101" y="259"/>
                        </a:lnTo>
                        <a:lnTo>
                          <a:pt x="105" y="273"/>
                        </a:lnTo>
                        <a:lnTo>
                          <a:pt x="113" y="285"/>
                        </a:lnTo>
                        <a:lnTo>
                          <a:pt x="121" y="301"/>
                        </a:lnTo>
                        <a:lnTo>
                          <a:pt x="131" y="316"/>
                        </a:lnTo>
                        <a:lnTo>
                          <a:pt x="142" y="327"/>
                        </a:lnTo>
                        <a:lnTo>
                          <a:pt x="150" y="335"/>
                        </a:lnTo>
                        <a:lnTo>
                          <a:pt x="136" y="316"/>
                        </a:lnTo>
                        <a:lnTo>
                          <a:pt x="126" y="301"/>
                        </a:lnTo>
                        <a:lnTo>
                          <a:pt x="118" y="284"/>
                        </a:lnTo>
                        <a:lnTo>
                          <a:pt x="110" y="263"/>
                        </a:lnTo>
                        <a:lnTo>
                          <a:pt x="105" y="246"/>
                        </a:lnTo>
                        <a:lnTo>
                          <a:pt x="103" y="231"/>
                        </a:lnTo>
                        <a:lnTo>
                          <a:pt x="105" y="217"/>
                        </a:lnTo>
                        <a:lnTo>
                          <a:pt x="113" y="217"/>
                        </a:lnTo>
                        <a:lnTo>
                          <a:pt x="113" y="234"/>
                        </a:lnTo>
                        <a:lnTo>
                          <a:pt x="114" y="248"/>
                        </a:lnTo>
                        <a:lnTo>
                          <a:pt x="119" y="265"/>
                        </a:lnTo>
                        <a:lnTo>
                          <a:pt x="124" y="281"/>
                        </a:lnTo>
                        <a:lnTo>
                          <a:pt x="135" y="299"/>
                        </a:lnTo>
                        <a:lnTo>
                          <a:pt x="129" y="281"/>
                        </a:lnTo>
                        <a:lnTo>
                          <a:pt x="122" y="263"/>
                        </a:lnTo>
                        <a:lnTo>
                          <a:pt x="120" y="251"/>
                        </a:lnTo>
                        <a:lnTo>
                          <a:pt x="119" y="236"/>
                        </a:lnTo>
                        <a:lnTo>
                          <a:pt x="121" y="220"/>
                        </a:lnTo>
                        <a:lnTo>
                          <a:pt x="139" y="219"/>
                        </a:lnTo>
                        <a:lnTo>
                          <a:pt x="146" y="236"/>
                        </a:lnTo>
                        <a:lnTo>
                          <a:pt x="152" y="250"/>
                        </a:lnTo>
                        <a:lnTo>
                          <a:pt x="156" y="262"/>
                        </a:lnTo>
                        <a:lnTo>
                          <a:pt x="181" y="305"/>
                        </a:lnTo>
                        <a:lnTo>
                          <a:pt x="165" y="265"/>
                        </a:lnTo>
                        <a:lnTo>
                          <a:pt x="160" y="253"/>
                        </a:lnTo>
                        <a:lnTo>
                          <a:pt x="155" y="234"/>
                        </a:lnTo>
                        <a:lnTo>
                          <a:pt x="152" y="215"/>
                        </a:lnTo>
                        <a:lnTo>
                          <a:pt x="156" y="219"/>
                        </a:lnTo>
                        <a:lnTo>
                          <a:pt x="165" y="245"/>
                        </a:lnTo>
                        <a:lnTo>
                          <a:pt x="170" y="259"/>
                        </a:lnTo>
                        <a:lnTo>
                          <a:pt x="178" y="276"/>
                        </a:lnTo>
                        <a:lnTo>
                          <a:pt x="192" y="290"/>
                        </a:lnTo>
                        <a:lnTo>
                          <a:pt x="210" y="299"/>
                        </a:lnTo>
                        <a:lnTo>
                          <a:pt x="193" y="281"/>
                        </a:lnTo>
                        <a:lnTo>
                          <a:pt x="184" y="267"/>
                        </a:lnTo>
                        <a:lnTo>
                          <a:pt x="178" y="254"/>
                        </a:lnTo>
                        <a:lnTo>
                          <a:pt x="175" y="239"/>
                        </a:lnTo>
                        <a:lnTo>
                          <a:pt x="173" y="220"/>
                        </a:lnTo>
                        <a:lnTo>
                          <a:pt x="183" y="215"/>
                        </a:lnTo>
                        <a:lnTo>
                          <a:pt x="183" y="232"/>
                        </a:lnTo>
                        <a:lnTo>
                          <a:pt x="188" y="251"/>
                        </a:lnTo>
                        <a:lnTo>
                          <a:pt x="193" y="263"/>
                        </a:lnTo>
                        <a:lnTo>
                          <a:pt x="211" y="285"/>
                        </a:lnTo>
                        <a:lnTo>
                          <a:pt x="203" y="273"/>
                        </a:lnTo>
                        <a:lnTo>
                          <a:pt x="196" y="257"/>
                        </a:lnTo>
                        <a:lnTo>
                          <a:pt x="195" y="243"/>
                        </a:lnTo>
                        <a:lnTo>
                          <a:pt x="194" y="226"/>
                        </a:lnTo>
                        <a:lnTo>
                          <a:pt x="196" y="212"/>
                        </a:lnTo>
                        <a:lnTo>
                          <a:pt x="201" y="208"/>
                        </a:lnTo>
                        <a:lnTo>
                          <a:pt x="215" y="205"/>
                        </a:lnTo>
                        <a:lnTo>
                          <a:pt x="228" y="198"/>
                        </a:lnTo>
                        <a:lnTo>
                          <a:pt x="245" y="180"/>
                        </a:lnTo>
                        <a:lnTo>
                          <a:pt x="227" y="220"/>
                        </a:lnTo>
                        <a:lnTo>
                          <a:pt x="229" y="242"/>
                        </a:lnTo>
                        <a:lnTo>
                          <a:pt x="237" y="263"/>
                        </a:lnTo>
                        <a:lnTo>
                          <a:pt x="246" y="281"/>
                        </a:lnTo>
                        <a:lnTo>
                          <a:pt x="263" y="302"/>
                        </a:lnTo>
                        <a:lnTo>
                          <a:pt x="288" y="322"/>
                        </a:lnTo>
                        <a:lnTo>
                          <a:pt x="319" y="353"/>
                        </a:lnTo>
                        <a:lnTo>
                          <a:pt x="352" y="403"/>
                        </a:lnTo>
                        <a:lnTo>
                          <a:pt x="352" y="429"/>
                        </a:lnTo>
                        <a:lnTo>
                          <a:pt x="353" y="445"/>
                        </a:lnTo>
                        <a:lnTo>
                          <a:pt x="362" y="454"/>
                        </a:lnTo>
                        <a:lnTo>
                          <a:pt x="373" y="457"/>
                        </a:lnTo>
                        <a:lnTo>
                          <a:pt x="377" y="448"/>
                        </a:lnTo>
                        <a:lnTo>
                          <a:pt x="382" y="433"/>
                        </a:lnTo>
                        <a:lnTo>
                          <a:pt x="381" y="416"/>
                        </a:lnTo>
                        <a:lnTo>
                          <a:pt x="381" y="400"/>
                        </a:lnTo>
                        <a:lnTo>
                          <a:pt x="382" y="380"/>
                        </a:lnTo>
                        <a:lnTo>
                          <a:pt x="387" y="367"/>
                        </a:lnTo>
                        <a:lnTo>
                          <a:pt x="396" y="361"/>
                        </a:lnTo>
                        <a:lnTo>
                          <a:pt x="405" y="361"/>
                        </a:lnTo>
                        <a:lnTo>
                          <a:pt x="419" y="371"/>
                        </a:lnTo>
                        <a:lnTo>
                          <a:pt x="428" y="389"/>
                        </a:lnTo>
                        <a:lnTo>
                          <a:pt x="432" y="408"/>
                        </a:lnTo>
                        <a:lnTo>
                          <a:pt x="433" y="433"/>
                        </a:lnTo>
                        <a:lnTo>
                          <a:pt x="432" y="456"/>
                        </a:lnTo>
                        <a:lnTo>
                          <a:pt x="430" y="485"/>
                        </a:lnTo>
                        <a:lnTo>
                          <a:pt x="417" y="538"/>
                        </a:lnTo>
                        <a:lnTo>
                          <a:pt x="362" y="617"/>
                        </a:lnTo>
                        <a:lnTo>
                          <a:pt x="359" y="647"/>
                        </a:lnTo>
                        <a:lnTo>
                          <a:pt x="363" y="713"/>
                        </a:lnTo>
                        <a:lnTo>
                          <a:pt x="364" y="752"/>
                        </a:lnTo>
                        <a:lnTo>
                          <a:pt x="356" y="772"/>
                        </a:lnTo>
                        <a:lnTo>
                          <a:pt x="348" y="792"/>
                        </a:lnTo>
                        <a:lnTo>
                          <a:pt x="345" y="808"/>
                        </a:lnTo>
                        <a:lnTo>
                          <a:pt x="342" y="833"/>
                        </a:lnTo>
                        <a:lnTo>
                          <a:pt x="347" y="851"/>
                        </a:lnTo>
                        <a:lnTo>
                          <a:pt x="359" y="872"/>
                        </a:lnTo>
                        <a:lnTo>
                          <a:pt x="377" y="884"/>
                        </a:lnTo>
                        <a:lnTo>
                          <a:pt x="399" y="886"/>
                        </a:lnTo>
                        <a:lnTo>
                          <a:pt x="414" y="890"/>
                        </a:lnTo>
                        <a:lnTo>
                          <a:pt x="434" y="895"/>
                        </a:lnTo>
                        <a:lnTo>
                          <a:pt x="454" y="892"/>
                        </a:lnTo>
                        <a:lnTo>
                          <a:pt x="470" y="887"/>
                        </a:lnTo>
                        <a:lnTo>
                          <a:pt x="488" y="878"/>
                        </a:lnTo>
                        <a:lnTo>
                          <a:pt x="501" y="865"/>
                        </a:lnTo>
                        <a:lnTo>
                          <a:pt x="511" y="847"/>
                        </a:lnTo>
                        <a:lnTo>
                          <a:pt x="519" y="830"/>
                        </a:lnTo>
                        <a:lnTo>
                          <a:pt x="525" y="808"/>
                        </a:lnTo>
                        <a:lnTo>
                          <a:pt x="527" y="758"/>
                        </a:lnTo>
                        <a:lnTo>
                          <a:pt x="534" y="749"/>
                        </a:lnTo>
                        <a:lnTo>
                          <a:pt x="542" y="734"/>
                        </a:lnTo>
                        <a:lnTo>
                          <a:pt x="545" y="716"/>
                        </a:lnTo>
                        <a:lnTo>
                          <a:pt x="549" y="689"/>
                        </a:lnTo>
                        <a:lnTo>
                          <a:pt x="545" y="661"/>
                        </a:lnTo>
                        <a:lnTo>
                          <a:pt x="540" y="640"/>
                        </a:lnTo>
                        <a:lnTo>
                          <a:pt x="533" y="628"/>
                        </a:lnTo>
                        <a:lnTo>
                          <a:pt x="518" y="597"/>
                        </a:lnTo>
                        <a:lnTo>
                          <a:pt x="504" y="571"/>
                        </a:lnTo>
                        <a:lnTo>
                          <a:pt x="491" y="532"/>
                        </a:lnTo>
                        <a:lnTo>
                          <a:pt x="493" y="434"/>
                        </a:lnTo>
                        <a:lnTo>
                          <a:pt x="498" y="395"/>
                        </a:lnTo>
                        <a:lnTo>
                          <a:pt x="502" y="352"/>
                        </a:lnTo>
                        <a:lnTo>
                          <a:pt x="502" y="324"/>
                        </a:lnTo>
                        <a:lnTo>
                          <a:pt x="501" y="290"/>
                        </a:lnTo>
                        <a:lnTo>
                          <a:pt x="496" y="259"/>
                        </a:lnTo>
                        <a:lnTo>
                          <a:pt x="494" y="232"/>
                        </a:lnTo>
                        <a:lnTo>
                          <a:pt x="488" y="203"/>
                        </a:lnTo>
                        <a:lnTo>
                          <a:pt x="472" y="146"/>
                        </a:lnTo>
                        <a:lnTo>
                          <a:pt x="459" y="111"/>
                        </a:lnTo>
                        <a:lnTo>
                          <a:pt x="425" y="66"/>
                        </a:lnTo>
                        <a:lnTo>
                          <a:pt x="405" y="57"/>
                        </a:lnTo>
                        <a:lnTo>
                          <a:pt x="405" y="45"/>
                        </a:lnTo>
                        <a:lnTo>
                          <a:pt x="399" y="34"/>
                        </a:lnTo>
                        <a:lnTo>
                          <a:pt x="392" y="25"/>
                        </a:lnTo>
                        <a:lnTo>
                          <a:pt x="380" y="17"/>
                        </a:lnTo>
                        <a:lnTo>
                          <a:pt x="365" y="11"/>
                        </a:lnTo>
                        <a:lnTo>
                          <a:pt x="348" y="6"/>
                        </a:lnTo>
                        <a:lnTo>
                          <a:pt x="334" y="3"/>
                        </a:lnTo>
                        <a:lnTo>
                          <a:pt x="305" y="0"/>
                        </a:lnTo>
                        <a:lnTo>
                          <a:pt x="284" y="0"/>
                        </a:lnTo>
                        <a:lnTo>
                          <a:pt x="254" y="3"/>
                        </a:lnTo>
                        <a:lnTo>
                          <a:pt x="237" y="9"/>
                        </a:lnTo>
                        <a:lnTo>
                          <a:pt x="222" y="17"/>
                        </a:lnTo>
                        <a:lnTo>
                          <a:pt x="207" y="28"/>
                        </a:lnTo>
                        <a:lnTo>
                          <a:pt x="195" y="37"/>
                        </a:lnTo>
                        <a:lnTo>
                          <a:pt x="181" y="53"/>
                        </a:lnTo>
                        <a:lnTo>
                          <a:pt x="169" y="66"/>
                        </a:lnTo>
                        <a:lnTo>
                          <a:pt x="159" y="73"/>
                        </a:lnTo>
                        <a:lnTo>
                          <a:pt x="148" y="76"/>
                        </a:lnTo>
                        <a:lnTo>
                          <a:pt x="141" y="76"/>
                        </a:lnTo>
                        <a:lnTo>
                          <a:pt x="133" y="71"/>
                        </a:lnTo>
                        <a:lnTo>
                          <a:pt x="129" y="59"/>
                        </a:lnTo>
                        <a:lnTo>
                          <a:pt x="127" y="71"/>
                        </a:lnTo>
                        <a:lnTo>
                          <a:pt x="127" y="82"/>
                        </a:lnTo>
                        <a:lnTo>
                          <a:pt x="120" y="80"/>
                        </a:lnTo>
                        <a:lnTo>
                          <a:pt x="113" y="76"/>
                        </a:lnTo>
                        <a:lnTo>
                          <a:pt x="118" y="87"/>
                        </a:lnTo>
                        <a:lnTo>
                          <a:pt x="110" y="94"/>
                        </a:lnTo>
                        <a:lnTo>
                          <a:pt x="103" y="91"/>
                        </a:lnTo>
                        <a:lnTo>
                          <a:pt x="99" y="87"/>
                        </a:lnTo>
                        <a:lnTo>
                          <a:pt x="97" y="79"/>
                        </a:lnTo>
                        <a:lnTo>
                          <a:pt x="99" y="68"/>
                        </a:lnTo>
                        <a:lnTo>
                          <a:pt x="108" y="60"/>
                        </a:lnTo>
                        <a:lnTo>
                          <a:pt x="96" y="63"/>
                        </a:lnTo>
                        <a:lnTo>
                          <a:pt x="85" y="68"/>
                        </a:lnTo>
                        <a:lnTo>
                          <a:pt x="78" y="77"/>
                        </a:lnTo>
                        <a:lnTo>
                          <a:pt x="73" y="88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1162" name="Freeform 80"/>
                <p:cNvSpPr>
                  <a:spLocks/>
                </p:cNvSpPr>
                <p:nvPr/>
              </p:nvSpPr>
              <p:spPr bwMode="auto">
                <a:xfrm>
                  <a:off x="5006" y="1282"/>
                  <a:ext cx="125" cy="332"/>
                </a:xfrm>
                <a:custGeom>
                  <a:avLst/>
                  <a:gdLst>
                    <a:gd name="T0" fmla="*/ 4 w 248"/>
                    <a:gd name="T1" fmla="*/ 5 h 664"/>
                    <a:gd name="T2" fmla="*/ 0 w 248"/>
                    <a:gd name="T3" fmla="*/ 0 h 664"/>
                    <a:gd name="T4" fmla="*/ 2 w 248"/>
                    <a:gd name="T5" fmla="*/ 5 h 664"/>
                    <a:gd name="T6" fmla="*/ 5 w 248"/>
                    <a:gd name="T7" fmla="*/ 10 h 664"/>
                    <a:gd name="T8" fmla="*/ 12 w 248"/>
                    <a:gd name="T9" fmla="*/ 17 h 664"/>
                    <a:gd name="T10" fmla="*/ 16 w 248"/>
                    <a:gd name="T11" fmla="*/ 26 h 664"/>
                    <a:gd name="T12" fmla="*/ 18 w 248"/>
                    <a:gd name="T13" fmla="*/ 29 h 664"/>
                    <a:gd name="T14" fmla="*/ 19 w 248"/>
                    <a:gd name="T15" fmla="*/ 28 h 664"/>
                    <a:gd name="T16" fmla="*/ 20 w 248"/>
                    <a:gd name="T17" fmla="*/ 24 h 664"/>
                    <a:gd name="T18" fmla="*/ 20 w 248"/>
                    <a:gd name="T19" fmla="*/ 20 h 664"/>
                    <a:gd name="T20" fmla="*/ 22 w 248"/>
                    <a:gd name="T21" fmla="*/ 18 h 664"/>
                    <a:gd name="T22" fmla="*/ 25 w 248"/>
                    <a:gd name="T23" fmla="*/ 19 h 664"/>
                    <a:gd name="T24" fmla="*/ 26 w 248"/>
                    <a:gd name="T25" fmla="*/ 23 h 664"/>
                    <a:gd name="T26" fmla="*/ 26 w 248"/>
                    <a:gd name="T27" fmla="*/ 29 h 664"/>
                    <a:gd name="T28" fmla="*/ 24 w 248"/>
                    <a:gd name="T29" fmla="*/ 40 h 664"/>
                    <a:gd name="T30" fmla="*/ 17 w 248"/>
                    <a:gd name="T31" fmla="*/ 53 h 664"/>
                    <a:gd name="T32" fmla="*/ 18 w 248"/>
                    <a:gd name="T33" fmla="*/ 67 h 664"/>
                    <a:gd name="T34" fmla="*/ 16 w 248"/>
                    <a:gd name="T35" fmla="*/ 72 h 664"/>
                    <a:gd name="T36" fmla="*/ 15 w 248"/>
                    <a:gd name="T37" fmla="*/ 77 h 664"/>
                    <a:gd name="T38" fmla="*/ 17 w 248"/>
                    <a:gd name="T39" fmla="*/ 82 h 664"/>
                    <a:gd name="T40" fmla="*/ 22 w 248"/>
                    <a:gd name="T41" fmla="*/ 83 h 664"/>
                    <a:gd name="T42" fmla="*/ 23 w 248"/>
                    <a:gd name="T43" fmla="*/ 79 h 664"/>
                    <a:gd name="T44" fmla="*/ 21 w 248"/>
                    <a:gd name="T45" fmla="*/ 73 h 664"/>
                    <a:gd name="T46" fmla="*/ 25 w 248"/>
                    <a:gd name="T47" fmla="*/ 77 h 664"/>
                    <a:gd name="T48" fmla="*/ 32 w 248"/>
                    <a:gd name="T49" fmla="*/ 77 h 664"/>
                    <a:gd name="T50" fmla="*/ 26 w 248"/>
                    <a:gd name="T51" fmla="*/ 73 h 664"/>
                    <a:gd name="T52" fmla="*/ 22 w 248"/>
                    <a:gd name="T53" fmla="*/ 68 h 664"/>
                    <a:gd name="T54" fmla="*/ 22 w 248"/>
                    <a:gd name="T55" fmla="*/ 62 h 664"/>
                    <a:gd name="T56" fmla="*/ 27 w 248"/>
                    <a:gd name="T57" fmla="*/ 67 h 664"/>
                    <a:gd name="T58" fmla="*/ 23 w 248"/>
                    <a:gd name="T59" fmla="*/ 59 h 664"/>
                    <a:gd name="T60" fmla="*/ 27 w 248"/>
                    <a:gd name="T61" fmla="*/ 65 h 664"/>
                    <a:gd name="T62" fmla="*/ 29 w 248"/>
                    <a:gd name="T63" fmla="*/ 64 h 664"/>
                    <a:gd name="T64" fmla="*/ 26 w 248"/>
                    <a:gd name="T65" fmla="*/ 57 h 664"/>
                    <a:gd name="T66" fmla="*/ 25 w 248"/>
                    <a:gd name="T67" fmla="*/ 52 h 664"/>
                    <a:gd name="T68" fmla="*/ 26 w 248"/>
                    <a:gd name="T69" fmla="*/ 44 h 664"/>
                    <a:gd name="T70" fmla="*/ 30 w 248"/>
                    <a:gd name="T71" fmla="*/ 52 h 664"/>
                    <a:gd name="T72" fmla="*/ 27 w 248"/>
                    <a:gd name="T73" fmla="*/ 43 h 664"/>
                    <a:gd name="T74" fmla="*/ 32 w 248"/>
                    <a:gd name="T75" fmla="*/ 47 h 664"/>
                    <a:gd name="T76" fmla="*/ 29 w 248"/>
                    <a:gd name="T77" fmla="*/ 39 h 664"/>
                    <a:gd name="T78" fmla="*/ 27 w 248"/>
                    <a:gd name="T79" fmla="*/ 31 h 664"/>
                    <a:gd name="T80" fmla="*/ 27 w 248"/>
                    <a:gd name="T81" fmla="*/ 19 h 664"/>
                    <a:gd name="T82" fmla="*/ 24 w 248"/>
                    <a:gd name="T83" fmla="*/ 14 h 664"/>
                    <a:gd name="T84" fmla="*/ 18 w 248"/>
                    <a:gd name="T85" fmla="*/ 12 h 664"/>
                    <a:gd name="T86" fmla="*/ 17 w 248"/>
                    <a:gd name="T87" fmla="*/ 12 h 664"/>
                    <a:gd name="T88" fmla="*/ 14 w 248"/>
                    <a:gd name="T89" fmla="*/ 10 h 664"/>
                    <a:gd name="T90" fmla="*/ 12 w 248"/>
                    <a:gd name="T91" fmla="*/ 12 h 664"/>
                    <a:gd name="T92" fmla="*/ 12 w 248"/>
                    <a:gd name="T93" fmla="*/ 13 h 664"/>
                    <a:gd name="T94" fmla="*/ 7 w 248"/>
                    <a:gd name="T95" fmla="*/ 6 h 664"/>
                    <a:gd name="T96" fmla="*/ 6 w 248"/>
                    <a:gd name="T97" fmla="*/ 6 h 66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48"/>
                    <a:gd name="T148" fmla="*/ 0 h 664"/>
                    <a:gd name="T149" fmla="*/ 248 w 248"/>
                    <a:gd name="T150" fmla="*/ 664 h 66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48" h="664">
                      <a:moveTo>
                        <a:pt x="43" y="49"/>
                      </a:moveTo>
                      <a:lnTo>
                        <a:pt x="26" y="40"/>
                      </a:lnTo>
                      <a:lnTo>
                        <a:pt x="18" y="26"/>
                      </a:lnTo>
                      <a:lnTo>
                        <a:pt x="0" y="0"/>
                      </a:lnTo>
                      <a:lnTo>
                        <a:pt x="2" y="20"/>
                      </a:lnTo>
                      <a:lnTo>
                        <a:pt x="9" y="41"/>
                      </a:lnTo>
                      <a:lnTo>
                        <a:pt x="19" y="59"/>
                      </a:lnTo>
                      <a:lnTo>
                        <a:pt x="36" y="80"/>
                      </a:lnTo>
                      <a:lnTo>
                        <a:pt x="60" y="100"/>
                      </a:lnTo>
                      <a:lnTo>
                        <a:pt x="93" y="131"/>
                      </a:lnTo>
                      <a:lnTo>
                        <a:pt x="126" y="183"/>
                      </a:lnTo>
                      <a:lnTo>
                        <a:pt x="126" y="209"/>
                      </a:lnTo>
                      <a:lnTo>
                        <a:pt x="127" y="225"/>
                      </a:lnTo>
                      <a:lnTo>
                        <a:pt x="136" y="234"/>
                      </a:lnTo>
                      <a:lnTo>
                        <a:pt x="147" y="237"/>
                      </a:lnTo>
                      <a:lnTo>
                        <a:pt x="151" y="228"/>
                      </a:lnTo>
                      <a:lnTo>
                        <a:pt x="156" y="212"/>
                      </a:lnTo>
                      <a:lnTo>
                        <a:pt x="155" y="195"/>
                      </a:lnTo>
                      <a:lnTo>
                        <a:pt x="155" y="180"/>
                      </a:lnTo>
                      <a:lnTo>
                        <a:pt x="156" y="158"/>
                      </a:lnTo>
                      <a:lnTo>
                        <a:pt x="161" y="145"/>
                      </a:lnTo>
                      <a:lnTo>
                        <a:pt x="170" y="139"/>
                      </a:lnTo>
                      <a:lnTo>
                        <a:pt x="179" y="139"/>
                      </a:lnTo>
                      <a:lnTo>
                        <a:pt x="193" y="149"/>
                      </a:lnTo>
                      <a:lnTo>
                        <a:pt x="202" y="169"/>
                      </a:lnTo>
                      <a:lnTo>
                        <a:pt x="206" y="187"/>
                      </a:lnTo>
                      <a:lnTo>
                        <a:pt x="207" y="212"/>
                      </a:lnTo>
                      <a:lnTo>
                        <a:pt x="206" y="235"/>
                      </a:lnTo>
                      <a:lnTo>
                        <a:pt x="204" y="265"/>
                      </a:lnTo>
                      <a:lnTo>
                        <a:pt x="191" y="318"/>
                      </a:lnTo>
                      <a:lnTo>
                        <a:pt x="136" y="397"/>
                      </a:lnTo>
                      <a:lnTo>
                        <a:pt x="133" y="426"/>
                      </a:lnTo>
                      <a:lnTo>
                        <a:pt x="137" y="491"/>
                      </a:lnTo>
                      <a:lnTo>
                        <a:pt x="138" y="532"/>
                      </a:lnTo>
                      <a:lnTo>
                        <a:pt x="130" y="552"/>
                      </a:lnTo>
                      <a:lnTo>
                        <a:pt x="122" y="572"/>
                      </a:lnTo>
                      <a:lnTo>
                        <a:pt x="119" y="588"/>
                      </a:lnTo>
                      <a:lnTo>
                        <a:pt x="116" y="612"/>
                      </a:lnTo>
                      <a:lnTo>
                        <a:pt x="121" y="631"/>
                      </a:lnTo>
                      <a:lnTo>
                        <a:pt x="133" y="651"/>
                      </a:lnTo>
                      <a:lnTo>
                        <a:pt x="151" y="664"/>
                      </a:lnTo>
                      <a:lnTo>
                        <a:pt x="170" y="662"/>
                      </a:lnTo>
                      <a:lnTo>
                        <a:pt x="181" y="651"/>
                      </a:lnTo>
                      <a:lnTo>
                        <a:pt x="179" y="631"/>
                      </a:lnTo>
                      <a:lnTo>
                        <a:pt x="170" y="608"/>
                      </a:lnTo>
                      <a:lnTo>
                        <a:pt x="161" y="578"/>
                      </a:lnTo>
                      <a:lnTo>
                        <a:pt x="182" y="603"/>
                      </a:lnTo>
                      <a:lnTo>
                        <a:pt x="199" y="609"/>
                      </a:lnTo>
                      <a:lnTo>
                        <a:pt x="221" y="614"/>
                      </a:lnTo>
                      <a:lnTo>
                        <a:pt x="246" y="615"/>
                      </a:lnTo>
                      <a:lnTo>
                        <a:pt x="230" y="603"/>
                      </a:lnTo>
                      <a:lnTo>
                        <a:pt x="202" y="578"/>
                      </a:lnTo>
                      <a:lnTo>
                        <a:pt x="182" y="564"/>
                      </a:lnTo>
                      <a:lnTo>
                        <a:pt x="168" y="541"/>
                      </a:lnTo>
                      <a:lnTo>
                        <a:pt x="165" y="515"/>
                      </a:lnTo>
                      <a:lnTo>
                        <a:pt x="171" y="502"/>
                      </a:lnTo>
                      <a:lnTo>
                        <a:pt x="191" y="527"/>
                      </a:lnTo>
                      <a:lnTo>
                        <a:pt x="208" y="536"/>
                      </a:lnTo>
                      <a:lnTo>
                        <a:pt x="182" y="502"/>
                      </a:lnTo>
                      <a:lnTo>
                        <a:pt x="176" y="476"/>
                      </a:lnTo>
                      <a:lnTo>
                        <a:pt x="190" y="485"/>
                      </a:lnTo>
                      <a:lnTo>
                        <a:pt x="214" y="516"/>
                      </a:lnTo>
                      <a:lnTo>
                        <a:pt x="231" y="524"/>
                      </a:lnTo>
                      <a:lnTo>
                        <a:pt x="225" y="512"/>
                      </a:lnTo>
                      <a:lnTo>
                        <a:pt x="205" y="474"/>
                      </a:lnTo>
                      <a:lnTo>
                        <a:pt x="200" y="459"/>
                      </a:lnTo>
                      <a:lnTo>
                        <a:pt x="194" y="437"/>
                      </a:lnTo>
                      <a:lnTo>
                        <a:pt x="195" y="417"/>
                      </a:lnTo>
                      <a:lnTo>
                        <a:pt x="194" y="391"/>
                      </a:lnTo>
                      <a:lnTo>
                        <a:pt x="202" y="355"/>
                      </a:lnTo>
                      <a:lnTo>
                        <a:pt x="218" y="403"/>
                      </a:lnTo>
                      <a:lnTo>
                        <a:pt x="238" y="418"/>
                      </a:lnTo>
                      <a:lnTo>
                        <a:pt x="224" y="395"/>
                      </a:lnTo>
                      <a:lnTo>
                        <a:pt x="212" y="344"/>
                      </a:lnTo>
                      <a:lnTo>
                        <a:pt x="229" y="363"/>
                      </a:lnTo>
                      <a:lnTo>
                        <a:pt x="248" y="380"/>
                      </a:lnTo>
                      <a:lnTo>
                        <a:pt x="236" y="346"/>
                      </a:lnTo>
                      <a:lnTo>
                        <a:pt x="228" y="308"/>
                      </a:lnTo>
                      <a:lnTo>
                        <a:pt x="219" y="273"/>
                      </a:lnTo>
                      <a:lnTo>
                        <a:pt x="214" y="251"/>
                      </a:lnTo>
                      <a:lnTo>
                        <a:pt x="214" y="194"/>
                      </a:lnTo>
                      <a:lnTo>
                        <a:pt x="212" y="150"/>
                      </a:lnTo>
                      <a:lnTo>
                        <a:pt x="207" y="127"/>
                      </a:lnTo>
                      <a:lnTo>
                        <a:pt x="189" y="114"/>
                      </a:lnTo>
                      <a:lnTo>
                        <a:pt x="165" y="116"/>
                      </a:lnTo>
                      <a:lnTo>
                        <a:pt x="143" y="97"/>
                      </a:lnTo>
                      <a:lnTo>
                        <a:pt x="117" y="69"/>
                      </a:lnTo>
                      <a:lnTo>
                        <a:pt x="132" y="96"/>
                      </a:lnTo>
                      <a:lnTo>
                        <a:pt x="148" y="127"/>
                      </a:lnTo>
                      <a:lnTo>
                        <a:pt x="105" y="76"/>
                      </a:lnTo>
                      <a:lnTo>
                        <a:pt x="120" y="116"/>
                      </a:lnTo>
                      <a:lnTo>
                        <a:pt x="96" y="96"/>
                      </a:lnTo>
                      <a:lnTo>
                        <a:pt x="115" y="131"/>
                      </a:lnTo>
                      <a:lnTo>
                        <a:pt x="89" y="111"/>
                      </a:lnTo>
                      <a:lnTo>
                        <a:pt x="74" y="82"/>
                      </a:lnTo>
                      <a:lnTo>
                        <a:pt x="55" y="52"/>
                      </a:lnTo>
                      <a:lnTo>
                        <a:pt x="36" y="17"/>
                      </a:lnTo>
                      <a:lnTo>
                        <a:pt x="43" y="4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63" name="Group 112"/>
              <p:cNvGrpSpPr>
                <a:grpSpLocks/>
              </p:cNvGrpSpPr>
              <p:nvPr/>
            </p:nvGrpSpPr>
            <p:grpSpPr bwMode="auto">
              <a:xfrm>
                <a:off x="4923" y="1353"/>
                <a:ext cx="106" cy="167"/>
                <a:chOff x="4923" y="1353"/>
                <a:chExt cx="106" cy="167"/>
              </a:xfrm>
            </p:grpSpPr>
            <p:grpSp>
              <p:nvGrpSpPr>
                <p:cNvPr id="1064" name="Group 85"/>
                <p:cNvGrpSpPr>
                  <a:grpSpLocks/>
                </p:cNvGrpSpPr>
                <p:nvPr/>
              </p:nvGrpSpPr>
              <p:grpSpPr bwMode="auto">
                <a:xfrm>
                  <a:off x="4932" y="1364"/>
                  <a:ext cx="66" cy="118"/>
                  <a:chOff x="4932" y="1364"/>
                  <a:chExt cx="66" cy="118"/>
                </a:xfrm>
              </p:grpSpPr>
              <p:sp>
                <p:nvSpPr>
                  <p:cNvPr id="1158" name="Freeform 82"/>
                  <p:cNvSpPr>
                    <a:spLocks/>
                  </p:cNvSpPr>
                  <p:nvPr/>
                </p:nvSpPr>
                <p:spPr bwMode="auto">
                  <a:xfrm>
                    <a:off x="4932" y="1368"/>
                    <a:ext cx="23" cy="64"/>
                  </a:xfrm>
                  <a:custGeom>
                    <a:avLst/>
                    <a:gdLst>
                      <a:gd name="T0" fmla="*/ 3 w 46"/>
                      <a:gd name="T1" fmla="*/ 0 h 129"/>
                      <a:gd name="T2" fmla="*/ 3 w 46"/>
                      <a:gd name="T3" fmla="*/ 1 h 129"/>
                      <a:gd name="T4" fmla="*/ 3 w 46"/>
                      <a:gd name="T5" fmla="*/ 2 h 129"/>
                      <a:gd name="T6" fmla="*/ 3 w 46"/>
                      <a:gd name="T7" fmla="*/ 3 h 129"/>
                      <a:gd name="T8" fmla="*/ 0 w 46"/>
                      <a:gd name="T9" fmla="*/ 3 h 129"/>
                      <a:gd name="T10" fmla="*/ 3 w 46"/>
                      <a:gd name="T11" fmla="*/ 4 h 129"/>
                      <a:gd name="T12" fmla="*/ 4 w 46"/>
                      <a:gd name="T13" fmla="*/ 4 h 129"/>
                      <a:gd name="T14" fmla="*/ 5 w 46"/>
                      <a:gd name="T15" fmla="*/ 5 h 129"/>
                      <a:gd name="T16" fmla="*/ 6 w 46"/>
                      <a:gd name="T17" fmla="*/ 7 h 129"/>
                      <a:gd name="T18" fmla="*/ 6 w 46"/>
                      <a:gd name="T19" fmla="*/ 10 h 129"/>
                      <a:gd name="T20" fmla="*/ 6 w 46"/>
                      <a:gd name="T21" fmla="*/ 16 h 129"/>
                      <a:gd name="T22" fmla="*/ 6 w 46"/>
                      <a:gd name="T23" fmla="*/ 8 h 129"/>
                      <a:gd name="T24" fmla="*/ 6 w 46"/>
                      <a:gd name="T25" fmla="*/ 5 h 129"/>
                      <a:gd name="T26" fmla="*/ 6 w 46"/>
                      <a:gd name="T27" fmla="*/ 2 h 129"/>
                      <a:gd name="T28" fmla="*/ 6 w 46"/>
                      <a:gd name="T29" fmla="*/ 1 h 129"/>
                      <a:gd name="T30" fmla="*/ 3 w 46"/>
                      <a:gd name="T31" fmla="*/ 0 h 12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6"/>
                      <a:gd name="T49" fmla="*/ 0 h 129"/>
                      <a:gd name="T50" fmla="*/ 46 w 46"/>
                      <a:gd name="T51" fmla="*/ 129 h 12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6" h="129">
                        <a:moveTo>
                          <a:pt x="28" y="0"/>
                        </a:moveTo>
                        <a:lnTo>
                          <a:pt x="29" y="12"/>
                        </a:lnTo>
                        <a:lnTo>
                          <a:pt x="25" y="23"/>
                        </a:lnTo>
                        <a:lnTo>
                          <a:pt x="20" y="28"/>
                        </a:lnTo>
                        <a:lnTo>
                          <a:pt x="0" y="31"/>
                        </a:lnTo>
                        <a:lnTo>
                          <a:pt x="20" y="34"/>
                        </a:lnTo>
                        <a:lnTo>
                          <a:pt x="32" y="37"/>
                        </a:lnTo>
                        <a:lnTo>
                          <a:pt x="39" y="46"/>
                        </a:lnTo>
                        <a:lnTo>
                          <a:pt x="42" y="59"/>
                        </a:lnTo>
                        <a:lnTo>
                          <a:pt x="45" y="80"/>
                        </a:lnTo>
                        <a:lnTo>
                          <a:pt x="43" y="129"/>
                        </a:lnTo>
                        <a:lnTo>
                          <a:pt x="46" y="71"/>
                        </a:lnTo>
                        <a:lnTo>
                          <a:pt x="45" y="46"/>
                        </a:lnTo>
                        <a:lnTo>
                          <a:pt x="45" y="22"/>
                        </a:lnTo>
                        <a:lnTo>
                          <a:pt x="43" y="8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159" name="Freeform 83"/>
                  <p:cNvSpPr>
                    <a:spLocks/>
                  </p:cNvSpPr>
                  <p:nvPr/>
                </p:nvSpPr>
                <p:spPr bwMode="auto">
                  <a:xfrm>
                    <a:off x="4951" y="1456"/>
                    <a:ext cx="28" cy="26"/>
                  </a:xfrm>
                  <a:custGeom>
                    <a:avLst/>
                    <a:gdLst>
                      <a:gd name="T0" fmla="*/ 0 w 56"/>
                      <a:gd name="T1" fmla="*/ 0 h 51"/>
                      <a:gd name="T2" fmla="*/ 1 w 56"/>
                      <a:gd name="T3" fmla="*/ 1 h 51"/>
                      <a:gd name="T4" fmla="*/ 2 w 56"/>
                      <a:gd name="T5" fmla="*/ 1 h 51"/>
                      <a:gd name="T6" fmla="*/ 3 w 56"/>
                      <a:gd name="T7" fmla="*/ 1 h 51"/>
                      <a:gd name="T8" fmla="*/ 4 w 56"/>
                      <a:gd name="T9" fmla="*/ 1 h 51"/>
                      <a:gd name="T10" fmla="*/ 5 w 56"/>
                      <a:gd name="T11" fmla="*/ 1 h 51"/>
                      <a:gd name="T12" fmla="*/ 6 w 56"/>
                      <a:gd name="T13" fmla="*/ 1 h 51"/>
                      <a:gd name="T14" fmla="*/ 7 w 56"/>
                      <a:gd name="T15" fmla="*/ 2 h 51"/>
                      <a:gd name="T16" fmla="*/ 6 w 56"/>
                      <a:gd name="T17" fmla="*/ 2 h 51"/>
                      <a:gd name="T18" fmla="*/ 5 w 56"/>
                      <a:gd name="T19" fmla="*/ 3 h 51"/>
                      <a:gd name="T20" fmla="*/ 5 w 56"/>
                      <a:gd name="T21" fmla="*/ 4 h 51"/>
                      <a:gd name="T22" fmla="*/ 5 w 56"/>
                      <a:gd name="T23" fmla="*/ 7 h 51"/>
                      <a:gd name="T24" fmla="*/ 4 w 56"/>
                      <a:gd name="T25" fmla="*/ 4 h 51"/>
                      <a:gd name="T26" fmla="*/ 4 w 56"/>
                      <a:gd name="T27" fmla="*/ 2 h 51"/>
                      <a:gd name="T28" fmla="*/ 3 w 56"/>
                      <a:gd name="T29" fmla="*/ 3 h 51"/>
                      <a:gd name="T30" fmla="*/ 2 w 56"/>
                      <a:gd name="T31" fmla="*/ 3 h 51"/>
                      <a:gd name="T32" fmla="*/ 1 w 56"/>
                      <a:gd name="T33" fmla="*/ 1 h 51"/>
                      <a:gd name="T34" fmla="*/ 0 w 56"/>
                      <a:gd name="T35" fmla="*/ 0 h 51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56"/>
                      <a:gd name="T55" fmla="*/ 0 h 51"/>
                      <a:gd name="T56" fmla="*/ 56 w 56"/>
                      <a:gd name="T57" fmla="*/ 51 h 51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56" h="51">
                        <a:moveTo>
                          <a:pt x="0" y="0"/>
                        </a:moveTo>
                        <a:lnTo>
                          <a:pt x="5" y="4"/>
                        </a:lnTo>
                        <a:lnTo>
                          <a:pt x="15" y="7"/>
                        </a:lnTo>
                        <a:lnTo>
                          <a:pt x="21" y="7"/>
                        </a:lnTo>
                        <a:lnTo>
                          <a:pt x="32" y="6"/>
                        </a:lnTo>
                        <a:lnTo>
                          <a:pt x="39" y="3"/>
                        </a:lnTo>
                        <a:lnTo>
                          <a:pt x="48" y="4"/>
                        </a:lnTo>
                        <a:lnTo>
                          <a:pt x="56" y="14"/>
                        </a:lnTo>
                        <a:lnTo>
                          <a:pt x="43" y="15"/>
                        </a:lnTo>
                        <a:lnTo>
                          <a:pt x="38" y="17"/>
                        </a:lnTo>
                        <a:lnTo>
                          <a:pt x="35" y="28"/>
                        </a:lnTo>
                        <a:lnTo>
                          <a:pt x="33" y="51"/>
                        </a:lnTo>
                        <a:lnTo>
                          <a:pt x="32" y="28"/>
                        </a:lnTo>
                        <a:lnTo>
                          <a:pt x="31" y="15"/>
                        </a:lnTo>
                        <a:lnTo>
                          <a:pt x="20" y="18"/>
                        </a:lnTo>
                        <a:lnTo>
                          <a:pt x="10" y="17"/>
                        </a:lnTo>
                        <a:lnTo>
                          <a:pt x="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160" name="Freeform 84"/>
                  <p:cNvSpPr>
                    <a:spLocks/>
                  </p:cNvSpPr>
                  <p:nvPr/>
                </p:nvSpPr>
                <p:spPr bwMode="auto">
                  <a:xfrm>
                    <a:off x="4984" y="1364"/>
                    <a:ext cx="14" cy="19"/>
                  </a:xfrm>
                  <a:custGeom>
                    <a:avLst/>
                    <a:gdLst>
                      <a:gd name="T0" fmla="*/ 2 w 28"/>
                      <a:gd name="T1" fmla="*/ 0 h 37"/>
                      <a:gd name="T2" fmla="*/ 2 w 28"/>
                      <a:gd name="T3" fmla="*/ 1 h 37"/>
                      <a:gd name="T4" fmla="*/ 2 w 28"/>
                      <a:gd name="T5" fmla="*/ 2 h 37"/>
                      <a:gd name="T6" fmla="*/ 2 w 28"/>
                      <a:gd name="T7" fmla="*/ 3 h 37"/>
                      <a:gd name="T8" fmla="*/ 4 w 28"/>
                      <a:gd name="T9" fmla="*/ 5 h 37"/>
                      <a:gd name="T10" fmla="*/ 2 w 28"/>
                      <a:gd name="T11" fmla="*/ 5 h 37"/>
                      <a:gd name="T12" fmla="*/ 1 w 28"/>
                      <a:gd name="T13" fmla="*/ 4 h 37"/>
                      <a:gd name="T14" fmla="*/ 1 w 28"/>
                      <a:gd name="T15" fmla="*/ 3 h 37"/>
                      <a:gd name="T16" fmla="*/ 0 w 28"/>
                      <a:gd name="T17" fmla="*/ 1 h 37"/>
                      <a:gd name="T18" fmla="*/ 2 w 28"/>
                      <a:gd name="T19" fmla="*/ 0 h 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"/>
                      <a:gd name="T31" fmla="*/ 0 h 37"/>
                      <a:gd name="T32" fmla="*/ 28 w 28"/>
                      <a:gd name="T33" fmla="*/ 37 h 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" h="37">
                        <a:moveTo>
                          <a:pt x="14" y="0"/>
                        </a:moveTo>
                        <a:lnTo>
                          <a:pt x="12" y="6"/>
                        </a:lnTo>
                        <a:lnTo>
                          <a:pt x="12" y="16"/>
                        </a:lnTo>
                        <a:lnTo>
                          <a:pt x="14" y="22"/>
                        </a:lnTo>
                        <a:lnTo>
                          <a:pt x="28" y="37"/>
                        </a:lnTo>
                        <a:lnTo>
                          <a:pt x="12" y="37"/>
                        </a:lnTo>
                        <a:lnTo>
                          <a:pt x="4" y="26"/>
                        </a:lnTo>
                        <a:lnTo>
                          <a:pt x="1" y="20"/>
                        </a:lnTo>
                        <a:lnTo>
                          <a:pt x="0" y="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1065" name="Group 101"/>
                <p:cNvGrpSpPr>
                  <a:grpSpLocks/>
                </p:cNvGrpSpPr>
                <p:nvPr/>
              </p:nvGrpSpPr>
              <p:grpSpPr bwMode="auto">
                <a:xfrm>
                  <a:off x="4923" y="1353"/>
                  <a:ext cx="106" cy="52"/>
                  <a:chOff x="4923" y="1353"/>
                  <a:chExt cx="106" cy="52"/>
                </a:xfrm>
              </p:grpSpPr>
              <p:grpSp>
                <p:nvGrpSpPr>
                  <p:cNvPr id="1066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4927" y="1353"/>
                    <a:ext cx="99" cy="22"/>
                    <a:chOff x="4927" y="1353"/>
                    <a:chExt cx="99" cy="22"/>
                  </a:xfrm>
                </p:grpSpPr>
                <p:sp>
                  <p:nvSpPr>
                    <p:cNvPr id="1156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4973" y="1355"/>
                      <a:ext cx="53" cy="18"/>
                    </a:xfrm>
                    <a:custGeom>
                      <a:avLst/>
                      <a:gdLst>
                        <a:gd name="T0" fmla="*/ 0 w 107"/>
                        <a:gd name="T1" fmla="*/ 2 h 36"/>
                        <a:gd name="T2" fmla="*/ 0 w 107"/>
                        <a:gd name="T3" fmla="*/ 1 h 36"/>
                        <a:gd name="T4" fmla="*/ 2 w 107"/>
                        <a:gd name="T5" fmla="*/ 1 h 36"/>
                        <a:gd name="T6" fmla="*/ 3 w 107"/>
                        <a:gd name="T7" fmla="*/ 1 h 36"/>
                        <a:gd name="T8" fmla="*/ 5 w 107"/>
                        <a:gd name="T9" fmla="*/ 0 h 36"/>
                        <a:gd name="T10" fmla="*/ 6 w 107"/>
                        <a:gd name="T11" fmla="*/ 0 h 36"/>
                        <a:gd name="T12" fmla="*/ 8 w 107"/>
                        <a:gd name="T13" fmla="*/ 1 h 36"/>
                        <a:gd name="T14" fmla="*/ 10 w 107"/>
                        <a:gd name="T15" fmla="*/ 1 h 36"/>
                        <a:gd name="T16" fmla="*/ 13 w 107"/>
                        <a:gd name="T17" fmla="*/ 2 h 36"/>
                        <a:gd name="T18" fmla="*/ 11 w 107"/>
                        <a:gd name="T19" fmla="*/ 2 h 36"/>
                        <a:gd name="T20" fmla="*/ 8 w 107"/>
                        <a:gd name="T21" fmla="*/ 2 h 36"/>
                        <a:gd name="T22" fmla="*/ 7 w 107"/>
                        <a:gd name="T23" fmla="*/ 1 h 36"/>
                        <a:gd name="T24" fmla="*/ 5 w 107"/>
                        <a:gd name="T25" fmla="*/ 2 h 36"/>
                        <a:gd name="T26" fmla="*/ 4 w 107"/>
                        <a:gd name="T27" fmla="*/ 2 h 36"/>
                        <a:gd name="T28" fmla="*/ 3 w 107"/>
                        <a:gd name="T29" fmla="*/ 3 h 36"/>
                        <a:gd name="T30" fmla="*/ 2 w 107"/>
                        <a:gd name="T31" fmla="*/ 5 h 36"/>
                        <a:gd name="T32" fmla="*/ 1 w 107"/>
                        <a:gd name="T33" fmla="*/ 5 h 36"/>
                        <a:gd name="T34" fmla="*/ 0 w 107"/>
                        <a:gd name="T35" fmla="*/ 5 h 36"/>
                        <a:gd name="T36" fmla="*/ 0 w 107"/>
                        <a:gd name="T37" fmla="*/ 2 h 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07"/>
                        <a:gd name="T58" fmla="*/ 0 h 36"/>
                        <a:gd name="T59" fmla="*/ 107 w 107"/>
                        <a:gd name="T60" fmla="*/ 36 h 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07" h="36">
                          <a:moveTo>
                            <a:pt x="0" y="23"/>
                          </a:moveTo>
                          <a:lnTo>
                            <a:pt x="7" y="14"/>
                          </a:lnTo>
                          <a:lnTo>
                            <a:pt x="17" y="6"/>
                          </a:lnTo>
                          <a:lnTo>
                            <a:pt x="29" y="2"/>
                          </a:lnTo>
                          <a:lnTo>
                            <a:pt x="41" y="0"/>
                          </a:lnTo>
                          <a:lnTo>
                            <a:pt x="53" y="0"/>
                          </a:lnTo>
                          <a:lnTo>
                            <a:pt x="69" y="3"/>
                          </a:lnTo>
                          <a:lnTo>
                            <a:pt x="85" y="11"/>
                          </a:lnTo>
                          <a:lnTo>
                            <a:pt x="107" y="19"/>
                          </a:lnTo>
                          <a:lnTo>
                            <a:pt x="90" y="19"/>
                          </a:lnTo>
                          <a:lnTo>
                            <a:pt x="71" y="17"/>
                          </a:lnTo>
                          <a:lnTo>
                            <a:pt x="57" y="15"/>
                          </a:lnTo>
                          <a:lnTo>
                            <a:pt x="46" y="19"/>
                          </a:lnTo>
                          <a:lnTo>
                            <a:pt x="36" y="23"/>
                          </a:lnTo>
                          <a:lnTo>
                            <a:pt x="28" y="31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4" y="33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1157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4927" y="1353"/>
                      <a:ext cx="27" cy="22"/>
                    </a:xfrm>
                    <a:custGeom>
                      <a:avLst/>
                      <a:gdLst>
                        <a:gd name="T0" fmla="*/ 0 w 53"/>
                        <a:gd name="T1" fmla="*/ 0 h 44"/>
                        <a:gd name="T2" fmla="*/ 0 w 53"/>
                        <a:gd name="T3" fmla="*/ 1 h 44"/>
                        <a:gd name="T4" fmla="*/ 2 w 53"/>
                        <a:gd name="T5" fmla="*/ 1 h 44"/>
                        <a:gd name="T6" fmla="*/ 3 w 53"/>
                        <a:gd name="T7" fmla="*/ 3 h 44"/>
                        <a:gd name="T8" fmla="*/ 4 w 53"/>
                        <a:gd name="T9" fmla="*/ 3 h 44"/>
                        <a:gd name="T10" fmla="*/ 5 w 53"/>
                        <a:gd name="T11" fmla="*/ 5 h 44"/>
                        <a:gd name="T12" fmla="*/ 6 w 53"/>
                        <a:gd name="T13" fmla="*/ 6 h 44"/>
                        <a:gd name="T14" fmla="*/ 7 w 53"/>
                        <a:gd name="T15" fmla="*/ 6 h 44"/>
                        <a:gd name="T16" fmla="*/ 7 w 53"/>
                        <a:gd name="T17" fmla="*/ 3 h 44"/>
                        <a:gd name="T18" fmla="*/ 7 w 53"/>
                        <a:gd name="T19" fmla="*/ 3 h 44"/>
                        <a:gd name="T20" fmla="*/ 5 w 53"/>
                        <a:gd name="T21" fmla="*/ 2 h 44"/>
                        <a:gd name="T22" fmla="*/ 4 w 53"/>
                        <a:gd name="T23" fmla="*/ 1 h 44"/>
                        <a:gd name="T24" fmla="*/ 3 w 53"/>
                        <a:gd name="T25" fmla="*/ 1 h 44"/>
                        <a:gd name="T26" fmla="*/ 0 w 53"/>
                        <a:gd name="T27" fmla="*/ 0 h 44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53"/>
                        <a:gd name="T43" fmla="*/ 0 h 44"/>
                        <a:gd name="T44" fmla="*/ 53 w 53"/>
                        <a:gd name="T45" fmla="*/ 44 h 44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53" h="44">
                          <a:moveTo>
                            <a:pt x="0" y="0"/>
                          </a:moveTo>
                          <a:lnTo>
                            <a:pt x="0" y="7"/>
                          </a:lnTo>
                          <a:lnTo>
                            <a:pt x="12" y="10"/>
                          </a:lnTo>
                          <a:lnTo>
                            <a:pt x="21" y="20"/>
                          </a:lnTo>
                          <a:lnTo>
                            <a:pt x="28" y="30"/>
                          </a:lnTo>
                          <a:lnTo>
                            <a:pt x="34" y="39"/>
                          </a:lnTo>
                          <a:lnTo>
                            <a:pt x="42" y="44"/>
                          </a:lnTo>
                          <a:lnTo>
                            <a:pt x="51" y="42"/>
                          </a:lnTo>
                          <a:lnTo>
                            <a:pt x="53" y="31"/>
                          </a:lnTo>
                          <a:lnTo>
                            <a:pt x="49" y="24"/>
                          </a:lnTo>
                          <a:lnTo>
                            <a:pt x="38" y="16"/>
                          </a:lnTo>
                          <a:lnTo>
                            <a:pt x="32" y="10"/>
                          </a:lnTo>
                          <a:lnTo>
                            <a:pt x="21" y="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</p:grpSp>
              <p:sp>
                <p:nvSpPr>
                  <p:cNvPr id="1144" name="Freeform 89"/>
                  <p:cNvSpPr>
                    <a:spLocks/>
                  </p:cNvSpPr>
                  <p:nvPr/>
                </p:nvSpPr>
                <p:spPr bwMode="auto">
                  <a:xfrm>
                    <a:off x="4984" y="1381"/>
                    <a:ext cx="38" cy="16"/>
                  </a:xfrm>
                  <a:custGeom>
                    <a:avLst/>
                    <a:gdLst>
                      <a:gd name="T0" fmla="*/ 0 w 76"/>
                      <a:gd name="T1" fmla="*/ 1 h 33"/>
                      <a:gd name="T2" fmla="*/ 1 w 76"/>
                      <a:gd name="T3" fmla="*/ 2 h 33"/>
                      <a:gd name="T4" fmla="*/ 1 w 76"/>
                      <a:gd name="T5" fmla="*/ 3 h 33"/>
                      <a:gd name="T6" fmla="*/ 1 w 76"/>
                      <a:gd name="T7" fmla="*/ 3 h 33"/>
                      <a:gd name="T8" fmla="*/ 2 w 76"/>
                      <a:gd name="T9" fmla="*/ 4 h 33"/>
                      <a:gd name="T10" fmla="*/ 5 w 76"/>
                      <a:gd name="T11" fmla="*/ 4 h 33"/>
                      <a:gd name="T12" fmla="*/ 5 w 76"/>
                      <a:gd name="T13" fmla="*/ 3 h 33"/>
                      <a:gd name="T14" fmla="*/ 7 w 76"/>
                      <a:gd name="T15" fmla="*/ 2 h 33"/>
                      <a:gd name="T16" fmla="*/ 10 w 76"/>
                      <a:gd name="T17" fmla="*/ 1 h 33"/>
                      <a:gd name="T18" fmla="*/ 6 w 76"/>
                      <a:gd name="T19" fmla="*/ 0 h 33"/>
                      <a:gd name="T20" fmla="*/ 3 w 76"/>
                      <a:gd name="T21" fmla="*/ 0 h 33"/>
                      <a:gd name="T22" fmla="*/ 1 w 76"/>
                      <a:gd name="T23" fmla="*/ 0 h 33"/>
                      <a:gd name="T24" fmla="*/ 0 w 76"/>
                      <a:gd name="T25" fmla="*/ 1 h 3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76"/>
                      <a:gd name="T40" fmla="*/ 0 h 33"/>
                      <a:gd name="T41" fmla="*/ 76 w 76"/>
                      <a:gd name="T42" fmla="*/ 33 h 3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76" h="33">
                        <a:moveTo>
                          <a:pt x="0" y="9"/>
                        </a:moveTo>
                        <a:lnTo>
                          <a:pt x="3" y="22"/>
                        </a:lnTo>
                        <a:lnTo>
                          <a:pt x="5" y="27"/>
                        </a:lnTo>
                        <a:lnTo>
                          <a:pt x="8" y="30"/>
                        </a:lnTo>
                        <a:lnTo>
                          <a:pt x="20" y="33"/>
                        </a:lnTo>
                        <a:lnTo>
                          <a:pt x="35" y="33"/>
                        </a:lnTo>
                        <a:lnTo>
                          <a:pt x="46" y="30"/>
                        </a:lnTo>
                        <a:lnTo>
                          <a:pt x="58" y="23"/>
                        </a:lnTo>
                        <a:lnTo>
                          <a:pt x="76" y="9"/>
                        </a:lnTo>
                        <a:lnTo>
                          <a:pt x="48" y="6"/>
                        </a:lnTo>
                        <a:lnTo>
                          <a:pt x="25" y="2"/>
                        </a:lnTo>
                        <a:lnTo>
                          <a:pt x="12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145" name="Freeform 90"/>
                  <p:cNvSpPr>
                    <a:spLocks/>
                  </p:cNvSpPr>
                  <p:nvPr/>
                </p:nvSpPr>
                <p:spPr bwMode="auto">
                  <a:xfrm>
                    <a:off x="4938" y="1384"/>
                    <a:ext cx="11" cy="16"/>
                  </a:xfrm>
                  <a:custGeom>
                    <a:avLst/>
                    <a:gdLst>
                      <a:gd name="T0" fmla="*/ 0 w 24"/>
                      <a:gd name="T1" fmla="*/ 0 h 31"/>
                      <a:gd name="T2" fmla="*/ 2 w 24"/>
                      <a:gd name="T3" fmla="*/ 1 h 31"/>
                      <a:gd name="T4" fmla="*/ 2 w 24"/>
                      <a:gd name="T5" fmla="*/ 2 h 31"/>
                      <a:gd name="T6" fmla="*/ 2 w 24"/>
                      <a:gd name="T7" fmla="*/ 4 h 31"/>
                      <a:gd name="T8" fmla="*/ 1 w 24"/>
                      <a:gd name="T9" fmla="*/ 4 h 31"/>
                      <a:gd name="T10" fmla="*/ 0 w 24"/>
                      <a:gd name="T11" fmla="*/ 4 h 31"/>
                      <a:gd name="T12" fmla="*/ 0 w 24"/>
                      <a:gd name="T13" fmla="*/ 0 h 3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4"/>
                      <a:gd name="T22" fmla="*/ 0 h 31"/>
                      <a:gd name="T23" fmla="*/ 24 w 24"/>
                      <a:gd name="T24" fmla="*/ 31 h 3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4" h="31">
                        <a:moveTo>
                          <a:pt x="2" y="0"/>
                        </a:moveTo>
                        <a:lnTo>
                          <a:pt x="19" y="3"/>
                        </a:lnTo>
                        <a:lnTo>
                          <a:pt x="22" y="16"/>
                        </a:lnTo>
                        <a:lnTo>
                          <a:pt x="24" y="31"/>
                        </a:lnTo>
                        <a:lnTo>
                          <a:pt x="9" y="28"/>
                        </a:lnTo>
                        <a:lnTo>
                          <a:pt x="0" y="2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grpSp>
                <p:nvGrpSpPr>
                  <p:cNvPr id="1082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4986" y="1380"/>
                    <a:ext cx="28" cy="23"/>
                    <a:chOff x="4986" y="1380"/>
                    <a:chExt cx="28" cy="23"/>
                  </a:xfrm>
                </p:grpSpPr>
                <p:sp>
                  <p:nvSpPr>
                    <p:cNvPr id="1154" name="Oval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86" y="1380"/>
                      <a:ext cx="28" cy="23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1155" name="Oval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90" y="1384"/>
                      <a:ext cx="14" cy="1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</p:grpSp>
              <p:sp>
                <p:nvSpPr>
                  <p:cNvPr id="1147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989" y="1383"/>
                    <a:ext cx="7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grpSp>
                <p:nvGrpSpPr>
                  <p:cNvPr id="1089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4932" y="1383"/>
                    <a:ext cx="18" cy="22"/>
                    <a:chOff x="4932" y="1383"/>
                    <a:chExt cx="18" cy="22"/>
                  </a:xfrm>
                </p:grpSpPr>
                <p:sp>
                  <p:nvSpPr>
                    <p:cNvPr id="1152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32" y="1383"/>
                      <a:ext cx="18" cy="22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1153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34" y="1385"/>
                      <a:ext cx="11" cy="1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</p:grpSp>
              <p:sp>
                <p:nvSpPr>
                  <p:cNvPr id="1149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4934" y="1386"/>
                    <a:ext cx="5" cy="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150" name="Freeform 99"/>
                  <p:cNvSpPr>
                    <a:spLocks/>
                  </p:cNvSpPr>
                  <p:nvPr/>
                </p:nvSpPr>
                <p:spPr bwMode="auto">
                  <a:xfrm>
                    <a:off x="4975" y="1379"/>
                    <a:ext cx="54" cy="15"/>
                  </a:xfrm>
                  <a:custGeom>
                    <a:avLst/>
                    <a:gdLst>
                      <a:gd name="T0" fmla="*/ 0 w 108"/>
                      <a:gd name="T1" fmla="*/ 0 h 31"/>
                      <a:gd name="T2" fmla="*/ 2 w 108"/>
                      <a:gd name="T3" fmla="*/ 1 h 31"/>
                      <a:gd name="T4" fmla="*/ 3 w 108"/>
                      <a:gd name="T5" fmla="*/ 0 h 31"/>
                      <a:gd name="T6" fmla="*/ 3 w 108"/>
                      <a:gd name="T7" fmla="*/ 0 h 31"/>
                      <a:gd name="T8" fmla="*/ 5 w 108"/>
                      <a:gd name="T9" fmla="*/ 0 h 31"/>
                      <a:gd name="T10" fmla="*/ 7 w 108"/>
                      <a:gd name="T11" fmla="*/ 0 h 31"/>
                      <a:gd name="T12" fmla="*/ 9 w 108"/>
                      <a:gd name="T13" fmla="*/ 1 h 31"/>
                      <a:gd name="T14" fmla="*/ 11 w 108"/>
                      <a:gd name="T15" fmla="*/ 1 h 31"/>
                      <a:gd name="T16" fmla="*/ 14 w 108"/>
                      <a:gd name="T17" fmla="*/ 0 h 31"/>
                      <a:gd name="T18" fmla="*/ 12 w 108"/>
                      <a:gd name="T19" fmla="*/ 2 h 31"/>
                      <a:gd name="T20" fmla="*/ 10 w 108"/>
                      <a:gd name="T21" fmla="*/ 3 h 31"/>
                      <a:gd name="T22" fmla="*/ 11 w 108"/>
                      <a:gd name="T23" fmla="*/ 2 h 31"/>
                      <a:gd name="T24" fmla="*/ 10 w 108"/>
                      <a:gd name="T25" fmla="*/ 2 h 31"/>
                      <a:gd name="T26" fmla="*/ 7 w 108"/>
                      <a:gd name="T27" fmla="*/ 1 h 31"/>
                      <a:gd name="T28" fmla="*/ 7 w 108"/>
                      <a:gd name="T29" fmla="*/ 1 h 31"/>
                      <a:gd name="T30" fmla="*/ 6 w 108"/>
                      <a:gd name="T31" fmla="*/ 1 h 31"/>
                      <a:gd name="T32" fmla="*/ 3 w 108"/>
                      <a:gd name="T33" fmla="*/ 1 h 31"/>
                      <a:gd name="T34" fmla="*/ 3 w 108"/>
                      <a:gd name="T35" fmla="*/ 1 h 31"/>
                      <a:gd name="T36" fmla="*/ 3 w 108"/>
                      <a:gd name="T37" fmla="*/ 1 h 31"/>
                      <a:gd name="T38" fmla="*/ 2 w 108"/>
                      <a:gd name="T39" fmla="*/ 2 h 31"/>
                      <a:gd name="T40" fmla="*/ 2 w 108"/>
                      <a:gd name="T41" fmla="*/ 2 h 31"/>
                      <a:gd name="T42" fmla="*/ 0 w 108"/>
                      <a:gd name="T43" fmla="*/ 0 h 31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08"/>
                      <a:gd name="T67" fmla="*/ 0 h 31"/>
                      <a:gd name="T68" fmla="*/ 108 w 108"/>
                      <a:gd name="T69" fmla="*/ 31 h 31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08" h="31">
                        <a:moveTo>
                          <a:pt x="0" y="1"/>
                        </a:moveTo>
                        <a:lnTo>
                          <a:pt x="14" y="10"/>
                        </a:lnTo>
                        <a:lnTo>
                          <a:pt x="23" y="4"/>
                        </a:lnTo>
                        <a:lnTo>
                          <a:pt x="31" y="0"/>
                        </a:lnTo>
                        <a:lnTo>
                          <a:pt x="40" y="0"/>
                        </a:lnTo>
                        <a:lnTo>
                          <a:pt x="52" y="4"/>
                        </a:lnTo>
                        <a:lnTo>
                          <a:pt x="69" y="10"/>
                        </a:lnTo>
                        <a:lnTo>
                          <a:pt x="86" y="10"/>
                        </a:lnTo>
                        <a:lnTo>
                          <a:pt x="108" y="6"/>
                        </a:lnTo>
                        <a:lnTo>
                          <a:pt x="93" y="20"/>
                        </a:lnTo>
                        <a:lnTo>
                          <a:pt x="75" y="31"/>
                        </a:lnTo>
                        <a:lnTo>
                          <a:pt x="88" y="18"/>
                        </a:lnTo>
                        <a:lnTo>
                          <a:pt x="74" y="17"/>
                        </a:lnTo>
                        <a:lnTo>
                          <a:pt x="63" y="15"/>
                        </a:lnTo>
                        <a:lnTo>
                          <a:pt x="51" y="12"/>
                        </a:lnTo>
                        <a:lnTo>
                          <a:pt x="41" y="12"/>
                        </a:lnTo>
                        <a:lnTo>
                          <a:pt x="30" y="10"/>
                        </a:lnTo>
                        <a:lnTo>
                          <a:pt x="25" y="10"/>
                        </a:lnTo>
                        <a:lnTo>
                          <a:pt x="19" y="15"/>
                        </a:lnTo>
                        <a:lnTo>
                          <a:pt x="14" y="17"/>
                        </a:lnTo>
                        <a:lnTo>
                          <a:pt x="11" y="17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151" name="Freeform 100"/>
                  <p:cNvSpPr>
                    <a:spLocks/>
                  </p:cNvSpPr>
                  <p:nvPr/>
                </p:nvSpPr>
                <p:spPr bwMode="auto">
                  <a:xfrm>
                    <a:off x="4923" y="1380"/>
                    <a:ext cx="24" cy="13"/>
                  </a:xfrm>
                  <a:custGeom>
                    <a:avLst/>
                    <a:gdLst>
                      <a:gd name="T0" fmla="*/ 0 w 49"/>
                      <a:gd name="T1" fmla="*/ 0 h 26"/>
                      <a:gd name="T2" fmla="*/ 0 w 49"/>
                      <a:gd name="T3" fmla="*/ 2 h 26"/>
                      <a:gd name="T4" fmla="*/ 2 w 49"/>
                      <a:gd name="T5" fmla="*/ 1 h 26"/>
                      <a:gd name="T6" fmla="*/ 3 w 49"/>
                      <a:gd name="T7" fmla="*/ 1 h 26"/>
                      <a:gd name="T8" fmla="*/ 3 w 49"/>
                      <a:gd name="T9" fmla="*/ 1 h 26"/>
                      <a:gd name="T10" fmla="*/ 4 w 49"/>
                      <a:gd name="T11" fmla="*/ 1 h 26"/>
                      <a:gd name="T12" fmla="*/ 5 w 49"/>
                      <a:gd name="T13" fmla="*/ 2 h 26"/>
                      <a:gd name="T14" fmla="*/ 5 w 49"/>
                      <a:gd name="T15" fmla="*/ 2 h 26"/>
                      <a:gd name="T16" fmla="*/ 6 w 49"/>
                      <a:gd name="T17" fmla="*/ 3 h 26"/>
                      <a:gd name="T18" fmla="*/ 5 w 49"/>
                      <a:gd name="T19" fmla="*/ 3 h 26"/>
                      <a:gd name="T20" fmla="*/ 5 w 49"/>
                      <a:gd name="T21" fmla="*/ 2 h 26"/>
                      <a:gd name="T22" fmla="*/ 3 w 49"/>
                      <a:gd name="T23" fmla="*/ 2 h 26"/>
                      <a:gd name="T24" fmla="*/ 1 w 49"/>
                      <a:gd name="T25" fmla="*/ 2 h 26"/>
                      <a:gd name="T26" fmla="*/ 0 w 49"/>
                      <a:gd name="T27" fmla="*/ 0 h 2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49"/>
                      <a:gd name="T43" fmla="*/ 0 h 26"/>
                      <a:gd name="T44" fmla="*/ 49 w 49"/>
                      <a:gd name="T45" fmla="*/ 26 h 2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49" h="26">
                        <a:moveTo>
                          <a:pt x="0" y="0"/>
                        </a:moveTo>
                        <a:lnTo>
                          <a:pt x="6" y="9"/>
                        </a:lnTo>
                        <a:lnTo>
                          <a:pt x="16" y="7"/>
                        </a:lnTo>
                        <a:lnTo>
                          <a:pt x="24" y="7"/>
                        </a:lnTo>
                        <a:lnTo>
                          <a:pt x="29" y="7"/>
                        </a:lnTo>
                        <a:lnTo>
                          <a:pt x="38" y="7"/>
                        </a:lnTo>
                        <a:lnTo>
                          <a:pt x="44" y="12"/>
                        </a:lnTo>
                        <a:lnTo>
                          <a:pt x="47" y="15"/>
                        </a:lnTo>
                        <a:lnTo>
                          <a:pt x="49" y="26"/>
                        </a:lnTo>
                        <a:lnTo>
                          <a:pt x="46" y="17"/>
                        </a:lnTo>
                        <a:lnTo>
                          <a:pt x="41" y="14"/>
                        </a:lnTo>
                        <a:lnTo>
                          <a:pt x="28" y="12"/>
                        </a:lnTo>
                        <a:lnTo>
                          <a:pt x="15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1097" name="Group 111"/>
                <p:cNvGrpSpPr>
                  <a:grpSpLocks/>
                </p:cNvGrpSpPr>
                <p:nvPr/>
              </p:nvGrpSpPr>
              <p:grpSpPr bwMode="auto">
                <a:xfrm>
                  <a:off x="4952" y="1483"/>
                  <a:ext cx="56" cy="37"/>
                  <a:chOff x="4952" y="1483"/>
                  <a:chExt cx="56" cy="37"/>
                </a:xfrm>
              </p:grpSpPr>
              <p:grpSp>
                <p:nvGrpSpPr>
                  <p:cNvPr id="1102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4952" y="1483"/>
                    <a:ext cx="56" cy="37"/>
                    <a:chOff x="4952" y="1483"/>
                    <a:chExt cx="56" cy="37"/>
                  </a:xfrm>
                </p:grpSpPr>
                <p:sp>
                  <p:nvSpPr>
                    <p:cNvPr id="1136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4953" y="1483"/>
                      <a:ext cx="55" cy="37"/>
                    </a:xfrm>
                    <a:custGeom>
                      <a:avLst/>
                      <a:gdLst>
                        <a:gd name="T0" fmla="*/ 2 w 109"/>
                        <a:gd name="T1" fmla="*/ 4 h 73"/>
                        <a:gd name="T2" fmla="*/ 1 w 109"/>
                        <a:gd name="T3" fmla="*/ 3 h 73"/>
                        <a:gd name="T4" fmla="*/ 1 w 109"/>
                        <a:gd name="T5" fmla="*/ 2 h 73"/>
                        <a:gd name="T6" fmla="*/ 0 w 109"/>
                        <a:gd name="T7" fmla="*/ 1 h 73"/>
                        <a:gd name="T8" fmla="*/ 1 w 109"/>
                        <a:gd name="T9" fmla="*/ 1 h 73"/>
                        <a:gd name="T10" fmla="*/ 2 w 109"/>
                        <a:gd name="T11" fmla="*/ 0 h 73"/>
                        <a:gd name="T12" fmla="*/ 4 w 109"/>
                        <a:gd name="T13" fmla="*/ 1 h 73"/>
                        <a:gd name="T14" fmla="*/ 5 w 109"/>
                        <a:gd name="T15" fmla="*/ 0 h 73"/>
                        <a:gd name="T16" fmla="*/ 6 w 109"/>
                        <a:gd name="T17" fmla="*/ 1 h 73"/>
                        <a:gd name="T18" fmla="*/ 8 w 109"/>
                        <a:gd name="T19" fmla="*/ 1 h 73"/>
                        <a:gd name="T20" fmla="*/ 10 w 109"/>
                        <a:gd name="T21" fmla="*/ 2 h 73"/>
                        <a:gd name="T22" fmla="*/ 14 w 109"/>
                        <a:gd name="T23" fmla="*/ 2 h 73"/>
                        <a:gd name="T24" fmla="*/ 12 w 109"/>
                        <a:gd name="T25" fmla="*/ 5 h 73"/>
                        <a:gd name="T26" fmla="*/ 10 w 109"/>
                        <a:gd name="T27" fmla="*/ 6 h 73"/>
                        <a:gd name="T28" fmla="*/ 9 w 109"/>
                        <a:gd name="T29" fmla="*/ 7 h 73"/>
                        <a:gd name="T30" fmla="*/ 8 w 109"/>
                        <a:gd name="T31" fmla="*/ 9 h 73"/>
                        <a:gd name="T32" fmla="*/ 6 w 109"/>
                        <a:gd name="T33" fmla="*/ 10 h 73"/>
                        <a:gd name="T34" fmla="*/ 4 w 109"/>
                        <a:gd name="T35" fmla="*/ 10 h 73"/>
                        <a:gd name="T36" fmla="*/ 3 w 109"/>
                        <a:gd name="T37" fmla="*/ 9 h 73"/>
                        <a:gd name="T38" fmla="*/ 2 w 109"/>
                        <a:gd name="T39" fmla="*/ 7 h 73"/>
                        <a:gd name="T40" fmla="*/ 2 w 109"/>
                        <a:gd name="T41" fmla="*/ 4 h 7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109"/>
                        <a:gd name="T64" fmla="*/ 0 h 73"/>
                        <a:gd name="T65" fmla="*/ 109 w 109"/>
                        <a:gd name="T66" fmla="*/ 73 h 7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109" h="73">
                          <a:moveTo>
                            <a:pt x="11" y="29"/>
                          </a:moveTo>
                          <a:lnTo>
                            <a:pt x="5" y="20"/>
                          </a:lnTo>
                          <a:lnTo>
                            <a:pt x="1" y="12"/>
                          </a:lnTo>
                          <a:lnTo>
                            <a:pt x="0" y="6"/>
                          </a:lnTo>
                          <a:lnTo>
                            <a:pt x="5" y="1"/>
                          </a:lnTo>
                          <a:lnTo>
                            <a:pt x="13" y="0"/>
                          </a:lnTo>
                          <a:lnTo>
                            <a:pt x="25" y="8"/>
                          </a:lnTo>
                          <a:lnTo>
                            <a:pt x="36" y="0"/>
                          </a:lnTo>
                          <a:lnTo>
                            <a:pt x="48" y="5"/>
                          </a:lnTo>
                          <a:lnTo>
                            <a:pt x="62" y="8"/>
                          </a:lnTo>
                          <a:lnTo>
                            <a:pt x="76" y="9"/>
                          </a:lnTo>
                          <a:lnTo>
                            <a:pt x="109" y="12"/>
                          </a:lnTo>
                          <a:lnTo>
                            <a:pt x="90" y="34"/>
                          </a:lnTo>
                          <a:lnTo>
                            <a:pt x="79" y="45"/>
                          </a:lnTo>
                          <a:lnTo>
                            <a:pt x="69" y="56"/>
                          </a:lnTo>
                          <a:lnTo>
                            <a:pt x="59" y="65"/>
                          </a:lnTo>
                          <a:lnTo>
                            <a:pt x="44" y="73"/>
                          </a:lnTo>
                          <a:lnTo>
                            <a:pt x="30" y="73"/>
                          </a:lnTo>
                          <a:lnTo>
                            <a:pt x="18" y="67"/>
                          </a:lnTo>
                          <a:lnTo>
                            <a:pt x="13" y="56"/>
                          </a:lnTo>
                          <a:lnTo>
                            <a:pt x="11" y="29"/>
                          </a:lnTo>
                          <a:close/>
                        </a:path>
                      </a:pathLst>
                    </a:custGeom>
                    <a:solidFill>
                      <a:srgbClr val="7F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  <p:grpSp>
                  <p:nvGrpSpPr>
                    <p:cNvPr id="1103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52" y="1483"/>
                      <a:ext cx="56" cy="37"/>
                      <a:chOff x="4952" y="1483"/>
                      <a:chExt cx="56" cy="37"/>
                    </a:xfrm>
                  </p:grpSpPr>
                  <p:grpSp>
                    <p:nvGrpSpPr>
                      <p:cNvPr id="1104" name="Group 1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52" y="1483"/>
                        <a:ext cx="55" cy="18"/>
                        <a:chOff x="4952" y="1483"/>
                        <a:chExt cx="55" cy="18"/>
                      </a:xfrm>
                    </p:grpSpPr>
                    <p:sp>
                      <p:nvSpPr>
                        <p:cNvPr id="1141" name="Freeform 10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57" y="1490"/>
                          <a:ext cx="38" cy="11"/>
                        </a:xfrm>
                        <a:custGeom>
                          <a:avLst/>
                          <a:gdLst>
                            <a:gd name="T0" fmla="*/ 0 w 78"/>
                            <a:gd name="T1" fmla="*/ 1 h 22"/>
                            <a:gd name="T2" fmla="*/ 0 w 78"/>
                            <a:gd name="T3" fmla="*/ 1 h 22"/>
                            <a:gd name="T4" fmla="*/ 1 w 78"/>
                            <a:gd name="T5" fmla="*/ 3 h 22"/>
                            <a:gd name="T6" fmla="*/ 3 w 78"/>
                            <a:gd name="T7" fmla="*/ 3 h 22"/>
                            <a:gd name="T8" fmla="*/ 4 w 78"/>
                            <a:gd name="T9" fmla="*/ 3 h 22"/>
                            <a:gd name="T10" fmla="*/ 5 w 78"/>
                            <a:gd name="T11" fmla="*/ 3 h 22"/>
                            <a:gd name="T12" fmla="*/ 7 w 78"/>
                            <a:gd name="T13" fmla="*/ 3 h 22"/>
                            <a:gd name="T14" fmla="*/ 9 w 78"/>
                            <a:gd name="T15" fmla="*/ 1 h 22"/>
                            <a:gd name="T16" fmla="*/ 5 w 78"/>
                            <a:gd name="T17" fmla="*/ 0 h 22"/>
                            <a:gd name="T18" fmla="*/ 0 w 78"/>
                            <a:gd name="T19" fmla="*/ 1 h 22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w 78"/>
                            <a:gd name="T31" fmla="*/ 0 h 22"/>
                            <a:gd name="T32" fmla="*/ 78 w 78"/>
                            <a:gd name="T33" fmla="*/ 22 h 22"/>
                          </a:gdLst>
                          <a:ahLst/>
                          <a:cxnLst>
                            <a:cxn ang="T20">
                              <a:pos x="T0" y="T1"/>
                            </a:cxn>
                            <a:cxn ang="T21">
                              <a:pos x="T2" y="T3"/>
                            </a:cxn>
                            <a:cxn ang="T22">
                              <a:pos x="T4" y="T5"/>
                            </a:cxn>
                            <a:cxn ang="T23">
                              <a:pos x="T6" y="T7"/>
                            </a:cxn>
                            <a:cxn ang="T24">
                              <a:pos x="T8" y="T9"/>
                            </a:cxn>
                            <a:cxn ang="T25">
                              <a:pos x="T10" y="T11"/>
                            </a:cxn>
                            <a:cxn ang="T26">
                              <a:pos x="T12" y="T13"/>
                            </a:cxn>
                            <a:cxn ang="T27">
                              <a:pos x="T14" y="T15"/>
                            </a:cxn>
                            <a:cxn ang="T28">
                              <a:pos x="T16" y="T17"/>
                            </a:cxn>
                            <a:cxn ang="T29">
                              <a:pos x="T18" y="T19"/>
                            </a:cxn>
                          </a:cxnLst>
                          <a:rect l="T30" t="T31" r="T32" b="T33"/>
                          <a:pathLst>
                            <a:path w="78" h="22">
                              <a:moveTo>
                                <a:pt x="0" y="1"/>
                              </a:moveTo>
                              <a:lnTo>
                                <a:pt x="7" y="12"/>
                              </a:lnTo>
                              <a:lnTo>
                                <a:pt x="15" y="19"/>
                              </a:lnTo>
                              <a:lnTo>
                                <a:pt x="26" y="22"/>
                              </a:lnTo>
                              <a:lnTo>
                                <a:pt x="37" y="22"/>
                              </a:lnTo>
                              <a:lnTo>
                                <a:pt x="45" y="22"/>
                              </a:lnTo>
                              <a:lnTo>
                                <a:pt x="64" y="17"/>
                              </a:lnTo>
                              <a:lnTo>
                                <a:pt x="78" y="9"/>
                              </a:lnTo>
                              <a:lnTo>
                                <a:pt x="46" y="0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tr-TR"/>
                        </a:p>
                      </p:txBody>
                    </p:sp>
                    <p:sp>
                      <p:nvSpPr>
                        <p:cNvPr id="1142" name="Freeform 10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52" y="1483"/>
                          <a:ext cx="55" cy="16"/>
                        </a:xfrm>
                        <a:custGeom>
                          <a:avLst/>
                          <a:gdLst>
                            <a:gd name="T0" fmla="*/ 2 w 109"/>
                            <a:gd name="T1" fmla="*/ 4 h 31"/>
                            <a:gd name="T2" fmla="*/ 1 w 109"/>
                            <a:gd name="T3" fmla="*/ 3 h 31"/>
                            <a:gd name="T4" fmla="*/ 1 w 109"/>
                            <a:gd name="T5" fmla="*/ 2 h 31"/>
                            <a:gd name="T6" fmla="*/ 0 w 109"/>
                            <a:gd name="T7" fmla="*/ 1 h 31"/>
                            <a:gd name="T8" fmla="*/ 1 w 109"/>
                            <a:gd name="T9" fmla="*/ 1 h 31"/>
                            <a:gd name="T10" fmla="*/ 2 w 109"/>
                            <a:gd name="T11" fmla="*/ 0 h 31"/>
                            <a:gd name="T12" fmla="*/ 4 w 109"/>
                            <a:gd name="T13" fmla="*/ 2 h 31"/>
                            <a:gd name="T14" fmla="*/ 5 w 109"/>
                            <a:gd name="T15" fmla="*/ 0 h 31"/>
                            <a:gd name="T16" fmla="*/ 6 w 109"/>
                            <a:gd name="T17" fmla="*/ 1 h 31"/>
                            <a:gd name="T18" fmla="*/ 8 w 109"/>
                            <a:gd name="T19" fmla="*/ 2 h 31"/>
                            <a:gd name="T20" fmla="*/ 10 w 109"/>
                            <a:gd name="T21" fmla="*/ 2 h 31"/>
                            <a:gd name="T22" fmla="*/ 14 w 109"/>
                            <a:gd name="T23" fmla="*/ 2 h 31"/>
                            <a:gd name="T24" fmla="*/ 13 w 109"/>
                            <a:gd name="T25" fmla="*/ 3 h 31"/>
                            <a:gd name="T26" fmla="*/ 12 w 109"/>
                            <a:gd name="T27" fmla="*/ 4 h 31"/>
                            <a:gd name="T28" fmla="*/ 10 w 109"/>
                            <a:gd name="T29" fmla="*/ 4 h 31"/>
                            <a:gd name="T30" fmla="*/ 9 w 109"/>
                            <a:gd name="T31" fmla="*/ 4 h 31"/>
                            <a:gd name="T32" fmla="*/ 7 w 109"/>
                            <a:gd name="T33" fmla="*/ 4 h 31"/>
                            <a:gd name="T34" fmla="*/ 6 w 109"/>
                            <a:gd name="T35" fmla="*/ 3 h 31"/>
                            <a:gd name="T36" fmla="*/ 5 w 109"/>
                            <a:gd name="T37" fmla="*/ 4 h 31"/>
                            <a:gd name="T38" fmla="*/ 3 w 109"/>
                            <a:gd name="T39" fmla="*/ 3 h 31"/>
                            <a:gd name="T40" fmla="*/ 2 w 109"/>
                            <a:gd name="T41" fmla="*/ 3 h 31"/>
                            <a:gd name="T42" fmla="*/ 2 w 109"/>
                            <a:gd name="T43" fmla="*/ 4 h 31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w 109"/>
                            <a:gd name="T67" fmla="*/ 0 h 31"/>
                            <a:gd name="T68" fmla="*/ 109 w 109"/>
                            <a:gd name="T69" fmla="*/ 31 h 31"/>
                          </a:gdLst>
                          <a:ahLst/>
                          <a:cxnLst>
                            <a:cxn ang="T44">
                              <a:pos x="T0" y="T1"/>
                            </a:cxn>
                            <a:cxn ang="T45">
                              <a:pos x="T2" y="T3"/>
                            </a:cxn>
                            <a:cxn ang="T46">
                              <a:pos x="T4" y="T5"/>
                            </a:cxn>
                            <a:cxn ang="T47">
                              <a:pos x="T6" y="T7"/>
                            </a:cxn>
                            <a:cxn ang="T48">
                              <a:pos x="T8" y="T9"/>
                            </a:cxn>
                            <a:cxn ang="T49">
                              <a:pos x="T10" y="T11"/>
                            </a:cxn>
                            <a:cxn ang="T50">
                              <a:pos x="T12" y="T13"/>
                            </a:cxn>
                            <a:cxn ang="T51">
                              <a:pos x="T14" y="T15"/>
                            </a:cxn>
                            <a:cxn ang="T52">
                              <a:pos x="T16" y="T17"/>
                            </a:cxn>
                            <a:cxn ang="T53">
                              <a:pos x="T18" y="T19"/>
                            </a:cxn>
                            <a:cxn ang="T54">
                              <a:pos x="T20" y="T21"/>
                            </a:cxn>
                            <a:cxn ang="T55">
                              <a:pos x="T22" y="T23"/>
                            </a:cxn>
                            <a:cxn ang="T56">
                              <a:pos x="T24" y="T25"/>
                            </a:cxn>
                            <a:cxn ang="T57">
                              <a:pos x="T26" y="T27"/>
                            </a:cxn>
                            <a:cxn ang="T58">
                              <a:pos x="T28" y="T29"/>
                            </a:cxn>
                            <a:cxn ang="T59">
                              <a:pos x="T30" y="T31"/>
                            </a:cxn>
                            <a:cxn ang="T60">
                              <a:pos x="T32" y="T33"/>
                            </a:cxn>
                            <a:cxn ang="T61">
                              <a:pos x="T34" y="T35"/>
                            </a:cxn>
                            <a:cxn ang="T62">
                              <a:pos x="T36" y="T37"/>
                            </a:cxn>
                            <a:cxn ang="T63">
                              <a:pos x="T38" y="T39"/>
                            </a:cxn>
                            <a:cxn ang="T64">
                              <a:pos x="T40" y="T41"/>
                            </a:cxn>
                            <a:cxn ang="T65">
                              <a:pos x="T42" y="T43"/>
                            </a:cxn>
                          </a:cxnLst>
                          <a:rect l="T66" t="T67" r="T68" b="T69"/>
                          <a:pathLst>
                            <a:path w="109" h="31">
                              <a:moveTo>
                                <a:pt x="11" y="31"/>
                              </a:moveTo>
                              <a:lnTo>
                                <a:pt x="4" y="20"/>
                              </a:lnTo>
                              <a:lnTo>
                                <a:pt x="1" y="14"/>
                              </a:lnTo>
                              <a:lnTo>
                                <a:pt x="0" y="6"/>
                              </a:lnTo>
                              <a:lnTo>
                                <a:pt x="4" y="1"/>
                              </a:lnTo>
                              <a:lnTo>
                                <a:pt x="13" y="0"/>
                              </a:lnTo>
                              <a:lnTo>
                                <a:pt x="25" y="9"/>
                              </a:lnTo>
                              <a:lnTo>
                                <a:pt x="36" y="0"/>
                              </a:lnTo>
                              <a:lnTo>
                                <a:pt x="48" y="5"/>
                              </a:lnTo>
                              <a:lnTo>
                                <a:pt x="61" y="9"/>
                              </a:lnTo>
                              <a:lnTo>
                                <a:pt x="76" y="11"/>
                              </a:lnTo>
                              <a:lnTo>
                                <a:pt x="109" y="14"/>
                              </a:lnTo>
                              <a:lnTo>
                                <a:pt x="99" y="20"/>
                              </a:lnTo>
                              <a:lnTo>
                                <a:pt x="89" y="26"/>
                              </a:lnTo>
                              <a:lnTo>
                                <a:pt x="78" y="26"/>
                              </a:lnTo>
                              <a:lnTo>
                                <a:pt x="69" y="28"/>
                              </a:lnTo>
                              <a:lnTo>
                                <a:pt x="55" y="25"/>
                              </a:lnTo>
                              <a:lnTo>
                                <a:pt x="42" y="20"/>
                              </a:lnTo>
                              <a:lnTo>
                                <a:pt x="34" y="26"/>
                              </a:lnTo>
                              <a:lnTo>
                                <a:pt x="23" y="20"/>
                              </a:lnTo>
                              <a:lnTo>
                                <a:pt x="12" y="17"/>
                              </a:lnTo>
                              <a:lnTo>
                                <a:pt x="11" y="3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tr-TR"/>
                        </a:p>
                      </p:txBody>
                    </p:sp>
                  </p:grpSp>
                  <p:sp>
                    <p:nvSpPr>
                      <p:cNvPr id="1140" name="Freeform 1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58" y="1490"/>
                        <a:ext cx="50" cy="30"/>
                      </a:xfrm>
                      <a:custGeom>
                        <a:avLst/>
                        <a:gdLst>
                          <a:gd name="T0" fmla="*/ 0 w 98"/>
                          <a:gd name="T1" fmla="*/ 2 h 61"/>
                          <a:gd name="T2" fmla="*/ 1 w 98"/>
                          <a:gd name="T3" fmla="*/ 2 h 61"/>
                          <a:gd name="T4" fmla="*/ 2 w 98"/>
                          <a:gd name="T5" fmla="*/ 3 h 61"/>
                          <a:gd name="T6" fmla="*/ 3 w 98"/>
                          <a:gd name="T7" fmla="*/ 3 h 61"/>
                          <a:gd name="T8" fmla="*/ 5 w 98"/>
                          <a:gd name="T9" fmla="*/ 3 h 61"/>
                          <a:gd name="T10" fmla="*/ 6 w 98"/>
                          <a:gd name="T11" fmla="*/ 3 h 61"/>
                          <a:gd name="T12" fmla="*/ 8 w 98"/>
                          <a:gd name="T13" fmla="*/ 3 h 61"/>
                          <a:gd name="T14" fmla="*/ 9 w 98"/>
                          <a:gd name="T15" fmla="*/ 2 h 61"/>
                          <a:gd name="T16" fmla="*/ 10 w 98"/>
                          <a:gd name="T17" fmla="*/ 2 h 61"/>
                          <a:gd name="T18" fmla="*/ 11 w 98"/>
                          <a:gd name="T19" fmla="*/ 1 h 61"/>
                          <a:gd name="T20" fmla="*/ 12 w 98"/>
                          <a:gd name="T21" fmla="*/ 0 h 61"/>
                          <a:gd name="T22" fmla="*/ 13 w 98"/>
                          <a:gd name="T23" fmla="*/ 0 h 61"/>
                          <a:gd name="T24" fmla="*/ 10 w 98"/>
                          <a:gd name="T25" fmla="*/ 2 h 61"/>
                          <a:gd name="T26" fmla="*/ 9 w 98"/>
                          <a:gd name="T27" fmla="*/ 4 h 61"/>
                          <a:gd name="T28" fmla="*/ 8 w 98"/>
                          <a:gd name="T29" fmla="*/ 5 h 61"/>
                          <a:gd name="T30" fmla="*/ 6 w 98"/>
                          <a:gd name="T31" fmla="*/ 6 h 61"/>
                          <a:gd name="T32" fmla="*/ 5 w 98"/>
                          <a:gd name="T33" fmla="*/ 7 h 61"/>
                          <a:gd name="T34" fmla="*/ 3 w 98"/>
                          <a:gd name="T35" fmla="*/ 7 h 61"/>
                          <a:gd name="T36" fmla="*/ 1 w 98"/>
                          <a:gd name="T37" fmla="*/ 6 h 61"/>
                          <a:gd name="T38" fmla="*/ 1 w 98"/>
                          <a:gd name="T39" fmla="*/ 5 h 61"/>
                          <a:gd name="T40" fmla="*/ 0 w 98"/>
                          <a:gd name="T41" fmla="*/ 2 h 61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w 98"/>
                          <a:gd name="T64" fmla="*/ 0 h 61"/>
                          <a:gd name="T65" fmla="*/ 98 w 98"/>
                          <a:gd name="T66" fmla="*/ 61 h 61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T63" t="T64" r="T65" b="T66"/>
                        <a:pathLst>
                          <a:path w="98" h="61">
                            <a:moveTo>
                              <a:pt x="0" y="17"/>
                            </a:moveTo>
                            <a:lnTo>
                              <a:pt x="6" y="22"/>
                            </a:lnTo>
                            <a:lnTo>
                              <a:pt x="14" y="27"/>
                            </a:lnTo>
                            <a:lnTo>
                              <a:pt x="23" y="28"/>
                            </a:lnTo>
                            <a:lnTo>
                              <a:pt x="35" y="28"/>
                            </a:lnTo>
                            <a:lnTo>
                              <a:pt x="47" y="27"/>
                            </a:lnTo>
                            <a:lnTo>
                              <a:pt x="58" y="24"/>
                            </a:lnTo>
                            <a:lnTo>
                              <a:pt x="68" y="21"/>
                            </a:lnTo>
                            <a:lnTo>
                              <a:pt x="77" y="17"/>
                            </a:lnTo>
                            <a:lnTo>
                              <a:pt x="83" y="10"/>
                            </a:lnTo>
                            <a:lnTo>
                              <a:pt x="90" y="7"/>
                            </a:lnTo>
                            <a:lnTo>
                              <a:pt x="98" y="0"/>
                            </a:lnTo>
                            <a:lnTo>
                              <a:pt x="79" y="22"/>
                            </a:lnTo>
                            <a:lnTo>
                              <a:pt x="68" y="33"/>
                            </a:lnTo>
                            <a:lnTo>
                              <a:pt x="58" y="42"/>
                            </a:lnTo>
                            <a:lnTo>
                              <a:pt x="48" y="53"/>
                            </a:lnTo>
                            <a:lnTo>
                              <a:pt x="33" y="61"/>
                            </a:lnTo>
                            <a:lnTo>
                              <a:pt x="18" y="61"/>
                            </a:lnTo>
                            <a:lnTo>
                              <a:pt x="7" y="55"/>
                            </a:lnTo>
                            <a:lnTo>
                              <a:pt x="2" y="42"/>
                            </a:lnTo>
                            <a:lnTo>
                              <a:pt x="0" y="17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tr-TR"/>
                      </a:p>
                    </p:txBody>
                  </p:sp>
                </p:grpSp>
                <p:sp>
                  <p:nvSpPr>
                    <p:cNvPr id="1138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4960" y="1501"/>
                      <a:ext cx="32" cy="14"/>
                    </a:xfrm>
                    <a:custGeom>
                      <a:avLst/>
                      <a:gdLst>
                        <a:gd name="T0" fmla="*/ 0 w 63"/>
                        <a:gd name="T1" fmla="*/ 0 h 30"/>
                        <a:gd name="T2" fmla="*/ 2 w 63"/>
                        <a:gd name="T3" fmla="*/ 1 h 30"/>
                        <a:gd name="T4" fmla="*/ 3 w 63"/>
                        <a:gd name="T5" fmla="*/ 1 h 30"/>
                        <a:gd name="T6" fmla="*/ 5 w 63"/>
                        <a:gd name="T7" fmla="*/ 1 h 30"/>
                        <a:gd name="T8" fmla="*/ 7 w 63"/>
                        <a:gd name="T9" fmla="*/ 0 h 30"/>
                        <a:gd name="T10" fmla="*/ 8 w 63"/>
                        <a:gd name="T11" fmla="*/ 0 h 30"/>
                        <a:gd name="T12" fmla="*/ 7 w 63"/>
                        <a:gd name="T13" fmla="*/ 2 h 30"/>
                        <a:gd name="T14" fmla="*/ 5 w 63"/>
                        <a:gd name="T15" fmla="*/ 3 h 30"/>
                        <a:gd name="T16" fmla="*/ 4 w 63"/>
                        <a:gd name="T17" fmla="*/ 3 h 30"/>
                        <a:gd name="T18" fmla="*/ 2 w 63"/>
                        <a:gd name="T19" fmla="*/ 3 h 30"/>
                        <a:gd name="T20" fmla="*/ 1 w 63"/>
                        <a:gd name="T21" fmla="*/ 3 h 30"/>
                        <a:gd name="T22" fmla="*/ 1 w 63"/>
                        <a:gd name="T23" fmla="*/ 2 h 30"/>
                        <a:gd name="T24" fmla="*/ 0 w 63"/>
                        <a:gd name="T25" fmla="*/ 0 h 30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3"/>
                        <a:gd name="T40" fmla="*/ 0 h 30"/>
                        <a:gd name="T41" fmla="*/ 63 w 63"/>
                        <a:gd name="T42" fmla="*/ 30 h 30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3" h="30">
                          <a:moveTo>
                            <a:pt x="0" y="0"/>
                          </a:moveTo>
                          <a:lnTo>
                            <a:pt x="9" y="9"/>
                          </a:lnTo>
                          <a:lnTo>
                            <a:pt x="21" y="11"/>
                          </a:lnTo>
                          <a:lnTo>
                            <a:pt x="34" y="11"/>
                          </a:lnTo>
                          <a:lnTo>
                            <a:pt x="53" y="6"/>
                          </a:lnTo>
                          <a:lnTo>
                            <a:pt x="63" y="0"/>
                          </a:lnTo>
                          <a:lnTo>
                            <a:pt x="49" y="17"/>
                          </a:lnTo>
                          <a:lnTo>
                            <a:pt x="39" y="26"/>
                          </a:lnTo>
                          <a:lnTo>
                            <a:pt x="28" y="30"/>
                          </a:lnTo>
                          <a:lnTo>
                            <a:pt x="15" y="30"/>
                          </a:lnTo>
                          <a:lnTo>
                            <a:pt x="6" y="25"/>
                          </a:lnTo>
                          <a:lnTo>
                            <a:pt x="2" y="1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1F3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</p:grpSp>
              <p:sp>
                <p:nvSpPr>
                  <p:cNvPr id="1135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965" y="1505"/>
                    <a:ext cx="4" cy="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</p:grpSp>
          <p:grpSp>
            <p:nvGrpSpPr>
              <p:cNvPr id="1106" name="Group 115"/>
              <p:cNvGrpSpPr>
                <a:grpSpLocks/>
              </p:cNvGrpSpPr>
              <p:nvPr/>
            </p:nvGrpSpPr>
            <p:grpSpPr bwMode="auto">
              <a:xfrm>
                <a:off x="5068" y="1426"/>
                <a:ext cx="36" cy="61"/>
                <a:chOff x="5068" y="1426"/>
                <a:chExt cx="36" cy="61"/>
              </a:xfrm>
            </p:grpSpPr>
            <p:sp>
              <p:nvSpPr>
                <p:cNvPr id="1129" name="Freeform 113"/>
                <p:cNvSpPr>
                  <a:spLocks/>
                </p:cNvSpPr>
                <p:nvPr/>
              </p:nvSpPr>
              <p:spPr bwMode="auto">
                <a:xfrm>
                  <a:off x="5068" y="1426"/>
                  <a:ext cx="36" cy="61"/>
                </a:xfrm>
                <a:custGeom>
                  <a:avLst/>
                  <a:gdLst>
                    <a:gd name="T0" fmla="*/ 5 w 72"/>
                    <a:gd name="T1" fmla="*/ 0 h 123"/>
                    <a:gd name="T2" fmla="*/ 9 w 72"/>
                    <a:gd name="T3" fmla="*/ 1 h 123"/>
                    <a:gd name="T4" fmla="*/ 9 w 72"/>
                    <a:gd name="T5" fmla="*/ 1 h 123"/>
                    <a:gd name="T6" fmla="*/ 9 w 72"/>
                    <a:gd name="T7" fmla="*/ 7 h 123"/>
                    <a:gd name="T8" fmla="*/ 9 w 72"/>
                    <a:gd name="T9" fmla="*/ 11 h 123"/>
                    <a:gd name="T10" fmla="*/ 7 w 72"/>
                    <a:gd name="T11" fmla="*/ 13 h 123"/>
                    <a:gd name="T12" fmla="*/ 6 w 72"/>
                    <a:gd name="T13" fmla="*/ 15 h 123"/>
                    <a:gd name="T14" fmla="*/ 5 w 72"/>
                    <a:gd name="T15" fmla="*/ 15 h 123"/>
                    <a:gd name="T16" fmla="*/ 1 w 72"/>
                    <a:gd name="T17" fmla="*/ 14 h 123"/>
                    <a:gd name="T18" fmla="*/ 1 w 72"/>
                    <a:gd name="T19" fmla="*/ 12 h 123"/>
                    <a:gd name="T20" fmla="*/ 0 w 72"/>
                    <a:gd name="T21" fmla="*/ 11 h 123"/>
                    <a:gd name="T22" fmla="*/ 0 w 72"/>
                    <a:gd name="T23" fmla="*/ 10 h 123"/>
                    <a:gd name="T24" fmla="*/ 2 w 72"/>
                    <a:gd name="T25" fmla="*/ 5 h 123"/>
                    <a:gd name="T26" fmla="*/ 3 w 72"/>
                    <a:gd name="T27" fmla="*/ 1 h 123"/>
                    <a:gd name="T28" fmla="*/ 3 w 72"/>
                    <a:gd name="T29" fmla="*/ 0 h 123"/>
                    <a:gd name="T30" fmla="*/ 5 w 72"/>
                    <a:gd name="T31" fmla="*/ 0 h 123"/>
                    <a:gd name="T32" fmla="*/ 5 w 72"/>
                    <a:gd name="T33" fmla="*/ 0 h 12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72"/>
                    <a:gd name="T52" fmla="*/ 0 h 123"/>
                    <a:gd name="T53" fmla="*/ 72 w 72"/>
                    <a:gd name="T54" fmla="*/ 123 h 12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72" h="123">
                      <a:moveTo>
                        <a:pt x="47" y="0"/>
                      </a:moveTo>
                      <a:lnTo>
                        <a:pt x="68" y="9"/>
                      </a:lnTo>
                      <a:lnTo>
                        <a:pt x="72" y="14"/>
                      </a:lnTo>
                      <a:lnTo>
                        <a:pt x="71" y="62"/>
                      </a:lnTo>
                      <a:lnTo>
                        <a:pt x="66" y="89"/>
                      </a:lnTo>
                      <a:lnTo>
                        <a:pt x="59" y="110"/>
                      </a:lnTo>
                      <a:lnTo>
                        <a:pt x="49" y="120"/>
                      </a:lnTo>
                      <a:lnTo>
                        <a:pt x="37" y="123"/>
                      </a:lnTo>
                      <a:lnTo>
                        <a:pt x="13" y="113"/>
                      </a:lnTo>
                      <a:lnTo>
                        <a:pt x="3" y="101"/>
                      </a:lnTo>
                      <a:lnTo>
                        <a:pt x="0" y="90"/>
                      </a:lnTo>
                      <a:lnTo>
                        <a:pt x="0" y="84"/>
                      </a:lnTo>
                      <a:lnTo>
                        <a:pt x="16" y="47"/>
                      </a:lnTo>
                      <a:lnTo>
                        <a:pt x="25" y="14"/>
                      </a:lnTo>
                      <a:lnTo>
                        <a:pt x="27" y="5"/>
                      </a:lnTo>
                      <a:lnTo>
                        <a:pt x="33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B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30" name="Freeform 114"/>
                <p:cNvSpPr>
                  <a:spLocks/>
                </p:cNvSpPr>
                <p:nvPr/>
              </p:nvSpPr>
              <p:spPr bwMode="auto">
                <a:xfrm>
                  <a:off x="5074" y="1426"/>
                  <a:ext cx="26" cy="59"/>
                </a:xfrm>
                <a:custGeom>
                  <a:avLst/>
                  <a:gdLst>
                    <a:gd name="T0" fmla="*/ 6 w 51"/>
                    <a:gd name="T1" fmla="*/ 1 h 118"/>
                    <a:gd name="T2" fmla="*/ 7 w 51"/>
                    <a:gd name="T3" fmla="*/ 2 h 118"/>
                    <a:gd name="T4" fmla="*/ 7 w 51"/>
                    <a:gd name="T5" fmla="*/ 6 h 118"/>
                    <a:gd name="T6" fmla="*/ 6 w 51"/>
                    <a:gd name="T7" fmla="*/ 9 h 118"/>
                    <a:gd name="T8" fmla="*/ 5 w 51"/>
                    <a:gd name="T9" fmla="*/ 12 h 118"/>
                    <a:gd name="T10" fmla="*/ 4 w 51"/>
                    <a:gd name="T11" fmla="*/ 14 h 118"/>
                    <a:gd name="T12" fmla="*/ 2 w 51"/>
                    <a:gd name="T13" fmla="*/ 15 h 118"/>
                    <a:gd name="T14" fmla="*/ 0 w 51"/>
                    <a:gd name="T15" fmla="*/ 15 h 118"/>
                    <a:gd name="T16" fmla="*/ 2 w 51"/>
                    <a:gd name="T17" fmla="*/ 12 h 118"/>
                    <a:gd name="T18" fmla="*/ 2 w 51"/>
                    <a:gd name="T19" fmla="*/ 11 h 118"/>
                    <a:gd name="T20" fmla="*/ 3 w 51"/>
                    <a:gd name="T21" fmla="*/ 9 h 118"/>
                    <a:gd name="T22" fmla="*/ 3 w 51"/>
                    <a:gd name="T23" fmla="*/ 6 h 118"/>
                    <a:gd name="T24" fmla="*/ 4 w 51"/>
                    <a:gd name="T25" fmla="*/ 5 h 118"/>
                    <a:gd name="T26" fmla="*/ 4 w 51"/>
                    <a:gd name="T27" fmla="*/ 3 h 118"/>
                    <a:gd name="T28" fmla="*/ 4 w 51"/>
                    <a:gd name="T29" fmla="*/ 0 h 118"/>
                    <a:gd name="T30" fmla="*/ 6 w 51"/>
                    <a:gd name="T31" fmla="*/ 1 h 11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1"/>
                    <a:gd name="T49" fmla="*/ 0 h 118"/>
                    <a:gd name="T50" fmla="*/ 51 w 51"/>
                    <a:gd name="T51" fmla="*/ 118 h 11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1" h="118">
                      <a:moveTo>
                        <a:pt x="48" y="6"/>
                      </a:moveTo>
                      <a:lnTo>
                        <a:pt x="51" y="16"/>
                      </a:lnTo>
                      <a:lnTo>
                        <a:pt x="49" y="44"/>
                      </a:lnTo>
                      <a:lnTo>
                        <a:pt x="43" y="72"/>
                      </a:lnTo>
                      <a:lnTo>
                        <a:pt x="35" y="93"/>
                      </a:lnTo>
                      <a:lnTo>
                        <a:pt x="25" y="109"/>
                      </a:lnTo>
                      <a:lnTo>
                        <a:pt x="15" y="118"/>
                      </a:lnTo>
                      <a:lnTo>
                        <a:pt x="0" y="113"/>
                      </a:lnTo>
                      <a:lnTo>
                        <a:pt x="9" y="96"/>
                      </a:lnTo>
                      <a:lnTo>
                        <a:pt x="15" y="82"/>
                      </a:lnTo>
                      <a:lnTo>
                        <a:pt x="20" y="65"/>
                      </a:lnTo>
                      <a:lnTo>
                        <a:pt x="24" y="48"/>
                      </a:lnTo>
                      <a:lnTo>
                        <a:pt x="26" y="36"/>
                      </a:lnTo>
                      <a:lnTo>
                        <a:pt x="28" y="22"/>
                      </a:lnTo>
                      <a:lnTo>
                        <a:pt x="28" y="0"/>
                      </a:lnTo>
                      <a:lnTo>
                        <a:pt x="48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1105" name="Freeform 117"/>
            <p:cNvSpPr>
              <a:spLocks/>
            </p:cNvSpPr>
            <p:nvPr/>
          </p:nvSpPr>
          <p:spPr bwMode="auto">
            <a:xfrm>
              <a:off x="4730" y="1739"/>
              <a:ext cx="134" cy="171"/>
            </a:xfrm>
            <a:custGeom>
              <a:avLst/>
              <a:gdLst>
                <a:gd name="T0" fmla="*/ 31 w 268"/>
                <a:gd name="T1" fmla="*/ 16 h 341"/>
                <a:gd name="T2" fmla="*/ 25 w 268"/>
                <a:gd name="T3" fmla="*/ 4 h 341"/>
                <a:gd name="T4" fmla="*/ 21 w 268"/>
                <a:gd name="T5" fmla="*/ 0 h 341"/>
                <a:gd name="T6" fmla="*/ 29 w 268"/>
                <a:gd name="T7" fmla="*/ 18 h 341"/>
                <a:gd name="T8" fmla="*/ 31 w 268"/>
                <a:gd name="T9" fmla="*/ 27 h 341"/>
                <a:gd name="T10" fmla="*/ 7 w 268"/>
                <a:gd name="T11" fmla="*/ 31 h 341"/>
                <a:gd name="T12" fmla="*/ 30 w 268"/>
                <a:gd name="T13" fmla="*/ 30 h 341"/>
                <a:gd name="T14" fmla="*/ 0 w 268"/>
                <a:gd name="T15" fmla="*/ 43 h 341"/>
                <a:gd name="T16" fmla="*/ 34 w 268"/>
                <a:gd name="T17" fmla="*/ 33 h 341"/>
                <a:gd name="T18" fmla="*/ 31 w 268"/>
                <a:gd name="T19" fmla="*/ 16 h 3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8"/>
                <a:gd name="T31" fmla="*/ 0 h 341"/>
                <a:gd name="T32" fmla="*/ 268 w 268"/>
                <a:gd name="T33" fmla="*/ 341 h 3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8" h="341">
                  <a:moveTo>
                    <a:pt x="253" y="122"/>
                  </a:moveTo>
                  <a:lnTo>
                    <a:pt x="205" y="26"/>
                  </a:lnTo>
                  <a:lnTo>
                    <a:pt x="169" y="0"/>
                  </a:lnTo>
                  <a:lnTo>
                    <a:pt x="237" y="143"/>
                  </a:lnTo>
                  <a:lnTo>
                    <a:pt x="253" y="215"/>
                  </a:lnTo>
                  <a:lnTo>
                    <a:pt x="62" y="247"/>
                  </a:lnTo>
                  <a:lnTo>
                    <a:pt x="243" y="240"/>
                  </a:lnTo>
                  <a:lnTo>
                    <a:pt x="0" y="341"/>
                  </a:lnTo>
                  <a:lnTo>
                    <a:pt x="268" y="262"/>
                  </a:lnTo>
                  <a:lnTo>
                    <a:pt x="253" y="122"/>
                  </a:lnTo>
                  <a:close/>
                </a:path>
              </a:pathLst>
            </a:custGeom>
            <a:solidFill>
              <a:srgbClr val="10AD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107" name="Group 120"/>
            <p:cNvGrpSpPr>
              <a:grpSpLocks/>
            </p:cNvGrpSpPr>
            <p:nvPr/>
          </p:nvGrpSpPr>
          <p:grpSpPr bwMode="auto">
            <a:xfrm>
              <a:off x="4531" y="1876"/>
              <a:ext cx="192" cy="207"/>
              <a:chOff x="4531" y="1876"/>
              <a:chExt cx="192" cy="207"/>
            </a:xfrm>
          </p:grpSpPr>
          <p:sp>
            <p:nvSpPr>
              <p:cNvPr id="1122" name="Freeform 118"/>
              <p:cNvSpPr>
                <a:spLocks/>
              </p:cNvSpPr>
              <p:nvPr/>
            </p:nvSpPr>
            <p:spPr bwMode="auto">
              <a:xfrm>
                <a:off x="4705" y="1876"/>
                <a:ext cx="18" cy="71"/>
              </a:xfrm>
              <a:custGeom>
                <a:avLst/>
                <a:gdLst>
                  <a:gd name="T0" fmla="*/ 3 w 35"/>
                  <a:gd name="T1" fmla="*/ 2 h 143"/>
                  <a:gd name="T2" fmla="*/ 5 w 35"/>
                  <a:gd name="T3" fmla="*/ 9 h 143"/>
                  <a:gd name="T4" fmla="*/ 4 w 35"/>
                  <a:gd name="T5" fmla="*/ 14 h 143"/>
                  <a:gd name="T6" fmla="*/ 3 w 35"/>
                  <a:gd name="T7" fmla="*/ 17 h 143"/>
                  <a:gd name="T8" fmla="*/ 2 w 35"/>
                  <a:gd name="T9" fmla="*/ 17 h 143"/>
                  <a:gd name="T10" fmla="*/ 2 w 35"/>
                  <a:gd name="T11" fmla="*/ 8 h 143"/>
                  <a:gd name="T12" fmla="*/ 0 w 35"/>
                  <a:gd name="T13" fmla="*/ 6 h 143"/>
                  <a:gd name="T14" fmla="*/ 1 w 35"/>
                  <a:gd name="T15" fmla="*/ 4 h 143"/>
                  <a:gd name="T16" fmla="*/ 3 w 35"/>
                  <a:gd name="T17" fmla="*/ 0 h 143"/>
                  <a:gd name="T18" fmla="*/ 3 w 35"/>
                  <a:gd name="T19" fmla="*/ 2 h 1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"/>
                  <a:gd name="T31" fmla="*/ 0 h 143"/>
                  <a:gd name="T32" fmla="*/ 35 w 35"/>
                  <a:gd name="T33" fmla="*/ 143 h 1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" h="143">
                    <a:moveTo>
                      <a:pt x="17" y="19"/>
                    </a:moveTo>
                    <a:lnTo>
                      <a:pt x="35" y="74"/>
                    </a:lnTo>
                    <a:lnTo>
                      <a:pt x="29" y="115"/>
                    </a:lnTo>
                    <a:lnTo>
                      <a:pt x="17" y="143"/>
                    </a:lnTo>
                    <a:lnTo>
                      <a:pt x="12" y="143"/>
                    </a:lnTo>
                    <a:lnTo>
                      <a:pt x="12" y="67"/>
                    </a:lnTo>
                    <a:lnTo>
                      <a:pt x="0" y="48"/>
                    </a:lnTo>
                    <a:lnTo>
                      <a:pt x="6" y="32"/>
                    </a:lnTo>
                    <a:lnTo>
                      <a:pt x="17" y="0"/>
                    </a:lnTo>
                    <a:lnTo>
                      <a:pt x="17" y="19"/>
                    </a:lnTo>
                    <a:close/>
                  </a:path>
                </a:pathLst>
              </a:custGeom>
              <a:solidFill>
                <a:srgbClr val="10AD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23" name="Freeform 119"/>
              <p:cNvSpPr>
                <a:spLocks/>
              </p:cNvSpPr>
              <p:nvPr/>
            </p:nvSpPr>
            <p:spPr bwMode="auto">
              <a:xfrm>
                <a:off x="4531" y="1955"/>
                <a:ext cx="75" cy="128"/>
              </a:xfrm>
              <a:custGeom>
                <a:avLst/>
                <a:gdLst>
                  <a:gd name="T0" fmla="*/ 5 w 149"/>
                  <a:gd name="T1" fmla="*/ 0 h 256"/>
                  <a:gd name="T2" fmla="*/ 12 w 149"/>
                  <a:gd name="T3" fmla="*/ 5 h 256"/>
                  <a:gd name="T4" fmla="*/ 16 w 149"/>
                  <a:gd name="T5" fmla="*/ 11 h 256"/>
                  <a:gd name="T6" fmla="*/ 18 w 149"/>
                  <a:gd name="T7" fmla="*/ 16 h 256"/>
                  <a:gd name="T8" fmla="*/ 18 w 149"/>
                  <a:gd name="T9" fmla="*/ 21 h 256"/>
                  <a:gd name="T10" fmla="*/ 19 w 149"/>
                  <a:gd name="T11" fmla="*/ 25 h 256"/>
                  <a:gd name="T12" fmla="*/ 19 w 149"/>
                  <a:gd name="T13" fmla="*/ 29 h 256"/>
                  <a:gd name="T14" fmla="*/ 12 w 149"/>
                  <a:gd name="T15" fmla="*/ 32 h 256"/>
                  <a:gd name="T16" fmla="*/ 11 w 149"/>
                  <a:gd name="T17" fmla="*/ 24 h 256"/>
                  <a:gd name="T18" fmla="*/ 10 w 149"/>
                  <a:gd name="T19" fmla="*/ 20 h 256"/>
                  <a:gd name="T20" fmla="*/ 7 w 149"/>
                  <a:gd name="T21" fmla="*/ 14 h 256"/>
                  <a:gd name="T22" fmla="*/ 5 w 149"/>
                  <a:gd name="T23" fmla="*/ 11 h 256"/>
                  <a:gd name="T24" fmla="*/ 3 w 149"/>
                  <a:gd name="T25" fmla="*/ 7 h 256"/>
                  <a:gd name="T26" fmla="*/ 0 w 149"/>
                  <a:gd name="T27" fmla="*/ 5 h 256"/>
                  <a:gd name="T28" fmla="*/ 5 w 149"/>
                  <a:gd name="T29" fmla="*/ 0 h 2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9"/>
                  <a:gd name="T46" fmla="*/ 0 h 256"/>
                  <a:gd name="T47" fmla="*/ 149 w 149"/>
                  <a:gd name="T48" fmla="*/ 256 h 2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9" h="256">
                    <a:moveTo>
                      <a:pt x="37" y="0"/>
                    </a:moveTo>
                    <a:lnTo>
                      <a:pt x="90" y="40"/>
                    </a:lnTo>
                    <a:lnTo>
                      <a:pt x="123" y="95"/>
                    </a:lnTo>
                    <a:lnTo>
                      <a:pt x="139" y="135"/>
                    </a:lnTo>
                    <a:lnTo>
                      <a:pt x="143" y="168"/>
                    </a:lnTo>
                    <a:lnTo>
                      <a:pt x="149" y="205"/>
                    </a:lnTo>
                    <a:lnTo>
                      <a:pt x="149" y="236"/>
                    </a:lnTo>
                    <a:lnTo>
                      <a:pt x="95" y="256"/>
                    </a:lnTo>
                    <a:lnTo>
                      <a:pt x="85" y="197"/>
                    </a:lnTo>
                    <a:lnTo>
                      <a:pt x="80" y="161"/>
                    </a:lnTo>
                    <a:lnTo>
                      <a:pt x="54" y="115"/>
                    </a:lnTo>
                    <a:lnTo>
                      <a:pt x="37" y="89"/>
                    </a:lnTo>
                    <a:lnTo>
                      <a:pt x="21" y="62"/>
                    </a:lnTo>
                    <a:lnTo>
                      <a:pt x="0" y="4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7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110" name="Group 135"/>
            <p:cNvGrpSpPr>
              <a:grpSpLocks/>
            </p:cNvGrpSpPr>
            <p:nvPr/>
          </p:nvGrpSpPr>
          <p:grpSpPr bwMode="auto">
            <a:xfrm>
              <a:off x="4530" y="1605"/>
              <a:ext cx="790" cy="992"/>
              <a:chOff x="4530" y="1605"/>
              <a:chExt cx="790" cy="992"/>
            </a:xfrm>
          </p:grpSpPr>
          <p:sp>
            <p:nvSpPr>
              <p:cNvPr id="1108" name="Freeform 121"/>
              <p:cNvSpPr>
                <a:spLocks/>
              </p:cNvSpPr>
              <p:nvPr/>
            </p:nvSpPr>
            <p:spPr bwMode="auto">
              <a:xfrm>
                <a:off x="5052" y="1605"/>
                <a:ext cx="268" cy="992"/>
              </a:xfrm>
              <a:custGeom>
                <a:avLst/>
                <a:gdLst>
                  <a:gd name="T0" fmla="*/ 10 w 535"/>
                  <a:gd name="T1" fmla="*/ 0 h 1983"/>
                  <a:gd name="T2" fmla="*/ 13 w 535"/>
                  <a:gd name="T3" fmla="*/ 3 h 1983"/>
                  <a:gd name="T4" fmla="*/ 17 w 535"/>
                  <a:gd name="T5" fmla="*/ 6 h 1983"/>
                  <a:gd name="T6" fmla="*/ 21 w 535"/>
                  <a:gd name="T7" fmla="*/ 10 h 1983"/>
                  <a:gd name="T8" fmla="*/ 27 w 535"/>
                  <a:gd name="T9" fmla="*/ 14 h 1983"/>
                  <a:gd name="T10" fmla="*/ 40 w 535"/>
                  <a:gd name="T11" fmla="*/ 24 h 1983"/>
                  <a:gd name="T12" fmla="*/ 46 w 535"/>
                  <a:gd name="T13" fmla="*/ 27 h 1983"/>
                  <a:gd name="T14" fmla="*/ 49 w 535"/>
                  <a:gd name="T15" fmla="*/ 29 h 1983"/>
                  <a:gd name="T16" fmla="*/ 52 w 535"/>
                  <a:gd name="T17" fmla="*/ 32 h 1983"/>
                  <a:gd name="T18" fmla="*/ 59 w 535"/>
                  <a:gd name="T19" fmla="*/ 73 h 1983"/>
                  <a:gd name="T20" fmla="*/ 60 w 535"/>
                  <a:gd name="T21" fmla="*/ 90 h 1983"/>
                  <a:gd name="T22" fmla="*/ 59 w 535"/>
                  <a:gd name="T23" fmla="*/ 94 h 1983"/>
                  <a:gd name="T24" fmla="*/ 62 w 535"/>
                  <a:gd name="T25" fmla="*/ 112 h 1983"/>
                  <a:gd name="T26" fmla="*/ 63 w 535"/>
                  <a:gd name="T27" fmla="*/ 141 h 1983"/>
                  <a:gd name="T28" fmla="*/ 64 w 535"/>
                  <a:gd name="T29" fmla="*/ 154 h 1983"/>
                  <a:gd name="T30" fmla="*/ 65 w 535"/>
                  <a:gd name="T31" fmla="*/ 163 h 1983"/>
                  <a:gd name="T32" fmla="*/ 67 w 535"/>
                  <a:gd name="T33" fmla="*/ 161 h 1983"/>
                  <a:gd name="T34" fmla="*/ 67 w 535"/>
                  <a:gd name="T35" fmla="*/ 170 h 1983"/>
                  <a:gd name="T36" fmla="*/ 64 w 535"/>
                  <a:gd name="T37" fmla="*/ 173 h 1983"/>
                  <a:gd name="T38" fmla="*/ 60 w 535"/>
                  <a:gd name="T39" fmla="*/ 175 h 1983"/>
                  <a:gd name="T40" fmla="*/ 56 w 535"/>
                  <a:gd name="T41" fmla="*/ 177 h 1983"/>
                  <a:gd name="T42" fmla="*/ 52 w 535"/>
                  <a:gd name="T43" fmla="*/ 179 h 1983"/>
                  <a:gd name="T44" fmla="*/ 48 w 535"/>
                  <a:gd name="T45" fmla="*/ 181 h 1983"/>
                  <a:gd name="T46" fmla="*/ 44 w 535"/>
                  <a:gd name="T47" fmla="*/ 181 h 1983"/>
                  <a:gd name="T48" fmla="*/ 42 w 535"/>
                  <a:gd name="T49" fmla="*/ 180 h 1983"/>
                  <a:gd name="T50" fmla="*/ 40 w 535"/>
                  <a:gd name="T51" fmla="*/ 178 h 1983"/>
                  <a:gd name="T52" fmla="*/ 40 w 535"/>
                  <a:gd name="T53" fmla="*/ 171 h 1983"/>
                  <a:gd name="T54" fmla="*/ 44 w 535"/>
                  <a:gd name="T55" fmla="*/ 172 h 1983"/>
                  <a:gd name="T56" fmla="*/ 42 w 535"/>
                  <a:gd name="T57" fmla="*/ 166 h 1983"/>
                  <a:gd name="T58" fmla="*/ 43 w 535"/>
                  <a:gd name="T59" fmla="*/ 157 h 1983"/>
                  <a:gd name="T60" fmla="*/ 42 w 535"/>
                  <a:gd name="T61" fmla="*/ 151 h 1983"/>
                  <a:gd name="T62" fmla="*/ 41 w 535"/>
                  <a:gd name="T63" fmla="*/ 144 h 1983"/>
                  <a:gd name="T64" fmla="*/ 39 w 535"/>
                  <a:gd name="T65" fmla="*/ 134 h 1983"/>
                  <a:gd name="T66" fmla="*/ 37 w 535"/>
                  <a:gd name="T67" fmla="*/ 124 h 1983"/>
                  <a:gd name="T68" fmla="*/ 35 w 535"/>
                  <a:gd name="T69" fmla="*/ 99 h 1983"/>
                  <a:gd name="T70" fmla="*/ 31 w 535"/>
                  <a:gd name="T71" fmla="*/ 135 h 1983"/>
                  <a:gd name="T72" fmla="*/ 32 w 535"/>
                  <a:gd name="T73" fmla="*/ 158 h 1983"/>
                  <a:gd name="T74" fmla="*/ 38 w 535"/>
                  <a:gd name="T75" fmla="*/ 182 h 1983"/>
                  <a:gd name="T76" fmla="*/ 49 w 535"/>
                  <a:gd name="T77" fmla="*/ 226 h 1983"/>
                  <a:gd name="T78" fmla="*/ 40 w 535"/>
                  <a:gd name="T79" fmla="*/ 234 h 1983"/>
                  <a:gd name="T80" fmla="*/ 34 w 535"/>
                  <a:gd name="T81" fmla="*/ 239 h 1983"/>
                  <a:gd name="T82" fmla="*/ 29 w 535"/>
                  <a:gd name="T83" fmla="*/ 242 h 1983"/>
                  <a:gd name="T84" fmla="*/ 26 w 535"/>
                  <a:gd name="T85" fmla="*/ 243 h 1983"/>
                  <a:gd name="T86" fmla="*/ 22 w 535"/>
                  <a:gd name="T87" fmla="*/ 244 h 1983"/>
                  <a:gd name="T88" fmla="*/ 18 w 535"/>
                  <a:gd name="T89" fmla="*/ 246 h 1983"/>
                  <a:gd name="T90" fmla="*/ 13 w 535"/>
                  <a:gd name="T91" fmla="*/ 248 h 1983"/>
                  <a:gd name="T92" fmla="*/ 8 w 535"/>
                  <a:gd name="T93" fmla="*/ 202 h 1983"/>
                  <a:gd name="T94" fmla="*/ 4 w 535"/>
                  <a:gd name="T95" fmla="*/ 170 h 1983"/>
                  <a:gd name="T96" fmla="*/ 2 w 535"/>
                  <a:gd name="T97" fmla="*/ 140 h 1983"/>
                  <a:gd name="T98" fmla="*/ 0 w 535"/>
                  <a:gd name="T99" fmla="*/ 99 h 1983"/>
                  <a:gd name="T100" fmla="*/ 1 w 535"/>
                  <a:gd name="T101" fmla="*/ 82 h 1983"/>
                  <a:gd name="T102" fmla="*/ 1 w 535"/>
                  <a:gd name="T103" fmla="*/ 65 h 1983"/>
                  <a:gd name="T104" fmla="*/ 4 w 535"/>
                  <a:gd name="T105" fmla="*/ 42 h 1983"/>
                  <a:gd name="T106" fmla="*/ 6 w 535"/>
                  <a:gd name="T107" fmla="*/ 36 h 1983"/>
                  <a:gd name="T108" fmla="*/ 8 w 535"/>
                  <a:gd name="T109" fmla="*/ 29 h 1983"/>
                  <a:gd name="T110" fmla="*/ 9 w 535"/>
                  <a:gd name="T111" fmla="*/ 22 h 1983"/>
                  <a:gd name="T112" fmla="*/ 10 w 535"/>
                  <a:gd name="T113" fmla="*/ 17 h 1983"/>
                  <a:gd name="T114" fmla="*/ 11 w 535"/>
                  <a:gd name="T115" fmla="*/ 10 h 1983"/>
                  <a:gd name="T116" fmla="*/ 10 w 535"/>
                  <a:gd name="T117" fmla="*/ 0 h 198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35"/>
                  <a:gd name="T178" fmla="*/ 0 h 1983"/>
                  <a:gd name="T179" fmla="*/ 535 w 535"/>
                  <a:gd name="T180" fmla="*/ 1983 h 198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35" h="1983">
                    <a:moveTo>
                      <a:pt x="79" y="0"/>
                    </a:moveTo>
                    <a:lnTo>
                      <a:pt x="104" y="21"/>
                    </a:lnTo>
                    <a:lnTo>
                      <a:pt x="135" y="47"/>
                    </a:lnTo>
                    <a:lnTo>
                      <a:pt x="166" y="73"/>
                    </a:lnTo>
                    <a:lnTo>
                      <a:pt x="215" y="106"/>
                    </a:lnTo>
                    <a:lnTo>
                      <a:pt x="320" y="190"/>
                    </a:lnTo>
                    <a:lnTo>
                      <a:pt x="365" y="215"/>
                    </a:lnTo>
                    <a:lnTo>
                      <a:pt x="390" y="227"/>
                    </a:lnTo>
                    <a:lnTo>
                      <a:pt x="413" y="253"/>
                    </a:lnTo>
                    <a:lnTo>
                      <a:pt x="471" y="582"/>
                    </a:lnTo>
                    <a:lnTo>
                      <a:pt x="478" y="713"/>
                    </a:lnTo>
                    <a:lnTo>
                      <a:pt x="468" y="748"/>
                    </a:lnTo>
                    <a:lnTo>
                      <a:pt x="494" y="889"/>
                    </a:lnTo>
                    <a:lnTo>
                      <a:pt x="500" y="1121"/>
                    </a:lnTo>
                    <a:lnTo>
                      <a:pt x="512" y="1226"/>
                    </a:lnTo>
                    <a:lnTo>
                      <a:pt x="519" y="1297"/>
                    </a:lnTo>
                    <a:lnTo>
                      <a:pt x="530" y="1288"/>
                    </a:lnTo>
                    <a:lnTo>
                      <a:pt x="535" y="1356"/>
                    </a:lnTo>
                    <a:lnTo>
                      <a:pt x="510" y="1380"/>
                    </a:lnTo>
                    <a:lnTo>
                      <a:pt x="475" y="1400"/>
                    </a:lnTo>
                    <a:lnTo>
                      <a:pt x="443" y="1415"/>
                    </a:lnTo>
                    <a:lnTo>
                      <a:pt x="409" y="1431"/>
                    </a:lnTo>
                    <a:lnTo>
                      <a:pt x="382" y="1442"/>
                    </a:lnTo>
                    <a:lnTo>
                      <a:pt x="352" y="1442"/>
                    </a:lnTo>
                    <a:lnTo>
                      <a:pt x="330" y="1435"/>
                    </a:lnTo>
                    <a:lnTo>
                      <a:pt x="317" y="1418"/>
                    </a:lnTo>
                    <a:lnTo>
                      <a:pt x="313" y="1363"/>
                    </a:lnTo>
                    <a:lnTo>
                      <a:pt x="348" y="1370"/>
                    </a:lnTo>
                    <a:lnTo>
                      <a:pt x="336" y="1328"/>
                    </a:lnTo>
                    <a:lnTo>
                      <a:pt x="339" y="1249"/>
                    </a:lnTo>
                    <a:lnTo>
                      <a:pt x="330" y="1203"/>
                    </a:lnTo>
                    <a:lnTo>
                      <a:pt x="323" y="1148"/>
                    </a:lnTo>
                    <a:lnTo>
                      <a:pt x="312" y="1072"/>
                    </a:lnTo>
                    <a:lnTo>
                      <a:pt x="291" y="990"/>
                    </a:lnTo>
                    <a:lnTo>
                      <a:pt x="274" y="785"/>
                    </a:lnTo>
                    <a:lnTo>
                      <a:pt x="244" y="1080"/>
                    </a:lnTo>
                    <a:lnTo>
                      <a:pt x="256" y="1260"/>
                    </a:lnTo>
                    <a:lnTo>
                      <a:pt x="299" y="1449"/>
                    </a:lnTo>
                    <a:lnTo>
                      <a:pt x="392" y="1803"/>
                    </a:lnTo>
                    <a:lnTo>
                      <a:pt x="318" y="1871"/>
                    </a:lnTo>
                    <a:lnTo>
                      <a:pt x="268" y="1909"/>
                    </a:lnTo>
                    <a:lnTo>
                      <a:pt x="231" y="1932"/>
                    </a:lnTo>
                    <a:lnTo>
                      <a:pt x="206" y="1940"/>
                    </a:lnTo>
                    <a:lnTo>
                      <a:pt x="176" y="1952"/>
                    </a:lnTo>
                    <a:lnTo>
                      <a:pt x="144" y="1966"/>
                    </a:lnTo>
                    <a:lnTo>
                      <a:pt x="104" y="1983"/>
                    </a:lnTo>
                    <a:lnTo>
                      <a:pt x="57" y="1611"/>
                    </a:lnTo>
                    <a:lnTo>
                      <a:pt x="27" y="1356"/>
                    </a:lnTo>
                    <a:lnTo>
                      <a:pt x="10" y="1114"/>
                    </a:lnTo>
                    <a:lnTo>
                      <a:pt x="0" y="785"/>
                    </a:lnTo>
                    <a:lnTo>
                      <a:pt x="1" y="652"/>
                    </a:lnTo>
                    <a:lnTo>
                      <a:pt x="8" y="520"/>
                    </a:lnTo>
                    <a:lnTo>
                      <a:pt x="29" y="329"/>
                    </a:lnTo>
                    <a:lnTo>
                      <a:pt x="41" y="284"/>
                    </a:lnTo>
                    <a:lnTo>
                      <a:pt x="57" y="230"/>
                    </a:lnTo>
                    <a:lnTo>
                      <a:pt x="68" y="174"/>
                    </a:lnTo>
                    <a:lnTo>
                      <a:pt x="74" y="134"/>
                    </a:lnTo>
                    <a:lnTo>
                      <a:pt x="81" y="78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D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09" name="Freeform 122"/>
              <p:cNvSpPr>
                <a:spLocks/>
              </p:cNvSpPr>
              <p:nvPr/>
            </p:nvSpPr>
            <p:spPr bwMode="auto">
              <a:xfrm>
                <a:off x="4530" y="1605"/>
                <a:ext cx="455" cy="919"/>
              </a:xfrm>
              <a:custGeom>
                <a:avLst/>
                <a:gdLst>
                  <a:gd name="T0" fmla="*/ 111 w 910"/>
                  <a:gd name="T1" fmla="*/ 2 h 1839"/>
                  <a:gd name="T2" fmla="*/ 101 w 910"/>
                  <a:gd name="T3" fmla="*/ 3 h 1839"/>
                  <a:gd name="T4" fmla="*/ 91 w 910"/>
                  <a:gd name="T5" fmla="*/ 4 h 1839"/>
                  <a:gd name="T6" fmla="*/ 88 w 910"/>
                  <a:gd name="T7" fmla="*/ 4 h 1839"/>
                  <a:gd name="T8" fmla="*/ 84 w 910"/>
                  <a:gd name="T9" fmla="*/ 7 h 1839"/>
                  <a:gd name="T10" fmla="*/ 82 w 910"/>
                  <a:gd name="T11" fmla="*/ 9 h 1839"/>
                  <a:gd name="T12" fmla="*/ 79 w 910"/>
                  <a:gd name="T13" fmla="*/ 15 h 1839"/>
                  <a:gd name="T14" fmla="*/ 70 w 910"/>
                  <a:gd name="T15" fmla="*/ 29 h 1839"/>
                  <a:gd name="T16" fmla="*/ 65 w 910"/>
                  <a:gd name="T17" fmla="*/ 35 h 1839"/>
                  <a:gd name="T18" fmla="*/ 46 w 910"/>
                  <a:gd name="T19" fmla="*/ 65 h 1839"/>
                  <a:gd name="T20" fmla="*/ 45 w 910"/>
                  <a:gd name="T21" fmla="*/ 67 h 1839"/>
                  <a:gd name="T22" fmla="*/ 28 w 910"/>
                  <a:gd name="T23" fmla="*/ 75 h 1839"/>
                  <a:gd name="T24" fmla="*/ 7 w 910"/>
                  <a:gd name="T25" fmla="*/ 88 h 1839"/>
                  <a:gd name="T26" fmla="*/ 0 w 910"/>
                  <a:gd name="T27" fmla="*/ 92 h 1839"/>
                  <a:gd name="T28" fmla="*/ 6 w 910"/>
                  <a:gd name="T29" fmla="*/ 99 h 1839"/>
                  <a:gd name="T30" fmla="*/ 11 w 910"/>
                  <a:gd name="T31" fmla="*/ 108 h 1839"/>
                  <a:gd name="T32" fmla="*/ 13 w 910"/>
                  <a:gd name="T33" fmla="*/ 118 h 1839"/>
                  <a:gd name="T34" fmla="*/ 19 w 910"/>
                  <a:gd name="T35" fmla="*/ 112 h 1839"/>
                  <a:gd name="T36" fmla="*/ 48 w 910"/>
                  <a:gd name="T37" fmla="*/ 98 h 1839"/>
                  <a:gd name="T38" fmla="*/ 81 w 910"/>
                  <a:gd name="T39" fmla="*/ 67 h 1839"/>
                  <a:gd name="T40" fmla="*/ 85 w 910"/>
                  <a:gd name="T41" fmla="*/ 92 h 1839"/>
                  <a:gd name="T42" fmla="*/ 93 w 910"/>
                  <a:gd name="T43" fmla="*/ 121 h 1839"/>
                  <a:gd name="T44" fmla="*/ 87 w 910"/>
                  <a:gd name="T45" fmla="*/ 145 h 1839"/>
                  <a:gd name="T46" fmla="*/ 77 w 910"/>
                  <a:gd name="T47" fmla="*/ 172 h 1839"/>
                  <a:gd name="T48" fmla="*/ 67 w 910"/>
                  <a:gd name="T49" fmla="*/ 199 h 1839"/>
                  <a:gd name="T50" fmla="*/ 68 w 910"/>
                  <a:gd name="T51" fmla="*/ 207 h 1839"/>
                  <a:gd name="T52" fmla="*/ 82 w 910"/>
                  <a:gd name="T53" fmla="*/ 229 h 1839"/>
                  <a:gd name="T54" fmla="*/ 91 w 910"/>
                  <a:gd name="T55" fmla="*/ 202 h 1839"/>
                  <a:gd name="T56" fmla="*/ 94 w 910"/>
                  <a:gd name="T57" fmla="*/ 185 h 1839"/>
                  <a:gd name="T58" fmla="*/ 97 w 910"/>
                  <a:gd name="T59" fmla="*/ 151 h 1839"/>
                  <a:gd name="T60" fmla="*/ 99 w 910"/>
                  <a:gd name="T61" fmla="*/ 76 h 1839"/>
                  <a:gd name="T62" fmla="*/ 108 w 910"/>
                  <a:gd name="T63" fmla="*/ 22 h 1839"/>
                  <a:gd name="T64" fmla="*/ 110 w 910"/>
                  <a:gd name="T65" fmla="*/ 14 h 1839"/>
                  <a:gd name="T66" fmla="*/ 113 w 910"/>
                  <a:gd name="T67" fmla="*/ 5 h 1839"/>
                  <a:gd name="T68" fmla="*/ 114 w 910"/>
                  <a:gd name="T69" fmla="*/ 0 h 18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10"/>
                  <a:gd name="T106" fmla="*/ 0 h 1839"/>
                  <a:gd name="T107" fmla="*/ 910 w 910"/>
                  <a:gd name="T108" fmla="*/ 1839 h 18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10" h="1839">
                    <a:moveTo>
                      <a:pt x="910" y="0"/>
                    </a:moveTo>
                    <a:lnTo>
                      <a:pt x="888" y="22"/>
                    </a:lnTo>
                    <a:lnTo>
                      <a:pt x="842" y="22"/>
                    </a:lnTo>
                    <a:lnTo>
                      <a:pt x="807" y="25"/>
                    </a:lnTo>
                    <a:lnTo>
                      <a:pt x="772" y="30"/>
                    </a:lnTo>
                    <a:lnTo>
                      <a:pt x="727" y="39"/>
                    </a:lnTo>
                    <a:lnTo>
                      <a:pt x="713" y="36"/>
                    </a:lnTo>
                    <a:lnTo>
                      <a:pt x="700" y="38"/>
                    </a:lnTo>
                    <a:lnTo>
                      <a:pt x="687" y="44"/>
                    </a:lnTo>
                    <a:lnTo>
                      <a:pt x="671" y="56"/>
                    </a:lnTo>
                    <a:lnTo>
                      <a:pt x="665" y="69"/>
                    </a:lnTo>
                    <a:lnTo>
                      <a:pt x="655" y="78"/>
                    </a:lnTo>
                    <a:lnTo>
                      <a:pt x="642" y="97"/>
                    </a:lnTo>
                    <a:lnTo>
                      <a:pt x="632" y="125"/>
                    </a:lnTo>
                    <a:lnTo>
                      <a:pt x="621" y="145"/>
                    </a:lnTo>
                    <a:lnTo>
                      <a:pt x="556" y="236"/>
                    </a:lnTo>
                    <a:lnTo>
                      <a:pt x="540" y="241"/>
                    </a:lnTo>
                    <a:lnTo>
                      <a:pt x="520" y="281"/>
                    </a:lnTo>
                    <a:lnTo>
                      <a:pt x="363" y="509"/>
                    </a:lnTo>
                    <a:lnTo>
                      <a:pt x="365" y="520"/>
                    </a:lnTo>
                    <a:lnTo>
                      <a:pt x="348" y="529"/>
                    </a:lnTo>
                    <a:lnTo>
                      <a:pt x="354" y="543"/>
                    </a:lnTo>
                    <a:lnTo>
                      <a:pt x="296" y="571"/>
                    </a:lnTo>
                    <a:lnTo>
                      <a:pt x="222" y="604"/>
                    </a:lnTo>
                    <a:lnTo>
                      <a:pt x="182" y="635"/>
                    </a:lnTo>
                    <a:lnTo>
                      <a:pt x="57" y="711"/>
                    </a:lnTo>
                    <a:lnTo>
                      <a:pt x="37" y="705"/>
                    </a:lnTo>
                    <a:lnTo>
                      <a:pt x="0" y="740"/>
                    </a:lnTo>
                    <a:lnTo>
                      <a:pt x="23" y="762"/>
                    </a:lnTo>
                    <a:lnTo>
                      <a:pt x="48" y="798"/>
                    </a:lnTo>
                    <a:lnTo>
                      <a:pt x="66" y="830"/>
                    </a:lnTo>
                    <a:lnTo>
                      <a:pt x="82" y="865"/>
                    </a:lnTo>
                    <a:lnTo>
                      <a:pt x="94" y="920"/>
                    </a:lnTo>
                    <a:lnTo>
                      <a:pt x="99" y="951"/>
                    </a:lnTo>
                    <a:lnTo>
                      <a:pt x="148" y="936"/>
                    </a:lnTo>
                    <a:lnTo>
                      <a:pt x="148" y="899"/>
                    </a:lnTo>
                    <a:lnTo>
                      <a:pt x="303" y="834"/>
                    </a:lnTo>
                    <a:lnTo>
                      <a:pt x="378" y="785"/>
                    </a:lnTo>
                    <a:lnTo>
                      <a:pt x="476" y="722"/>
                    </a:lnTo>
                    <a:lnTo>
                      <a:pt x="644" y="536"/>
                    </a:lnTo>
                    <a:lnTo>
                      <a:pt x="667" y="668"/>
                    </a:lnTo>
                    <a:lnTo>
                      <a:pt x="677" y="740"/>
                    </a:lnTo>
                    <a:lnTo>
                      <a:pt x="694" y="813"/>
                    </a:lnTo>
                    <a:lnTo>
                      <a:pt x="739" y="970"/>
                    </a:lnTo>
                    <a:lnTo>
                      <a:pt x="717" y="1065"/>
                    </a:lnTo>
                    <a:lnTo>
                      <a:pt x="689" y="1164"/>
                    </a:lnTo>
                    <a:lnTo>
                      <a:pt x="648" y="1280"/>
                    </a:lnTo>
                    <a:lnTo>
                      <a:pt x="609" y="1376"/>
                    </a:lnTo>
                    <a:lnTo>
                      <a:pt x="540" y="1556"/>
                    </a:lnTo>
                    <a:lnTo>
                      <a:pt x="536" y="1595"/>
                    </a:lnTo>
                    <a:lnTo>
                      <a:pt x="537" y="1629"/>
                    </a:lnTo>
                    <a:lnTo>
                      <a:pt x="539" y="1663"/>
                    </a:lnTo>
                    <a:lnTo>
                      <a:pt x="610" y="1792"/>
                    </a:lnTo>
                    <a:lnTo>
                      <a:pt x="649" y="1839"/>
                    </a:lnTo>
                    <a:lnTo>
                      <a:pt x="711" y="1712"/>
                    </a:lnTo>
                    <a:lnTo>
                      <a:pt x="726" y="1623"/>
                    </a:lnTo>
                    <a:lnTo>
                      <a:pt x="741" y="1549"/>
                    </a:lnTo>
                    <a:lnTo>
                      <a:pt x="749" y="1485"/>
                    </a:lnTo>
                    <a:lnTo>
                      <a:pt x="762" y="1375"/>
                    </a:lnTo>
                    <a:lnTo>
                      <a:pt x="772" y="1215"/>
                    </a:lnTo>
                    <a:lnTo>
                      <a:pt x="785" y="944"/>
                    </a:lnTo>
                    <a:lnTo>
                      <a:pt x="792" y="610"/>
                    </a:lnTo>
                    <a:lnTo>
                      <a:pt x="847" y="219"/>
                    </a:lnTo>
                    <a:lnTo>
                      <a:pt x="857" y="179"/>
                    </a:lnTo>
                    <a:lnTo>
                      <a:pt x="864" y="156"/>
                    </a:lnTo>
                    <a:lnTo>
                      <a:pt x="874" y="117"/>
                    </a:lnTo>
                    <a:lnTo>
                      <a:pt x="883" y="83"/>
                    </a:lnTo>
                    <a:lnTo>
                      <a:pt x="897" y="47"/>
                    </a:lnTo>
                    <a:lnTo>
                      <a:pt x="908" y="18"/>
                    </a:lnTo>
                    <a:lnTo>
                      <a:pt x="910" y="0"/>
                    </a:lnTo>
                    <a:close/>
                  </a:path>
                </a:pathLst>
              </a:custGeom>
              <a:solidFill>
                <a:srgbClr val="00D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111" name="Group 125"/>
              <p:cNvGrpSpPr>
                <a:grpSpLocks/>
              </p:cNvGrpSpPr>
              <p:nvPr/>
            </p:nvGrpSpPr>
            <p:grpSpPr bwMode="auto">
              <a:xfrm>
                <a:off x="5052" y="1606"/>
                <a:ext cx="95" cy="814"/>
                <a:chOff x="5052" y="1606"/>
                <a:chExt cx="95" cy="814"/>
              </a:xfrm>
            </p:grpSpPr>
            <p:sp>
              <p:nvSpPr>
                <p:cNvPr id="1120" name="Freeform 123"/>
                <p:cNvSpPr>
                  <a:spLocks/>
                </p:cNvSpPr>
                <p:nvPr/>
              </p:nvSpPr>
              <p:spPr bwMode="auto">
                <a:xfrm>
                  <a:off x="5056" y="1615"/>
                  <a:ext cx="91" cy="805"/>
                </a:xfrm>
                <a:custGeom>
                  <a:avLst/>
                  <a:gdLst>
                    <a:gd name="T0" fmla="*/ 10 w 182"/>
                    <a:gd name="T1" fmla="*/ 0 h 1610"/>
                    <a:gd name="T2" fmla="*/ 13 w 182"/>
                    <a:gd name="T3" fmla="*/ 3 h 1610"/>
                    <a:gd name="T4" fmla="*/ 17 w 182"/>
                    <a:gd name="T5" fmla="*/ 6 h 1610"/>
                    <a:gd name="T6" fmla="*/ 19 w 182"/>
                    <a:gd name="T7" fmla="*/ 7 h 1610"/>
                    <a:gd name="T8" fmla="*/ 20 w 182"/>
                    <a:gd name="T9" fmla="*/ 13 h 1610"/>
                    <a:gd name="T10" fmla="*/ 21 w 182"/>
                    <a:gd name="T11" fmla="*/ 18 h 1610"/>
                    <a:gd name="T12" fmla="*/ 21 w 182"/>
                    <a:gd name="T13" fmla="*/ 23 h 1610"/>
                    <a:gd name="T14" fmla="*/ 21 w 182"/>
                    <a:gd name="T15" fmla="*/ 27 h 1610"/>
                    <a:gd name="T16" fmla="*/ 22 w 182"/>
                    <a:gd name="T17" fmla="*/ 32 h 1610"/>
                    <a:gd name="T18" fmla="*/ 22 w 182"/>
                    <a:gd name="T19" fmla="*/ 36 h 1610"/>
                    <a:gd name="T20" fmla="*/ 23 w 182"/>
                    <a:gd name="T21" fmla="*/ 41 h 1610"/>
                    <a:gd name="T22" fmla="*/ 23 w 182"/>
                    <a:gd name="T23" fmla="*/ 43 h 1610"/>
                    <a:gd name="T24" fmla="*/ 23 w 182"/>
                    <a:gd name="T25" fmla="*/ 45 h 1610"/>
                    <a:gd name="T26" fmla="*/ 23 w 182"/>
                    <a:gd name="T27" fmla="*/ 47 h 1610"/>
                    <a:gd name="T28" fmla="*/ 22 w 182"/>
                    <a:gd name="T29" fmla="*/ 49 h 1610"/>
                    <a:gd name="T30" fmla="*/ 21 w 182"/>
                    <a:gd name="T31" fmla="*/ 50 h 1610"/>
                    <a:gd name="T32" fmla="*/ 19 w 182"/>
                    <a:gd name="T33" fmla="*/ 51 h 1610"/>
                    <a:gd name="T34" fmla="*/ 7 w 182"/>
                    <a:gd name="T35" fmla="*/ 57 h 1610"/>
                    <a:gd name="T36" fmla="*/ 17 w 182"/>
                    <a:gd name="T37" fmla="*/ 71 h 1610"/>
                    <a:gd name="T38" fmla="*/ 21 w 182"/>
                    <a:gd name="T39" fmla="*/ 77 h 1610"/>
                    <a:gd name="T40" fmla="*/ 22 w 182"/>
                    <a:gd name="T41" fmla="*/ 80 h 1610"/>
                    <a:gd name="T42" fmla="*/ 20 w 182"/>
                    <a:gd name="T43" fmla="*/ 85 h 1610"/>
                    <a:gd name="T44" fmla="*/ 15 w 182"/>
                    <a:gd name="T45" fmla="*/ 98 h 1610"/>
                    <a:gd name="T46" fmla="*/ 11 w 182"/>
                    <a:gd name="T47" fmla="*/ 106 h 1610"/>
                    <a:gd name="T48" fmla="*/ 7 w 182"/>
                    <a:gd name="T49" fmla="*/ 116 h 1610"/>
                    <a:gd name="T50" fmla="*/ 6 w 182"/>
                    <a:gd name="T51" fmla="*/ 123 h 1610"/>
                    <a:gd name="T52" fmla="*/ 3 w 182"/>
                    <a:gd name="T53" fmla="*/ 132 h 1610"/>
                    <a:gd name="T54" fmla="*/ 3 w 182"/>
                    <a:gd name="T55" fmla="*/ 138 h 1610"/>
                    <a:gd name="T56" fmla="*/ 3 w 182"/>
                    <a:gd name="T57" fmla="*/ 145 h 1610"/>
                    <a:gd name="T58" fmla="*/ 7 w 182"/>
                    <a:gd name="T59" fmla="*/ 201 h 1610"/>
                    <a:gd name="T60" fmla="*/ 3 w 182"/>
                    <a:gd name="T61" fmla="*/ 170 h 1610"/>
                    <a:gd name="T62" fmla="*/ 1 w 182"/>
                    <a:gd name="T63" fmla="*/ 140 h 1610"/>
                    <a:gd name="T64" fmla="*/ 0 w 182"/>
                    <a:gd name="T65" fmla="*/ 99 h 1610"/>
                    <a:gd name="T66" fmla="*/ 1 w 182"/>
                    <a:gd name="T67" fmla="*/ 82 h 1610"/>
                    <a:gd name="T68" fmla="*/ 1 w 182"/>
                    <a:gd name="T69" fmla="*/ 65 h 1610"/>
                    <a:gd name="T70" fmla="*/ 3 w 182"/>
                    <a:gd name="T71" fmla="*/ 42 h 1610"/>
                    <a:gd name="T72" fmla="*/ 6 w 182"/>
                    <a:gd name="T73" fmla="*/ 36 h 1610"/>
                    <a:gd name="T74" fmla="*/ 7 w 182"/>
                    <a:gd name="T75" fmla="*/ 28 h 1610"/>
                    <a:gd name="T76" fmla="*/ 9 w 182"/>
                    <a:gd name="T77" fmla="*/ 22 h 1610"/>
                    <a:gd name="T78" fmla="*/ 10 w 182"/>
                    <a:gd name="T79" fmla="*/ 17 h 1610"/>
                    <a:gd name="T80" fmla="*/ 11 w 182"/>
                    <a:gd name="T81" fmla="*/ 10 h 1610"/>
                    <a:gd name="T82" fmla="*/ 10 w 182"/>
                    <a:gd name="T83" fmla="*/ 0 h 161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82"/>
                    <a:gd name="T127" fmla="*/ 0 h 1610"/>
                    <a:gd name="T128" fmla="*/ 182 w 182"/>
                    <a:gd name="T129" fmla="*/ 1610 h 161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82" h="1610">
                      <a:moveTo>
                        <a:pt x="80" y="0"/>
                      </a:moveTo>
                      <a:lnTo>
                        <a:pt x="106" y="20"/>
                      </a:lnTo>
                      <a:lnTo>
                        <a:pt x="135" y="46"/>
                      </a:lnTo>
                      <a:lnTo>
                        <a:pt x="145" y="60"/>
                      </a:lnTo>
                      <a:lnTo>
                        <a:pt x="158" y="102"/>
                      </a:lnTo>
                      <a:lnTo>
                        <a:pt x="162" y="141"/>
                      </a:lnTo>
                      <a:lnTo>
                        <a:pt x="165" y="180"/>
                      </a:lnTo>
                      <a:lnTo>
                        <a:pt x="168" y="218"/>
                      </a:lnTo>
                      <a:lnTo>
                        <a:pt x="173" y="256"/>
                      </a:lnTo>
                      <a:lnTo>
                        <a:pt x="176" y="288"/>
                      </a:lnTo>
                      <a:lnTo>
                        <a:pt x="179" y="321"/>
                      </a:lnTo>
                      <a:lnTo>
                        <a:pt x="182" y="342"/>
                      </a:lnTo>
                      <a:lnTo>
                        <a:pt x="181" y="360"/>
                      </a:lnTo>
                      <a:lnTo>
                        <a:pt x="180" y="374"/>
                      </a:lnTo>
                      <a:lnTo>
                        <a:pt x="176" y="386"/>
                      </a:lnTo>
                      <a:lnTo>
                        <a:pt x="168" y="397"/>
                      </a:lnTo>
                      <a:lnTo>
                        <a:pt x="146" y="411"/>
                      </a:lnTo>
                      <a:lnTo>
                        <a:pt x="61" y="462"/>
                      </a:lnTo>
                      <a:lnTo>
                        <a:pt x="132" y="567"/>
                      </a:lnTo>
                      <a:lnTo>
                        <a:pt x="163" y="609"/>
                      </a:lnTo>
                      <a:lnTo>
                        <a:pt x="174" y="637"/>
                      </a:lnTo>
                      <a:lnTo>
                        <a:pt x="160" y="678"/>
                      </a:lnTo>
                      <a:lnTo>
                        <a:pt x="124" y="777"/>
                      </a:lnTo>
                      <a:lnTo>
                        <a:pt x="90" y="850"/>
                      </a:lnTo>
                      <a:lnTo>
                        <a:pt x="62" y="930"/>
                      </a:lnTo>
                      <a:lnTo>
                        <a:pt x="48" y="991"/>
                      </a:lnTo>
                      <a:lnTo>
                        <a:pt x="28" y="1051"/>
                      </a:lnTo>
                      <a:lnTo>
                        <a:pt x="21" y="1098"/>
                      </a:lnTo>
                      <a:lnTo>
                        <a:pt x="21" y="1158"/>
                      </a:lnTo>
                      <a:lnTo>
                        <a:pt x="58" y="1610"/>
                      </a:lnTo>
                      <a:lnTo>
                        <a:pt x="27" y="1357"/>
                      </a:lnTo>
                      <a:lnTo>
                        <a:pt x="10" y="1113"/>
                      </a:lnTo>
                      <a:lnTo>
                        <a:pt x="0" y="785"/>
                      </a:lnTo>
                      <a:lnTo>
                        <a:pt x="1" y="651"/>
                      </a:lnTo>
                      <a:lnTo>
                        <a:pt x="9" y="519"/>
                      </a:lnTo>
                      <a:lnTo>
                        <a:pt x="29" y="329"/>
                      </a:lnTo>
                      <a:lnTo>
                        <a:pt x="41" y="284"/>
                      </a:lnTo>
                      <a:lnTo>
                        <a:pt x="58" y="229"/>
                      </a:lnTo>
                      <a:lnTo>
                        <a:pt x="69" y="173"/>
                      </a:lnTo>
                      <a:lnTo>
                        <a:pt x="75" y="133"/>
                      </a:lnTo>
                      <a:lnTo>
                        <a:pt x="83" y="77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21" name="Freeform 124"/>
                <p:cNvSpPr>
                  <a:spLocks/>
                </p:cNvSpPr>
                <p:nvPr/>
              </p:nvSpPr>
              <p:spPr bwMode="auto">
                <a:xfrm>
                  <a:off x="5052" y="1606"/>
                  <a:ext cx="91" cy="805"/>
                </a:xfrm>
                <a:custGeom>
                  <a:avLst/>
                  <a:gdLst>
                    <a:gd name="T0" fmla="*/ 10 w 182"/>
                    <a:gd name="T1" fmla="*/ 0 h 1610"/>
                    <a:gd name="T2" fmla="*/ 13 w 182"/>
                    <a:gd name="T3" fmla="*/ 3 h 1610"/>
                    <a:gd name="T4" fmla="*/ 17 w 182"/>
                    <a:gd name="T5" fmla="*/ 6 h 1610"/>
                    <a:gd name="T6" fmla="*/ 18 w 182"/>
                    <a:gd name="T7" fmla="*/ 7 h 1610"/>
                    <a:gd name="T8" fmla="*/ 20 w 182"/>
                    <a:gd name="T9" fmla="*/ 13 h 1610"/>
                    <a:gd name="T10" fmla="*/ 21 w 182"/>
                    <a:gd name="T11" fmla="*/ 18 h 1610"/>
                    <a:gd name="T12" fmla="*/ 21 w 182"/>
                    <a:gd name="T13" fmla="*/ 23 h 1610"/>
                    <a:gd name="T14" fmla="*/ 21 w 182"/>
                    <a:gd name="T15" fmla="*/ 27 h 1610"/>
                    <a:gd name="T16" fmla="*/ 22 w 182"/>
                    <a:gd name="T17" fmla="*/ 32 h 1610"/>
                    <a:gd name="T18" fmla="*/ 22 w 182"/>
                    <a:gd name="T19" fmla="*/ 37 h 1610"/>
                    <a:gd name="T20" fmla="*/ 23 w 182"/>
                    <a:gd name="T21" fmla="*/ 41 h 1610"/>
                    <a:gd name="T22" fmla="*/ 23 w 182"/>
                    <a:gd name="T23" fmla="*/ 43 h 1610"/>
                    <a:gd name="T24" fmla="*/ 23 w 182"/>
                    <a:gd name="T25" fmla="*/ 45 h 1610"/>
                    <a:gd name="T26" fmla="*/ 23 w 182"/>
                    <a:gd name="T27" fmla="*/ 47 h 1610"/>
                    <a:gd name="T28" fmla="*/ 22 w 182"/>
                    <a:gd name="T29" fmla="*/ 49 h 1610"/>
                    <a:gd name="T30" fmla="*/ 21 w 182"/>
                    <a:gd name="T31" fmla="*/ 50 h 1610"/>
                    <a:gd name="T32" fmla="*/ 19 w 182"/>
                    <a:gd name="T33" fmla="*/ 51 h 1610"/>
                    <a:gd name="T34" fmla="*/ 7 w 182"/>
                    <a:gd name="T35" fmla="*/ 57 h 1610"/>
                    <a:gd name="T36" fmla="*/ 17 w 182"/>
                    <a:gd name="T37" fmla="*/ 71 h 1610"/>
                    <a:gd name="T38" fmla="*/ 21 w 182"/>
                    <a:gd name="T39" fmla="*/ 77 h 1610"/>
                    <a:gd name="T40" fmla="*/ 22 w 182"/>
                    <a:gd name="T41" fmla="*/ 80 h 1610"/>
                    <a:gd name="T42" fmla="*/ 20 w 182"/>
                    <a:gd name="T43" fmla="*/ 85 h 1610"/>
                    <a:gd name="T44" fmla="*/ 15 w 182"/>
                    <a:gd name="T45" fmla="*/ 98 h 1610"/>
                    <a:gd name="T46" fmla="*/ 11 w 182"/>
                    <a:gd name="T47" fmla="*/ 106 h 1610"/>
                    <a:gd name="T48" fmla="*/ 7 w 182"/>
                    <a:gd name="T49" fmla="*/ 116 h 1610"/>
                    <a:gd name="T50" fmla="*/ 6 w 182"/>
                    <a:gd name="T51" fmla="*/ 123 h 1610"/>
                    <a:gd name="T52" fmla="*/ 3 w 182"/>
                    <a:gd name="T53" fmla="*/ 132 h 1610"/>
                    <a:gd name="T54" fmla="*/ 3 w 182"/>
                    <a:gd name="T55" fmla="*/ 138 h 1610"/>
                    <a:gd name="T56" fmla="*/ 3 w 182"/>
                    <a:gd name="T57" fmla="*/ 145 h 1610"/>
                    <a:gd name="T58" fmla="*/ 7 w 182"/>
                    <a:gd name="T59" fmla="*/ 201 h 1610"/>
                    <a:gd name="T60" fmla="*/ 3 w 182"/>
                    <a:gd name="T61" fmla="*/ 170 h 1610"/>
                    <a:gd name="T62" fmla="*/ 1 w 182"/>
                    <a:gd name="T63" fmla="*/ 140 h 1610"/>
                    <a:gd name="T64" fmla="*/ 0 w 182"/>
                    <a:gd name="T65" fmla="*/ 99 h 1610"/>
                    <a:gd name="T66" fmla="*/ 1 w 182"/>
                    <a:gd name="T67" fmla="*/ 82 h 1610"/>
                    <a:gd name="T68" fmla="*/ 1 w 182"/>
                    <a:gd name="T69" fmla="*/ 65 h 1610"/>
                    <a:gd name="T70" fmla="*/ 3 w 182"/>
                    <a:gd name="T71" fmla="*/ 42 h 1610"/>
                    <a:gd name="T72" fmla="*/ 6 w 182"/>
                    <a:gd name="T73" fmla="*/ 36 h 1610"/>
                    <a:gd name="T74" fmla="*/ 7 w 182"/>
                    <a:gd name="T75" fmla="*/ 28 h 1610"/>
                    <a:gd name="T76" fmla="*/ 9 w 182"/>
                    <a:gd name="T77" fmla="*/ 22 h 1610"/>
                    <a:gd name="T78" fmla="*/ 10 w 182"/>
                    <a:gd name="T79" fmla="*/ 17 h 1610"/>
                    <a:gd name="T80" fmla="*/ 11 w 182"/>
                    <a:gd name="T81" fmla="*/ 10 h 1610"/>
                    <a:gd name="T82" fmla="*/ 10 w 182"/>
                    <a:gd name="T83" fmla="*/ 0 h 161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82"/>
                    <a:gd name="T127" fmla="*/ 0 h 1610"/>
                    <a:gd name="T128" fmla="*/ 182 w 182"/>
                    <a:gd name="T129" fmla="*/ 1610 h 161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82" h="1610">
                      <a:moveTo>
                        <a:pt x="80" y="0"/>
                      </a:moveTo>
                      <a:lnTo>
                        <a:pt x="105" y="20"/>
                      </a:lnTo>
                      <a:lnTo>
                        <a:pt x="135" y="47"/>
                      </a:lnTo>
                      <a:lnTo>
                        <a:pt x="144" y="61"/>
                      </a:lnTo>
                      <a:lnTo>
                        <a:pt x="158" y="102"/>
                      </a:lnTo>
                      <a:lnTo>
                        <a:pt x="161" y="141"/>
                      </a:lnTo>
                      <a:lnTo>
                        <a:pt x="165" y="180"/>
                      </a:lnTo>
                      <a:lnTo>
                        <a:pt x="167" y="219"/>
                      </a:lnTo>
                      <a:lnTo>
                        <a:pt x="172" y="256"/>
                      </a:lnTo>
                      <a:lnTo>
                        <a:pt x="176" y="289"/>
                      </a:lnTo>
                      <a:lnTo>
                        <a:pt x="178" y="321"/>
                      </a:lnTo>
                      <a:lnTo>
                        <a:pt x="182" y="343"/>
                      </a:lnTo>
                      <a:lnTo>
                        <a:pt x="181" y="360"/>
                      </a:lnTo>
                      <a:lnTo>
                        <a:pt x="180" y="374"/>
                      </a:lnTo>
                      <a:lnTo>
                        <a:pt x="176" y="386"/>
                      </a:lnTo>
                      <a:lnTo>
                        <a:pt x="167" y="397"/>
                      </a:lnTo>
                      <a:lnTo>
                        <a:pt x="146" y="411"/>
                      </a:lnTo>
                      <a:lnTo>
                        <a:pt x="61" y="462"/>
                      </a:lnTo>
                      <a:lnTo>
                        <a:pt x="132" y="568"/>
                      </a:lnTo>
                      <a:lnTo>
                        <a:pt x="163" y="610"/>
                      </a:lnTo>
                      <a:lnTo>
                        <a:pt x="173" y="638"/>
                      </a:lnTo>
                      <a:lnTo>
                        <a:pt x="160" y="678"/>
                      </a:lnTo>
                      <a:lnTo>
                        <a:pt x="124" y="779"/>
                      </a:lnTo>
                      <a:lnTo>
                        <a:pt x="90" y="850"/>
                      </a:lnTo>
                      <a:lnTo>
                        <a:pt x="62" y="931"/>
                      </a:lnTo>
                      <a:lnTo>
                        <a:pt x="47" y="991"/>
                      </a:lnTo>
                      <a:lnTo>
                        <a:pt x="28" y="1052"/>
                      </a:lnTo>
                      <a:lnTo>
                        <a:pt x="21" y="1098"/>
                      </a:lnTo>
                      <a:lnTo>
                        <a:pt x="21" y="1159"/>
                      </a:lnTo>
                      <a:lnTo>
                        <a:pt x="58" y="1610"/>
                      </a:lnTo>
                      <a:lnTo>
                        <a:pt x="27" y="1357"/>
                      </a:lnTo>
                      <a:lnTo>
                        <a:pt x="10" y="1114"/>
                      </a:lnTo>
                      <a:lnTo>
                        <a:pt x="0" y="785"/>
                      </a:lnTo>
                      <a:lnTo>
                        <a:pt x="1" y="652"/>
                      </a:lnTo>
                      <a:lnTo>
                        <a:pt x="8" y="520"/>
                      </a:lnTo>
                      <a:lnTo>
                        <a:pt x="29" y="329"/>
                      </a:lnTo>
                      <a:lnTo>
                        <a:pt x="41" y="284"/>
                      </a:lnTo>
                      <a:lnTo>
                        <a:pt x="58" y="230"/>
                      </a:lnTo>
                      <a:lnTo>
                        <a:pt x="69" y="174"/>
                      </a:lnTo>
                      <a:lnTo>
                        <a:pt x="75" y="133"/>
                      </a:lnTo>
                      <a:lnTo>
                        <a:pt x="82" y="78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112" name="Group 128"/>
              <p:cNvGrpSpPr>
                <a:grpSpLocks/>
              </p:cNvGrpSpPr>
              <p:nvPr/>
            </p:nvGrpSpPr>
            <p:grpSpPr bwMode="auto">
              <a:xfrm>
                <a:off x="4862" y="1605"/>
                <a:ext cx="124" cy="785"/>
                <a:chOff x="4862" y="1605"/>
                <a:chExt cx="124" cy="785"/>
              </a:xfrm>
            </p:grpSpPr>
            <p:sp>
              <p:nvSpPr>
                <p:cNvPr id="1118" name="Freeform 126"/>
                <p:cNvSpPr>
                  <a:spLocks/>
                </p:cNvSpPr>
                <p:nvPr/>
              </p:nvSpPr>
              <p:spPr bwMode="auto">
                <a:xfrm>
                  <a:off x="4863" y="1616"/>
                  <a:ext cx="123" cy="774"/>
                </a:xfrm>
                <a:custGeom>
                  <a:avLst/>
                  <a:gdLst>
                    <a:gd name="T0" fmla="*/ 31 w 245"/>
                    <a:gd name="T1" fmla="*/ 0 h 1548"/>
                    <a:gd name="T2" fmla="*/ 28 w 245"/>
                    <a:gd name="T3" fmla="*/ 3 h 1548"/>
                    <a:gd name="T4" fmla="*/ 27 w 245"/>
                    <a:gd name="T5" fmla="*/ 5 h 1548"/>
                    <a:gd name="T6" fmla="*/ 25 w 245"/>
                    <a:gd name="T7" fmla="*/ 6 h 1548"/>
                    <a:gd name="T8" fmla="*/ 23 w 245"/>
                    <a:gd name="T9" fmla="*/ 9 h 1548"/>
                    <a:gd name="T10" fmla="*/ 21 w 245"/>
                    <a:gd name="T11" fmla="*/ 11 h 1548"/>
                    <a:gd name="T12" fmla="*/ 19 w 245"/>
                    <a:gd name="T13" fmla="*/ 12 h 1548"/>
                    <a:gd name="T14" fmla="*/ 17 w 245"/>
                    <a:gd name="T15" fmla="*/ 15 h 1548"/>
                    <a:gd name="T16" fmla="*/ 15 w 245"/>
                    <a:gd name="T17" fmla="*/ 19 h 1548"/>
                    <a:gd name="T18" fmla="*/ 14 w 245"/>
                    <a:gd name="T19" fmla="*/ 21 h 1548"/>
                    <a:gd name="T20" fmla="*/ 12 w 245"/>
                    <a:gd name="T21" fmla="*/ 24 h 1548"/>
                    <a:gd name="T22" fmla="*/ 11 w 245"/>
                    <a:gd name="T23" fmla="*/ 26 h 1548"/>
                    <a:gd name="T24" fmla="*/ 9 w 245"/>
                    <a:gd name="T25" fmla="*/ 31 h 1548"/>
                    <a:gd name="T26" fmla="*/ 8 w 245"/>
                    <a:gd name="T27" fmla="*/ 37 h 1548"/>
                    <a:gd name="T28" fmla="*/ 9 w 245"/>
                    <a:gd name="T29" fmla="*/ 40 h 1548"/>
                    <a:gd name="T30" fmla="*/ 11 w 245"/>
                    <a:gd name="T31" fmla="*/ 42 h 1548"/>
                    <a:gd name="T32" fmla="*/ 16 w 245"/>
                    <a:gd name="T33" fmla="*/ 49 h 1548"/>
                    <a:gd name="T34" fmla="*/ 5 w 245"/>
                    <a:gd name="T35" fmla="*/ 55 h 1548"/>
                    <a:gd name="T36" fmla="*/ 2 w 245"/>
                    <a:gd name="T37" fmla="*/ 56 h 1548"/>
                    <a:gd name="T38" fmla="*/ 1 w 245"/>
                    <a:gd name="T39" fmla="*/ 57 h 1548"/>
                    <a:gd name="T40" fmla="*/ 0 w 245"/>
                    <a:gd name="T41" fmla="*/ 61 h 1548"/>
                    <a:gd name="T42" fmla="*/ 2 w 245"/>
                    <a:gd name="T43" fmla="*/ 75 h 1548"/>
                    <a:gd name="T44" fmla="*/ 5 w 245"/>
                    <a:gd name="T45" fmla="*/ 91 h 1548"/>
                    <a:gd name="T46" fmla="*/ 7 w 245"/>
                    <a:gd name="T47" fmla="*/ 100 h 1548"/>
                    <a:gd name="T48" fmla="*/ 10 w 245"/>
                    <a:gd name="T49" fmla="*/ 122 h 1548"/>
                    <a:gd name="T50" fmla="*/ 11 w 245"/>
                    <a:gd name="T51" fmla="*/ 131 h 1548"/>
                    <a:gd name="T52" fmla="*/ 12 w 245"/>
                    <a:gd name="T53" fmla="*/ 137 h 1548"/>
                    <a:gd name="T54" fmla="*/ 12 w 245"/>
                    <a:gd name="T55" fmla="*/ 146 h 1548"/>
                    <a:gd name="T56" fmla="*/ 10 w 245"/>
                    <a:gd name="T57" fmla="*/ 194 h 1548"/>
                    <a:gd name="T58" fmla="*/ 11 w 245"/>
                    <a:gd name="T59" fmla="*/ 186 h 1548"/>
                    <a:gd name="T60" fmla="*/ 12 w 245"/>
                    <a:gd name="T61" fmla="*/ 172 h 1548"/>
                    <a:gd name="T62" fmla="*/ 14 w 245"/>
                    <a:gd name="T63" fmla="*/ 152 h 1548"/>
                    <a:gd name="T64" fmla="*/ 15 w 245"/>
                    <a:gd name="T65" fmla="*/ 117 h 1548"/>
                    <a:gd name="T66" fmla="*/ 16 w 245"/>
                    <a:gd name="T67" fmla="*/ 77 h 1548"/>
                    <a:gd name="T68" fmla="*/ 23 w 245"/>
                    <a:gd name="T69" fmla="*/ 27 h 1548"/>
                    <a:gd name="T70" fmla="*/ 24 w 245"/>
                    <a:gd name="T71" fmla="*/ 23 h 1548"/>
                    <a:gd name="T72" fmla="*/ 25 w 245"/>
                    <a:gd name="T73" fmla="*/ 20 h 1548"/>
                    <a:gd name="T74" fmla="*/ 27 w 245"/>
                    <a:gd name="T75" fmla="*/ 14 h 1548"/>
                    <a:gd name="T76" fmla="*/ 28 w 245"/>
                    <a:gd name="T77" fmla="*/ 11 h 1548"/>
                    <a:gd name="T78" fmla="*/ 29 w 245"/>
                    <a:gd name="T79" fmla="*/ 6 h 1548"/>
                    <a:gd name="T80" fmla="*/ 31 w 245"/>
                    <a:gd name="T81" fmla="*/ 3 h 1548"/>
                    <a:gd name="T82" fmla="*/ 31 w 245"/>
                    <a:gd name="T83" fmla="*/ 0 h 1548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5"/>
                    <a:gd name="T127" fmla="*/ 0 h 1548"/>
                    <a:gd name="T128" fmla="*/ 245 w 245"/>
                    <a:gd name="T129" fmla="*/ 1548 h 1548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5" h="1548">
                      <a:moveTo>
                        <a:pt x="245" y="0"/>
                      </a:moveTo>
                      <a:lnTo>
                        <a:pt x="224" y="22"/>
                      </a:lnTo>
                      <a:lnTo>
                        <a:pt x="209" y="37"/>
                      </a:lnTo>
                      <a:lnTo>
                        <a:pt x="194" y="55"/>
                      </a:lnTo>
                      <a:lnTo>
                        <a:pt x="179" y="70"/>
                      </a:lnTo>
                      <a:lnTo>
                        <a:pt x="165" y="87"/>
                      </a:lnTo>
                      <a:lnTo>
                        <a:pt x="149" y="99"/>
                      </a:lnTo>
                      <a:lnTo>
                        <a:pt x="135" y="121"/>
                      </a:lnTo>
                      <a:lnTo>
                        <a:pt x="120" y="146"/>
                      </a:lnTo>
                      <a:lnTo>
                        <a:pt x="109" y="165"/>
                      </a:lnTo>
                      <a:lnTo>
                        <a:pt x="96" y="188"/>
                      </a:lnTo>
                      <a:lnTo>
                        <a:pt x="88" y="208"/>
                      </a:lnTo>
                      <a:lnTo>
                        <a:pt x="71" y="250"/>
                      </a:lnTo>
                      <a:lnTo>
                        <a:pt x="57" y="292"/>
                      </a:lnTo>
                      <a:lnTo>
                        <a:pt x="67" y="315"/>
                      </a:lnTo>
                      <a:lnTo>
                        <a:pt x="88" y="332"/>
                      </a:lnTo>
                      <a:lnTo>
                        <a:pt x="128" y="399"/>
                      </a:lnTo>
                      <a:lnTo>
                        <a:pt x="33" y="442"/>
                      </a:lnTo>
                      <a:lnTo>
                        <a:pt x="15" y="449"/>
                      </a:lnTo>
                      <a:lnTo>
                        <a:pt x="5" y="462"/>
                      </a:lnTo>
                      <a:lnTo>
                        <a:pt x="0" y="494"/>
                      </a:lnTo>
                      <a:lnTo>
                        <a:pt x="12" y="597"/>
                      </a:lnTo>
                      <a:lnTo>
                        <a:pt x="33" y="722"/>
                      </a:lnTo>
                      <a:lnTo>
                        <a:pt x="49" y="804"/>
                      </a:lnTo>
                      <a:lnTo>
                        <a:pt x="80" y="979"/>
                      </a:lnTo>
                      <a:lnTo>
                        <a:pt x="86" y="1041"/>
                      </a:lnTo>
                      <a:lnTo>
                        <a:pt x="91" y="1094"/>
                      </a:lnTo>
                      <a:lnTo>
                        <a:pt x="95" y="1165"/>
                      </a:lnTo>
                      <a:lnTo>
                        <a:pt x="75" y="1548"/>
                      </a:lnTo>
                      <a:lnTo>
                        <a:pt x="83" y="1485"/>
                      </a:lnTo>
                      <a:lnTo>
                        <a:pt x="96" y="1376"/>
                      </a:lnTo>
                      <a:lnTo>
                        <a:pt x="106" y="1216"/>
                      </a:lnTo>
                      <a:lnTo>
                        <a:pt x="119" y="943"/>
                      </a:lnTo>
                      <a:lnTo>
                        <a:pt x="126" y="610"/>
                      </a:lnTo>
                      <a:lnTo>
                        <a:pt x="181" y="219"/>
                      </a:lnTo>
                      <a:lnTo>
                        <a:pt x="192" y="179"/>
                      </a:lnTo>
                      <a:lnTo>
                        <a:pt x="199" y="155"/>
                      </a:lnTo>
                      <a:lnTo>
                        <a:pt x="209" y="117"/>
                      </a:lnTo>
                      <a:lnTo>
                        <a:pt x="219" y="82"/>
                      </a:lnTo>
                      <a:lnTo>
                        <a:pt x="232" y="47"/>
                      </a:lnTo>
                      <a:lnTo>
                        <a:pt x="243" y="1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19" name="Freeform 127"/>
                <p:cNvSpPr>
                  <a:spLocks/>
                </p:cNvSpPr>
                <p:nvPr/>
              </p:nvSpPr>
              <p:spPr bwMode="auto">
                <a:xfrm>
                  <a:off x="4862" y="1605"/>
                  <a:ext cx="123" cy="774"/>
                </a:xfrm>
                <a:custGeom>
                  <a:avLst/>
                  <a:gdLst>
                    <a:gd name="T0" fmla="*/ 31 w 245"/>
                    <a:gd name="T1" fmla="*/ 0 h 1549"/>
                    <a:gd name="T2" fmla="*/ 28 w 245"/>
                    <a:gd name="T3" fmla="*/ 2 h 1549"/>
                    <a:gd name="T4" fmla="*/ 27 w 245"/>
                    <a:gd name="T5" fmla="*/ 4 h 1549"/>
                    <a:gd name="T6" fmla="*/ 25 w 245"/>
                    <a:gd name="T7" fmla="*/ 6 h 1549"/>
                    <a:gd name="T8" fmla="*/ 23 w 245"/>
                    <a:gd name="T9" fmla="*/ 8 h 1549"/>
                    <a:gd name="T10" fmla="*/ 21 w 245"/>
                    <a:gd name="T11" fmla="*/ 10 h 1549"/>
                    <a:gd name="T12" fmla="*/ 19 w 245"/>
                    <a:gd name="T13" fmla="*/ 12 h 1549"/>
                    <a:gd name="T14" fmla="*/ 17 w 245"/>
                    <a:gd name="T15" fmla="*/ 15 h 1549"/>
                    <a:gd name="T16" fmla="*/ 15 w 245"/>
                    <a:gd name="T17" fmla="*/ 18 h 1549"/>
                    <a:gd name="T18" fmla="*/ 14 w 245"/>
                    <a:gd name="T19" fmla="*/ 20 h 1549"/>
                    <a:gd name="T20" fmla="*/ 12 w 245"/>
                    <a:gd name="T21" fmla="*/ 23 h 1549"/>
                    <a:gd name="T22" fmla="*/ 11 w 245"/>
                    <a:gd name="T23" fmla="*/ 26 h 1549"/>
                    <a:gd name="T24" fmla="*/ 9 w 245"/>
                    <a:gd name="T25" fmla="*/ 31 h 1549"/>
                    <a:gd name="T26" fmla="*/ 8 w 245"/>
                    <a:gd name="T27" fmla="*/ 36 h 1549"/>
                    <a:gd name="T28" fmla="*/ 8 w 245"/>
                    <a:gd name="T29" fmla="*/ 39 h 1549"/>
                    <a:gd name="T30" fmla="*/ 11 w 245"/>
                    <a:gd name="T31" fmla="*/ 41 h 1549"/>
                    <a:gd name="T32" fmla="*/ 16 w 245"/>
                    <a:gd name="T33" fmla="*/ 49 h 1549"/>
                    <a:gd name="T34" fmla="*/ 5 w 245"/>
                    <a:gd name="T35" fmla="*/ 55 h 1549"/>
                    <a:gd name="T36" fmla="*/ 2 w 245"/>
                    <a:gd name="T37" fmla="*/ 56 h 1549"/>
                    <a:gd name="T38" fmla="*/ 1 w 245"/>
                    <a:gd name="T39" fmla="*/ 57 h 1549"/>
                    <a:gd name="T40" fmla="*/ 0 w 245"/>
                    <a:gd name="T41" fmla="*/ 60 h 1549"/>
                    <a:gd name="T42" fmla="*/ 2 w 245"/>
                    <a:gd name="T43" fmla="*/ 74 h 1549"/>
                    <a:gd name="T44" fmla="*/ 5 w 245"/>
                    <a:gd name="T45" fmla="*/ 90 h 1549"/>
                    <a:gd name="T46" fmla="*/ 6 w 245"/>
                    <a:gd name="T47" fmla="*/ 100 h 1549"/>
                    <a:gd name="T48" fmla="*/ 10 w 245"/>
                    <a:gd name="T49" fmla="*/ 122 h 1549"/>
                    <a:gd name="T50" fmla="*/ 11 w 245"/>
                    <a:gd name="T51" fmla="*/ 130 h 1549"/>
                    <a:gd name="T52" fmla="*/ 12 w 245"/>
                    <a:gd name="T53" fmla="*/ 136 h 1549"/>
                    <a:gd name="T54" fmla="*/ 12 w 245"/>
                    <a:gd name="T55" fmla="*/ 145 h 1549"/>
                    <a:gd name="T56" fmla="*/ 10 w 245"/>
                    <a:gd name="T57" fmla="*/ 193 h 1549"/>
                    <a:gd name="T58" fmla="*/ 11 w 245"/>
                    <a:gd name="T59" fmla="*/ 185 h 1549"/>
                    <a:gd name="T60" fmla="*/ 12 w 245"/>
                    <a:gd name="T61" fmla="*/ 172 h 1549"/>
                    <a:gd name="T62" fmla="*/ 14 w 245"/>
                    <a:gd name="T63" fmla="*/ 152 h 1549"/>
                    <a:gd name="T64" fmla="*/ 15 w 245"/>
                    <a:gd name="T65" fmla="*/ 118 h 1549"/>
                    <a:gd name="T66" fmla="*/ 16 w 245"/>
                    <a:gd name="T67" fmla="*/ 76 h 1549"/>
                    <a:gd name="T68" fmla="*/ 23 w 245"/>
                    <a:gd name="T69" fmla="*/ 27 h 1549"/>
                    <a:gd name="T70" fmla="*/ 24 w 245"/>
                    <a:gd name="T71" fmla="*/ 22 h 1549"/>
                    <a:gd name="T72" fmla="*/ 25 w 245"/>
                    <a:gd name="T73" fmla="*/ 19 h 1549"/>
                    <a:gd name="T74" fmla="*/ 27 w 245"/>
                    <a:gd name="T75" fmla="*/ 14 h 1549"/>
                    <a:gd name="T76" fmla="*/ 28 w 245"/>
                    <a:gd name="T77" fmla="*/ 10 h 1549"/>
                    <a:gd name="T78" fmla="*/ 29 w 245"/>
                    <a:gd name="T79" fmla="*/ 5 h 1549"/>
                    <a:gd name="T80" fmla="*/ 31 w 245"/>
                    <a:gd name="T81" fmla="*/ 2 h 1549"/>
                    <a:gd name="T82" fmla="*/ 31 w 245"/>
                    <a:gd name="T83" fmla="*/ 0 h 154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5"/>
                    <a:gd name="T127" fmla="*/ 0 h 1549"/>
                    <a:gd name="T128" fmla="*/ 245 w 245"/>
                    <a:gd name="T129" fmla="*/ 1549 h 154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5" h="1549">
                      <a:moveTo>
                        <a:pt x="245" y="0"/>
                      </a:moveTo>
                      <a:lnTo>
                        <a:pt x="223" y="22"/>
                      </a:lnTo>
                      <a:lnTo>
                        <a:pt x="209" y="38"/>
                      </a:lnTo>
                      <a:lnTo>
                        <a:pt x="194" y="55"/>
                      </a:lnTo>
                      <a:lnTo>
                        <a:pt x="178" y="70"/>
                      </a:lnTo>
                      <a:lnTo>
                        <a:pt x="165" y="87"/>
                      </a:lnTo>
                      <a:lnTo>
                        <a:pt x="149" y="100"/>
                      </a:lnTo>
                      <a:lnTo>
                        <a:pt x="135" y="121"/>
                      </a:lnTo>
                      <a:lnTo>
                        <a:pt x="120" y="146"/>
                      </a:lnTo>
                      <a:lnTo>
                        <a:pt x="109" y="165"/>
                      </a:lnTo>
                      <a:lnTo>
                        <a:pt x="96" y="188"/>
                      </a:lnTo>
                      <a:lnTo>
                        <a:pt x="87" y="210"/>
                      </a:lnTo>
                      <a:lnTo>
                        <a:pt x="70" y="250"/>
                      </a:lnTo>
                      <a:lnTo>
                        <a:pt x="57" y="292"/>
                      </a:lnTo>
                      <a:lnTo>
                        <a:pt x="63" y="315"/>
                      </a:lnTo>
                      <a:lnTo>
                        <a:pt x="87" y="332"/>
                      </a:lnTo>
                      <a:lnTo>
                        <a:pt x="127" y="399"/>
                      </a:lnTo>
                      <a:lnTo>
                        <a:pt x="33" y="443"/>
                      </a:lnTo>
                      <a:lnTo>
                        <a:pt x="14" y="449"/>
                      </a:lnTo>
                      <a:lnTo>
                        <a:pt x="5" y="463"/>
                      </a:lnTo>
                      <a:lnTo>
                        <a:pt x="0" y="483"/>
                      </a:lnTo>
                      <a:lnTo>
                        <a:pt x="12" y="598"/>
                      </a:lnTo>
                      <a:lnTo>
                        <a:pt x="33" y="722"/>
                      </a:lnTo>
                      <a:lnTo>
                        <a:pt x="48" y="804"/>
                      </a:lnTo>
                      <a:lnTo>
                        <a:pt x="80" y="979"/>
                      </a:lnTo>
                      <a:lnTo>
                        <a:pt x="86" y="1041"/>
                      </a:lnTo>
                      <a:lnTo>
                        <a:pt x="91" y="1094"/>
                      </a:lnTo>
                      <a:lnTo>
                        <a:pt x="95" y="1166"/>
                      </a:lnTo>
                      <a:lnTo>
                        <a:pt x="75" y="1549"/>
                      </a:lnTo>
                      <a:lnTo>
                        <a:pt x="82" y="1485"/>
                      </a:lnTo>
                      <a:lnTo>
                        <a:pt x="96" y="1376"/>
                      </a:lnTo>
                      <a:lnTo>
                        <a:pt x="106" y="1217"/>
                      </a:lnTo>
                      <a:lnTo>
                        <a:pt x="119" y="944"/>
                      </a:lnTo>
                      <a:lnTo>
                        <a:pt x="126" y="610"/>
                      </a:lnTo>
                      <a:lnTo>
                        <a:pt x="181" y="219"/>
                      </a:lnTo>
                      <a:lnTo>
                        <a:pt x="192" y="179"/>
                      </a:lnTo>
                      <a:lnTo>
                        <a:pt x="199" y="156"/>
                      </a:lnTo>
                      <a:lnTo>
                        <a:pt x="209" y="117"/>
                      </a:lnTo>
                      <a:lnTo>
                        <a:pt x="218" y="83"/>
                      </a:lnTo>
                      <a:lnTo>
                        <a:pt x="232" y="47"/>
                      </a:lnTo>
                      <a:lnTo>
                        <a:pt x="243" y="18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124" name="Group 134"/>
              <p:cNvGrpSpPr>
                <a:grpSpLocks/>
              </p:cNvGrpSpPr>
              <p:nvPr/>
            </p:nvGrpSpPr>
            <p:grpSpPr bwMode="auto">
              <a:xfrm>
                <a:off x="4705" y="1745"/>
                <a:ext cx="554" cy="244"/>
                <a:chOff x="4705" y="1745"/>
                <a:chExt cx="554" cy="244"/>
              </a:xfrm>
            </p:grpSpPr>
            <p:sp>
              <p:nvSpPr>
                <p:cNvPr id="1113" name="Freeform 129"/>
                <p:cNvSpPr>
                  <a:spLocks/>
                </p:cNvSpPr>
                <p:nvPr/>
              </p:nvSpPr>
              <p:spPr bwMode="auto">
                <a:xfrm>
                  <a:off x="4733" y="1745"/>
                  <a:ext cx="134" cy="163"/>
                </a:xfrm>
                <a:custGeom>
                  <a:avLst/>
                  <a:gdLst>
                    <a:gd name="T0" fmla="*/ 30 w 267"/>
                    <a:gd name="T1" fmla="*/ 33 h 325"/>
                    <a:gd name="T2" fmla="*/ 0 w 267"/>
                    <a:gd name="T3" fmla="*/ 41 h 325"/>
                    <a:gd name="T4" fmla="*/ 30 w 267"/>
                    <a:gd name="T5" fmla="*/ 30 h 325"/>
                    <a:gd name="T6" fmla="*/ 10 w 267"/>
                    <a:gd name="T7" fmla="*/ 30 h 325"/>
                    <a:gd name="T8" fmla="*/ 30 w 267"/>
                    <a:gd name="T9" fmla="*/ 27 h 325"/>
                    <a:gd name="T10" fmla="*/ 30 w 267"/>
                    <a:gd name="T11" fmla="*/ 22 h 325"/>
                    <a:gd name="T12" fmla="*/ 29 w 267"/>
                    <a:gd name="T13" fmla="*/ 17 h 325"/>
                    <a:gd name="T14" fmla="*/ 27 w 267"/>
                    <a:gd name="T15" fmla="*/ 11 h 325"/>
                    <a:gd name="T16" fmla="*/ 23 w 267"/>
                    <a:gd name="T17" fmla="*/ 5 h 325"/>
                    <a:gd name="T18" fmla="*/ 21 w 267"/>
                    <a:gd name="T19" fmla="*/ 0 h 325"/>
                    <a:gd name="T20" fmla="*/ 24 w 267"/>
                    <a:gd name="T21" fmla="*/ 2 h 325"/>
                    <a:gd name="T22" fmla="*/ 27 w 267"/>
                    <a:gd name="T23" fmla="*/ 7 h 325"/>
                    <a:gd name="T24" fmla="*/ 29 w 267"/>
                    <a:gd name="T25" fmla="*/ 12 h 325"/>
                    <a:gd name="T26" fmla="*/ 31 w 267"/>
                    <a:gd name="T27" fmla="*/ 16 h 325"/>
                    <a:gd name="T28" fmla="*/ 31 w 267"/>
                    <a:gd name="T29" fmla="*/ 22 h 325"/>
                    <a:gd name="T30" fmla="*/ 34 w 267"/>
                    <a:gd name="T31" fmla="*/ 14 h 325"/>
                    <a:gd name="T32" fmla="*/ 31 w 267"/>
                    <a:gd name="T33" fmla="*/ 27 h 325"/>
                    <a:gd name="T34" fmla="*/ 30 w 267"/>
                    <a:gd name="T35" fmla="*/ 33 h 32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67"/>
                    <a:gd name="T55" fmla="*/ 0 h 325"/>
                    <a:gd name="T56" fmla="*/ 267 w 267"/>
                    <a:gd name="T57" fmla="*/ 325 h 32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67" h="325">
                      <a:moveTo>
                        <a:pt x="238" y="257"/>
                      </a:moveTo>
                      <a:lnTo>
                        <a:pt x="0" y="325"/>
                      </a:lnTo>
                      <a:lnTo>
                        <a:pt x="236" y="237"/>
                      </a:lnTo>
                      <a:lnTo>
                        <a:pt x="80" y="236"/>
                      </a:lnTo>
                      <a:lnTo>
                        <a:pt x="238" y="209"/>
                      </a:lnTo>
                      <a:lnTo>
                        <a:pt x="238" y="170"/>
                      </a:lnTo>
                      <a:lnTo>
                        <a:pt x="231" y="132"/>
                      </a:lnTo>
                      <a:lnTo>
                        <a:pt x="213" y="85"/>
                      </a:lnTo>
                      <a:lnTo>
                        <a:pt x="184" y="34"/>
                      </a:lnTo>
                      <a:lnTo>
                        <a:pt x="168" y="0"/>
                      </a:lnTo>
                      <a:lnTo>
                        <a:pt x="190" y="14"/>
                      </a:lnTo>
                      <a:lnTo>
                        <a:pt x="213" y="52"/>
                      </a:lnTo>
                      <a:lnTo>
                        <a:pt x="231" y="96"/>
                      </a:lnTo>
                      <a:lnTo>
                        <a:pt x="242" y="127"/>
                      </a:lnTo>
                      <a:lnTo>
                        <a:pt x="243" y="173"/>
                      </a:lnTo>
                      <a:lnTo>
                        <a:pt x="267" y="105"/>
                      </a:lnTo>
                      <a:lnTo>
                        <a:pt x="243" y="209"/>
                      </a:lnTo>
                      <a:lnTo>
                        <a:pt x="238" y="257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14" name="Freeform 130"/>
                <p:cNvSpPr>
                  <a:spLocks/>
                </p:cNvSpPr>
                <p:nvPr/>
              </p:nvSpPr>
              <p:spPr bwMode="auto">
                <a:xfrm>
                  <a:off x="4705" y="1879"/>
                  <a:ext cx="17" cy="71"/>
                </a:xfrm>
                <a:custGeom>
                  <a:avLst/>
                  <a:gdLst>
                    <a:gd name="T0" fmla="*/ 2 w 32"/>
                    <a:gd name="T1" fmla="*/ 0 h 143"/>
                    <a:gd name="T2" fmla="*/ 3 w 32"/>
                    <a:gd name="T3" fmla="*/ 3 h 143"/>
                    <a:gd name="T4" fmla="*/ 5 w 32"/>
                    <a:gd name="T5" fmla="*/ 7 h 143"/>
                    <a:gd name="T6" fmla="*/ 5 w 32"/>
                    <a:gd name="T7" fmla="*/ 11 h 143"/>
                    <a:gd name="T8" fmla="*/ 4 w 32"/>
                    <a:gd name="T9" fmla="*/ 15 h 143"/>
                    <a:gd name="T10" fmla="*/ 2 w 32"/>
                    <a:gd name="T11" fmla="*/ 17 h 143"/>
                    <a:gd name="T12" fmla="*/ 1 w 32"/>
                    <a:gd name="T13" fmla="*/ 7 h 143"/>
                    <a:gd name="T14" fmla="*/ 0 w 32"/>
                    <a:gd name="T15" fmla="*/ 5 h 143"/>
                    <a:gd name="T16" fmla="*/ 1 w 32"/>
                    <a:gd name="T17" fmla="*/ 3 h 143"/>
                    <a:gd name="T18" fmla="*/ 2 w 32"/>
                    <a:gd name="T19" fmla="*/ 0 h 14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2"/>
                    <a:gd name="T31" fmla="*/ 0 h 143"/>
                    <a:gd name="T32" fmla="*/ 32 w 32"/>
                    <a:gd name="T33" fmla="*/ 143 h 14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2" h="143">
                      <a:moveTo>
                        <a:pt x="15" y="0"/>
                      </a:moveTo>
                      <a:lnTo>
                        <a:pt x="19" y="31"/>
                      </a:lnTo>
                      <a:lnTo>
                        <a:pt x="32" y="62"/>
                      </a:lnTo>
                      <a:lnTo>
                        <a:pt x="32" y="93"/>
                      </a:lnTo>
                      <a:lnTo>
                        <a:pt x="27" y="120"/>
                      </a:lnTo>
                      <a:lnTo>
                        <a:pt x="9" y="143"/>
                      </a:lnTo>
                      <a:lnTo>
                        <a:pt x="7" y="56"/>
                      </a:lnTo>
                      <a:lnTo>
                        <a:pt x="0" y="47"/>
                      </a:lnTo>
                      <a:lnTo>
                        <a:pt x="1" y="26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15" name="Freeform 131"/>
                <p:cNvSpPr>
                  <a:spLocks/>
                </p:cNvSpPr>
                <p:nvPr/>
              </p:nvSpPr>
              <p:spPr bwMode="auto">
                <a:xfrm>
                  <a:off x="5187" y="1909"/>
                  <a:ext cx="71" cy="80"/>
                </a:xfrm>
                <a:custGeom>
                  <a:avLst/>
                  <a:gdLst>
                    <a:gd name="T0" fmla="*/ 0 w 141"/>
                    <a:gd name="T1" fmla="*/ 20 h 161"/>
                    <a:gd name="T2" fmla="*/ 7 w 141"/>
                    <a:gd name="T3" fmla="*/ 14 h 161"/>
                    <a:gd name="T4" fmla="*/ 13 w 141"/>
                    <a:gd name="T5" fmla="*/ 8 h 161"/>
                    <a:gd name="T6" fmla="*/ 16 w 141"/>
                    <a:gd name="T7" fmla="*/ 2 h 161"/>
                    <a:gd name="T8" fmla="*/ 18 w 141"/>
                    <a:gd name="T9" fmla="*/ 0 h 161"/>
                    <a:gd name="T10" fmla="*/ 13 w 141"/>
                    <a:gd name="T11" fmla="*/ 4 h 161"/>
                    <a:gd name="T12" fmla="*/ 10 w 141"/>
                    <a:gd name="T13" fmla="*/ 7 h 161"/>
                    <a:gd name="T14" fmla="*/ 7 w 141"/>
                    <a:gd name="T15" fmla="*/ 9 h 161"/>
                    <a:gd name="T16" fmla="*/ 5 w 141"/>
                    <a:gd name="T17" fmla="*/ 13 h 161"/>
                    <a:gd name="T18" fmla="*/ 0 w 141"/>
                    <a:gd name="T19" fmla="*/ 20 h 16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1"/>
                    <a:gd name="T31" fmla="*/ 0 h 161"/>
                    <a:gd name="T32" fmla="*/ 141 w 141"/>
                    <a:gd name="T33" fmla="*/ 161 h 16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1" h="161">
                      <a:moveTo>
                        <a:pt x="0" y="161"/>
                      </a:moveTo>
                      <a:lnTo>
                        <a:pt x="53" y="113"/>
                      </a:lnTo>
                      <a:lnTo>
                        <a:pt x="100" y="71"/>
                      </a:lnTo>
                      <a:lnTo>
                        <a:pt x="127" y="23"/>
                      </a:lnTo>
                      <a:lnTo>
                        <a:pt x="141" y="0"/>
                      </a:lnTo>
                      <a:lnTo>
                        <a:pt x="100" y="33"/>
                      </a:lnTo>
                      <a:lnTo>
                        <a:pt x="74" y="57"/>
                      </a:lnTo>
                      <a:lnTo>
                        <a:pt x="53" y="76"/>
                      </a:lnTo>
                      <a:lnTo>
                        <a:pt x="33" y="104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16" name="Freeform 132"/>
                <p:cNvSpPr>
                  <a:spLocks/>
                </p:cNvSpPr>
                <p:nvPr/>
              </p:nvSpPr>
              <p:spPr bwMode="auto">
                <a:xfrm>
                  <a:off x="5222" y="1939"/>
                  <a:ext cx="37" cy="48"/>
                </a:xfrm>
                <a:custGeom>
                  <a:avLst/>
                  <a:gdLst>
                    <a:gd name="T0" fmla="*/ 0 w 75"/>
                    <a:gd name="T1" fmla="*/ 12 h 96"/>
                    <a:gd name="T2" fmla="*/ 9 w 75"/>
                    <a:gd name="T3" fmla="*/ 0 h 96"/>
                    <a:gd name="T4" fmla="*/ 6 w 75"/>
                    <a:gd name="T5" fmla="*/ 7 h 96"/>
                    <a:gd name="T6" fmla="*/ 0 w 75"/>
                    <a:gd name="T7" fmla="*/ 12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5"/>
                    <a:gd name="T13" fmla="*/ 0 h 96"/>
                    <a:gd name="T14" fmla="*/ 75 w 75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5" h="96">
                      <a:moveTo>
                        <a:pt x="0" y="96"/>
                      </a:moveTo>
                      <a:lnTo>
                        <a:pt x="75" y="0"/>
                      </a:lnTo>
                      <a:lnTo>
                        <a:pt x="52" y="62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17" name="Freeform 133"/>
                <p:cNvSpPr>
                  <a:spLocks/>
                </p:cNvSpPr>
                <p:nvPr/>
              </p:nvSpPr>
              <p:spPr bwMode="auto">
                <a:xfrm>
                  <a:off x="5193" y="1817"/>
                  <a:ext cx="34" cy="142"/>
                </a:xfrm>
                <a:custGeom>
                  <a:avLst/>
                  <a:gdLst>
                    <a:gd name="T0" fmla="*/ 0 w 68"/>
                    <a:gd name="T1" fmla="*/ 36 h 284"/>
                    <a:gd name="T2" fmla="*/ 1 w 68"/>
                    <a:gd name="T3" fmla="*/ 20 h 284"/>
                    <a:gd name="T4" fmla="*/ 2 w 68"/>
                    <a:gd name="T5" fmla="*/ 5 h 284"/>
                    <a:gd name="T6" fmla="*/ 4 w 68"/>
                    <a:gd name="T7" fmla="*/ 0 h 284"/>
                    <a:gd name="T8" fmla="*/ 1 w 68"/>
                    <a:gd name="T9" fmla="*/ 19 h 284"/>
                    <a:gd name="T10" fmla="*/ 1 w 68"/>
                    <a:gd name="T11" fmla="*/ 29 h 284"/>
                    <a:gd name="T12" fmla="*/ 9 w 68"/>
                    <a:gd name="T13" fmla="*/ 20 h 284"/>
                    <a:gd name="T14" fmla="*/ 0 w 68"/>
                    <a:gd name="T15" fmla="*/ 36 h 28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8"/>
                    <a:gd name="T25" fmla="*/ 0 h 284"/>
                    <a:gd name="T26" fmla="*/ 68 w 68"/>
                    <a:gd name="T27" fmla="*/ 284 h 28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8" h="284">
                      <a:moveTo>
                        <a:pt x="0" y="284"/>
                      </a:moveTo>
                      <a:lnTo>
                        <a:pt x="4" y="166"/>
                      </a:lnTo>
                      <a:lnTo>
                        <a:pt x="23" y="47"/>
                      </a:lnTo>
                      <a:lnTo>
                        <a:pt x="38" y="0"/>
                      </a:lnTo>
                      <a:lnTo>
                        <a:pt x="15" y="152"/>
                      </a:lnTo>
                      <a:lnTo>
                        <a:pt x="11" y="233"/>
                      </a:lnTo>
                      <a:lnTo>
                        <a:pt x="68" y="161"/>
                      </a:lnTo>
                      <a:lnTo>
                        <a:pt x="0" y="284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  <p:grpSp>
        <p:nvGrpSpPr>
          <p:cNvPr id="1126" name="Group 185"/>
          <p:cNvGrpSpPr>
            <a:grpSpLocks/>
          </p:cNvGrpSpPr>
          <p:nvPr/>
        </p:nvGrpSpPr>
        <p:grpSpPr bwMode="auto">
          <a:xfrm>
            <a:off x="6019800" y="1828800"/>
            <a:ext cx="1074683" cy="2510518"/>
            <a:chOff x="3599" y="1120"/>
            <a:chExt cx="677" cy="1581"/>
          </a:xfrm>
        </p:grpSpPr>
        <p:grpSp>
          <p:nvGrpSpPr>
            <p:cNvPr id="1127" name="Group 152"/>
            <p:cNvGrpSpPr>
              <a:grpSpLocks/>
            </p:cNvGrpSpPr>
            <p:nvPr/>
          </p:nvGrpSpPr>
          <p:grpSpPr bwMode="auto">
            <a:xfrm>
              <a:off x="3599" y="1386"/>
              <a:ext cx="677" cy="1315"/>
              <a:chOff x="3599" y="1386"/>
              <a:chExt cx="677" cy="1315"/>
            </a:xfrm>
          </p:grpSpPr>
          <p:sp>
            <p:nvSpPr>
              <p:cNvPr id="1087" name="Freeform 137"/>
              <p:cNvSpPr>
                <a:spLocks/>
              </p:cNvSpPr>
              <p:nvPr/>
            </p:nvSpPr>
            <p:spPr bwMode="auto">
              <a:xfrm>
                <a:off x="4184" y="2068"/>
                <a:ext cx="92" cy="138"/>
              </a:xfrm>
              <a:custGeom>
                <a:avLst/>
                <a:gdLst>
                  <a:gd name="T0" fmla="*/ 9 w 182"/>
                  <a:gd name="T1" fmla="*/ 0 h 276"/>
                  <a:gd name="T2" fmla="*/ 24 w 182"/>
                  <a:gd name="T3" fmla="*/ 1 h 276"/>
                  <a:gd name="T4" fmla="*/ 22 w 182"/>
                  <a:gd name="T5" fmla="*/ 27 h 276"/>
                  <a:gd name="T6" fmla="*/ 21 w 182"/>
                  <a:gd name="T7" fmla="*/ 35 h 276"/>
                  <a:gd name="T8" fmla="*/ 0 w 182"/>
                  <a:gd name="T9" fmla="*/ 33 h 276"/>
                  <a:gd name="T10" fmla="*/ 9 w 182"/>
                  <a:gd name="T11" fmla="*/ 0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2"/>
                  <a:gd name="T19" fmla="*/ 0 h 276"/>
                  <a:gd name="T20" fmla="*/ 182 w 182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2" h="276">
                    <a:moveTo>
                      <a:pt x="68" y="0"/>
                    </a:moveTo>
                    <a:lnTo>
                      <a:pt x="182" y="9"/>
                    </a:lnTo>
                    <a:lnTo>
                      <a:pt x="169" y="217"/>
                    </a:lnTo>
                    <a:lnTo>
                      <a:pt x="161" y="276"/>
                    </a:lnTo>
                    <a:lnTo>
                      <a:pt x="0" y="25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9F9F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88" name="Freeform 138"/>
              <p:cNvSpPr>
                <a:spLocks/>
              </p:cNvSpPr>
              <p:nvPr/>
            </p:nvSpPr>
            <p:spPr bwMode="auto">
              <a:xfrm>
                <a:off x="3795" y="1416"/>
                <a:ext cx="158" cy="504"/>
              </a:xfrm>
              <a:custGeom>
                <a:avLst/>
                <a:gdLst>
                  <a:gd name="T0" fmla="*/ 0 w 315"/>
                  <a:gd name="T1" fmla="*/ 0 h 1008"/>
                  <a:gd name="T2" fmla="*/ 14 w 315"/>
                  <a:gd name="T3" fmla="*/ 65 h 1008"/>
                  <a:gd name="T4" fmla="*/ 24 w 315"/>
                  <a:gd name="T5" fmla="*/ 126 h 1008"/>
                  <a:gd name="T6" fmla="*/ 40 w 315"/>
                  <a:gd name="T7" fmla="*/ 125 h 1008"/>
                  <a:gd name="T8" fmla="*/ 38 w 315"/>
                  <a:gd name="T9" fmla="*/ 70 h 1008"/>
                  <a:gd name="T10" fmla="*/ 32 w 315"/>
                  <a:gd name="T11" fmla="*/ 27 h 1008"/>
                  <a:gd name="T12" fmla="*/ 0 w 315"/>
                  <a:gd name="T13" fmla="*/ 0 h 10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5"/>
                  <a:gd name="T22" fmla="*/ 0 h 1008"/>
                  <a:gd name="T23" fmla="*/ 315 w 315"/>
                  <a:gd name="T24" fmla="*/ 1008 h 10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5" h="1008">
                    <a:moveTo>
                      <a:pt x="0" y="0"/>
                    </a:moveTo>
                    <a:lnTo>
                      <a:pt x="110" y="513"/>
                    </a:lnTo>
                    <a:lnTo>
                      <a:pt x="190" y="1008"/>
                    </a:lnTo>
                    <a:lnTo>
                      <a:pt x="315" y="999"/>
                    </a:lnTo>
                    <a:lnTo>
                      <a:pt x="301" y="560"/>
                    </a:lnTo>
                    <a:lnTo>
                      <a:pt x="250" y="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128" name="Group 141"/>
              <p:cNvGrpSpPr>
                <a:grpSpLocks/>
              </p:cNvGrpSpPr>
              <p:nvPr/>
            </p:nvGrpSpPr>
            <p:grpSpPr bwMode="auto">
              <a:xfrm>
                <a:off x="3980" y="2558"/>
                <a:ext cx="71" cy="139"/>
                <a:chOff x="3980" y="2558"/>
                <a:chExt cx="71" cy="139"/>
              </a:xfrm>
            </p:grpSpPr>
            <p:sp>
              <p:nvSpPr>
                <p:cNvPr id="1100" name="Freeform 139"/>
                <p:cNvSpPr>
                  <a:spLocks/>
                </p:cNvSpPr>
                <p:nvPr/>
              </p:nvSpPr>
              <p:spPr bwMode="auto">
                <a:xfrm>
                  <a:off x="3989" y="2594"/>
                  <a:ext cx="49" cy="103"/>
                </a:xfrm>
                <a:custGeom>
                  <a:avLst/>
                  <a:gdLst>
                    <a:gd name="T0" fmla="*/ 0 w 98"/>
                    <a:gd name="T1" fmla="*/ 26 h 205"/>
                    <a:gd name="T2" fmla="*/ 12 w 98"/>
                    <a:gd name="T3" fmla="*/ 26 h 205"/>
                    <a:gd name="T4" fmla="*/ 11 w 98"/>
                    <a:gd name="T5" fmla="*/ 0 h 205"/>
                    <a:gd name="T6" fmla="*/ 1 w 98"/>
                    <a:gd name="T7" fmla="*/ 1 h 205"/>
                    <a:gd name="T8" fmla="*/ 0 w 98"/>
                    <a:gd name="T9" fmla="*/ 26 h 2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"/>
                    <a:gd name="T16" fmla="*/ 0 h 205"/>
                    <a:gd name="T17" fmla="*/ 98 w 98"/>
                    <a:gd name="T18" fmla="*/ 205 h 2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" h="205">
                      <a:moveTo>
                        <a:pt x="0" y="205"/>
                      </a:moveTo>
                      <a:lnTo>
                        <a:pt x="98" y="205"/>
                      </a:lnTo>
                      <a:lnTo>
                        <a:pt x="81" y="0"/>
                      </a:lnTo>
                      <a:lnTo>
                        <a:pt x="3" y="7"/>
                      </a:lnTo>
                      <a:lnTo>
                        <a:pt x="0" y="205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01" name="Freeform 140"/>
                <p:cNvSpPr>
                  <a:spLocks/>
                </p:cNvSpPr>
                <p:nvPr/>
              </p:nvSpPr>
              <p:spPr bwMode="auto">
                <a:xfrm>
                  <a:off x="3980" y="2558"/>
                  <a:ext cx="71" cy="56"/>
                </a:xfrm>
                <a:custGeom>
                  <a:avLst/>
                  <a:gdLst>
                    <a:gd name="T0" fmla="*/ 15 w 142"/>
                    <a:gd name="T1" fmla="*/ 0 h 114"/>
                    <a:gd name="T2" fmla="*/ 18 w 142"/>
                    <a:gd name="T3" fmla="*/ 12 h 114"/>
                    <a:gd name="T4" fmla="*/ 1 w 142"/>
                    <a:gd name="T5" fmla="*/ 14 h 114"/>
                    <a:gd name="T6" fmla="*/ 0 w 142"/>
                    <a:gd name="T7" fmla="*/ 2 h 114"/>
                    <a:gd name="T8" fmla="*/ 15 w 142"/>
                    <a:gd name="T9" fmla="*/ 0 h 1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2"/>
                    <a:gd name="T16" fmla="*/ 0 h 114"/>
                    <a:gd name="T17" fmla="*/ 142 w 142"/>
                    <a:gd name="T18" fmla="*/ 114 h 1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2" h="114">
                      <a:moveTo>
                        <a:pt x="127" y="0"/>
                      </a:moveTo>
                      <a:lnTo>
                        <a:pt x="142" y="97"/>
                      </a:lnTo>
                      <a:lnTo>
                        <a:pt x="4" y="114"/>
                      </a:lnTo>
                      <a:lnTo>
                        <a:pt x="0" y="16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90" name="Freeform 142"/>
              <p:cNvSpPr>
                <a:spLocks/>
              </p:cNvSpPr>
              <p:nvPr/>
            </p:nvSpPr>
            <p:spPr bwMode="auto">
              <a:xfrm>
                <a:off x="3599" y="1386"/>
                <a:ext cx="457" cy="1315"/>
              </a:xfrm>
              <a:custGeom>
                <a:avLst/>
                <a:gdLst>
                  <a:gd name="T0" fmla="*/ 46 w 913"/>
                  <a:gd name="T1" fmla="*/ 5 h 2631"/>
                  <a:gd name="T2" fmla="*/ 37 w 913"/>
                  <a:gd name="T3" fmla="*/ 19 h 2631"/>
                  <a:gd name="T4" fmla="*/ 24 w 913"/>
                  <a:gd name="T5" fmla="*/ 35 h 2631"/>
                  <a:gd name="T6" fmla="*/ 14 w 913"/>
                  <a:gd name="T7" fmla="*/ 57 h 2631"/>
                  <a:gd name="T8" fmla="*/ 8 w 913"/>
                  <a:gd name="T9" fmla="*/ 86 h 2631"/>
                  <a:gd name="T10" fmla="*/ 7 w 913"/>
                  <a:gd name="T11" fmla="*/ 101 h 2631"/>
                  <a:gd name="T12" fmla="*/ 4 w 913"/>
                  <a:gd name="T13" fmla="*/ 130 h 2631"/>
                  <a:gd name="T14" fmla="*/ 4 w 913"/>
                  <a:gd name="T15" fmla="*/ 154 h 2631"/>
                  <a:gd name="T16" fmla="*/ 7 w 913"/>
                  <a:gd name="T17" fmla="*/ 175 h 2631"/>
                  <a:gd name="T18" fmla="*/ 6 w 913"/>
                  <a:gd name="T19" fmla="*/ 225 h 2631"/>
                  <a:gd name="T20" fmla="*/ 0 w 913"/>
                  <a:gd name="T21" fmla="*/ 328 h 2631"/>
                  <a:gd name="T22" fmla="*/ 99 w 913"/>
                  <a:gd name="T23" fmla="*/ 296 h 2631"/>
                  <a:gd name="T24" fmla="*/ 106 w 913"/>
                  <a:gd name="T25" fmla="*/ 199 h 2631"/>
                  <a:gd name="T26" fmla="*/ 114 w 913"/>
                  <a:gd name="T27" fmla="*/ 113 h 2631"/>
                  <a:gd name="T28" fmla="*/ 114 w 913"/>
                  <a:gd name="T29" fmla="*/ 91 h 2631"/>
                  <a:gd name="T30" fmla="*/ 113 w 913"/>
                  <a:gd name="T31" fmla="*/ 79 h 2631"/>
                  <a:gd name="T32" fmla="*/ 111 w 913"/>
                  <a:gd name="T33" fmla="*/ 73 h 2631"/>
                  <a:gd name="T34" fmla="*/ 108 w 913"/>
                  <a:gd name="T35" fmla="*/ 67 h 2631"/>
                  <a:gd name="T36" fmla="*/ 101 w 913"/>
                  <a:gd name="T37" fmla="*/ 58 h 2631"/>
                  <a:gd name="T38" fmla="*/ 85 w 913"/>
                  <a:gd name="T39" fmla="*/ 41 h 2631"/>
                  <a:gd name="T40" fmla="*/ 80 w 913"/>
                  <a:gd name="T41" fmla="*/ 40 h 2631"/>
                  <a:gd name="T42" fmla="*/ 80 w 913"/>
                  <a:gd name="T43" fmla="*/ 51 h 2631"/>
                  <a:gd name="T44" fmla="*/ 81 w 913"/>
                  <a:gd name="T45" fmla="*/ 76 h 2631"/>
                  <a:gd name="T46" fmla="*/ 82 w 913"/>
                  <a:gd name="T47" fmla="*/ 135 h 2631"/>
                  <a:gd name="T48" fmla="*/ 76 w 913"/>
                  <a:gd name="T49" fmla="*/ 116 h 2631"/>
                  <a:gd name="T50" fmla="*/ 74 w 913"/>
                  <a:gd name="T51" fmla="*/ 104 h 2631"/>
                  <a:gd name="T52" fmla="*/ 72 w 913"/>
                  <a:gd name="T53" fmla="*/ 89 h 2631"/>
                  <a:gd name="T54" fmla="*/ 69 w 913"/>
                  <a:gd name="T55" fmla="*/ 74 h 2631"/>
                  <a:gd name="T56" fmla="*/ 65 w 913"/>
                  <a:gd name="T57" fmla="*/ 60 h 2631"/>
                  <a:gd name="T58" fmla="*/ 57 w 913"/>
                  <a:gd name="T59" fmla="*/ 38 h 2631"/>
                  <a:gd name="T60" fmla="*/ 49 w 913"/>
                  <a:gd name="T61" fmla="*/ 14 h 2631"/>
                  <a:gd name="T62" fmla="*/ 49 w 913"/>
                  <a:gd name="T63" fmla="*/ 6 h 2631"/>
                  <a:gd name="T64" fmla="*/ 50 w 913"/>
                  <a:gd name="T65" fmla="*/ 0 h 26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13"/>
                  <a:gd name="T100" fmla="*/ 0 h 2631"/>
                  <a:gd name="T101" fmla="*/ 913 w 913"/>
                  <a:gd name="T102" fmla="*/ 2631 h 26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13" h="2631">
                    <a:moveTo>
                      <a:pt x="397" y="0"/>
                    </a:moveTo>
                    <a:lnTo>
                      <a:pt x="366" y="44"/>
                    </a:lnTo>
                    <a:lnTo>
                      <a:pt x="330" y="101"/>
                    </a:lnTo>
                    <a:lnTo>
                      <a:pt x="291" y="159"/>
                    </a:lnTo>
                    <a:lnTo>
                      <a:pt x="213" y="253"/>
                    </a:lnTo>
                    <a:lnTo>
                      <a:pt x="186" y="286"/>
                    </a:lnTo>
                    <a:lnTo>
                      <a:pt x="166" y="325"/>
                    </a:lnTo>
                    <a:lnTo>
                      <a:pt x="110" y="461"/>
                    </a:lnTo>
                    <a:lnTo>
                      <a:pt x="81" y="553"/>
                    </a:lnTo>
                    <a:lnTo>
                      <a:pt x="58" y="694"/>
                    </a:lnTo>
                    <a:lnTo>
                      <a:pt x="52" y="767"/>
                    </a:lnTo>
                    <a:lnTo>
                      <a:pt x="52" y="812"/>
                    </a:lnTo>
                    <a:lnTo>
                      <a:pt x="36" y="970"/>
                    </a:lnTo>
                    <a:lnTo>
                      <a:pt x="30" y="1046"/>
                    </a:lnTo>
                    <a:lnTo>
                      <a:pt x="30" y="1122"/>
                    </a:lnTo>
                    <a:lnTo>
                      <a:pt x="29" y="1238"/>
                    </a:lnTo>
                    <a:lnTo>
                      <a:pt x="52" y="1364"/>
                    </a:lnTo>
                    <a:lnTo>
                      <a:pt x="53" y="1401"/>
                    </a:lnTo>
                    <a:lnTo>
                      <a:pt x="54" y="1513"/>
                    </a:lnTo>
                    <a:lnTo>
                      <a:pt x="47" y="1806"/>
                    </a:lnTo>
                    <a:lnTo>
                      <a:pt x="29" y="2194"/>
                    </a:lnTo>
                    <a:lnTo>
                      <a:pt x="0" y="2631"/>
                    </a:lnTo>
                    <a:lnTo>
                      <a:pt x="785" y="2622"/>
                    </a:lnTo>
                    <a:lnTo>
                      <a:pt x="785" y="2371"/>
                    </a:lnTo>
                    <a:lnTo>
                      <a:pt x="913" y="2351"/>
                    </a:lnTo>
                    <a:lnTo>
                      <a:pt x="842" y="1598"/>
                    </a:lnTo>
                    <a:lnTo>
                      <a:pt x="885" y="1031"/>
                    </a:lnTo>
                    <a:lnTo>
                      <a:pt x="905" y="905"/>
                    </a:lnTo>
                    <a:lnTo>
                      <a:pt x="907" y="773"/>
                    </a:lnTo>
                    <a:lnTo>
                      <a:pt x="907" y="731"/>
                    </a:lnTo>
                    <a:lnTo>
                      <a:pt x="903" y="688"/>
                    </a:lnTo>
                    <a:lnTo>
                      <a:pt x="897" y="638"/>
                    </a:lnTo>
                    <a:lnTo>
                      <a:pt x="891" y="612"/>
                    </a:lnTo>
                    <a:lnTo>
                      <a:pt x="884" y="585"/>
                    </a:lnTo>
                    <a:lnTo>
                      <a:pt x="874" y="564"/>
                    </a:lnTo>
                    <a:lnTo>
                      <a:pt x="857" y="536"/>
                    </a:lnTo>
                    <a:lnTo>
                      <a:pt x="823" y="503"/>
                    </a:lnTo>
                    <a:lnTo>
                      <a:pt x="806" y="467"/>
                    </a:lnTo>
                    <a:lnTo>
                      <a:pt x="706" y="334"/>
                    </a:lnTo>
                    <a:lnTo>
                      <a:pt x="675" y="331"/>
                    </a:lnTo>
                    <a:lnTo>
                      <a:pt x="654" y="326"/>
                    </a:lnTo>
                    <a:lnTo>
                      <a:pt x="636" y="320"/>
                    </a:lnTo>
                    <a:lnTo>
                      <a:pt x="615" y="314"/>
                    </a:lnTo>
                    <a:lnTo>
                      <a:pt x="635" y="415"/>
                    </a:lnTo>
                    <a:lnTo>
                      <a:pt x="644" y="512"/>
                    </a:lnTo>
                    <a:lnTo>
                      <a:pt x="648" y="610"/>
                    </a:lnTo>
                    <a:lnTo>
                      <a:pt x="663" y="796"/>
                    </a:lnTo>
                    <a:lnTo>
                      <a:pt x="655" y="1086"/>
                    </a:lnTo>
                    <a:lnTo>
                      <a:pt x="612" y="984"/>
                    </a:lnTo>
                    <a:lnTo>
                      <a:pt x="602" y="928"/>
                    </a:lnTo>
                    <a:lnTo>
                      <a:pt x="595" y="875"/>
                    </a:lnTo>
                    <a:lnTo>
                      <a:pt x="586" y="837"/>
                    </a:lnTo>
                    <a:lnTo>
                      <a:pt x="579" y="773"/>
                    </a:lnTo>
                    <a:lnTo>
                      <a:pt x="572" y="713"/>
                    </a:lnTo>
                    <a:lnTo>
                      <a:pt x="562" y="652"/>
                    </a:lnTo>
                    <a:lnTo>
                      <a:pt x="551" y="593"/>
                    </a:lnTo>
                    <a:lnTo>
                      <a:pt x="538" y="540"/>
                    </a:lnTo>
                    <a:lnTo>
                      <a:pt x="517" y="480"/>
                    </a:lnTo>
                    <a:lnTo>
                      <a:pt x="479" y="381"/>
                    </a:lnTo>
                    <a:lnTo>
                      <a:pt x="454" y="309"/>
                    </a:lnTo>
                    <a:lnTo>
                      <a:pt x="420" y="210"/>
                    </a:lnTo>
                    <a:lnTo>
                      <a:pt x="387" y="117"/>
                    </a:lnTo>
                    <a:lnTo>
                      <a:pt x="376" y="81"/>
                    </a:lnTo>
                    <a:lnTo>
                      <a:pt x="385" y="55"/>
                    </a:lnTo>
                    <a:lnTo>
                      <a:pt x="400" y="18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1" name="Freeform 143"/>
              <p:cNvSpPr>
                <a:spLocks/>
              </p:cNvSpPr>
              <p:nvPr/>
            </p:nvSpPr>
            <p:spPr bwMode="auto">
              <a:xfrm>
                <a:off x="3991" y="1619"/>
                <a:ext cx="65" cy="952"/>
              </a:xfrm>
              <a:custGeom>
                <a:avLst/>
                <a:gdLst>
                  <a:gd name="T0" fmla="*/ 8 w 130"/>
                  <a:gd name="T1" fmla="*/ 24 h 1904"/>
                  <a:gd name="T2" fmla="*/ 9 w 130"/>
                  <a:gd name="T3" fmla="*/ 50 h 1904"/>
                  <a:gd name="T4" fmla="*/ 5 w 130"/>
                  <a:gd name="T5" fmla="*/ 109 h 1904"/>
                  <a:gd name="T6" fmla="*/ 0 w 130"/>
                  <a:gd name="T7" fmla="*/ 167 h 1904"/>
                  <a:gd name="T8" fmla="*/ 0 w 130"/>
                  <a:gd name="T9" fmla="*/ 238 h 1904"/>
                  <a:gd name="T10" fmla="*/ 16 w 130"/>
                  <a:gd name="T11" fmla="*/ 236 h 1904"/>
                  <a:gd name="T12" fmla="*/ 7 w 130"/>
                  <a:gd name="T13" fmla="*/ 142 h 1904"/>
                  <a:gd name="T14" fmla="*/ 12 w 130"/>
                  <a:gd name="T15" fmla="*/ 71 h 1904"/>
                  <a:gd name="T16" fmla="*/ 15 w 130"/>
                  <a:gd name="T17" fmla="*/ 55 h 1904"/>
                  <a:gd name="T18" fmla="*/ 15 w 130"/>
                  <a:gd name="T19" fmla="*/ 38 h 1904"/>
                  <a:gd name="T20" fmla="*/ 15 w 130"/>
                  <a:gd name="T21" fmla="*/ 33 h 1904"/>
                  <a:gd name="T22" fmla="*/ 15 w 130"/>
                  <a:gd name="T23" fmla="*/ 28 h 1904"/>
                  <a:gd name="T24" fmla="*/ 14 w 130"/>
                  <a:gd name="T25" fmla="*/ 22 h 1904"/>
                  <a:gd name="T26" fmla="*/ 13 w 130"/>
                  <a:gd name="T27" fmla="*/ 19 h 1904"/>
                  <a:gd name="T28" fmla="*/ 12 w 130"/>
                  <a:gd name="T29" fmla="*/ 15 h 1904"/>
                  <a:gd name="T30" fmla="*/ 11 w 130"/>
                  <a:gd name="T31" fmla="*/ 13 h 1904"/>
                  <a:gd name="T32" fmla="*/ 9 w 130"/>
                  <a:gd name="T33" fmla="*/ 9 h 1904"/>
                  <a:gd name="T34" fmla="*/ 4 w 130"/>
                  <a:gd name="T35" fmla="*/ 5 h 1904"/>
                  <a:gd name="T36" fmla="*/ 2 w 130"/>
                  <a:gd name="T37" fmla="*/ 0 h 1904"/>
                  <a:gd name="T38" fmla="*/ 8 w 130"/>
                  <a:gd name="T39" fmla="*/ 24 h 19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30"/>
                  <a:gd name="T61" fmla="*/ 0 h 1904"/>
                  <a:gd name="T62" fmla="*/ 130 w 130"/>
                  <a:gd name="T63" fmla="*/ 1904 h 19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30" h="1904">
                    <a:moveTo>
                      <a:pt x="65" y="185"/>
                    </a:moveTo>
                    <a:lnTo>
                      <a:pt x="76" y="393"/>
                    </a:lnTo>
                    <a:lnTo>
                      <a:pt x="47" y="868"/>
                    </a:lnTo>
                    <a:lnTo>
                      <a:pt x="0" y="1331"/>
                    </a:lnTo>
                    <a:lnTo>
                      <a:pt x="0" y="1904"/>
                    </a:lnTo>
                    <a:lnTo>
                      <a:pt x="130" y="1884"/>
                    </a:lnTo>
                    <a:lnTo>
                      <a:pt x="58" y="1131"/>
                    </a:lnTo>
                    <a:lnTo>
                      <a:pt x="102" y="564"/>
                    </a:lnTo>
                    <a:lnTo>
                      <a:pt x="122" y="436"/>
                    </a:lnTo>
                    <a:lnTo>
                      <a:pt x="124" y="304"/>
                    </a:lnTo>
                    <a:lnTo>
                      <a:pt x="124" y="263"/>
                    </a:lnTo>
                    <a:lnTo>
                      <a:pt x="120" y="219"/>
                    </a:lnTo>
                    <a:lnTo>
                      <a:pt x="114" y="171"/>
                    </a:lnTo>
                    <a:lnTo>
                      <a:pt x="108" y="145"/>
                    </a:lnTo>
                    <a:lnTo>
                      <a:pt x="101" y="118"/>
                    </a:lnTo>
                    <a:lnTo>
                      <a:pt x="90" y="97"/>
                    </a:lnTo>
                    <a:lnTo>
                      <a:pt x="73" y="69"/>
                    </a:lnTo>
                    <a:lnTo>
                      <a:pt x="39" y="36"/>
                    </a:lnTo>
                    <a:lnTo>
                      <a:pt x="20" y="0"/>
                    </a:lnTo>
                    <a:lnTo>
                      <a:pt x="65" y="18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2" name="Freeform 144"/>
              <p:cNvSpPr>
                <a:spLocks/>
              </p:cNvSpPr>
              <p:nvPr/>
            </p:nvSpPr>
            <p:spPr bwMode="auto">
              <a:xfrm>
                <a:off x="3692" y="1846"/>
                <a:ext cx="267" cy="657"/>
              </a:xfrm>
              <a:custGeom>
                <a:avLst/>
                <a:gdLst>
                  <a:gd name="T0" fmla="*/ 0 w 532"/>
                  <a:gd name="T1" fmla="*/ 0 h 1316"/>
                  <a:gd name="T2" fmla="*/ 6 w 532"/>
                  <a:gd name="T3" fmla="*/ 21 h 1316"/>
                  <a:gd name="T4" fmla="*/ 13 w 532"/>
                  <a:gd name="T5" fmla="*/ 38 h 1316"/>
                  <a:gd name="T6" fmla="*/ 16 w 532"/>
                  <a:gd name="T7" fmla="*/ 46 h 1316"/>
                  <a:gd name="T8" fmla="*/ 17 w 532"/>
                  <a:gd name="T9" fmla="*/ 55 h 1316"/>
                  <a:gd name="T10" fmla="*/ 19 w 532"/>
                  <a:gd name="T11" fmla="*/ 59 h 1316"/>
                  <a:gd name="T12" fmla="*/ 30 w 532"/>
                  <a:gd name="T13" fmla="*/ 87 h 1316"/>
                  <a:gd name="T14" fmla="*/ 35 w 532"/>
                  <a:gd name="T15" fmla="*/ 97 h 1316"/>
                  <a:gd name="T16" fmla="*/ 42 w 532"/>
                  <a:gd name="T17" fmla="*/ 117 h 1316"/>
                  <a:gd name="T18" fmla="*/ 47 w 532"/>
                  <a:gd name="T19" fmla="*/ 128 h 1316"/>
                  <a:gd name="T20" fmla="*/ 51 w 532"/>
                  <a:gd name="T21" fmla="*/ 142 h 1316"/>
                  <a:gd name="T22" fmla="*/ 52 w 532"/>
                  <a:gd name="T23" fmla="*/ 149 h 1316"/>
                  <a:gd name="T24" fmla="*/ 63 w 532"/>
                  <a:gd name="T25" fmla="*/ 164 h 1316"/>
                  <a:gd name="T26" fmla="*/ 66 w 532"/>
                  <a:gd name="T27" fmla="*/ 129 h 1316"/>
                  <a:gd name="T28" fmla="*/ 67 w 532"/>
                  <a:gd name="T29" fmla="*/ 111 h 1316"/>
                  <a:gd name="T30" fmla="*/ 66 w 532"/>
                  <a:gd name="T31" fmla="*/ 89 h 1316"/>
                  <a:gd name="T32" fmla="*/ 63 w 532"/>
                  <a:gd name="T33" fmla="*/ 64 h 1316"/>
                  <a:gd name="T34" fmla="*/ 59 w 532"/>
                  <a:gd name="T35" fmla="*/ 61 h 1316"/>
                  <a:gd name="T36" fmla="*/ 59 w 532"/>
                  <a:gd name="T37" fmla="*/ 77 h 1316"/>
                  <a:gd name="T38" fmla="*/ 61 w 532"/>
                  <a:gd name="T39" fmla="*/ 90 h 1316"/>
                  <a:gd name="T40" fmla="*/ 63 w 532"/>
                  <a:gd name="T41" fmla="*/ 104 h 1316"/>
                  <a:gd name="T42" fmla="*/ 62 w 532"/>
                  <a:gd name="T43" fmla="*/ 112 h 1316"/>
                  <a:gd name="T44" fmla="*/ 58 w 532"/>
                  <a:gd name="T45" fmla="*/ 88 h 1316"/>
                  <a:gd name="T46" fmla="*/ 55 w 532"/>
                  <a:gd name="T47" fmla="*/ 71 h 1316"/>
                  <a:gd name="T48" fmla="*/ 49 w 532"/>
                  <a:gd name="T49" fmla="*/ 60 h 1316"/>
                  <a:gd name="T50" fmla="*/ 14 w 532"/>
                  <a:gd name="T51" fmla="*/ 13 h 1316"/>
                  <a:gd name="T52" fmla="*/ 0 w 532"/>
                  <a:gd name="T53" fmla="*/ 0 h 13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32"/>
                  <a:gd name="T82" fmla="*/ 0 h 1316"/>
                  <a:gd name="T83" fmla="*/ 532 w 532"/>
                  <a:gd name="T84" fmla="*/ 1316 h 13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32" h="1316">
                    <a:moveTo>
                      <a:pt x="0" y="0"/>
                    </a:moveTo>
                    <a:lnTo>
                      <a:pt x="47" y="169"/>
                    </a:lnTo>
                    <a:lnTo>
                      <a:pt x="101" y="308"/>
                    </a:lnTo>
                    <a:lnTo>
                      <a:pt x="122" y="374"/>
                    </a:lnTo>
                    <a:lnTo>
                      <a:pt x="129" y="444"/>
                    </a:lnTo>
                    <a:lnTo>
                      <a:pt x="152" y="472"/>
                    </a:lnTo>
                    <a:lnTo>
                      <a:pt x="236" y="700"/>
                    </a:lnTo>
                    <a:lnTo>
                      <a:pt x="273" y="779"/>
                    </a:lnTo>
                    <a:lnTo>
                      <a:pt x="335" y="942"/>
                    </a:lnTo>
                    <a:lnTo>
                      <a:pt x="371" y="1032"/>
                    </a:lnTo>
                    <a:lnTo>
                      <a:pt x="405" y="1144"/>
                    </a:lnTo>
                    <a:lnTo>
                      <a:pt x="412" y="1195"/>
                    </a:lnTo>
                    <a:lnTo>
                      <a:pt x="496" y="1316"/>
                    </a:lnTo>
                    <a:lnTo>
                      <a:pt x="525" y="1037"/>
                    </a:lnTo>
                    <a:lnTo>
                      <a:pt x="532" y="891"/>
                    </a:lnTo>
                    <a:lnTo>
                      <a:pt x="521" y="714"/>
                    </a:lnTo>
                    <a:lnTo>
                      <a:pt x="500" y="514"/>
                    </a:lnTo>
                    <a:lnTo>
                      <a:pt x="471" y="495"/>
                    </a:lnTo>
                    <a:lnTo>
                      <a:pt x="471" y="616"/>
                    </a:lnTo>
                    <a:lnTo>
                      <a:pt x="485" y="723"/>
                    </a:lnTo>
                    <a:lnTo>
                      <a:pt x="496" y="840"/>
                    </a:lnTo>
                    <a:lnTo>
                      <a:pt x="492" y="900"/>
                    </a:lnTo>
                    <a:lnTo>
                      <a:pt x="460" y="709"/>
                    </a:lnTo>
                    <a:lnTo>
                      <a:pt x="434" y="570"/>
                    </a:lnTo>
                    <a:lnTo>
                      <a:pt x="389" y="481"/>
                    </a:lnTo>
                    <a:lnTo>
                      <a:pt x="111" y="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3" name="Freeform 145"/>
              <p:cNvSpPr>
                <a:spLocks/>
              </p:cNvSpPr>
              <p:nvPr/>
            </p:nvSpPr>
            <p:spPr bwMode="auto">
              <a:xfrm>
                <a:off x="3634" y="1537"/>
                <a:ext cx="608" cy="699"/>
              </a:xfrm>
              <a:custGeom>
                <a:avLst/>
                <a:gdLst>
                  <a:gd name="T0" fmla="*/ 45 w 1216"/>
                  <a:gd name="T1" fmla="*/ 13 h 1398"/>
                  <a:gd name="T2" fmla="*/ 38 w 1216"/>
                  <a:gd name="T3" fmla="*/ 6 h 1398"/>
                  <a:gd name="T4" fmla="*/ 34 w 1216"/>
                  <a:gd name="T5" fmla="*/ 3 h 1398"/>
                  <a:gd name="T6" fmla="*/ 26 w 1216"/>
                  <a:gd name="T7" fmla="*/ 1 h 1398"/>
                  <a:gd name="T8" fmla="*/ 20 w 1216"/>
                  <a:gd name="T9" fmla="*/ 0 h 1398"/>
                  <a:gd name="T10" fmla="*/ 19 w 1216"/>
                  <a:gd name="T11" fmla="*/ 1 h 1398"/>
                  <a:gd name="T12" fmla="*/ 13 w 1216"/>
                  <a:gd name="T13" fmla="*/ 7 h 1398"/>
                  <a:gd name="T14" fmla="*/ 9 w 1216"/>
                  <a:gd name="T15" fmla="*/ 14 h 1398"/>
                  <a:gd name="T16" fmla="*/ 6 w 1216"/>
                  <a:gd name="T17" fmla="*/ 19 h 1398"/>
                  <a:gd name="T18" fmla="*/ 5 w 1216"/>
                  <a:gd name="T19" fmla="*/ 26 h 1398"/>
                  <a:gd name="T20" fmla="*/ 6 w 1216"/>
                  <a:gd name="T21" fmla="*/ 37 h 1398"/>
                  <a:gd name="T22" fmla="*/ 9 w 1216"/>
                  <a:gd name="T23" fmla="*/ 47 h 1398"/>
                  <a:gd name="T24" fmla="*/ 12 w 1216"/>
                  <a:gd name="T25" fmla="*/ 57 h 1398"/>
                  <a:gd name="T26" fmla="*/ 14 w 1216"/>
                  <a:gd name="T27" fmla="*/ 66 h 1398"/>
                  <a:gd name="T28" fmla="*/ 0 w 1216"/>
                  <a:gd name="T29" fmla="*/ 69 h 1398"/>
                  <a:gd name="T30" fmla="*/ 12 w 1216"/>
                  <a:gd name="T31" fmla="*/ 69 h 1398"/>
                  <a:gd name="T32" fmla="*/ 1 w 1216"/>
                  <a:gd name="T33" fmla="*/ 89 h 1398"/>
                  <a:gd name="T34" fmla="*/ 13 w 1216"/>
                  <a:gd name="T35" fmla="*/ 73 h 1398"/>
                  <a:gd name="T36" fmla="*/ 13 w 1216"/>
                  <a:gd name="T37" fmla="*/ 79 h 1398"/>
                  <a:gd name="T38" fmla="*/ 5 w 1216"/>
                  <a:gd name="T39" fmla="*/ 118 h 1398"/>
                  <a:gd name="T40" fmla="*/ 15 w 1216"/>
                  <a:gd name="T41" fmla="*/ 82 h 1398"/>
                  <a:gd name="T42" fmla="*/ 22 w 1216"/>
                  <a:gd name="T43" fmla="*/ 88 h 1398"/>
                  <a:gd name="T44" fmla="*/ 30 w 1216"/>
                  <a:gd name="T45" fmla="*/ 104 h 1398"/>
                  <a:gd name="T46" fmla="*/ 38 w 1216"/>
                  <a:gd name="T47" fmla="*/ 114 h 1398"/>
                  <a:gd name="T48" fmla="*/ 41 w 1216"/>
                  <a:gd name="T49" fmla="*/ 118 h 1398"/>
                  <a:gd name="T50" fmla="*/ 45 w 1216"/>
                  <a:gd name="T51" fmla="*/ 123 h 1398"/>
                  <a:gd name="T52" fmla="*/ 47 w 1216"/>
                  <a:gd name="T53" fmla="*/ 125 h 1398"/>
                  <a:gd name="T54" fmla="*/ 47 w 1216"/>
                  <a:gd name="T55" fmla="*/ 130 h 1398"/>
                  <a:gd name="T56" fmla="*/ 50 w 1216"/>
                  <a:gd name="T57" fmla="*/ 133 h 1398"/>
                  <a:gd name="T58" fmla="*/ 54 w 1216"/>
                  <a:gd name="T59" fmla="*/ 134 h 1398"/>
                  <a:gd name="T60" fmla="*/ 58 w 1216"/>
                  <a:gd name="T61" fmla="*/ 134 h 1398"/>
                  <a:gd name="T62" fmla="*/ 62 w 1216"/>
                  <a:gd name="T63" fmla="*/ 137 h 1398"/>
                  <a:gd name="T64" fmla="*/ 71 w 1216"/>
                  <a:gd name="T65" fmla="*/ 144 h 1398"/>
                  <a:gd name="T66" fmla="*/ 78 w 1216"/>
                  <a:gd name="T67" fmla="*/ 150 h 1398"/>
                  <a:gd name="T68" fmla="*/ 91 w 1216"/>
                  <a:gd name="T69" fmla="*/ 157 h 1398"/>
                  <a:gd name="T70" fmla="*/ 103 w 1216"/>
                  <a:gd name="T71" fmla="*/ 162 h 1398"/>
                  <a:gd name="T72" fmla="*/ 114 w 1216"/>
                  <a:gd name="T73" fmla="*/ 166 h 1398"/>
                  <a:gd name="T74" fmla="*/ 130 w 1216"/>
                  <a:gd name="T75" fmla="*/ 171 h 1398"/>
                  <a:gd name="T76" fmla="*/ 145 w 1216"/>
                  <a:gd name="T77" fmla="*/ 175 h 1398"/>
                  <a:gd name="T78" fmla="*/ 147 w 1216"/>
                  <a:gd name="T79" fmla="*/ 175 h 1398"/>
                  <a:gd name="T80" fmla="*/ 147 w 1216"/>
                  <a:gd name="T81" fmla="*/ 161 h 1398"/>
                  <a:gd name="T82" fmla="*/ 148 w 1216"/>
                  <a:gd name="T83" fmla="*/ 155 h 1398"/>
                  <a:gd name="T84" fmla="*/ 149 w 1216"/>
                  <a:gd name="T85" fmla="*/ 145 h 1398"/>
                  <a:gd name="T86" fmla="*/ 152 w 1216"/>
                  <a:gd name="T87" fmla="*/ 134 h 1398"/>
                  <a:gd name="T88" fmla="*/ 152 w 1216"/>
                  <a:gd name="T89" fmla="*/ 131 h 1398"/>
                  <a:gd name="T90" fmla="*/ 140 w 1216"/>
                  <a:gd name="T91" fmla="*/ 127 h 1398"/>
                  <a:gd name="T92" fmla="*/ 129 w 1216"/>
                  <a:gd name="T93" fmla="*/ 121 h 1398"/>
                  <a:gd name="T94" fmla="*/ 117 w 1216"/>
                  <a:gd name="T95" fmla="*/ 115 h 1398"/>
                  <a:gd name="T96" fmla="*/ 114 w 1216"/>
                  <a:gd name="T97" fmla="*/ 111 h 1398"/>
                  <a:gd name="T98" fmla="*/ 109 w 1216"/>
                  <a:gd name="T99" fmla="*/ 110 h 1398"/>
                  <a:gd name="T100" fmla="*/ 102 w 1216"/>
                  <a:gd name="T101" fmla="*/ 109 h 1398"/>
                  <a:gd name="T102" fmla="*/ 91 w 1216"/>
                  <a:gd name="T103" fmla="*/ 105 h 1398"/>
                  <a:gd name="T104" fmla="*/ 84 w 1216"/>
                  <a:gd name="T105" fmla="*/ 97 h 1398"/>
                  <a:gd name="T106" fmla="*/ 74 w 1216"/>
                  <a:gd name="T107" fmla="*/ 84 h 1398"/>
                  <a:gd name="T108" fmla="*/ 67 w 1216"/>
                  <a:gd name="T109" fmla="*/ 69 h 1398"/>
                  <a:gd name="T110" fmla="*/ 62 w 1216"/>
                  <a:gd name="T111" fmla="*/ 64 h 1398"/>
                  <a:gd name="T112" fmla="*/ 54 w 1216"/>
                  <a:gd name="T113" fmla="*/ 47 h 1398"/>
                  <a:gd name="T114" fmla="*/ 53 w 1216"/>
                  <a:gd name="T115" fmla="*/ 41 h 1398"/>
                  <a:gd name="T116" fmla="*/ 52 w 1216"/>
                  <a:gd name="T117" fmla="*/ 35 h 1398"/>
                  <a:gd name="T118" fmla="*/ 50 w 1216"/>
                  <a:gd name="T119" fmla="*/ 29 h 1398"/>
                  <a:gd name="T120" fmla="*/ 48 w 1216"/>
                  <a:gd name="T121" fmla="*/ 22 h 1398"/>
                  <a:gd name="T122" fmla="*/ 45 w 1216"/>
                  <a:gd name="T123" fmla="*/ 13 h 13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16"/>
                  <a:gd name="T187" fmla="*/ 0 h 1398"/>
                  <a:gd name="T188" fmla="*/ 1216 w 1216"/>
                  <a:gd name="T189" fmla="*/ 1398 h 139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16" h="1398">
                    <a:moveTo>
                      <a:pt x="361" y="107"/>
                    </a:moveTo>
                    <a:lnTo>
                      <a:pt x="310" y="51"/>
                    </a:lnTo>
                    <a:lnTo>
                      <a:pt x="265" y="23"/>
                    </a:lnTo>
                    <a:lnTo>
                      <a:pt x="211" y="5"/>
                    </a:lnTo>
                    <a:lnTo>
                      <a:pt x="167" y="0"/>
                    </a:lnTo>
                    <a:lnTo>
                      <a:pt x="149" y="9"/>
                    </a:lnTo>
                    <a:lnTo>
                      <a:pt x="109" y="56"/>
                    </a:lnTo>
                    <a:lnTo>
                      <a:pt x="69" y="116"/>
                    </a:lnTo>
                    <a:lnTo>
                      <a:pt x="51" y="149"/>
                    </a:lnTo>
                    <a:lnTo>
                      <a:pt x="44" y="209"/>
                    </a:lnTo>
                    <a:lnTo>
                      <a:pt x="51" y="293"/>
                    </a:lnTo>
                    <a:lnTo>
                      <a:pt x="66" y="382"/>
                    </a:lnTo>
                    <a:lnTo>
                      <a:pt x="98" y="456"/>
                    </a:lnTo>
                    <a:lnTo>
                      <a:pt x="117" y="526"/>
                    </a:lnTo>
                    <a:lnTo>
                      <a:pt x="0" y="549"/>
                    </a:lnTo>
                    <a:lnTo>
                      <a:pt x="98" y="549"/>
                    </a:lnTo>
                    <a:lnTo>
                      <a:pt x="15" y="718"/>
                    </a:lnTo>
                    <a:lnTo>
                      <a:pt x="106" y="582"/>
                    </a:lnTo>
                    <a:lnTo>
                      <a:pt x="109" y="625"/>
                    </a:lnTo>
                    <a:lnTo>
                      <a:pt x="44" y="949"/>
                    </a:lnTo>
                    <a:lnTo>
                      <a:pt x="127" y="653"/>
                    </a:lnTo>
                    <a:lnTo>
                      <a:pt x="178" y="704"/>
                    </a:lnTo>
                    <a:lnTo>
                      <a:pt x="246" y="835"/>
                    </a:lnTo>
                    <a:lnTo>
                      <a:pt x="306" y="914"/>
                    </a:lnTo>
                    <a:lnTo>
                      <a:pt x="331" y="949"/>
                    </a:lnTo>
                    <a:lnTo>
                      <a:pt x="364" y="991"/>
                    </a:lnTo>
                    <a:lnTo>
                      <a:pt x="379" y="1005"/>
                    </a:lnTo>
                    <a:lnTo>
                      <a:pt x="382" y="1038"/>
                    </a:lnTo>
                    <a:lnTo>
                      <a:pt x="401" y="1058"/>
                    </a:lnTo>
                    <a:lnTo>
                      <a:pt x="433" y="1067"/>
                    </a:lnTo>
                    <a:lnTo>
                      <a:pt x="466" y="1072"/>
                    </a:lnTo>
                    <a:lnTo>
                      <a:pt x="503" y="1095"/>
                    </a:lnTo>
                    <a:lnTo>
                      <a:pt x="561" y="1146"/>
                    </a:lnTo>
                    <a:lnTo>
                      <a:pt x="626" y="1198"/>
                    </a:lnTo>
                    <a:lnTo>
                      <a:pt x="728" y="1253"/>
                    </a:lnTo>
                    <a:lnTo>
                      <a:pt x="825" y="1295"/>
                    </a:lnTo>
                    <a:lnTo>
                      <a:pt x="914" y="1323"/>
                    </a:lnTo>
                    <a:lnTo>
                      <a:pt x="1034" y="1365"/>
                    </a:lnTo>
                    <a:lnTo>
                      <a:pt x="1154" y="1398"/>
                    </a:lnTo>
                    <a:lnTo>
                      <a:pt x="1176" y="1398"/>
                    </a:lnTo>
                    <a:lnTo>
                      <a:pt x="1173" y="1286"/>
                    </a:lnTo>
                    <a:lnTo>
                      <a:pt x="1184" y="1235"/>
                    </a:lnTo>
                    <a:lnTo>
                      <a:pt x="1191" y="1160"/>
                    </a:lnTo>
                    <a:lnTo>
                      <a:pt x="1209" y="1067"/>
                    </a:lnTo>
                    <a:lnTo>
                      <a:pt x="1216" y="1047"/>
                    </a:lnTo>
                    <a:lnTo>
                      <a:pt x="1114" y="1019"/>
                    </a:lnTo>
                    <a:lnTo>
                      <a:pt x="1027" y="973"/>
                    </a:lnTo>
                    <a:lnTo>
                      <a:pt x="936" y="926"/>
                    </a:lnTo>
                    <a:lnTo>
                      <a:pt x="914" y="895"/>
                    </a:lnTo>
                    <a:lnTo>
                      <a:pt x="873" y="881"/>
                    </a:lnTo>
                    <a:lnTo>
                      <a:pt x="822" y="876"/>
                    </a:lnTo>
                    <a:lnTo>
                      <a:pt x="732" y="844"/>
                    </a:lnTo>
                    <a:lnTo>
                      <a:pt x="677" y="783"/>
                    </a:lnTo>
                    <a:lnTo>
                      <a:pt x="590" y="672"/>
                    </a:lnTo>
                    <a:lnTo>
                      <a:pt x="532" y="549"/>
                    </a:lnTo>
                    <a:lnTo>
                      <a:pt x="499" y="512"/>
                    </a:lnTo>
                    <a:lnTo>
                      <a:pt x="437" y="382"/>
                    </a:lnTo>
                    <a:lnTo>
                      <a:pt x="430" y="326"/>
                    </a:lnTo>
                    <a:lnTo>
                      <a:pt x="419" y="275"/>
                    </a:lnTo>
                    <a:lnTo>
                      <a:pt x="404" y="237"/>
                    </a:lnTo>
                    <a:lnTo>
                      <a:pt x="386" y="172"/>
                    </a:lnTo>
                    <a:lnTo>
                      <a:pt x="361" y="10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4" name="Freeform 146"/>
              <p:cNvSpPr>
                <a:spLocks/>
              </p:cNvSpPr>
              <p:nvPr/>
            </p:nvSpPr>
            <p:spPr bwMode="auto">
              <a:xfrm>
                <a:off x="3693" y="1635"/>
                <a:ext cx="149" cy="157"/>
              </a:xfrm>
              <a:custGeom>
                <a:avLst/>
                <a:gdLst>
                  <a:gd name="T0" fmla="*/ 11 w 296"/>
                  <a:gd name="T1" fmla="*/ 26 h 315"/>
                  <a:gd name="T2" fmla="*/ 31 w 296"/>
                  <a:gd name="T3" fmla="*/ 0 h 315"/>
                  <a:gd name="T4" fmla="*/ 28 w 296"/>
                  <a:gd name="T5" fmla="*/ 0 h 315"/>
                  <a:gd name="T6" fmla="*/ 23 w 296"/>
                  <a:gd name="T7" fmla="*/ 2 h 315"/>
                  <a:gd name="T8" fmla="*/ 18 w 296"/>
                  <a:gd name="T9" fmla="*/ 5 h 315"/>
                  <a:gd name="T10" fmla="*/ 14 w 296"/>
                  <a:gd name="T11" fmla="*/ 11 h 315"/>
                  <a:gd name="T12" fmla="*/ 10 w 296"/>
                  <a:gd name="T13" fmla="*/ 16 h 315"/>
                  <a:gd name="T14" fmla="*/ 7 w 296"/>
                  <a:gd name="T15" fmla="*/ 22 h 315"/>
                  <a:gd name="T16" fmla="*/ 5 w 296"/>
                  <a:gd name="T17" fmla="*/ 27 h 315"/>
                  <a:gd name="T18" fmla="*/ 2 w 296"/>
                  <a:gd name="T19" fmla="*/ 33 h 315"/>
                  <a:gd name="T20" fmla="*/ 8 w 296"/>
                  <a:gd name="T21" fmla="*/ 33 h 315"/>
                  <a:gd name="T22" fmla="*/ 13 w 296"/>
                  <a:gd name="T23" fmla="*/ 32 h 315"/>
                  <a:gd name="T24" fmla="*/ 17 w 296"/>
                  <a:gd name="T25" fmla="*/ 30 h 315"/>
                  <a:gd name="T26" fmla="*/ 23 w 296"/>
                  <a:gd name="T27" fmla="*/ 26 h 315"/>
                  <a:gd name="T28" fmla="*/ 27 w 296"/>
                  <a:gd name="T29" fmla="*/ 21 h 315"/>
                  <a:gd name="T30" fmla="*/ 30 w 296"/>
                  <a:gd name="T31" fmla="*/ 18 h 315"/>
                  <a:gd name="T32" fmla="*/ 33 w 296"/>
                  <a:gd name="T33" fmla="*/ 16 h 315"/>
                  <a:gd name="T34" fmla="*/ 36 w 296"/>
                  <a:gd name="T35" fmla="*/ 15 h 315"/>
                  <a:gd name="T36" fmla="*/ 38 w 296"/>
                  <a:gd name="T37" fmla="*/ 16 h 315"/>
                  <a:gd name="T38" fmla="*/ 38 w 296"/>
                  <a:gd name="T39" fmla="*/ 20 h 315"/>
                  <a:gd name="T40" fmla="*/ 36 w 296"/>
                  <a:gd name="T41" fmla="*/ 25 h 315"/>
                  <a:gd name="T42" fmla="*/ 33 w 296"/>
                  <a:gd name="T43" fmla="*/ 28 h 315"/>
                  <a:gd name="T44" fmla="*/ 31 w 296"/>
                  <a:gd name="T45" fmla="*/ 31 h 315"/>
                  <a:gd name="T46" fmla="*/ 27 w 296"/>
                  <a:gd name="T47" fmla="*/ 33 h 315"/>
                  <a:gd name="T48" fmla="*/ 22 w 296"/>
                  <a:gd name="T49" fmla="*/ 36 h 315"/>
                  <a:gd name="T50" fmla="*/ 17 w 296"/>
                  <a:gd name="T51" fmla="*/ 38 h 315"/>
                  <a:gd name="T52" fmla="*/ 14 w 296"/>
                  <a:gd name="T53" fmla="*/ 39 h 315"/>
                  <a:gd name="T54" fmla="*/ 10 w 296"/>
                  <a:gd name="T55" fmla="*/ 38 h 315"/>
                  <a:gd name="T56" fmla="*/ 5 w 296"/>
                  <a:gd name="T57" fmla="*/ 36 h 315"/>
                  <a:gd name="T58" fmla="*/ 2 w 296"/>
                  <a:gd name="T59" fmla="*/ 34 h 315"/>
                  <a:gd name="T60" fmla="*/ 0 w 296"/>
                  <a:gd name="T61" fmla="*/ 32 h 315"/>
                  <a:gd name="T62" fmla="*/ 1 w 296"/>
                  <a:gd name="T63" fmla="*/ 26 h 315"/>
                  <a:gd name="T64" fmla="*/ 3 w 296"/>
                  <a:gd name="T65" fmla="*/ 21 h 315"/>
                  <a:gd name="T66" fmla="*/ 5 w 296"/>
                  <a:gd name="T67" fmla="*/ 16 h 315"/>
                  <a:gd name="T68" fmla="*/ 9 w 296"/>
                  <a:gd name="T69" fmla="*/ 11 h 315"/>
                  <a:gd name="T70" fmla="*/ 13 w 296"/>
                  <a:gd name="T71" fmla="*/ 7 h 315"/>
                  <a:gd name="T72" fmla="*/ 17 w 296"/>
                  <a:gd name="T73" fmla="*/ 4 h 315"/>
                  <a:gd name="T74" fmla="*/ 21 w 296"/>
                  <a:gd name="T75" fmla="*/ 2 h 315"/>
                  <a:gd name="T76" fmla="*/ 29 w 296"/>
                  <a:gd name="T77" fmla="*/ 0 h 315"/>
                  <a:gd name="T78" fmla="*/ 35 w 296"/>
                  <a:gd name="T79" fmla="*/ 0 h 315"/>
                  <a:gd name="T80" fmla="*/ 11 w 296"/>
                  <a:gd name="T81" fmla="*/ 26 h 31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96"/>
                  <a:gd name="T124" fmla="*/ 0 h 315"/>
                  <a:gd name="T125" fmla="*/ 296 w 296"/>
                  <a:gd name="T126" fmla="*/ 315 h 31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96" h="315">
                    <a:moveTo>
                      <a:pt x="85" y="210"/>
                    </a:moveTo>
                    <a:lnTo>
                      <a:pt x="242" y="5"/>
                    </a:lnTo>
                    <a:lnTo>
                      <a:pt x="217" y="7"/>
                    </a:lnTo>
                    <a:lnTo>
                      <a:pt x="177" y="19"/>
                    </a:lnTo>
                    <a:lnTo>
                      <a:pt x="144" y="44"/>
                    </a:lnTo>
                    <a:lnTo>
                      <a:pt x="108" y="90"/>
                    </a:lnTo>
                    <a:lnTo>
                      <a:pt x="73" y="134"/>
                    </a:lnTo>
                    <a:lnTo>
                      <a:pt x="51" y="177"/>
                    </a:lnTo>
                    <a:lnTo>
                      <a:pt x="36" y="219"/>
                    </a:lnTo>
                    <a:lnTo>
                      <a:pt x="13" y="264"/>
                    </a:lnTo>
                    <a:lnTo>
                      <a:pt x="61" y="269"/>
                    </a:lnTo>
                    <a:lnTo>
                      <a:pt x="99" y="263"/>
                    </a:lnTo>
                    <a:lnTo>
                      <a:pt x="135" y="246"/>
                    </a:lnTo>
                    <a:lnTo>
                      <a:pt x="178" y="211"/>
                    </a:lnTo>
                    <a:lnTo>
                      <a:pt x="214" y="170"/>
                    </a:lnTo>
                    <a:lnTo>
                      <a:pt x="237" y="151"/>
                    </a:lnTo>
                    <a:lnTo>
                      <a:pt x="262" y="129"/>
                    </a:lnTo>
                    <a:lnTo>
                      <a:pt x="282" y="123"/>
                    </a:lnTo>
                    <a:lnTo>
                      <a:pt x="296" y="134"/>
                    </a:lnTo>
                    <a:lnTo>
                      <a:pt x="295" y="163"/>
                    </a:lnTo>
                    <a:lnTo>
                      <a:pt x="282" y="205"/>
                    </a:lnTo>
                    <a:lnTo>
                      <a:pt x="262" y="230"/>
                    </a:lnTo>
                    <a:lnTo>
                      <a:pt x="240" y="250"/>
                    </a:lnTo>
                    <a:lnTo>
                      <a:pt x="215" y="269"/>
                    </a:lnTo>
                    <a:lnTo>
                      <a:pt x="175" y="292"/>
                    </a:lnTo>
                    <a:lnTo>
                      <a:pt x="131" y="311"/>
                    </a:lnTo>
                    <a:lnTo>
                      <a:pt x="106" y="315"/>
                    </a:lnTo>
                    <a:lnTo>
                      <a:pt x="78" y="309"/>
                    </a:lnTo>
                    <a:lnTo>
                      <a:pt x="36" y="292"/>
                    </a:lnTo>
                    <a:lnTo>
                      <a:pt x="13" y="278"/>
                    </a:lnTo>
                    <a:lnTo>
                      <a:pt x="0" y="263"/>
                    </a:lnTo>
                    <a:lnTo>
                      <a:pt x="4" y="211"/>
                    </a:lnTo>
                    <a:lnTo>
                      <a:pt x="21" y="168"/>
                    </a:lnTo>
                    <a:lnTo>
                      <a:pt x="40" y="129"/>
                    </a:lnTo>
                    <a:lnTo>
                      <a:pt x="65" y="95"/>
                    </a:lnTo>
                    <a:lnTo>
                      <a:pt x="98" y="62"/>
                    </a:lnTo>
                    <a:lnTo>
                      <a:pt x="131" y="38"/>
                    </a:lnTo>
                    <a:lnTo>
                      <a:pt x="167" y="19"/>
                    </a:lnTo>
                    <a:lnTo>
                      <a:pt x="226" y="0"/>
                    </a:lnTo>
                    <a:lnTo>
                      <a:pt x="274" y="2"/>
                    </a:lnTo>
                    <a:lnTo>
                      <a:pt x="85" y="21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" name="Freeform 147"/>
              <p:cNvSpPr>
                <a:spLocks/>
              </p:cNvSpPr>
              <p:nvPr/>
            </p:nvSpPr>
            <p:spPr bwMode="auto">
              <a:xfrm>
                <a:off x="3634" y="1644"/>
                <a:ext cx="588" cy="594"/>
              </a:xfrm>
              <a:custGeom>
                <a:avLst/>
                <a:gdLst>
                  <a:gd name="T0" fmla="*/ 6 w 1176"/>
                  <a:gd name="T1" fmla="*/ 10 h 1188"/>
                  <a:gd name="T2" fmla="*/ 12 w 1176"/>
                  <a:gd name="T3" fmla="*/ 30 h 1188"/>
                  <a:gd name="T4" fmla="*/ 0 w 1176"/>
                  <a:gd name="T5" fmla="*/ 42 h 1188"/>
                  <a:gd name="T6" fmla="*/ 1 w 1176"/>
                  <a:gd name="T7" fmla="*/ 63 h 1188"/>
                  <a:gd name="T8" fmla="*/ 13 w 1176"/>
                  <a:gd name="T9" fmla="*/ 53 h 1188"/>
                  <a:gd name="T10" fmla="*/ 15 w 1176"/>
                  <a:gd name="T11" fmla="*/ 55 h 1188"/>
                  <a:gd name="T12" fmla="*/ 30 w 1176"/>
                  <a:gd name="T13" fmla="*/ 78 h 1188"/>
                  <a:gd name="T14" fmla="*/ 41 w 1176"/>
                  <a:gd name="T15" fmla="*/ 92 h 1188"/>
                  <a:gd name="T16" fmla="*/ 47 w 1176"/>
                  <a:gd name="T17" fmla="*/ 99 h 1188"/>
                  <a:gd name="T18" fmla="*/ 50 w 1176"/>
                  <a:gd name="T19" fmla="*/ 105 h 1188"/>
                  <a:gd name="T20" fmla="*/ 58 w 1176"/>
                  <a:gd name="T21" fmla="*/ 107 h 1188"/>
                  <a:gd name="T22" fmla="*/ 71 w 1176"/>
                  <a:gd name="T23" fmla="*/ 117 h 1188"/>
                  <a:gd name="T24" fmla="*/ 91 w 1176"/>
                  <a:gd name="T25" fmla="*/ 131 h 1188"/>
                  <a:gd name="T26" fmla="*/ 114 w 1176"/>
                  <a:gd name="T27" fmla="*/ 140 h 1188"/>
                  <a:gd name="T28" fmla="*/ 145 w 1176"/>
                  <a:gd name="T29" fmla="*/ 149 h 1188"/>
                  <a:gd name="T30" fmla="*/ 142 w 1176"/>
                  <a:gd name="T31" fmla="*/ 145 h 1188"/>
                  <a:gd name="T32" fmla="*/ 132 w 1176"/>
                  <a:gd name="T33" fmla="*/ 139 h 1188"/>
                  <a:gd name="T34" fmla="*/ 114 w 1176"/>
                  <a:gd name="T35" fmla="*/ 133 h 1188"/>
                  <a:gd name="T36" fmla="*/ 106 w 1176"/>
                  <a:gd name="T37" fmla="*/ 126 h 1188"/>
                  <a:gd name="T38" fmla="*/ 100 w 1176"/>
                  <a:gd name="T39" fmla="*/ 121 h 1188"/>
                  <a:gd name="T40" fmla="*/ 91 w 1176"/>
                  <a:gd name="T41" fmla="*/ 119 h 1188"/>
                  <a:gd name="T42" fmla="*/ 87 w 1176"/>
                  <a:gd name="T43" fmla="*/ 114 h 1188"/>
                  <a:gd name="T44" fmla="*/ 78 w 1176"/>
                  <a:gd name="T45" fmla="*/ 111 h 1188"/>
                  <a:gd name="T46" fmla="*/ 74 w 1176"/>
                  <a:gd name="T47" fmla="*/ 105 h 1188"/>
                  <a:gd name="T48" fmla="*/ 71 w 1176"/>
                  <a:gd name="T49" fmla="*/ 102 h 1188"/>
                  <a:gd name="T50" fmla="*/ 67 w 1176"/>
                  <a:gd name="T51" fmla="*/ 97 h 1188"/>
                  <a:gd name="T52" fmla="*/ 60 w 1176"/>
                  <a:gd name="T53" fmla="*/ 96 h 1188"/>
                  <a:gd name="T54" fmla="*/ 59 w 1176"/>
                  <a:gd name="T55" fmla="*/ 87 h 1188"/>
                  <a:gd name="T56" fmla="*/ 50 w 1176"/>
                  <a:gd name="T57" fmla="*/ 87 h 1188"/>
                  <a:gd name="T58" fmla="*/ 46 w 1176"/>
                  <a:gd name="T59" fmla="*/ 78 h 1188"/>
                  <a:gd name="T60" fmla="*/ 39 w 1176"/>
                  <a:gd name="T61" fmla="*/ 75 h 1188"/>
                  <a:gd name="T62" fmla="*/ 31 w 1176"/>
                  <a:gd name="T63" fmla="*/ 68 h 1188"/>
                  <a:gd name="T64" fmla="*/ 28 w 1176"/>
                  <a:gd name="T65" fmla="*/ 58 h 1188"/>
                  <a:gd name="T66" fmla="*/ 24 w 1176"/>
                  <a:gd name="T67" fmla="*/ 50 h 1188"/>
                  <a:gd name="T68" fmla="*/ 17 w 1176"/>
                  <a:gd name="T69" fmla="*/ 41 h 1188"/>
                  <a:gd name="T70" fmla="*/ 14 w 1176"/>
                  <a:gd name="T71" fmla="*/ 30 h 1188"/>
                  <a:gd name="T72" fmla="*/ 10 w 1176"/>
                  <a:gd name="T73" fmla="*/ 18 h 1188"/>
                  <a:gd name="T74" fmla="*/ 5 w 1176"/>
                  <a:gd name="T75" fmla="*/ 0 h 11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76"/>
                  <a:gd name="T115" fmla="*/ 0 h 1188"/>
                  <a:gd name="T116" fmla="*/ 1176 w 1176"/>
                  <a:gd name="T117" fmla="*/ 1188 h 11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76" h="1188">
                    <a:moveTo>
                      <a:pt x="44" y="0"/>
                    </a:moveTo>
                    <a:lnTo>
                      <a:pt x="51" y="84"/>
                    </a:lnTo>
                    <a:lnTo>
                      <a:pt x="66" y="171"/>
                    </a:lnTo>
                    <a:lnTo>
                      <a:pt x="98" y="245"/>
                    </a:lnTo>
                    <a:lnTo>
                      <a:pt x="117" y="317"/>
                    </a:lnTo>
                    <a:lnTo>
                      <a:pt x="0" y="340"/>
                    </a:lnTo>
                    <a:lnTo>
                      <a:pt x="98" y="340"/>
                    </a:lnTo>
                    <a:lnTo>
                      <a:pt x="15" y="509"/>
                    </a:lnTo>
                    <a:lnTo>
                      <a:pt x="106" y="372"/>
                    </a:lnTo>
                    <a:lnTo>
                      <a:pt x="109" y="425"/>
                    </a:lnTo>
                    <a:lnTo>
                      <a:pt x="44" y="740"/>
                    </a:lnTo>
                    <a:lnTo>
                      <a:pt x="127" y="444"/>
                    </a:lnTo>
                    <a:lnTo>
                      <a:pt x="178" y="495"/>
                    </a:lnTo>
                    <a:lnTo>
                      <a:pt x="246" y="625"/>
                    </a:lnTo>
                    <a:lnTo>
                      <a:pt x="306" y="703"/>
                    </a:lnTo>
                    <a:lnTo>
                      <a:pt x="331" y="740"/>
                    </a:lnTo>
                    <a:lnTo>
                      <a:pt x="364" y="782"/>
                    </a:lnTo>
                    <a:lnTo>
                      <a:pt x="379" y="796"/>
                    </a:lnTo>
                    <a:lnTo>
                      <a:pt x="382" y="828"/>
                    </a:lnTo>
                    <a:lnTo>
                      <a:pt x="401" y="847"/>
                    </a:lnTo>
                    <a:lnTo>
                      <a:pt x="433" y="856"/>
                    </a:lnTo>
                    <a:lnTo>
                      <a:pt x="466" y="861"/>
                    </a:lnTo>
                    <a:lnTo>
                      <a:pt x="503" y="884"/>
                    </a:lnTo>
                    <a:lnTo>
                      <a:pt x="561" y="937"/>
                    </a:lnTo>
                    <a:lnTo>
                      <a:pt x="626" y="988"/>
                    </a:lnTo>
                    <a:lnTo>
                      <a:pt x="728" y="1044"/>
                    </a:lnTo>
                    <a:lnTo>
                      <a:pt x="825" y="1086"/>
                    </a:lnTo>
                    <a:lnTo>
                      <a:pt x="914" y="1114"/>
                    </a:lnTo>
                    <a:lnTo>
                      <a:pt x="1034" y="1156"/>
                    </a:lnTo>
                    <a:lnTo>
                      <a:pt x="1154" y="1188"/>
                    </a:lnTo>
                    <a:lnTo>
                      <a:pt x="1176" y="1188"/>
                    </a:lnTo>
                    <a:lnTo>
                      <a:pt x="1129" y="1156"/>
                    </a:lnTo>
                    <a:lnTo>
                      <a:pt x="1089" y="1128"/>
                    </a:lnTo>
                    <a:lnTo>
                      <a:pt x="1049" y="1105"/>
                    </a:lnTo>
                    <a:lnTo>
                      <a:pt x="1005" y="1063"/>
                    </a:lnTo>
                    <a:lnTo>
                      <a:pt x="918" y="1063"/>
                    </a:lnTo>
                    <a:lnTo>
                      <a:pt x="873" y="1035"/>
                    </a:lnTo>
                    <a:lnTo>
                      <a:pt x="851" y="1011"/>
                    </a:lnTo>
                    <a:lnTo>
                      <a:pt x="847" y="974"/>
                    </a:lnTo>
                    <a:lnTo>
                      <a:pt x="807" y="974"/>
                    </a:lnTo>
                    <a:lnTo>
                      <a:pt x="779" y="970"/>
                    </a:lnTo>
                    <a:lnTo>
                      <a:pt x="728" y="956"/>
                    </a:lnTo>
                    <a:lnTo>
                      <a:pt x="714" y="946"/>
                    </a:lnTo>
                    <a:lnTo>
                      <a:pt x="703" y="914"/>
                    </a:lnTo>
                    <a:lnTo>
                      <a:pt x="666" y="909"/>
                    </a:lnTo>
                    <a:lnTo>
                      <a:pt x="630" y="895"/>
                    </a:lnTo>
                    <a:lnTo>
                      <a:pt x="608" y="875"/>
                    </a:lnTo>
                    <a:lnTo>
                      <a:pt x="597" y="842"/>
                    </a:lnTo>
                    <a:lnTo>
                      <a:pt x="543" y="856"/>
                    </a:lnTo>
                    <a:lnTo>
                      <a:pt x="561" y="819"/>
                    </a:lnTo>
                    <a:lnTo>
                      <a:pt x="550" y="796"/>
                    </a:lnTo>
                    <a:lnTo>
                      <a:pt x="535" y="782"/>
                    </a:lnTo>
                    <a:lnTo>
                      <a:pt x="506" y="777"/>
                    </a:lnTo>
                    <a:lnTo>
                      <a:pt x="481" y="768"/>
                    </a:lnTo>
                    <a:lnTo>
                      <a:pt x="484" y="717"/>
                    </a:lnTo>
                    <a:lnTo>
                      <a:pt x="473" y="700"/>
                    </a:lnTo>
                    <a:lnTo>
                      <a:pt x="430" y="700"/>
                    </a:lnTo>
                    <a:lnTo>
                      <a:pt x="404" y="700"/>
                    </a:lnTo>
                    <a:lnTo>
                      <a:pt x="390" y="658"/>
                    </a:lnTo>
                    <a:lnTo>
                      <a:pt x="371" y="630"/>
                    </a:lnTo>
                    <a:lnTo>
                      <a:pt x="342" y="621"/>
                    </a:lnTo>
                    <a:lnTo>
                      <a:pt x="313" y="602"/>
                    </a:lnTo>
                    <a:lnTo>
                      <a:pt x="283" y="574"/>
                    </a:lnTo>
                    <a:lnTo>
                      <a:pt x="254" y="537"/>
                    </a:lnTo>
                    <a:lnTo>
                      <a:pt x="239" y="500"/>
                    </a:lnTo>
                    <a:lnTo>
                      <a:pt x="228" y="467"/>
                    </a:lnTo>
                    <a:lnTo>
                      <a:pt x="208" y="444"/>
                    </a:lnTo>
                    <a:lnTo>
                      <a:pt x="193" y="405"/>
                    </a:lnTo>
                    <a:lnTo>
                      <a:pt x="160" y="372"/>
                    </a:lnTo>
                    <a:lnTo>
                      <a:pt x="135" y="335"/>
                    </a:lnTo>
                    <a:lnTo>
                      <a:pt x="127" y="287"/>
                    </a:lnTo>
                    <a:lnTo>
                      <a:pt x="117" y="245"/>
                    </a:lnTo>
                    <a:lnTo>
                      <a:pt x="95" y="199"/>
                    </a:lnTo>
                    <a:lnTo>
                      <a:pt x="80" y="138"/>
                    </a:lnTo>
                    <a:lnTo>
                      <a:pt x="69" y="8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6" name="Freeform 148"/>
              <p:cNvSpPr>
                <a:spLocks/>
              </p:cNvSpPr>
              <p:nvPr/>
            </p:nvSpPr>
            <p:spPr bwMode="auto">
              <a:xfrm>
                <a:off x="3877" y="1920"/>
                <a:ext cx="101" cy="145"/>
              </a:xfrm>
              <a:custGeom>
                <a:avLst/>
                <a:gdLst>
                  <a:gd name="T0" fmla="*/ 24 w 201"/>
                  <a:gd name="T1" fmla="*/ 10 h 290"/>
                  <a:gd name="T2" fmla="*/ 16 w 201"/>
                  <a:gd name="T3" fmla="*/ 26 h 290"/>
                  <a:gd name="T4" fmla="*/ 14 w 201"/>
                  <a:gd name="T5" fmla="*/ 35 h 290"/>
                  <a:gd name="T6" fmla="*/ 13 w 201"/>
                  <a:gd name="T7" fmla="*/ 36 h 290"/>
                  <a:gd name="T8" fmla="*/ 12 w 201"/>
                  <a:gd name="T9" fmla="*/ 36 h 290"/>
                  <a:gd name="T10" fmla="*/ 12 w 201"/>
                  <a:gd name="T11" fmla="*/ 28 h 290"/>
                  <a:gd name="T12" fmla="*/ 14 w 201"/>
                  <a:gd name="T13" fmla="*/ 18 h 290"/>
                  <a:gd name="T14" fmla="*/ 17 w 201"/>
                  <a:gd name="T15" fmla="*/ 11 h 290"/>
                  <a:gd name="T16" fmla="*/ 21 w 201"/>
                  <a:gd name="T17" fmla="*/ 6 h 290"/>
                  <a:gd name="T18" fmla="*/ 24 w 201"/>
                  <a:gd name="T19" fmla="*/ 5 h 290"/>
                  <a:gd name="T20" fmla="*/ 25 w 201"/>
                  <a:gd name="T21" fmla="*/ 5 h 290"/>
                  <a:gd name="T22" fmla="*/ 18 w 201"/>
                  <a:gd name="T23" fmla="*/ 5 h 290"/>
                  <a:gd name="T24" fmla="*/ 14 w 201"/>
                  <a:gd name="T25" fmla="*/ 9 h 290"/>
                  <a:gd name="T26" fmla="*/ 7 w 201"/>
                  <a:gd name="T27" fmla="*/ 14 h 290"/>
                  <a:gd name="T28" fmla="*/ 4 w 201"/>
                  <a:gd name="T29" fmla="*/ 20 h 290"/>
                  <a:gd name="T30" fmla="*/ 1 w 201"/>
                  <a:gd name="T31" fmla="*/ 25 h 290"/>
                  <a:gd name="T32" fmla="*/ 0 w 201"/>
                  <a:gd name="T33" fmla="*/ 28 h 290"/>
                  <a:gd name="T34" fmla="*/ 4 w 201"/>
                  <a:gd name="T35" fmla="*/ 19 h 290"/>
                  <a:gd name="T36" fmla="*/ 8 w 201"/>
                  <a:gd name="T37" fmla="*/ 9 h 290"/>
                  <a:gd name="T38" fmla="*/ 14 w 201"/>
                  <a:gd name="T39" fmla="*/ 3 h 290"/>
                  <a:gd name="T40" fmla="*/ 16 w 201"/>
                  <a:gd name="T41" fmla="*/ 1 h 290"/>
                  <a:gd name="T42" fmla="*/ 21 w 201"/>
                  <a:gd name="T43" fmla="*/ 0 h 290"/>
                  <a:gd name="T44" fmla="*/ 23 w 201"/>
                  <a:gd name="T45" fmla="*/ 1 h 290"/>
                  <a:gd name="T46" fmla="*/ 26 w 201"/>
                  <a:gd name="T47" fmla="*/ 3 h 290"/>
                  <a:gd name="T48" fmla="*/ 24 w 201"/>
                  <a:gd name="T49" fmla="*/ 10 h 29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01"/>
                  <a:gd name="T76" fmla="*/ 0 h 290"/>
                  <a:gd name="T77" fmla="*/ 201 w 201"/>
                  <a:gd name="T78" fmla="*/ 290 h 29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01" h="290">
                    <a:moveTo>
                      <a:pt x="188" y="87"/>
                    </a:moveTo>
                    <a:lnTo>
                      <a:pt x="127" y="213"/>
                    </a:lnTo>
                    <a:lnTo>
                      <a:pt x="108" y="273"/>
                    </a:lnTo>
                    <a:lnTo>
                      <a:pt x="101" y="290"/>
                    </a:lnTo>
                    <a:lnTo>
                      <a:pt x="94" y="290"/>
                    </a:lnTo>
                    <a:lnTo>
                      <a:pt x="94" y="230"/>
                    </a:lnTo>
                    <a:lnTo>
                      <a:pt x="108" y="146"/>
                    </a:lnTo>
                    <a:lnTo>
                      <a:pt x="135" y="95"/>
                    </a:lnTo>
                    <a:lnTo>
                      <a:pt x="161" y="52"/>
                    </a:lnTo>
                    <a:lnTo>
                      <a:pt x="188" y="42"/>
                    </a:lnTo>
                    <a:lnTo>
                      <a:pt x="195" y="34"/>
                    </a:lnTo>
                    <a:lnTo>
                      <a:pt x="141" y="34"/>
                    </a:lnTo>
                    <a:lnTo>
                      <a:pt x="108" y="67"/>
                    </a:lnTo>
                    <a:lnTo>
                      <a:pt x="54" y="112"/>
                    </a:lnTo>
                    <a:lnTo>
                      <a:pt x="26" y="162"/>
                    </a:lnTo>
                    <a:lnTo>
                      <a:pt x="7" y="204"/>
                    </a:lnTo>
                    <a:lnTo>
                      <a:pt x="0" y="224"/>
                    </a:lnTo>
                    <a:lnTo>
                      <a:pt x="26" y="152"/>
                    </a:lnTo>
                    <a:lnTo>
                      <a:pt x="60" y="78"/>
                    </a:lnTo>
                    <a:lnTo>
                      <a:pt x="108" y="25"/>
                    </a:lnTo>
                    <a:lnTo>
                      <a:pt x="127" y="8"/>
                    </a:lnTo>
                    <a:lnTo>
                      <a:pt x="161" y="0"/>
                    </a:lnTo>
                    <a:lnTo>
                      <a:pt x="182" y="8"/>
                    </a:lnTo>
                    <a:lnTo>
                      <a:pt x="201" y="25"/>
                    </a:lnTo>
                    <a:lnTo>
                      <a:pt x="188" y="8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131" name="Group 151"/>
              <p:cNvGrpSpPr>
                <a:grpSpLocks/>
              </p:cNvGrpSpPr>
              <p:nvPr/>
            </p:nvGrpSpPr>
            <p:grpSpPr bwMode="auto">
              <a:xfrm>
                <a:off x="3790" y="1390"/>
                <a:ext cx="141" cy="495"/>
                <a:chOff x="3790" y="1390"/>
                <a:chExt cx="141" cy="495"/>
              </a:xfrm>
            </p:grpSpPr>
            <p:sp>
              <p:nvSpPr>
                <p:cNvPr id="1098" name="Freeform 149"/>
                <p:cNvSpPr>
                  <a:spLocks/>
                </p:cNvSpPr>
                <p:nvPr/>
              </p:nvSpPr>
              <p:spPr bwMode="auto">
                <a:xfrm>
                  <a:off x="3853" y="1550"/>
                  <a:ext cx="78" cy="335"/>
                </a:xfrm>
                <a:custGeom>
                  <a:avLst/>
                  <a:gdLst>
                    <a:gd name="T0" fmla="*/ 0 w 156"/>
                    <a:gd name="T1" fmla="*/ 17 h 671"/>
                    <a:gd name="T2" fmla="*/ 6 w 156"/>
                    <a:gd name="T3" fmla="*/ 9 h 671"/>
                    <a:gd name="T4" fmla="*/ 7 w 156"/>
                    <a:gd name="T5" fmla="*/ 14 h 671"/>
                    <a:gd name="T6" fmla="*/ 10 w 156"/>
                    <a:gd name="T7" fmla="*/ 20 h 671"/>
                    <a:gd name="T8" fmla="*/ 12 w 156"/>
                    <a:gd name="T9" fmla="*/ 63 h 671"/>
                    <a:gd name="T10" fmla="*/ 12 w 156"/>
                    <a:gd name="T11" fmla="*/ 71 h 671"/>
                    <a:gd name="T12" fmla="*/ 19 w 156"/>
                    <a:gd name="T13" fmla="*/ 83 h 671"/>
                    <a:gd name="T14" fmla="*/ 20 w 156"/>
                    <a:gd name="T15" fmla="*/ 57 h 671"/>
                    <a:gd name="T16" fmla="*/ 18 w 156"/>
                    <a:gd name="T17" fmla="*/ 47 h 671"/>
                    <a:gd name="T18" fmla="*/ 14 w 156"/>
                    <a:gd name="T19" fmla="*/ 30 h 671"/>
                    <a:gd name="T20" fmla="*/ 12 w 156"/>
                    <a:gd name="T21" fmla="*/ 16 h 671"/>
                    <a:gd name="T22" fmla="*/ 12 w 156"/>
                    <a:gd name="T23" fmla="*/ 6 h 671"/>
                    <a:gd name="T24" fmla="*/ 10 w 156"/>
                    <a:gd name="T25" fmla="*/ 0 h 671"/>
                    <a:gd name="T26" fmla="*/ 1 w 156"/>
                    <a:gd name="T27" fmla="*/ 14 h 671"/>
                    <a:gd name="T28" fmla="*/ 0 w 156"/>
                    <a:gd name="T29" fmla="*/ 17 h 67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56"/>
                    <a:gd name="T46" fmla="*/ 0 h 671"/>
                    <a:gd name="T47" fmla="*/ 156 w 156"/>
                    <a:gd name="T48" fmla="*/ 671 h 67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56" h="671">
                      <a:moveTo>
                        <a:pt x="0" y="140"/>
                      </a:moveTo>
                      <a:lnTo>
                        <a:pt x="48" y="79"/>
                      </a:lnTo>
                      <a:lnTo>
                        <a:pt x="62" y="117"/>
                      </a:lnTo>
                      <a:lnTo>
                        <a:pt x="77" y="163"/>
                      </a:lnTo>
                      <a:lnTo>
                        <a:pt x="103" y="505"/>
                      </a:lnTo>
                      <a:lnTo>
                        <a:pt x="96" y="570"/>
                      </a:lnTo>
                      <a:lnTo>
                        <a:pt x="148" y="671"/>
                      </a:lnTo>
                      <a:lnTo>
                        <a:pt x="156" y="458"/>
                      </a:lnTo>
                      <a:lnTo>
                        <a:pt x="141" y="379"/>
                      </a:lnTo>
                      <a:lnTo>
                        <a:pt x="114" y="241"/>
                      </a:lnTo>
                      <a:lnTo>
                        <a:pt x="96" y="132"/>
                      </a:lnTo>
                      <a:lnTo>
                        <a:pt x="103" y="53"/>
                      </a:lnTo>
                      <a:lnTo>
                        <a:pt x="78" y="0"/>
                      </a:lnTo>
                      <a:lnTo>
                        <a:pt x="3" y="114"/>
                      </a:lnTo>
                      <a:lnTo>
                        <a:pt x="0" y="140"/>
                      </a:lnTo>
                      <a:close/>
                    </a:path>
                  </a:pathLst>
                </a:custGeom>
                <a:solidFill>
                  <a:srgbClr val="0000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99" name="Freeform 150"/>
                <p:cNvSpPr>
                  <a:spLocks/>
                </p:cNvSpPr>
                <p:nvPr/>
              </p:nvSpPr>
              <p:spPr bwMode="auto">
                <a:xfrm>
                  <a:off x="3790" y="1390"/>
                  <a:ext cx="129" cy="225"/>
                </a:xfrm>
                <a:custGeom>
                  <a:avLst/>
                  <a:gdLst>
                    <a:gd name="T0" fmla="*/ 2 w 257"/>
                    <a:gd name="T1" fmla="*/ 0 h 450"/>
                    <a:gd name="T2" fmla="*/ 5 w 257"/>
                    <a:gd name="T3" fmla="*/ 9 h 450"/>
                    <a:gd name="T4" fmla="*/ 7 w 257"/>
                    <a:gd name="T5" fmla="*/ 14 h 450"/>
                    <a:gd name="T6" fmla="*/ 9 w 257"/>
                    <a:gd name="T7" fmla="*/ 19 h 450"/>
                    <a:gd name="T8" fmla="*/ 12 w 257"/>
                    <a:gd name="T9" fmla="*/ 25 h 450"/>
                    <a:gd name="T10" fmla="*/ 16 w 257"/>
                    <a:gd name="T11" fmla="*/ 31 h 450"/>
                    <a:gd name="T12" fmla="*/ 20 w 257"/>
                    <a:gd name="T13" fmla="*/ 36 h 450"/>
                    <a:gd name="T14" fmla="*/ 23 w 257"/>
                    <a:gd name="T15" fmla="*/ 39 h 450"/>
                    <a:gd name="T16" fmla="*/ 30 w 257"/>
                    <a:gd name="T17" fmla="*/ 39 h 450"/>
                    <a:gd name="T18" fmla="*/ 33 w 257"/>
                    <a:gd name="T19" fmla="*/ 53 h 450"/>
                    <a:gd name="T20" fmla="*/ 26 w 257"/>
                    <a:gd name="T21" fmla="*/ 41 h 450"/>
                    <a:gd name="T22" fmla="*/ 17 w 257"/>
                    <a:gd name="T23" fmla="*/ 56 h 450"/>
                    <a:gd name="T24" fmla="*/ 13 w 257"/>
                    <a:gd name="T25" fmla="*/ 48 h 450"/>
                    <a:gd name="T26" fmla="*/ 10 w 257"/>
                    <a:gd name="T27" fmla="*/ 41 h 450"/>
                    <a:gd name="T28" fmla="*/ 8 w 257"/>
                    <a:gd name="T29" fmla="*/ 36 h 450"/>
                    <a:gd name="T30" fmla="*/ 6 w 257"/>
                    <a:gd name="T31" fmla="*/ 30 h 450"/>
                    <a:gd name="T32" fmla="*/ 5 w 257"/>
                    <a:gd name="T33" fmla="*/ 26 h 450"/>
                    <a:gd name="T34" fmla="*/ 4 w 257"/>
                    <a:gd name="T35" fmla="*/ 22 h 450"/>
                    <a:gd name="T36" fmla="*/ 1 w 257"/>
                    <a:gd name="T37" fmla="*/ 14 h 450"/>
                    <a:gd name="T38" fmla="*/ 1 w 257"/>
                    <a:gd name="T39" fmla="*/ 11 h 450"/>
                    <a:gd name="T40" fmla="*/ 0 w 257"/>
                    <a:gd name="T41" fmla="*/ 7 h 450"/>
                    <a:gd name="T42" fmla="*/ 2 w 257"/>
                    <a:gd name="T43" fmla="*/ 0 h 45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57"/>
                    <a:gd name="T67" fmla="*/ 0 h 450"/>
                    <a:gd name="T68" fmla="*/ 257 w 257"/>
                    <a:gd name="T69" fmla="*/ 450 h 450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57" h="450">
                      <a:moveTo>
                        <a:pt x="15" y="0"/>
                      </a:moveTo>
                      <a:lnTo>
                        <a:pt x="34" y="70"/>
                      </a:lnTo>
                      <a:lnTo>
                        <a:pt x="51" y="115"/>
                      </a:lnTo>
                      <a:lnTo>
                        <a:pt x="70" y="151"/>
                      </a:lnTo>
                      <a:lnTo>
                        <a:pt x="95" y="199"/>
                      </a:lnTo>
                      <a:lnTo>
                        <a:pt x="125" y="253"/>
                      </a:lnTo>
                      <a:lnTo>
                        <a:pt x="154" y="286"/>
                      </a:lnTo>
                      <a:lnTo>
                        <a:pt x="183" y="310"/>
                      </a:lnTo>
                      <a:lnTo>
                        <a:pt x="233" y="307"/>
                      </a:lnTo>
                      <a:lnTo>
                        <a:pt x="257" y="422"/>
                      </a:lnTo>
                      <a:lnTo>
                        <a:pt x="205" y="324"/>
                      </a:lnTo>
                      <a:lnTo>
                        <a:pt x="129" y="450"/>
                      </a:lnTo>
                      <a:lnTo>
                        <a:pt x="101" y="382"/>
                      </a:lnTo>
                      <a:lnTo>
                        <a:pt x="74" y="321"/>
                      </a:lnTo>
                      <a:lnTo>
                        <a:pt x="59" y="287"/>
                      </a:lnTo>
                      <a:lnTo>
                        <a:pt x="47" y="244"/>
                      </a:lnTo>
                      <a:lnTo>
                        <a:pt x="38" y="203"/>
                      </a:lnTo>
                      <a:lnTo>
                        <a:pt x="29" y="169"/>
                      </a:lnTo>
                      <a:lnTo>
                        <a:pt x="7" y="118"/>
                      </a:lnTo>
                      <a:lnTo>
                        <a:pt x="1" y="84"/>
                      </a:lnTo>
                      <a:lnTo>
                        <a:pt x="0" y="56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grpSp>
          <p:nvGrpSpPr>
            <p:cNvPr id="1132" name="Group 184"/>
            <p:cNvGrpSpPr>
              <a:grpSpLocks/>
            </p:cNvGrpSpPr>
            <p:nvPr/>
          </p:nvGrpSpPr>
          <p:grpSpPr bwMode="auto">
            <a:xfrm>
              <a:off x="3784" y="1120"/>
              <a:ext cx="263" cy="443"/>
              <a:chOff x="3784" y="1120"/>
              <a:chExt cx="263" cy="443"/>
            </a:xfrm>
          </p:grpSpPr>
          <p:sp>
            <p:nvSpPr>
              <p:cNvPr id="1056" name="Freeform 153"/>
              <p:cNvSpPr>
                <a:spLocks/>
              </p:cNvSpPr>
              <p:nvPr/>
            </p:nvSpPr>
            <p:spPr bwMode="auto">
              <a:xfrm>
                <a:off x="3789" y="1128"/>
                <a:ext cx="255" cy="435"/>
              </a:xfrm>
              <a:custGeom>
                <a:avLst/>
                <a:gdLst>
                  <a:gd name="T0" fmla="*/ 26 w 510"/>
                  <a:gd name="T1" fmla="*/ 107 h 869"/>
                  <a:gd name="T2" fmla="*/ 29 w 510"/>
                  <a:gd name="T3" fmla="*/ 106 h 869"/>
                  <a:gd name="T4" fmla="*/ 35 w 510"/>
                  <a:gd name="T5" fmla="*/ 108 h 869"/>
                  <a:gd name="T6" fmla="*/ 39 w 510"/>
                  <a:gd name="T7" fmla="*/ 109 h 869"/>
                  <a:gd name="T8" fmla="*/ 41 w 510"/>
                  <a:gd name="T9" fmla="*/ 109 h 869"/>
                  <a:gd name="T10" fmla="*/ 43 w 510"/>
                  <a:gd name="T11" fmla="*/ 109 h 869"/>
                  <a:gd name="T12" fmla="*/ 45 w 510"/>
                  <a:gd name="T13" fmla="*/ 109 h 869"/>
                  <a:gd name="T14" fmla="*/ 47 w 510"/>
                  <a:gd name="T15" fmla="*/ 108 h 869"/>
                  <a:gd name="T16" fmla="*/ 49 w 510"/>
                  <a:gd name="T17" fmla="*/ 106 h 869"/>
                  <a:gd name="T18" fmla="*/ 50 w 510"/>
                  <a:gd name="T19" fmla="*/ 104 h 869"/>
                  <a:gd name="T20" fmla="*/ 51 w 510"/>
                  <a:gd name="T21" fmla="*/ 101 h 869"/>
                  <a:gd name="T22" fmla="*/ 52 w 510"/>
                  <a:gd name="T23" fmla="*/ 97 h 869"/>
                  <a:gd name="T24" fmla="*/ 52 w 510"/>
                  <a:gd name="T25" fmla="*/ 96 h 869"/>
                  <a:gd name="T26" fmla="*/ 54 w 510"/>
                  <a:gd name="T27" fmla="*/ 90 h 869"/>
                  <a:gd name="T28" fmla="*/ 55 w 510"/>
                  <a:gd name="T29" fmla="*/ 85 h 869"/>
                  <a:gd name="T30" fmla="*/ 57 w 510"/>
                  <a:gd name="T31" fmla="*/ 80 h 869"/>
                  <a:gd name="T32" fmla="*/ 57 w 510"/>
                  <a:gd name="T33" fmla="*/ 76 h 869"/>
                  <a:gd name="T34" fmla="*/ 59 w 510"/>
                  <a:gd name="T35" fmla="*/ 71 h 869"/>
                  <a:gd name="T36" fmla="*/ 60 w 510"/>
                  <a:gd name="T37" fmla="*/ 67 h 869"/>
                  <a:gd name="T38" fmla="*/ 61 w 510"/>
                  <a:gd name="T39" fmla="*/ 62 h 869"/>
                  <a:gd name="T40" fmla="*/ 61 w 510"/>
                  <a:gd name="T41" fmla="*/ 58 h 869"/>
                  <a:gd name="T42" fmla="*/ 64 w 510"/>
                  <a:gd name="T43" fmla="*/ 55 h 869"/>
                  <a:gd name="T44" fmla="*/ 64 w 510"/>
                  <a:gd name="T45" fmla="*/ 47 h 869"/>
                  <a:gd name="T46" fmla="*/ 64 w 510"/>
                  <a:gd name="T47" fmla="*/ 35 h 869"/>
                  <a:gd name="T48" fmla="*/ 64 w 510"/>
                  <a:gd name="T49" fmla="*/ 29 h 869"/>
                  <a:gd name="T50" fmla="*/ 62 w 510"/>
                  <a:gd name="T51" fmla="*/ 21 h 869"/>
                  <a:gd name="T52" fmla="*/ 60 w 510"/>
                  <a:gd name="T53" fmla="*/ 18 h 869"/>
                  <a:gd name="T54" fmla="*/ 58 w 510"/>
                  <a:gd name="T55" fmla="*/ 13 h 869"/>
                  <a:gd name="T56" fmla="*/ 52 w 510"/>
                  <a:gd name="T57" fmla="*/ 8 h 869"/>
                  <a:gd name="T58" fmla="*/ 45 w 510"/>
                  <a:gd name="T59" fmla="*/ 4 h 869"/>
                  <a:gd name="T60" fmla="*/ 38 w 510"/>
                  <a:gd name="T61" fmla="*/ 2 h 869"/>
                  <a:gd name="T62" fmla="*/ 32 w 510"/>
                  <a:gd name="T63" fmla="*/ 0 h 869"/>
                  <a:gd name="T64" fmla="*/ 25 w 510"/>
                  <a:gd name="T65" fmla="*/ 0 h 869"/>
                  <a:gd name="T66" fmla="*/ 20 w 510"/>
                  <a:gd name="T67" fmla="*/ 1 h 869"/>
                  <a:gd name="T68" fmla="*/ 15 w 510"/>
                  <a:gd name="T69" fmla="*/ 3 h 869"/>
                  <a:gd name="T70" fmla="*/ 11 w 510"/>
                  <a:gd name="T71" fmla="*/ 6 h 869"/>
                  <a:gd name="T72" fmla="*/ 8 w 510"/>
                  <a:gd name="T73" fmla="*/ 9 h 869"/>
                  <a:gd name="T74" fmla="*/ 5 w 510"/>
                  <a:gd name="T75" fmla="*/ 13 h 869"/>
                  <a:gd name="T76" fmla="*/ 3 w 510"/>
                  <a:gd name="T77" fmla="*/ 19 h 869"/>
                  <a:gd name="T78" fmla="*/ 2 w 510"/>
                  <a:gd name="T79" fmla="*/ 25 h 869"/>
                  <a:gd name="T80" fmla="*/ 1 w 510"/>
                  <a:gd name="T81" fmla="*/ 33 h 869"/>
                  <a:gd name="T82" fmla="*/ 0 w 510"/>
                  <a:gd name="T83" fmla="*/ 41 h 869"/>
                  <a:gd name="T84" fmla="*/ 1 w 510"/>
                  <a:gd name="T85" fmla="*/ 52 h 869"/>
                  <a:gd name="T86" fmla="*/ 1 w 510"/>
                  <a:gd name="T87" fmla="*/ 60 h 869"/>
                  <a:gd name="T88" fmla="*/ 3 w 510"/>
                  <a:gd name="T89" fmla="*/ 64 h 869"/>
                  <a:gd name="T90" fmla="*/ 4 w 510"/>
                  <a:gd name="T91" fmla="*/ 68 h 869"/>
                  <a:gd name="T92" fmla="*/ 5 w 510"/>
                  <a:gd name="T93" fmla="*/ 74 h 869"/>
                  <a:gd name="T94" fmla="*/ 8 w 510"/>
                  <a:gd name="T95" fmla="*/ 82 h 869"/>
                  <a:gd name="T96" fmla="*/ 12 w 510"/>
                  <a:gd name="T97" fmla="*/ 89 h 869"/>
                  <a:gd name="T98" fmla="*/ 14 w 510"/>
                  <a:gd name="T99" fmla="*/ 94 h 869"/>
                  <a:gd name="T100" fmla="*/ 17 w 510"/>
                  <a:gd name="T101" fmla="*/ 99 h 869"/>
                  <a:gd name="T102" fmla="*/ 19 w 510"/>
                  <a:gd name="T103" fmla="*/ 102 h 869"/>
                  <a:gd name="T104" fmla="*/ 21 w 510"/>
                  <a:gd name="T105" fmla="*/ 104 h 869"/>
                  <a:gd name="T106" fmla="*/ 23 w 510"/>
                  <a:gd name="T107" fmla="*/ 106 h 869"/>
                  <a:gd name="T108" fmla="*/ 26 w 510"/>
                  <a:gd name="T109" fmla="*/ 107 h 86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10"/>
                  <a:gd name="T166" fmla="*/ 0 h 869"/>
                  <a:gd name="T167" fmla="*/ 510 w 510"/>
                  <a:gd name="T168" fmla="*/ 869 h 86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10" h="869">
                    <a:moveTo>
                      <a:pt x="204" y="855"/>
                    </a:moveTo>
                    <a:lnTo>
                      <a:pt x="227" y="844"/>
                    </a:lnTo>
                    <a:lnTo>
                      <a:pt x="273" y="858"/>
                    </a:lnTo>
                    <a:lnTo>
                      <a:pt x="307" y="868"/>
                    </a:lnTo>
                    <a:lnTo>
                      <a:pt x="321" y="868"/>
                    </a:lnTo>
                    <a:lnTo>
                      <a:pt x="341" y="869"/>
                    </a:lnTo>
                    <a:lnTo>
                      <a:pt x="360" y="869"/>
                    </a:lnTo>
                    <a:lnTo>
                      <a:pt x="376" y="863"/>
                    </a:lnTo>
                    <a:lnTo>
                      <a:pt x="387" y="846"/>
                    </a:lnTo>
                    <a:lnTo>
                      <a:pt x="395" y="827"/>
                    </a:lnTo>
                    <a:lnTo>
                      <a:pt x="402" y="807"/>
                    </a:lnTo>
                    <a:lnTo>
                      <a:pt x="409" y="775"/>
                    </a:lnTo>
                    <a:lnTo>
                      <a:pt x="412" y="761"/>
                    </a:lnTo>
                    <a:lnTo>
                      <a:pt x="428" y="714"/>
                    </a:lnTo>
                    <a:lnTo>
                      <a:pt x="439" y="674"/>
                    </a:lnTo>
                    <a:lnTo>
                      <a:pt x="451" y="633"/>
                    </a:lnTo>
                    <a:lnTo>
                      <a:pt x="455" y="607"/>
                    </a:lnTo>
                    <a:lnTo>
                      <a:pt x="468" y="568"/>
                    </a:lnTo>
                    <a:lnTo>
                      <a:pt x="479" y="533"/>
                    </a:lnTo>
                    <a:lnTo>
                      <a:pt x="482" y="489"/>
                    </a:lnTo>
                    <a:lnTo>
                      <a:pt x="482" y="461"/>
                    </a:lnTo>
                    <a:lnTo>
                      <a:pt x="507" y="435"/>
                    </a:lnTo>
                    <a:lnTo>
                      <a:pt x="506" y="373"/>
                    </a:lnTo>
                    <a:lnTo>
                      <a:pt x="510" y="275"/>
                    </a:lnTo>
                    <a:lnTo>
                      <a:pt x="506" y="225"/>
                    </a:lnTo>
                    <a:lnTo>
                      <a:pt x="495" y="168"/>
                    </a:lnTo>
                    <a:lnTo>
                      <a:pt x="479" y="139"/>
                    </a:lnTo>
                    <a:lnTo>
                      <a:pt x="457" y="101"/>
                    </a:lnTo>
                    <a:lnTo>
                      <a:pt x="412" y="59"/>
                    </a:lnTo>
                    <a:lnTo>
                      <a:pt x="353" y="25"/>
                    </a:lnTo>
                    <a:lnTo>
                      <a:pt x="302" y="10"/>
                    </a:lnTo>
                    <a:lnTo>
                      <a:pt x="249" y="0"/>
                    </a:lnTo>
                    <a:lnTo>
                      <a:pt x="194" y="0"/>
                    </a:lnTo>
                    <a:lnTo>
                      <a:pt x="154" y="5"/>
                    </a:lnTo>
                    <a:lnTo>
                      <a:pt x="119" y="19"/>
                    </a:lnTo>
                    <a:lnTo>
                      <a:pt x="82" y="42"/>
                    </a:lnTo>
                    <a:lnTo>
                      <a:pt x="60" y="70"/>
                    </a:lnTo>
                    <a:lnTo>
                      <a:pt x="36" y="101"/>
                    </a:lnTo>
                    <a:lnTo>
                      <a:pt x="24" y="145"/>
                    </a:lnTo>
                    <a:lnTo>
                      <a:pt x="11" y="196"/>
                    </a:lnTo>
                    <a:lnTo>
                      <a:pt x="2" y="263"/>
                    </a:lnTo>
                    <a:lnTo>
                      <a:pt x="0" y="326"/>
                    </a:lnTo>
                    <a:lnTo>
                      <a:pt x="3" y="412"/>
                    </a:lnTo>
                    <a:lnTo>
                      <a:pt x="7" y="477"/>
                    </a:lnTo>
                    <a:lnTo>
                      <a:pt x="18" y="511"/>
                    </a:lnTo>
                    <a:lnTo>
                      <a:pt x="28" y="542"/>
                    </a:lnTo>
                    <a:lnTo>
                      <a:pt x="40" y="591"/>
                    </a:lnTo>
                    <a:lnTo>
                      <a:pt x="63" y="649"/>
                    </a:lnTo>
                    <a:lnTo>
                      <a:pt x="90" y="708"/>
                    </a:lnTo>
                    <a:lnTo>
                      <a:pt x="108" y="748"/>
                    </a:lnTo>
                    <a:lnTo>
                      <a:pt x="131" y="787"/>
                    </a:lnTo>
                    <a:lnTo>
                      <a:pt x="148" y="809"/>
                    </a:lnTo>
                    <a:lnTo>
                      <a:pt x="165" y="830"/>
                    </a:lnTo>
                    <a:lnTo>
                      <a:pt x="183" y="846"/>
                    </a:lnTo>
                    <a:lnTo>
                      <a:pt x="204" y="855"/>
                    </a:lnTo>
                    <a:close/>
                  </a:path>
                </a:pathLst>
              </a:custGeom>
              <a:solidFill>
                <a:srgbClr val="F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133" name="Group 160"/>
              <p:cNvGrpSpPr>
                <a:grpSpLocks/>
              </p:cNvGrpSpPr>
              <p:nvPr/>
            </p:nvGrpSpPr>
            <p:grpSpPr bwMode="auto">
              <a:xfrm>
                <a:off x="3789" y="1128"/>
                <a:ext cx="233" cy="435"/>
                <a:chOff x="3789" y="1128"/>
                <a:chExt cx="233" cy="435"/>
              </a:xfrm>
            </p:grpSpPr>
            <p:sp>
              <p:nvSpPr>
                <p:cNvPr id="1081" name="Freeform 154"/>
                <p:cNvSpPr>
                  <a:spLocks/>
                </p:cNvSpPr>
                <p:nvPr/>
              </p:nvSpPr>
              <p:spPr bwMode="auto">
                <a:xfrm>
                  <a:off x="3789" y="1128"/>
                  <a:ext cx="187" cy="435"/>
                </a:xfrm>
                <a:custGeom>
                  <a:avLst/>
                  <a:gdLst>
                    <a:gd name="T0" fmla="*/ 28 w 374"/>
                    <a:gd name="T1" fmla="*/ 106 h 869"/>
                    <a:gd name="T2" fmla="*/ 39 w 374"/>
                    <a:gd name="T3" fmla="*/ 109 h 869"/>
                    <a:gd name="T4" fmla="*/ 42 w 374"/>
                    <a:gd name="T5" fmla="*/ 109 h 869"/>
                    <a:gd name="T6" fmla="*/ 46 w 374"/>
                    <a:gd name="T7" fmla="*/ 109 h 869"/>
                    <a:gd name="T8" fmla="*/ 46 w 374"/>
                    <a:gd name="T9" fmla="*/ 108 h 869"/>
                    <a:gd name="T10" fmla="*/ 43 w 374"/>
                    <a:gd name="T11" fmla="*/ 108 h 869"/>
                    <a:gd name="T12" fmla="*/ 40 w 374"/>
                    <a:gd name="T13" fmla="*/ 107 h 869"/>
                    <a:gd name="T14" fmla="*/ 37 w 374"/>
                    <a:gd name="T15" fmla="*/ 105 h 869"/>
                    <a:gd name="T16" fmla="*/ 34 w 374"/>
                    <a:gd name="T17" fmla="*/ 102 h 869"/>
                    <a:gd name="T18" fmla="*/ 31 w 374"/>
                    <a:gd name="T19" fmla="*/ 98 h 869"/>
                    <a:gd name="T20" fmla="*/ 34 w 374"/>
                    <a:gd name="T21" fmla="*/ 96 h 869"/>
                    <a:gd name="T22" fmla="*/ 33 w 374"/>
                    <a:gd name="T23" fmla="*/ 94 h 869"/>
                    <a:gd name="T24" fmla="*/ 34 w 374"/>
                    <a:gd name="T25" fmla="*/ 87 h 869"/>
                    <a:gd name="T26" fmla="*/ 31 w 374"/>
                    <a:gd name="T27" fmla="*/ 81 h 869"/>
                    <a:gd name="T28" fmla="*/ 28 w 374"/>
                    <a:gd name="T29" fmla="*/ 74 h 869"/>
                    <a:gd name="T30" fmla="*/ 29 w 374"/>
                    <a:gd name="T31" fmla="*/ 70 h 869"/>
                    <a:gd name="T32" fmla="*/ 31 w 374"/>
                    <a:gd name="T33" fmla="*/ 68 h 869"/>
                    <a:gd name="T34" fmla="*/ 29 w 374"/>
                    <a:gd name="T35" fmla="*/ 65 h 869"/>
                    <a:gd name="T36" fmla="*/ 27 w 374"/>
                    <a:gd name="T37" fmla="*/ 63 h 869"/>
                    <a:gd name="T38" fmla="*/ 25 w 374"/>
                    <a:gd name="T39" fmla="*/ 59 h 869"/>
                    <a:gd name="T40" fmla="*/ 24 w 374"/>
                    <a:gd name="T41" fmla="*/ 53 h 869"/>
                    <a:gd name="T42" fmla="*/ 25 w 374"/>
                    <a:gd name="T43" fmla="*/ 49 h 869"/>
                    <a:gd name="T44" fmla="*/ 27 w 374"/>
                    <a:gd name="T45" fmla="*/ 47 h 869"/>
                    <a:gd name="T46" fmla="*/ 30 w 374"/>
                    <a:gd name="T47" fmla="*/ 50 h 869"/>
                    <a:gd name="T48" fmla="*/ 33 w 374"/>
                    <a:gd name="T49" fmla="*/ 53 h 869"/>
                    <a:gd name="T50" fmla="*/ 34 w 374"/>
                    <a:gd name="T51" fmla="*/ 50 h 869"/>
                    <a:gd name="T52" fmla="*/ 34 w 374"/>
                    <a:gd name="T53" fmla="*/ 46 h 869"/>
                    <a:gd name="T54" fmla="*/ 34 w 374"/>
                    <a:gd name="T55" fmla="*/ 37 h 869"/>
                    <a:gd name="T56" fmla="*/ 36 w 374"/>
                    <a:gd name="T57" fmla="*/ 28 h 869"/>
                    <a:gd name="T58" fmla="*/ 35 w 374"/>
                    <a:gd name="T59" fmla="*/ 18 h 869"/>
                    <a:gd name="T60" fmla="*/ 37 w 374"/>
                    <a:gd name="T61" fmla="*/ 10 h 869"/>
                    <a:gd name="T62" fmla="*/ 45 w 374"/>
                    <a:gd name="T63" fmla="*/ 4 h 869"/>
                    <a:gd name="T64" fmla="*/ 31 w 374"/>
                    <a:gd name="T65" fmla="*/ 0 h 869"/>
                    <a:gd name="T66" fmla="*/ 20 w 374"/>
                    <a:gd name="T67" fmla="*/ 1 h 869"/>
                    <a:gd name="T68" fmla="*/ 11 w 374"/>
                    <a:gd name="T69" fmla="*/ 6 h 869"/>
                    <a:gd name="T70" fmla="*/ 5 w 374"/>
                    <a:gd name="T71" fmla="*/ 13 h 869"/>
                    <a:gd name="T72" fmla="*/ 1 w 374"/>
                    <a:gd name="T73" fmla="*/ 25 h 869"/>
                    <a:gd name="T74" fmla="*/ 0 w 374"/>
                    <a:gd name="T75" fmla="*/ 41 h 869"/>
                    <a:gd name="T76" fmla="*/ 1 w 374"/>
                    <a:gd name="T77" fmla="*/ 60 h 869"/>
                    <a:gd name="T78" fmla="*/ 3 w 374"/>
                    <a:gd name="T79" fmla="*/ 68 h 869"/>
                    <a:gd name="T80" fmla="*/ 7 w 374"/>
                    <a:gd name="T81" fmla="*/ 82 h 869"/>
                    <a:gd name="T82" fmla="*/ 13 w 374"/>
                    <a:gd name="T83" fmla="*/ 94 h 869"/>
                    <a:gd name="T84" fmla="*/ 19 w 374"/>
                    <a:gd name="T85" fmla="*/ 102 h 869"/>
                    <a:gd name="T86" fmla="*/ 23 w 374"/>
                    <a:gd name="T87" fmla="*/ 106 h 86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74"/>
                    <a:gd name="T133" fmla="*/ 0 h 869"/>
                    <a:gd name="T134" fmla="*/ 374 w 374"/>
                    <a:gd name="T135" fmla="*/ 869 h 86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74" h="869">
                      <a:moveTo>
                        <a:pt x="204" y="855"/>
                      </a:moveTo>
                      <a:lnTo>
                        <a:pt x="227" y="844"/>
                      </a:lnTo>
                      <a:lnTo>
                        <a:pt x="273" y="858"/>
                      </a:lnTo>
                      <a:lnTo>
                        <a:pt x="308" y="868"/>
                      </a:lnTo>
                      <a:lnTo>
                        <a:pt x="323" y="868"/>
                      </a:lnTo>
                      <a:lnTo>
                        <a:pt x="334" y="868"/>
                      </a:lnTo>
                      <a:lnTo>
                        <a:pt x="351" y="869"/>
                      </a:lnTo>
                      <a:lnTo>
                        <a:pt x="361" y="868"/>
                      </a:lnTo>
                      <a:lnTo>
                        <a:pt x="374" y="857"/>
                      </a:lnTo>
                      <a:lnTo>
                        <a:pt x="361" y="857"/>
                      </a:lnTo>
                      <a:lnTo>
                        <a:pt x="353" y="852"/>
                      </a:lnTo>
                      <a:lnTo>
                        <a:pt x="344" y="857"/>
                      </a:lnTo>
                      <a:lnTo>
                        <a:pt x="330" y="855"/>
                      </a:lnTo>
                      <a:lnTo>
                        <a:pt x="318" y="852"/>
                      </a:lnTo>
                      <a:lnTo>
                        <a:pt x="303" y="844"/>
                      </a:lnTo>
                      <a:lnTo>
                        <a:pt x="295" y="838"/>
                      </a:lnTo>
                      <a:lnTo>
                        <a:pt x="281" y="823"/>
                      </a:lnTo>
                      <a:lnTo>
                        <a:pt x="270" y="810"/>
                      </a:lnTo>
                      <a:lnTo>
                        <a:pt x="261" y="795"/>
                      </a:lnTo>
                      <a:lnTo>
                        <a:pt x="255" y="782"/>
                      </a:lnTo>
                      <a:lnTo>
                        <a:pt x="263" y="771"/>
                      </a:lnTo>
                      <a:lnTo>
                        <a:pt x="268" y="762"/>
                      </a:lnTo>
                      <a:lnTo>
                        <a:pt x="264" y="754"/>
                      </a:lnTo>
                      <a:lnTo>
                        <a:pt x="262" y="747"/>
                      </a:lnTo>
                      <a:lnTo>
                        <a:pt x="274" y="714"/>
                      </a:lnTo>
                      <a:lnTo>
                        <a:pt x="267" y="692"/>
                      </a:lnTo>
                      <a:lnTo>
                        <a:pt x="257" y="663"/>
                      </a:lnTo>
                      <a:lnTo>
                        <a:pt x="250" y="643"/>
                      </a:lnTo>
                      <a:lnTo>
                        <a:pt x="232" y="610"/>
                      </a:lnTo>
                      <a:lnTo>
                        <a:pt x="226" y="587"/>
                      </a:lnTo>
                      <a:lnTo>
                        <a:pt x="229" y="573"/>
                      </a:lnTo>
                      <a:lnTo>
                        <a:pt x="235" y="559"/>
                      </a:lnTo>
                      <a:lnTo>
                        <a:pt x="245" y="548"/>
                      </a:lnTo>
                      <a:lnTo>
                        <a:pt x="252" y="537"/>
                      </a:lnTo>
                      <a:lnTo>
                        <a:pt x="247" y="526"/>
                      </a:lnTo>
                      <a:lnTo>
                        <a:pt x="239" y="520"/>
                      </a:lnTo>
                      <a:lnTo>
                        <a:pt x="229" y="508"/>
                      </a:lnTo>
                      <a:lnTo>
                        <a:pt x="222" y="498"/>
                      </a:lnTo>
                      <a:lnTo>
                        <a:pt x="211" y="488"/>
                      </a:lnTo>
                      <a:lnTo>
                        <a:pt x="204" y="472"/>
                      </a:lnTo>
                      <a:lnTo>
                        <a:pt x="199" y="457"/>
                      </a:lnTo>
                      <a:lnTo>
                        <a:pt x="192" y="424"/>
                      </a:lnTo>
                      <a:lnTo>
                        <a:pt x="199" y="398"/>
                      </a:lnTo>
                      <a:lnTo>
                        <a:pt x="205" y="388"/>
                      </a:lnTo>
                      <a:lnTo>
                        <a:pt x="213" y="377"/>
                      </a:lnTo>
                      <a:lnTo>
                        <a:pt x="222" y="374"/>
                      </a:lnTo>
                      <a:lnTo>
                        <a:pt x="232" y="384"/>
                      </a:lnTo>
                      <a:lnTo>
                        <a:pt x="244" y="398"/>
                      </a:lnTo>
                      <a:lnTo>
                        <a:pt x="249" y="410"/>
                      </a:lnTo>
                      <a:lnTo>
                        <a:pt x="258" y="422"/>
                      </a:lnTo>
                      <a:lnTo>
                        <a:pt x="268" y="412"/>
                      </a:lnTo>
                      <a:lnTo>
                        <a:pt x="270" y="396"/>
                      </a:lnTo>
                      <a:lnTo>
                        <a:pt x="272" y="379"/>
                      </a:lnTo>
                      <a:lnTo>
                        <a:pt x="266" y="362"/>
                      </a:lnTo>
                      <a:lnTo>
                        <a:pt x="262" y="340"/>
                      </a:lnTo>
                      <a:lnTo>
                        <a:pt x="270" y="295"/>
                      </a:lnTo>
                      <a:lnTo>
                        <a:pt x="277" y="252"/>
                      </a:lnTo>
                      <a:lnTo>
                        <a:pt x="285" y="219"/>
                      </a:lnTo>
                      <a:lnTo>
                        <a:pt x="277" y="177"/>
                      </a:lnTo>
                      <a:lnTo>
                        <a:pt x="277" y="140"/>
                      </a:lnTo>
                      <a:lnTo>
                        <a:pt x="274" y="101"/>
                      </a:lnTo>
                      <a:lnTo>
                        <a:pt x="290" y="73"/>
                      </a:lnTo>
                      <a:lnTo>
                        <a:pt x="321" y="45"/>
                      </a:lnTo>
                      <a:lnTo>
                        <a:pt x="354" y="25"/>
                      </a:lnTo>
                      <a:lnTo>
                        <a:pt x="303" y="10"/>
                      </a:lnTo>
                      <a:lnTo>
                        <a:pt x="249" y="0"/>
                      </a:lnTo>
                      <a:lnTo>
                        <a:pt x="194" y="0"/>
                      </a:lnTo>
                      <a:lnTo>
                        <a:pt x="154" y="5"/>
                      </a:lnTo>
                      <a:lnTo>
                        <a:pt x="120" y="19"/>
                      </a:lnTo>
                      <a:lnTo>
                        <a:pt x="82" y="42"/>
                      </a:lnTo>
                      <a:lnTo>
                        <a:pt x="60" y="70"/>
                      </a:lnTo>
                      <a:lnTo>
                        <a:pt x="36" y="101"/>
                      </a:lnTo>
                      <a:lnTo>
                        <a:pt x="24" y="145"/>
                      </a:lnTo>
                      <a:lnTo>
                        <a:pt x="11" y="196"/>
                      </a:lnTo>
                      <a:lnTo>
                        <a:pt x="2" y="263"/>
                      </a:lnTo>
                      <a:lnTo>
                        <a:pt x="0" y="326"/>
                      </a:lnTo>
                      <a:lnTo>
                        <a:pt x="3" y="412"/>
                      </a:lnTo>
                      <a:lnTo>
                        <a:pt x="7" y="477"/>
                      </a:lnTo>
                      <a:lnTo>
                        <a:pt x="18" y="511"/>
                      </a:lnTo>
                      <a:lnTo>
                        <a:pt x="28" y="542"/>
                      </a:lnTo>
                      <a:lnTo>
                        <a:pt x="40" y="591"/>
                      </a:lnTo>
                      <a:lnTo>
                        <a:pt x="63" y="649"/>
                      </a:lnTo>
                      <a:lnTo>
                        <a:pt x="90" y="708"/>
                      </a:lnTo>
                      <a:lnTo>
                        <a:pt x="109" y="748"/>
                      </a:lnTo>
                      <a:lnTo>
                        <a:pt x="131" y="787"/>
                      </a:lnTo>
                      <a:lnTo>
                        <a:pt x="148" y="809"/>
                      </a:lnTo>
                      <a:lnTo>
                        <a:pt x="165" y="830"/>
                      </a:lnTo>
                      <a:lnTo>
                        <a:pt x="183" y="846"/>
                      </a:lnTo>
                      <a:lnTo>
                        <a:pt x="204" y="855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1134" name="Group 157"/>
                <p:cNvGrpSpPr>
                  <a:grpSpLocks/>
                </p:cNvGrpSpPr>
                <p:nvPr/>
              </p:nvGrpSpPr>
              <p:grpSpPr bwMode="auto">
                <a:xfrm>
                  <a:off x="3913" y="1333"/>
                  <a:ext cx="51" cy="50"/>
                  <a:chOff x="3913" y="1333"/>
                  <a:chExt cx="51" cy="50"/>
                </a:xfrm>
              </p:grpSpPr>
              <p:sp>
                <p:nvSpPr>
                  <p:cNvPr id="1085" name="Freeform 155"/>
                  <p:cNvSpPr>
                    <a:spLocks/>
                  </p:cNvSpPr>
                  <p:nvPr/>
                </p:nvSpPr>
                <p:spPr bwMode="auto">
                  <a:xfrm>
                    <a:off x="3913" y="1333"/>
                    <a:ext cx="44" cy="49"/>
                  </a:xfrm>
                  <a:custGeom>
                    <a:avLst/>
                    <a:gdLst>
                      <a:gd name="T0" fmla="*/ 11 w 88"/>
                      <a:gd name="T1" fmla="*/ 1 h 98"/>
                      <a:gd name="T2" fmla="*/ 10 w 88"/>
                      <a:gd name="T3" fmla="*/ 2 h 98"/>
                      <a:gd name="T4" fmla="*/ 7 w 88"/>
                      <a:gd name="T5" fmla="*/ 3 h 98"/>
                      <a:gd name="T6" fmla="*/ 6 w 88"/>
                      <a:gd name="T7" fmla="*/ 3 h 98"/>
                      <a:gd name="T8" fmla="*/ 4 w 88"/>
                      <a:gd name="T9" fmla="*/ 5 h 98"/>
                      <a:gd name="T10" fmla="*/ 3 w 88"/>
                      <a:gd name="T11" fmla="*/ 5 h 98"/>
                      <a:gd name="T12" fmla="*/ 3 w 88"/>
                      <a:gd name="T13" fmla="*/ 6 h 98"/>
                      <a:gd name="T14" fmla="*/ 3 w 88"/>
                      <a:gd name="T15" fmla="*/ 6 h 98"/>
                      <a:gd name="T16" fmla="*/ 4 w 88"/>
                      <a:gd name="T17" fmla="*/ 9 h 98"/>
                      <a:gd name="T18" fmla="*/ 5 w 88"/>
                      <a:gd name="T19" fmla="*/ 11 h 98"/>
                      <a:gd name="T20" fmla="*/ 6 w 88"/>
                      <a:gd name="T21" fmla="*/ 11 h 98"/>
                      <a:gd name="T22" fmla="*/ 7 w 88"/>
                      <a:gd name="T23" fmla="*/ 12 h 98"/>
                      <a:gd name="T24" fmla="*/ 4 w 88"/>
                      <a:gd name="T25" fmla="*/ 11 h 98"/>
                      <a:gd name="T26" fmla="*/ 3 w 88"/>
                      <a:gd name="T27" fmla="*/ 10 h 98"/>
                      <a:gd name="T28" fmla="*/ 1 w 88"/>
                      <a:gd name="T29" fmla="*/ 7 h 98"/>
                      <a:gd name="T30" fmla="*/ 1 w 88"/>
                      <a:gd name="T31" fmla="*/ 6 h 98"/>
                      <a:gd name="T32" fmla="*/ 1 w 88"/>
                      <a:gd name="T33" fmla="*/ 5 h 98"/>
                      <a:gd name="T34" fmla="*/ 0 w 88"/>
                      <a:gd name="T35" fmla="*/ 5 h 98"/>
                      <a:gd name="T36" fmla="*/ 2 w 88"/>
                      <a:gd name="T37" fmla="*/ 3 h 98"/>
                      <a:gd name="T38" fmla="*/ 5 w 88"/>
                      <a:gd name="T39" fmla="*/ 1 h 98"/>
                      <a:gd name="T40" fmla="*/ 6 w 88"/>
                      <a:gd name="T41" fmla="*/ 0 h 98"/>
                      <a:gd name="T42" fmla="*/ 9 w 88"/>
                      <a:gd name="T43" fmla="*/ 1 h 98"/>
                      <a:gd name="T44" fmla="*/ 11 w 88"/>
                      <a:gd name="T45" fmla="*/ 1 h 98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88"/>
                      <a:gd name="T70" fmla="*/ 0 h 98"/>
                      <a:gd name="T71" fmla="*/ 88 w 88"/>
                      <a:gd name="T72" fmla="*/ 98 h 98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88" h="98">
                        <a:moveTo>
                          <a:pt x="88" y="8"/>
                        </a:moveTo>
                        <a:lnTo>
                          <a:pt x="78" y="16"/>
                        </a:lnTo>
                        <a:lnTo>
                          <a:pt x="62" y="23"/>
                        </a:lnTo>
                        <a:lnTo>
                          <a:pt x="47" y="31"/>
                        </a:lnTo>
                        <a:lnTo>
                          <a:pt x="32" y="36"/>
                        </a:lnTo>
                        <a:lnTo>
                          <a:pt x="25" y="40"/>
                        </a:lnTo>
                        <a:lnTo>
                          <a:pt x="28" y="48"/>
                        </a:lnTo>
                        <a:lnTo>
                          <a:pt x="25" y="53"/>
                        </a:lnTo>
                        <a:lnTo>
                          <a:pt x="32" y="70"/>
                        </a:lnTo>
                        <a:lnTo>
                          <a:pt x="39" y="81"/>
                        </a:lnTo>
                        <a:lnTo>
                          <a:pt x="48" y="88"/>
                        </a:lnTo>
                        <a:lnTo>
                          <a:pt x="61" y="98"/>
                        </a:lnTo>
                        <a:lnTo>
                          <a:pt x="32" y="84"/>
                        </a:lnTo>
                        <a:lnTo>
                          <a:pt x="21" y="74"/>
                        </a:lnTo>
                        <a:lnTo>
                          <a:pt x="11" y="59"/>
                        </a:lnTo>
                        <a:lnTo>
                          <a:pt x="9" y="50"/>
                        </a:lnTo>
                        <a:lnTo>
                          <a:pt x="5" y="40"/>
                        </a:lnTo>
                        <a:lnTo>
                          <a:pt x="0" y="33"/>
                        </a:lnTo>
                        <a:lnTo>
                          <a:pt x="16" y="20"/>
                        </a:lnTo>
                        <a:lnTo>
                          <a:pt x="39" y="2"/>
                        </a:lnTo>
                        <a:lnTo>
                          <a:pt x="53" y="0"/>
                        </a:lnTo>
                        <a:lnTo>
                          <a:pt x="67" y="2"/>
                        </a:lnTo>
                        <a:lnTo>
                          <a:pt x="88" y="8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086" name="Freeform 156"/>
                  <p:cNvSpPr>
                    <a:spLocks/>
                  </p:cNvSpPr>
                  <p:nvPr/>
                </p:nvSpPr>
                <p:spPr bwMode="auto">
                  <a:xfrm>
                    <a:off x="3931" y="1352"/>
                    <a:ext cx="33" cy="31"/>
                  </a:xfrm>
                  <a:custGeom>
                    <a:avLst/>
                    <a:gdLst>
                      <a:gd name="T0" fmla="*/ 1 w 66"/>
                      <a:gd name="T1" fmla="*/ 0 h 64"/>
                      <a:gd name="T2" fmla="*/ 3 w 66"/>
                      <a:gd name="T3" fmla="*/ 2 h 64"/>
                      <a:gd name="T4" fmla="*/ 4 w 66"/>
                      <a:gd name="T5" fmla="*/ 2 h 64"/>
                      <a:gd name="T6" fmla="*/ 5 w 66"/>
                      <a:gd name="T7" fmla="*/ 2 h 64"/>
                      <a:gd name="T8" fmla="*/ 6 w 66"/>
                      <a:gd name="T9" fmla="*/ 2 h 64"/>
                      <a:gd name="T10" fmla="*/ 8 w 66"/>
                      <a:gd name="T11" fmla="*/ 2 h 64"/>
                      <a:gd name="T12" fmla="*/ 8 w 66"/>
                      <a:gd name="T13" fmla="*/ 3 h 64"/>
                      <a:gd name="T14" fmla="*/ 8 w 66"/>
                      <a:gd name="T15" fmla="*/ 4 h 64"/>
                      <a:gd name="T16" fmla="*/ 7 w 66"/>
                      <a:gd name="T17" fmla="*/ 5 h 64"/>
                      <a:gd name="T18" fmla="*/ 6 w 66"/>
                      <a:gd name="T19" fmla="*/ 7 h 64"/>
                      <a:gd name="T20" fmla="*/ 5 w 66"/>
                      <a:gd name="T21" fmla="*/ 7 h 64"/>
                      <a:gd name="T22" fmla="*/ 4 w 66"/>
                      <a:gd name="T23" fmla="*/ 7 h 64"/>
                      <a:gd name="T24" fmla="*/ 6 w 66"/>
                      <a:gd name="T25" fmla="*/ 6 h 64"/>
                      <a:gd name="T26" fmla="*/ 7 w 66"/>
                      <a:gd name="T27" fmla="*/ 4 h 64"/>
                      <a:gd name="T28" fmla="*/ 5 w 66"/>
                      <a:gd name="T29" fmla="*/ 5 h 64"/>
                      <a:gd name="T30" fmla="*/ 4 w 66"/>
                      <a:gd name="T31" fmla="*/ 5 h 64"/>
                      <a:gd name="T32" fmla="*/ 2 w 66"/>
                      <a:gd name="T33" fmla="*/ 4 h 64"/>
                      <a:gd name="T34" fmla="*/ 1 w 66"/>
                      <a:gd name="T35" fmla="*/ 2 h 64"/>
                      <a:gd name="T36" fmla="*/ 1 w 66"/>
                      <a:gd name="T37" fmla="*/ 1 h 64"/>
                      <a:gd name="T38" fmla="*/ 0 w 66"/>
                      <a:gd name="T39" fmla="*/ 0 h 64"/>
                      <a:gd name="T40" fmla="*/ 1 w 66"/>
                      <a:gd name="T41" fmla="*/ 0 h 64"/>
                      <a:gd name="T42" fmla="*/ 1 w 66"/>
                      <a:gd name="T43" fmla="*/ 0 h 64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66"/>
                      <a:gd name="T67" fmla="*/ 0 h 64"/>
                      <a:gd name="T68" fmla="*/ 66 w 66"/>
                      <a:gd name="T69" fmla="*/ 64 h 64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66" h="64">
                        <a:moveTo>
                          <a:pt x="11" y="2"/>
                        </a:moveTo>
                        <a:lnTo>
                          <a:pt x="26" y="17"/>
                        </a:lnTo>
                        <a:lnTo>
                          <a:pt x="37" y="23"/>
                        </a:lnTo>
                        <a:lnTo>
                          <a:pt x="47" y="23"/>
                        </a:lnTo>
                        <a:lnTo>
                          <a:pt x="54" y="22"/>
                        </a:lnTo>
                        <a:lnTo>
                          <a:pt x="66" y="22"/>
                        </a:lnTo>
                        <a:lnTo>
                          <a:pt x="65" y="28"/>
                        </a:lnTo>
                        <a:lnTo>
                          <a:pt x="66" y="36"/>
                        </a:lnTo>
                        <a:lnTo>
                          <a:pt x="61" y="47"/>
                        </a:lnTo>
                        <a:lnTo>
                          <a:pt x="53" y="58"/>
                        </a:lnTo>
                        <a:lnTo>
                          <a:pt x="43" y="61"/>
                        </a:lnTo>
                        <a:lnTo>
                          <a:pt x="34" y="64"/>
                        </a:lnTo>
                        <a:lnTo>
                          <a:pt x="51" y="50"/>
                        </a:lnTo>
                        <a:lnTo>
                          <a:pt x="58" y="39"/>
                        </a:lnTo>
                        <a:lnTo>
                          <a:pt x="40" y="41"/>
                        </a:lnTo>
                        <a:lnTo>
                          <a:pt x="32" y="44"/>
                        </a:lnTo>
                        <a:lnTo>
                          <a:pt x="20" y="36"/>
                        </a:lnTo>
                        <a:lnTo>
                          <a:pt x="8" y="23"/>
                        </a:lnTo>
                        <a:lnTo>
                          <a:pt x="2" y="14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  <a:lnTo>
                          <a:pt x="11" y="2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1083" name="Freeform 158"/>
                <p:cNvSpPr>
                  <a:spLocks/>
                </p:cNvSpPr>
                <p:nvPr/>
              </p:nvSpPr>
              <p:spPr bwMode="auto">
                <a:xfrm>
                  <a:off x="4001" y="1363"/>
                  <a:ext cx="21" cy="33"/>
                </a:xfrm>
                <a:custGeom>
                  <a:avLst/>
                  <a:gdLst>
                    <a:gd name="T0" fmla="*/ 0 w 43"/>
                    <a:gd name="T1" fmla="*/ 0 h 66"/>
                    <a:gd name="T2" fmla="*/ 1 w 43"/>
                    <a:gd name="T3" fmla="*/ 2 h 66"/>
                    <a:gd name="T4" fmla="*/ 2 w 43"/>
                    <a:gd name="T5" fmla="*/ 2 h 66"/>
                    <a:gd name="T6" fmla="*/ 4 w 43"/>
                    <a:gd name="T7" fmla="*/ 2 h 66"/>
                    <a:gd name="T8" fmla="*/ 5 w 43"/>
                    <a:gd name="T9" fmla="*/ 2 h 66"/>
                    <a:gd name="T10" fmla="*/ 4 w 43"/>
                    <a:gd name="T11" fmla="*/ 4 h 66"/>
                    <a:gd name="T12" fmla="*/ 3 w 43"/>
                    <a:gd name="T13" fmla="*/ 4 h 66"/>
                    <a:gd name="T14" fmla="*/ 2 w 43"/>
                    <a:gd name="T15" fmla="*/ 4 h 66"/>
                    <a:gd name="T16" fmla="*/ 1 w 43"/>
                    <a:gd name="T17" fmla="*/ 5 h 66"/>
                    <a:gd name="T18" fmla="*/ 2 w 43"/>
                    <a:gd name="T19" fmla="*/ 5 h 66"/>
                    <a:gd name="T20" fmla="*/ 3 w 43"/>
                    <a:gd name="T21" fmla="*/ 6 h 66"/>
                    <a:gd name="T22" fmla="*/ 3 w 43"/>
                    <a:gd name="T23" fmla="*/ 7 h 66"/>
                    <a:gd name="T24" fmla="*/ 2 w 43"/>
                    <a:gd name="T25" fmla="*/ 8 h 66"/>
                    <a:gd name="T26" fmla="*/ 1 w 43"/>
                    <a:gd name="T27" fmla="*/ 8 h 66"/>
                    <a:gd name="T28" fmla="*/ 0 w 43"/>
                    <a:gd name="T29" fmla="*/ 6 h 66"/>
                    <a:gd name="T30" fmla="*/ 0 w 43"/>
                    <a:gd name="T31" fmla="*/ 3 h 66"/>
                    <a:gd name="T32" fmla="*/ 0 w 43"/>
                    <a:gd name="T33" fmla="*/ 0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3"/>
                    <a:gd name="T52" fmla="*/ 0 h 66"/>
                    <a:gd name="T53" fmla="*/ 43 w 43"/>
                    <a:gd name="T54" fmla="*/ 66 h 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3" h="66">
                      <a:moveTo>
                        <a:pt x="0" y="0"/>
                      </a:moveTo>
                      <a:lnTo>
                        <a:pt x="13" y="18"/>
                      </a:lnTo>
                      <a:lnTo>
                        <a:pt x="22" y="19"/>
                      </a:lnTo>
                      <a:lnTo>
                        <a:pt x="36" y="18"/>
                      </a:lnTo>
                      <a:lnTo>
                        <a:pt x="43" y="18"/>
                      </a:lnTo>
                      <a:lnTo>
                        <a:pt x="36" y="32"/>
                      </a:lnTo>
                      <a:lnTo>
                        <a:pt x="31" y="36"/>
                      </a:lnTo>
                      <a:lnTo>
                        <a:pt x="21" y="36"/>
                      </a:lnTo>
                      <a:lnTo>
                        <a:pt x="14" y="42"/>
                      </a:lnTo>
                      <a:lnTo>
                        <a:pt x="20" y="47"/>
                      </a:lnTo>
                      <a:lnTo>
                        <a:pt x="28" y="50"/>
                      </a:lnTo>
                      <a:lnTo>
                        <a:pt x="26" y="59"/>
                      </a:lnTo>
                      <a:lnTo>
                        <a:pt x="16" y="66"/>
                      </a:lnTo>
                      <a:lnTo>
                        <a:pt x="10" y="66"/>
                      </a:lnTo>
                      <a:lnTo>
                        <a:pt x="4" y="50"/>
                      </a:lnTo>
                      <a:lnTo>
                        <a:pt x="2" y="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84" name="Freeform 159"/>
                <p:cNvSpPr>
                  <a:spLocks/>
                </p:cNvSpPr>
                <p:nvPr/>
              </p:nvSpPr>
              <p:spPr bwMode="auto">
                <a:xfrm>
                  <a:off x="3937" y="1494"/>
                  <a:ext cx="48" cy="39"/>
                </a:xfrm>
                <a:custGeom>
                  <a:avLst/>
                  <a:gdLst>
                    <a:gd name="T0" fmla="*/ 1 w 96"/>
                    <a:gd name="T1" fmla="*/ 0 h 79"/>
                    <a:gd name="T2" fmla="*/ 3 w 96"/>
                    <a:gd name="T3" fmla="*/ 1 h 79"/>
                    <a:gd name="T4" fmla="*/ 5 w 96"/>
                    <a:gd name="T5" fmla="*/ 2 h 79"/>
                    <a:gd name="T6" fmla="*/ 6 w 96"/>
                    <a:gd name="T7" fmla="*/ 2 h 79"/>
                    <a:gd name="T8" fmla="*/ 7 w 96"/>
                    <a:gd name="T9" fmla="*/ 2 h 79"/>
                    <a:gd name="T10" fmla="*/ 10 w 96"/>
                    <a:gd name="T11" fmla="*/ 1 h 79"/>
                    <a:gd name="T12" fmla="*/ 11 w 96"/>
                    <a:gd name="T13" fmla="*/ 0 h 79"/>
                    <a:gd name="T14" fmla="*/ 12 w 96"/>
                    <a:gd name="T15" fmla="*/ 0 h 79"/>
                    <a:gd name="T16" fmla="*/ 11 w 96"/>
                    <a:gd name="T17" fmla="*/ 3 h 79"/>
                    <a:gd name="T18" fmla="*/ 11 w 96"/>
                    <a:gd name="T19" fmla="*/ 5 h 79"/>
                    <a:gd name="T20" fmla="*/ 11 w 96"/>
                    <a:gd name="T21" fmla="*/ 6 h 79"/>
                    <a:gd name="T22" fmla="*/ 10 w 96"/>
                    <a:gd name="T23" fmla="*/ 5 h 79"/>
                    <a:gd name="T24" fmla="*/ 10 w 96"/>
                    <a:gd name="T25" fmla="*/ 6 h 79"/>
                    <a:gd name="T26" fmla="*/ 9 w 96"/>
                    <a:gd name="T27" fmla="*/ 8 h 79"/>
                    <a:gd name="T28" fmla="*/ 8 w 96"/>
                    <a:gd name="T29" fmla="*/ 9 h 79"/>
                    <a:gd name="T30" fmla="*/ 8 w 96"/>
                    <a:gd name="T31" fmla="*/ 7 h 79"/>
                    <a:gd name="T32" fmla="*/ 7 w 96"/>
                    <a:gd name="T33" fmla="*/ 6 h 79"/>
                    <a:gd name="T34" fmla="*/ 6 w 96"/>
                    <a:gd name="T35" fmla="*/ 5 h 79"/>
                    <a:gd name="T36" fmla="*/ 5 w 96"/>
                    <a:gd name="T37" fmla="*/ 4 h 79"/>
                    <a:gd name="T38" fmla="*/ 3 w 96"/>
                    <a:gd name="T39" fmla="*/ 4 h 79"/>
                    <a:gd name="T40" fmla="*/ 0 w 96"/>
                    <a:gd name="T41" fmla="*/ 5 h 79"/>
                    <a:gd name="T42" fmla="*/ 3 w 96"/>
                    <a:gd name="T43" fmla="*/ 3 h 79"/>
                    <a:gd name="T44" fmla="*/ 1 w 96"/>
                    <a:gd name="T45" fmla="*/ 0 h 7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96"/>
                    <a:gd name="T70" fmla="*/ 0 h 79"/>
                    <a:gd name="T71" fmla="*/ 96 w 96"/>
                    <a:gd name="T72" fmla="*/ 79 h 7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96" h="79">
                      <a:moveTo>
                        <a:pt x="6" y="3"/>
                      </a:moveTo>
                      <a:lnTo>
                        <a:pt x="22" y="9"/>
                      </a:lnTo>
                      <a:lnTo>
                        <a:pt x="39" y="16"/>
                      </a:lnTo>
                      <a:lnTo>
                        <a:pt x="49" y="19"/>
                      </a:lnTo>
                      <a:lnTo>
                        <a:pt x="60" y="19"/>
                      </a:lnTo>
                      <a:lnTo>
                        <a:pt x="76" y="14"/>
                      </a:lnTo>
                      <a:lnTo>
                        <a:pt x="87" y="6"/>
                      </a:lnTo>
                      <a:lnTo>
                        <a:pt x="96" y="0"/>
                      </a:lnTo>
                      <a:lnTo>
                        <a:pt x="81" y="30"/>
                      </a:lnTo>
                      <a:lnTo>
                        <a:pt x="87" y="42"/>
                      </a:lnTo>
                      <a:lnTo>
                        <a:pt x="87" y="53"/>
                      </a:lnTo>
                      <a:lnTo>
                        <a:pt x="80" y="47"/>
                      </a:lnTo>
                      <a:lnTo>
                        <a:pt x="75" y="51"/>
                      </a:lnTo>
                      <a:lnTo>
                        <a:pt x="68" y="70"/>
                      </a:lnTo>
                      <a:lnTo>
                        <a:pt x="64" y="79"/>
                      </a:lnTo>
                      <a:lnTo>
                        <a:pt x="64" y="62"/>
                      </a:lnTo>
                      <a:lnTo>
                        <a:pt x="58" y="48"/>
                      </a:lnTo>
                      <a:lnTo>
                        <a:pt x="49" y="40"/>
                      </a:lnTo>
                      <a:lnTo>
                        <a:pt x="37" y="37"/>
                      </a:lnTo>
                      <a:lnTo>
                        <a:pt x="17" y="39"/>
                      </a:lnTo>
                      <a:lnTo>
                        <a:pt x="0" y="45"/>
                      </a:lnTo>
                      <a:lnTo>
                        <a:pt x="19" y="26"/>
                      </a:lnTo>
                      <a:lnTo>
                        <a:pt x="6" y="3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58" name="Freeform 161"/>
              <p:cNvSpPr>
                <a:spLocks/>
              </p:cNvSpPr>
              <p:nvPr/>
            </p:nvSpPr>
            <p:spPr bwMode="auto">
              <a:xfrm>
                <a:off x="3924" y="1456"/>
                <a:ext cx="69" cy="35"/>
              </a:xfrm>
              <a:custGeom>
                <a:avLst/>
                <a:gdLst>
                  <a:gd name="T0" fmla="*/ 2 w 140"/>
                  <a:gd name="T1" fmla="*/ 0 h 69"/>
                  <a:gd name="T2" fmla="*/ 0 w 140"/>
                  <a:gd name="T3" fmla="*/ 3 h 69"/>
                  <a:gd name="T4" fmla="*/ 0 w 140"/>
                  <a:gd name="T5" fmla="*/ 4 h 69"/>
                  <a:gd name="T6" fmla="*/ 0 w 140"/>
                  <a:gd name="T7" fmla="*/ 6 h 69"/>
                  <a:gd name="T8" fmla="*/ 0 w 140"/>
                  <a:gd name="T9" fmla="*/ 7 h 69"/>
                  <a:gd name="T10" fmla="*/ 0 w 140"/>
                  <a:gd name="T11" fmla="*/ 5 h 69"/>
                  <a:gd name="T12" fmla="*/ 1 w 140"/>
                  <a:gd name="T13" fmla="*/ 4 h 69"/>
                  <a:gd name="T14" fmla="*/ 3 w 140"/>
                  <a:gd name="T15" fmla="*/ 4 h 69"/>
                  <a:gd name="T16" fmla="*/ 5 w 140"/>
                  <a:gd name="T17" fmla="*/ 6 h 69"/>
                  <a:gd name="T18" fmla="*/ 8 w 140"/>
                  <a:gd name="T19" fmla="*/ 7 h 69"/>
                  <a:gd name="T20" fmla="*/ 10 w 140"/>
                  <a:gd name="T21" fmla="*/ 8 h 69"/>
                  <a:gd name="T22" fmla="*/ 11 w 140"/>
                  <a:gd name="T23" fmla="*/ 8 h 69"/>
                  <a:gd name="T24" fmla="*/ 12 w 140"/>
                  <a:gd name="T25" fmla="*/ 8 h 69"/>
                  <a:gd name="T26" fmla="*/ 12 w 140"/>
                  <a:gd name="T27" fmla="*/ 9 h 69"/>
                  <a:gd name="T28" fmla="*/ 13 w 140"/>
                  <a:gd name="T29" fmla="*/ 8 h 69"/>
                  <a:gd name="T30" fmla="*/ 15 w 140"/>
                  <a:gd name="T31" fmla="*/ 7 h 69"/>
                  <a:gd name="T32" fmla="*/ 15 w 140"/>
                  <a:gd name="T33" fmla="*/ 7 h 69"/>
                  <a:gd name="T34" fmla="*/ 16 w 140"/>
                  <a:gd name="T35" fmla="*/ 7 h 69"/>
                  <a:gd name="T36" fmla="*/ 17 w 140"/>
                  <a:gd name="T37" fmla="*/ 5 h 69"/>
                  <a:gd name="T38" fmla="*/ 16 w 140"/>
                  <a:gd name="T39" fmla="*/ 4 h 69"/>
                  <a:gd name="T40" fmla="*/ 15 w 140"/>
                  <a:gd name="T41" fmla="*/ 4 h 69"/>
                  <a:gd name="T42" fmla="*/ 13 w 140"/>
                  <a:gd name="T43" fmla="*/ 4 h 69"/>
                  <a:gd name="T44" fmla="*/ 11 w 140"/>
                  <a:gd name="T45" fmla="*/ 4 h 69"/>
                  <a:gd name="T46" fmla="*/ 10 w 140"/>
                  <a:gd name="T47" fmla="*/ 4 h 69"/>
                  <a:gd name="T48" fmla="*/ 9 w 140"/>
                  <a:gd name="T49" fmla="*/ 4 h 69"/>
                  <a:gd name="T50" fmla="*/ 8 w 140"/>
                  <a:gd name="T51" fmla="*/ 4 h 69"/>
                  <a:gd name="T52" fmla="*/ 6 w 140"/>
                  <a:gd name="T53" fmla="*/ 4 h 69"/>
                  <a:gd name="T54" fmla="*/ 4 w 140"/>
                  <a:gd name="T55" fmla="*/ 3 h 69"/>
                  <a:gd name="T56" fmla="*/ 3 w 140"/>
                  <a:gd name="T57" fmla="*/ 3 h 69"/>
                  <a:gd name="T58" fmla="*/ 2 w 140"/>
                  <a:gd name="T59" fmla="*/ 2 h 69"/>
                  <a:gd name="T60" fmla="*/ 2 w 140"/>
                  <a:gd name="T61" fmla="*/ 0 h 6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40"/>
                  <a:gd name="T94" fmla="*/ 0 h 69"/>
                  <a:gd name="T95" fmla="*/ 140 w 140"/>
                  <a:gd name="T96" fmla="*/ 69 h 6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40" h="69">
                    <a:moveTo>
                      <a:pt x="23" y="0"/>
                    </a:moveTo>
                    <a:lnTo>
                      <a:pt x="5" y="18"/>
                    </a:lnTo>
                    <a:lnTo>
                      <a:pt x="0" y="29"/>
                    </a:lnTo>
                    <a:lnTo>
                      <a:pt x="0" y="43"/>
                    </a:lnTo>
                    <a:lnTo>
                      <a:pt x="5" y="55"/>
                    </a:lnTo>
                    <a:lnTo>
                      <a:pt x="5" y="40"/>
                    </a:lnTo>
                    <a:lnTo>
                      <a:pt x="13" y="32"/>
                    </a:lnTo>
                    <a:lnTo>
                      <a:pt x="28" y="32"/>
                    </a:lnTo>
                    <a:lnTo>
                      <a:pt x="47" y="42"/>
                    </a:lnTo>
                    <a:lnTo>
                      <a:pt x="66" y="51"/>
                    </a:lnTo>
                    <a:lnTo>
                      <a:pt x="83" y="57"/>
                    </a:lnTo>
                    <a:lnTo>
                      <a:pt x="96" y="59"/>
                    </a:lnTo>
                    <a:lnTo>
                      <a:pt x="101" y="62"/>
                    </a:lnTo>
                    <a:lnTo>
                      <a:pt x="102" y="69"/>
                    </a:lnTo>
                    <a:lnTo>
                      <a:pt x="109" y="62"/>
                    </a:lnTo>
                    <a:lnTo>
                      <a:pt x="121" y="55"/>
                    </a:lnTo>
                    <a:lnTo>
                      <a:pt x="125" y="54"/>
                    </a:lnTo>
                    <a:lnTo>
                      <a:pt x="129" y="51"/>
                    </a:lnTo>
                    <a:lnTo>
                      <a:pt x="140" y="40"/>
                    </a:lnTo>
                    <a:lnTo>
                      <a:pt x="130" y="28"/>
                    </a:lnTo>
                    <a:lnTo>
                      <a:pt x="121" y="28"/>
                    </a:lnTo>
                    <a:lnTo>
                      <a:pt x="108" y="31"/>
                    </a:lnTo>
                    <a:lnTo>
                      <a:pt x="95" y="32"/>
                    </a:lnTo>
                    <a:lnTo>
                      <a:pt x="87" y="31"/>
                    </a:lnTo>
                    <a:lnTo>
                      <a:pt x="80" y="26"/>
                    </a:lnTo>
                    <a:lnTo>
                      <a:pt x="68" y="26"/>
                    </a:lnTo>
                    <a:lnTo>
                      <a:pt x="51" y="28"/>
                    </a:lnTo>
                    <a:lnTo>
                      <a:pt x="39" y="24"/>
                    </a:lnTo>
                    <a:lnTo>
                      <a:pt x="28" y="21"/>
                    </a:lnTo>
                    <a:lnTo>
                      <a:pt x="19" y="14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F3F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59" name="Freeform 162"/>
              <p:cNvSpPr>
                <a:spLocks/>
              </p:cNvSpPr>
              <p:nvPr/>
            </p:nvSpPr>
            <p:spPr bwMode="auto">
              <a:xfrm>
                <a:off x="3945" y="1408"/>
                <a:ext cx="60" cy="51"/>
              </a:xfrm>
              <a:custGeom>
                <a:avLst/>
                <a:gdLst>
                  <a:gd name="T0" fmla="*/ 4 w 121"/>
                  <a:gd name="T1" fmla="*/ 0 h 103"/>
                  <a:gd name="T2" fmla="*/ 1 w 121"/>
                  <a:gd name="T3" fmla="*/ 4 h 103"/>
                  <a:gd name="T4" fmla="*/ 0 w 121"/>
                  <a:gd name="T5" fmla="*/ 5 h 103"/>
                  <a:gd name="T6" fmla="*/ 2 w 121"/>
                  <a:gd name="T7" fmla="*/ 6 h 103"/>
                  <a:gd name="T8" fmla="*/ 4 w 121"/>
                  <a:gd name="T9" fmla="*/ 6 h 103"/>
                  <a:gd name="T10" fmla="*/ 5 w 121"/>
                  <a:gd name="T11" fmla="*/ 8 h 103"/>
                  <a:gd name="T12" fmla="*/ 6 w 121"/>
                  <a:gd name="T13" fmla="*/ 12 h 103"/>
                  <a:gd name="T14" fmla="*/ 6 w 121"/>
                  <a:gd name="T15" fmla="*/ 9 h 103"/>
                  <a:gd name="T16" fmla="*/ 6 w 121"/>
                  <a:gd name="T17" fmla="*/ 8 h 103"/>
                  <a:gd name="T18" fmla="*/ 7 w 121"/>
                  <a:gd name="T19" fmla="*/ 9 h 103"/>
                  <a:gd name="T20" fmla="*/ 9 w 121"/>
                  <a:gd name="T21" fmla="*/ 9 h 103"/>
                  <a:gd name="T22" fmla="*/ 11 w 121"/>
                  <a:gd name="T23" fmla="*/ 7 h 103"/>
                  <a:gd name="T24" fmla="*/ 13 w 121"/>
                  <a:gd name="T25" fmla="*/ 7 h 103"/>
                  <a:gd name="T26" fmla="*/ 15 w 121"/>
                  <a:gd name="T27" fmla="*/ 6 h 103"/>
                  <a:gd name="T28" fmla="*/ 13 w 121"/>
                  <a:gd name="T29" fmla="*/ 6 h 103"/>
                  <a:gd name="T30" fmla="*/ 11 w 121"/>
                  <a:gd name="T31" fmla="*/ 6 h 103"/>
                  <a:gd name="T32" fmla="*/ 10 w 121"/>
                  <a:gd name="T33" fmla="*/ 5 h 103"/>
                  <a:gd name="T34" fmla="*/ 6 w 121"/>
                  <a:gd name="T35" fmla="*/ 4 h 103"/>
                  <a:gd name="T36" fmla="*/ 5 w 121"/>
                  <a:gd name="T37" fmla="*/ 5 h 103"/>
                  <a:gd name="T38" fmla="*/ 4 w 121"/>
                  <a:gd name="T39" fmla="*/ 5 h 103"/>
                  <a:gd name="T40" fmla="*/ 3 w 121"/>
                  <a:gd name="T41" fmla="*/ 4 h 103"/>
                  <a:gd name="T42" fmla="*/ 3 w 121"/>
                  <a:gd name="T43" fmla="*/ 3 h 103"/>
                  <a:gd name="T44" fmla="*/ 4 w 121"/>
                  <a:gd name="T45" fmla="*/ 0 h 10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1"/>
                  <a:gd name="T70" fmla="*/ 0 h 103"/>
                  <a:gd name="T71" fmla="*/ 121 w 121"/>
                  <a:gd name="T72" fmla="*/ 103 h 10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1" h="103">
                    <a:moveTo>
                      <a:pt x="32" y="0"/>
                    </a:moveTo>
                    <a:lnTo>
                      <a:pt x="13" y="39"/>
                    </a:lnTo>
                    <a:lnTo>
                      <a:pt x="0" y="47"/>
                    </a:lnTo>
                    <a:lnTo>
                      <a:pt x="18" y="50"/>
                    </a:lnTo>
                    <a:lnTo>
                      <a:pt x="32" y="55"/>
                    </a:lnTo>
                    <a:lnTo>
                      <a:pt x="44" y="67"/>
                    </a:lnTo>
                    <a:lnTo>
                      <a:pt x="55" y="103"/>
                    </a:lnTo>
                    <a:lnTo>
                      <a:pt x="52" y="78"/>
                    </a:lnTo>
                    <a:lnTo>
                      <a:pt x="55" y="69"/>
                    </a:lnTo>
                    <a:lnTo>
                      <a:pt x="63" y="73"/>
                    </a:lnTo>
                    <a:lnTo>
                      <a:pt x="78" y="75"/>
                    </a:lnTo>
                    <a:lnTo>
                      <a:pt x="88" y="63"/>
                    </a:lnTo>
                    <a:lnTo>
                      <a:pt x="104" y="59"/>
                    </a:lnTo>
                    <a:lnTo>
                      <a:pt x="121" y="49"/>
                    </a:lnTo>
                    <a:lnTo>
                      <a:pt x="104" y="49"/>
                    </a:lnTo>
                    <a:lnTo>
                      <a:pt x="93" y="49"/>
                    </a:lnTo>
                    <a:lnTo>
                      <a:pt x="81" y="41"/>
                    </a:lnTo>
                    <a:lnTo>
                      <a:pt x="55" y="39"/>
                    </a:lnTo>
                    <a:lnTo>
                      <a:pt x="41" y="44"/>
                    </a:lnTo>
                    <a:lnTo>
                      <a:pt x="33" y="41"/>
                    </a:lnTo>
                    <a:lnTo>
                      <a:pt x="26" y="33"/>
                    </a:lnTo>
                    <a:lnTo>
                      <a:pt x="25" y="2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5F3F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60" name="Freeform 163"/>
              <p:cNvSpPr>
                <a:spLocks/>
              </p:cNvSpPr>
              <p:nvPr/>
            </p:nvSpPr>
            <p:spPr bwMode="auto">
              <a:xfrm>
                <a:off x="3933" y="1472"/>
                <a:ext cx="55" cy="29"/>
              </a:xfrm>
              <a:custGeom>
                <a:avLst/>
                <a:gdLst>
                  <a:gd name="T0" fmla="*/ 0 w 112"/>
                  <a:gd name="T1" fmla="*/ 0 h 59"/>
                  <a:gd name="T2" fmla="*/ 1 w 112"/>
                  <a:gd name="T3" fmla="*/ 0 h 59"/>
                  <a:gd name="T4" fmla="*/ 3 w 112"/>
                  <a:gd name="T5" fmla="*/ 0 h 59"/>
                  <a:gd name="T6" fmla="*/ 5 w 112"/>
                  <a:gd name="T7" fmla="*/ 1 h 59"/>
                  <a:gd name="T8" fmla="*/ 6 w 112"/>
                  <a:gd name="T9" fmla="*/ 2 h 59"/>
                  <a:gd name="T10" fmla="*/ 8 w 112"/>
                  <a:gd name="T11" fmla="*/ 2 h 59"/>
                  <a:gd name="T12" fmla="*/ 9 w 112"/>
                  <a:gd name="T13" fmla="*/ 3 h 59"/>
                  <a:gd name="T14" fmla="*/ 10 w 112"/>
                  <a:gd name="T15" fmla="*/ 3 h 59"/>
                  <a:gd name="T16" fmla="*/ 12 w 112"/>
                  <a:gd name="T17" fmla="*/ 2 h 59"/>
                  <a:gd name="T18" fmla="*/ 13 w 112"/>
                  <a:gd name="T19" fmla="*/ 2 h 59"/>
                  <a:gd name="T20" fmla="*/ 13 w 112"/>
                  <a:gd name="T21" fmla="*/ 1 h 59"/>
                  <a:gd name="T22" fmla="*/ 13 w 112"/>
                  <a:gd name="T23" fmla="*/ 4 h 59"/>
                  <a:gd name="T24" fmla="*/ 12 w 112"/>
                  <a:gd name="T25" fmla="*/ 6 h 59"/>
                  <a:gd name="T26" fmla="*/ 11 w 112"/>
                  <a:gd name="T27" fmla="*/ 7 h 59"/>
                  <a:gd name="T28" fmla="*/ 9 w 112"/>
                  <a:gd name="T29" fmla="*/ 7 h 59"/>
                  <a:gd name="T30" fmla="*/ 7 w 112"/>
                  <a:gd name="T31" fmla="*/ 7 h 59"/>
                  <a:gd name="T32" fmla="*/ 6 w 112"/>
                  <a:gd name="T33" fmla="*/ 6 h 59"/>
                  <a:gd name="T34" fmla="*/ 4 w 112"/>
                  <a:gd name="T35" fmla="*/ 5 h 59"/>
                  <a:gd name="T36" fmla="*/ 3 w 112"/>
                  <a:gd name="T37" fmla="*/ 4 h 59"/>
                  <a:gd name="T38" fmla="*/ 2 w 112"/>
                  <a:gd name="T39" fmla="*/ 2 h 59"/>
                  <a:gd name="T40" fmla="*/ 0 w 112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2"/>
                  <a:gd name="T64" fmla="*/ 0 h 59"/>
                  <a:gd name="T65" fmla="*/ 112 w 112"/>
                  <a:gd name="T66" fmla="*/ 59 h 5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2" h="59">
                    <a:moveTo>
                      <a:pt x="0" y="1"/>
                    </a:moveTo>
                    <a:lnTo>
                      <a:pt x="14" y="0"/>
                    </a:lnTo>
                    <a:lnTo>
                      <a:pt x="26" y="6"/>
                    </a:lnTo>
                    <a:lnTo>
                      <a:pt x="43" y="12"/>
                    </a:lnTo>
                    <a:lnTo>
                      <a:pt x="52" y="18"/>
                    </a:lnTo>
                    <a:lnTo>
                      <a:pt x="65" y="23"/>
                    </a:lnTo>
                    <a:lnTo>
                      <a:pt x="75" y="24"/>
                    </a:lnTo>
                    <a:lnTo>
                      <a:pt x="85" y="26"/>
                    </a:lnTo>
                    <a:lnTo>
                      <a:pt x="100" y="23"/>
                    </a:lnTo>
                    <a:lnTo>
                      <a:pt x="108" y="17"/>
                    </a:lnTo>
                    <a:lnTo>
                      <a:pt x="112" y="12"/>
                    </a:lnTo>
                    <a:lnTo>
                      <a:pt x="108" y="32"/>
                    </a:lnTo>
                    <a:lnTo>
                      <a:pt x="101" y="48"/>
                    </a:lnTo>
                    <a:lnTo>
                      <a:pt x="90" y="56"/>
                    </a:lnTo>
                    <a:lnTo>
                      <a:pt x="77" y="59"/>
                    </a:lnTo>
                    <a:lnTo>
                      <a:pt x="60" y="57"/>
                    </a:lnTo>
                    <a:lnTo>
                      <a:pt x="49" y="52"/>
                    </a:lnTo>
                    <a:lnTo>
                      <a:pt x="37" y="42"/>
                    </a:lnTo>
                    <a:lnTo>
                      <a:pt x="29" y="34"/>
                    </a:lnTo>
                    <a:lnTo>
                      <a:pt x="16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61" name="Freeform 164"/>
              <p:cNvSpPr>
                <a:spLocks/>
              </p:cNvSpPr>
              <p:nvPr/>
            </p:nvSpPr>
            <p:spPr bwMode="auto">
              <a:xfrm>
                <a:off x="3938" y="1471"/>
                <a:ext cx="48" cy="13"/>
              </a:xfrm>
              <a:custGeom>
                <a:avLst/>
                <a:gdLst>
                  <a:gd name="T0" fmla="*/ 0 w 96"/>
                  <a:gd name="T1" fmla="*/ 0 h 26"/>
                  <a:gd name="T2" fmla="*/ 2 w 96"/>
                  <a:gd name="T3" fmla="*/ 1 h 26"/>
                  <a:gd name="T4" fmla="*/ 5 w 96"/>
                  <a:gd name="T5" fmla="*/ 1 h 26"/>
                  <a:gd name="T6" fmla="*/ 6 w 96"/>
                  <a:gd name="T7" fmla="*/ 1 h 26"/>
                  <a:gd name="T8" fmla="*/ 7 w 96"/>
                  <a:gd name="T9" fmla="*/ 2 h 26"/>
                  <a:gd name="T10" fmla="*/ 9 w 96"/>
                  <a:gd name="T11" fmla="*/ 2 h 26"/>
                  <a:gd name="T12" fmla="*/ 11 w 96"/>
                  <a:gd name="T13" fmla="*/ 2 h 26"/>
                  <a:gd name="T14" fmla="*/ 12 w 96"/>
                  <a:gd name="T15" fmla="*/ 2 h 26"/>
                  <a:gd name="T16" fmla="*/ 12 w 96"/>
                  <a:gd name="T17" fmla="*/ 3 h 26"/>
                  <a:gd name="T18" fmla="*/ 11 w 96"/>
                  <a:gd name="T19" fmla="*/ 3 h 26"/>
                  <a:gd name="T20" fmla="*/ 10 w 96"/>
                  <a:gd name="T21" fmla="*/ 3 h 26"/>
                  <a:gd name="T22" fmla="*/ 7 w 96"/>
                  <a:gd name="T23" fmla="*/ 3 h 26"/>
                  <a:gd name="T24" fmla="*/ 6 w 96"/>
                  <a:gd name="T25" fmla="*/ 3 h 26"/>
                  <a:gd name="T26" fmla="*/ 6 w 96"/>
                  <a:gd name="T27" fmla="*/ 3 h 26"/>
                  <a:gd name="T28" fmla="*/ 5 w 96"/>
                  <a:gd name="T29" fmla="*/ 2 h 26"/>
                  <a:gd name="T30" fmla="*/ 3 w 96"/>
                  <a:gd name="T31" fmla="*/ 1 h 26"/>
                  <a:gd name="T32" fmla="*/ 2 w 96"/>
                  <a:gd name="T33" fmla="*/ 1 h 26"/>
                  <a:gd name="T34" fmla="*/ 0 w 96"/>
                  <a:gd name="T35" fmla="*/ 0 h 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6"/>
                  <a:gd name="T55" fmla="*/ 0 h 26"/>
                  <a:gd name="T56" fmla="*/ 96 w 96"/>
                  <a:gd name="T57" fmla="*/ 26 h 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6" h="26">
                    <a:moveTo>
                      <a:pt x="0" y="0"/>
                    </a:moveTo>
                    <a:lnTo>
                      <a:pt x="14" y="2"/>
                    </a:lnTo>
                    <a:lnTo>
                      <a:pt x="33" y="3"/>
                    </a:lnTo>
                    <a:lnTo>
                      <a:pt x="46" y="5"/>
                    </a:lnTo>
                    <a:lnTo>
                      <a:pt x="58" y="13"/>
                    </a:lnTo>
                    <a:lnTo>
                      <a:pt x="66" y="16"/>
                    </a:lnTo>
                    <a:lnTo>
                      <a:pt x="81" y="11"/>
                    </a:lnTo>
                    <a:lnTo>
                      <a:pt x="94" y="11"/>
                    </a:lnTo>
                    <a:lnTo>
                      <a:pt x="96" y="25"/>
                    </a:lnTo>
                    <a:lnTo>
                      <a:pt x="84" y="23"/>
                    </a:lnTo>
                    <a:lnTo>
                      <a:pt x="73" y="25"/>
                    </a:lnTo>
                    <a:lnTo>
                      <a:pt x="62" y="26"/>
                    </a:lnTo>
                    <a:lnTo>
                      <a:pt x="55" y="26"/>
                    </a:lnTo>
                    <a:lnTo>
                      <a:pt x="46" y="17"/>
                    </a:lnTo>
                    <a:lnTo>
                      <a:pt x="39" y="9"/>
                    </a:lnTo>
                    <a:lnTo>
                      <a:pt x="28" y="8"/>
                    </a:lnTo>
                    <a:lnTo>
                      <a:pt x="1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137" name="Group 167"/>
              <p:cNvGrpSpPr>
                <a:grpSpLocks/>
              </p:cNvGrpSpPr>
              <p:nvPr/>
            </p:nvGrpSpPr>
            <p:grpSpPr bwMode="auto">
              <a:xfrm>
                <a:off x="3784" y="1120"/>
                <a:ext cx="263" cy="291"/>
                <a:chOff x="3784" y="1120"/>
                <a:chExt cx="263" cy="291"/>
              </a:xfrm>
            </p:grpSpPr>
            <p:sp>
              <p:nvSpPr>
                <p:cNvPr id="1079" name="Freeform 165"/>
                <p:cNvSpPr>
                  <a:spLocks/>
                </p:cNvSpPr>
                <p:nvPr/>
              </p:nvSpPr>
              <p:spPr bwMode="auto">
                <a:xfrm>
                  <a:off x="3784" y="1120"/>
                  <a:ext cx="263" cy="291"/>
                </a:xfrm>
                <a:custGeom>
                  <a:avLst/>
                  <a:gdLst>
                    <a:gd name="T0" fmla="*/ 3 w 525"/>
                    <a:gd name="T1" fmla="*/ 73 h 582"/>
                    <a:gd name="T2" fmla="*/ 1 w 525"/>
                    <a:gd name="T3" fmla="*/ 51 h 582"/>
                    <a:gd name="T4" fmla="*/ 0 w 525"/>
                    <a:gd name="T5" fmla="*/ 39 h 582"/>
                    <a:gd name="T6" fmla="*/ 1 w 525"/>
                    <a:gd name="T7" fmla="*/ 25 h 582"/>
                    <a:gd name="T8" fmla="*/ 3 w 525"/>
                    <a:gd name="T9" fmla="*/ 14 h 582"/>
                    <a:gd name="T10" fmla="*/ 8 w 525"/>
                    <a:gd name="T11" fmla="*/ 9 h 582"/>
                    <a:gd name="T12" fmla="*/ 15 w 525"/>
                    <a:gd name="T13" fmla="*/ 3 h 582"/>
                    <a:gd name="T14" fmla="*/ 21 w 525"/>
                    <a:gd name="T15" fmla="*/ 1 h 582"/>
                    <a:gd name="T16" fmla="*/ 24 w 525"/>
                    <a:gd name="T17" fmla="*/ 1 h 582"/>
                    <a:gd name="T18" fmla="*/ 35 w 525"/>
                    <a:gd name="T19" fmla="*/ 1 h 582"/>
                    <a:gd name="T20" fmla="*/ 41 w 525"/>
                    <a:gd name="T21" fmla="*/ 1 h 582"/>
                    <a:gd name="T22" fmla="*/ 48 w 525"/>
                    <a:gd name="T23" fmla="*/ 3 h 582"/>
                    <a:gd name="T24" fmla="*/ 54 w 525"/>
                    <a:gd name="T25" fmla="*/ 6 h 582"/>
                    <a:gd name="T26" fmla="*/ 60 w 525"/>
                    <a:gd name="T27" fmla="*/ 10 h 582"/>
                    <a:gd name="T28" fmla="*/ 65 w 525"/>
                    <a:gd name="T29" fmla="*/ 15 h 582"/>
                    <a:gd name="T30" fmla="*/ 66 w 525"/>
                    <a:gd name="T31" fmla="*/ 23 h 582"/>
                    <a:gd name="T32" fmla="*/ 65 w 525"/>
                    <a:gd name="T33" fmla="*/ 33 h 582"/>
                    <a:gd name="T34" fmla="*/ 60 w 525"/>
                    <a:gd name="T35" fmla="*/ 26 h 582"/>
                    <a:gd name="T36" fmla="*/ 53 w 525"/>
                    <a:gd name="T37" fmla="*/ 23 h 582"/>
                    <a:gd name="T38" fmla="*/ 49 w 525"/>
                    <a:gd name="T39" fmla="*/ 21 h 582"/>
                    <a:gd name="T40" fmla="*/ 46 w 525"/>
                    <a:gd name="T41" fmla="*/ 21 h 582"/>
                    <a:gd name="T42" fmla="*/ 42 w 525"/>
                    <a:gd name="T43" fmla="*/ 18 h 582"/>
                    <a:gd name="T44" fmla="*/ 38 w 525"/>
                    <a:gd name="T45" fmla="*/ 14 h 582"/>
                    <a:gd name="T46" fmla="*/ 31 w 525"/>
                    <a:gd name="T47" fmla="*/ 9 h 582"/>
                    <a:gd name="T48" fmla="*/ 33 w 525"/>
                    <a:gd name="T49" fmla="*/ 14 h 582"/>
                    <a:gd name="T50" fmla="*/ 34 w 525"/>
                    <a:gd name="T51" fmla="*/ 22 h 582"/>
                    <a:gd name="T52" fmla="*/ 33 w 525"/>
                    <a:gd name="T53" fmla="*/ 29 h 582"/>
                    <a:gd name="T54" fmla="*/ 30 w 525"/>
                    <a:gd name="T55" fmla="*/ 36 h 582"/>
                    <a:gd name="T56" fmla="*/ 27 w 525"/>
                    <a:gd name="T57" fmla="*/ 40 h 582"/>
                    <a:gd name="T58" fmla="*/ 24 w 525"/>
                    <a:gd name="T59" fmla="*/ 46 h 582"/>
                    <a:gd name="T60" fmla="*/ 22 w 525"/>
                    <a:gd name="T61" fmla="*/ 50 h 582"/>
                    <a:gd name="T62" fmla="*/ 21 w 525"/>
                    <a:gd name="T63" fmla="*/ 55 h 582"/>
                    <a:gd name="T64" fmla="*/ 21 w 525"/>
                    <a:gd name="T65" fmla="*/ 61 h 582"/>
                    <a:gd name="T66" fmla="*/ 16 w 525"/>
                    <a:gd name="T67" fmla="*/ 63 h 582"/>
                    <a:gd name="T68" fmla="*/ 15 w 525"/>
                    <a:gd name="T69" fmla="*/ 58 h 582"/>
                    <a:gd name="T70" fmla="*/ 14 w 525"/>
                    <a:gd name="T71" fmla="*/ 53 h 582"/>
                    <a:gd name="T72" fmla="*/ 13 w 525"/>
                    <a:gd name="T73" fmla="*/ 45 h 582"/>
                    <a:gd name="T74" fmla="*/ 11 w 525"/>
                    <a:gd name="T75" fmla="*/ 41 h 582"/>
                    <a:gd name="T76" fmla="*/ 8 w 525"/>
                    <a:gd name="T77" fmla="*/ 39 h 582"/>
                    <a:gd name="T78" fmla="*/ 5 w 525"/>
                    <a:gd name="T79" fmla="*/ 43 h 582"/>
                    <a:gd name="T80" fmla="*/ 3 w 525"/>
                    <a:gd name="T81" fmla="*/ 48 h 582"/>
                    <a:gd name="T82" fmla="*/ 3 w 525"/>
                    <a:gd name="T83" fmla="*/ 54 h 582"/>
                    <a:gd name="T84" fmla="*/ 4 w 525"/>
                    <a:gd name="T85" fmla="*/ 64 h 582"/>
                    <a:gd name="T86" fmla="*/ 6 w 525"/>
                    <a:gd name="T87" fmla="*/ 69 h 58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525"/>
                    <a:gd name="T133" fmla="*/ 0 h 582"/>
                    <a:gd name="T134" fmla="*/ 525 w 525"/>
                    <a:gd name="T135" fmla="*/ 582 h 58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525" h="582">
                      <a:moveTo>
                        <a:pt x="46" y="551"/>
                      </a:moveTo>
                      <a:lnTo>
                        <a:pt x="20" y="582"/>
                      </a:lnTo>
                      <a:lnTo>
                        <a:pt x="6" y="536"/>
                      </a:lnTo>
                      <a:lnTo>
                        <a:pt x="6" y="410"/>
                      </a:lnTo>
                      <a:lnTo>
                        <a:pt x="2" y="357"/>
                      </a:lnTo>
                      <a:lnTo>
                        <a:pt x="0" y="312"/>
                      </a:lnTo>
                      <a:lnTo>
                        <a:pt x="2" y="256"/>
                      </a:lnTo>
                      <a:lnTo>
                        <a:pt x="5" y="207"/>
                      </a:lnTo>
                      <a:lnTo>
                        <a:pt x="12" y="137"/>
                      </a:lnTo>
                      <a:lnTo>
                        <a:pt x="20" y="114"/>
                      </a:lnTo>
                      <a:lnTo>
                        <a:pt x="37" y="92"/>
                      </a:lnTo>
                      <a:lnTo>
                        <a:pt x="57" y="69"/>
                      </a:lnTo>
                      <a:lnTo>
                        <a:pt x="82" y="45"/>
                      </a:lnTo>
                      <a:lnTo>
                        <a:pt x="119" y="24"/>
                      </a:lnTo>
                      <a:lnTo>
                        <a:pt x="143" y="13"/>
                      </a:lnTo>
                      <a:lnTo>
                        <a:pt x="161" y="8"/>
                      </a:lnTo>
                      <a:lnTo>
                        <a:pt x="176" y="7"/>
                      </a:lnTo>
                      <a:lnTo>
                        <a:pt x="190" y="5"/>
                      </a:lnTo>
                      <a:lnTo>
                        <a:pt x="238" y="0"/>
                      </a:lnTo>
                      <a:lnTo>
                        <a:pt x="274" y="2"/>
                      </a:lnTo>
                      <a:lnTo>
                        <a:pt x="306" y="8"/>
                      </a:lnTo>
                      <a:lnTo>
                        <a:pt x="328" y="13"/>
                      </a:lnTo>
                      <a:lnTo>
                        <a:pt x="354" y="21"/>
                      </a:lnTo>
                      <a:lnTo>
                        <a:pt x="380" y="31"/>
                      </a:lnTo>
                      <a:lnTo>
                        <a:pt x="404" y="41"/>
                      </a:lnTo>
                      <a:lnTo>
                        <a:pt x="427" y="52"/>
                      </a:lnTo>
                      <a:lnTo>
                        <a:pt x="450" y="62"/>
                      </a:lnTo>
                      <a:lnTo>
                        <a:pt x="479" y="86"/>
                      </a:lnTo>
                      <a:lnTo>
                        <a:pt x="504" y="106"/>
                      </a:lnTo>
                      <a:lnTo>
                        <a:pt x="516" y="121"/>
                      </a:lnTo>
                      <a:lnTo>
                        <a:pt x="523" y="152"/>
                      </a:lnTo>
                      <a:lnTo>
                        <a:pt x="525" y="187"/>
                      </a:lnTo>
                      <a:lnTo>
                        <a:pt x="522" y="241"/>
                      </a:lnTo>
                      <a:lnTo>
                        <a:pt x="517" y="264"/>
                      </a:lnTo>
                      <a:lnTo>
                        <a:pt x="506" y="233"/>
                      </a:lnTo>
                      <a:lnTo>
                        <a:pt x="476" y="210"/>
                      </a:lnTo>
                      <a:lnTo>
                        <a:pt x="439" y="199"/>
                      </a:lnTo>
                      <a:lnTo>
                        <a:pt x="417" y="190"/>
                      </a:lnTo>
                      <a:lnTo>
                        <a:pt x="403" y="180"/>
                      </a:lnTo>
                      <a:lnTo>
                        <a:pt x="391" y="174"/>
                      </a:lnTo>
                      <a:lnTo>
                        <a:pt x="377" y="174"/>
                      </a:lnTo>
                      <a:lnTo>
                        <a:pt x="362" y="169"/>
                      </a:lnTo>
                      <a:lnTo>
                        <a:pt x="349" y="162"/>
                      </a:lnTo>
                      <a:lnTo>
                        <a:pt x="332" y="148"/>
                      </a:lnTo>
                      <a:lnTo>
                        <a:pt x="322" y="135"/>
                      </a:lnTo>
                      <a:lnTo>
                        <a:pt x="303" y="118"/>
                      </a:lnTo>
                      <a:lnTo>
                        <a:pt x="281" y="100"/>
                      </a:lnTo>
                      <a:lnTo>
                        <a:pt x="245" y="76"/>
                      </a:lnTo>
                      <a:lnTo>
                        <a:pt x="258" y="95"/>
                      </a:lnTo>
                      <a:lnTo>
                        <a:pt x="264" y="114"/>
                      </a:lnTo>
                      <a:lnTo>
                        <a:pt x="267" y="138"/>
                      </a:lnTo>
                      <a:lnTo>
                        <a:pt x="266" y="176"/>
                      </a:lnTo>
                      <a:lnTo>
                        <a:pt x="262" y="204"/>
                      </a:lnTo>
                      <a:lnTo>
                        <a:pt x="258" y="238"/>
                      </a:lnTo>
                      <a:lnTo>
                        <a:pt x="247" y="270"/>
                      </a:lnTo>
                      <a:lnTo>
                        <a:pt x="238" y="287"/>
                      </a:lnTo>
                      <a:lnTo>
                        <a:pt x="226" y="306"/>
                      </a:lnTo>
                      <a:lnTo>
                        <a:pt x="211" y="323"/>
                      </a:lnTo>
                      <a:lnTo>
                        <a:pt x="201" y="339"/>
                      </a:lnTo>
                      <a:lnTo>
                        <a:pt x="186" y="371"/>
                      </a:lnTo>
                      <a:lnTo>
                        <a:pt x="179" y="390"/>
                      </a:lnTo>
                      <a:lnTo>
                        <a:pt x="176" y="405"/>
                      </a:lnTo>
                      <a:lnTo>
                        <a:pt x="169" y="427"/>
                      </a:lnTo>
                      <a:lnTo>
                        <a:pt x="162" y="447"/>
                      </a:lnTo>
                      <a:lnTo>
                        <a:pt x="165" y="470"/>
                      </a:lnTo>
                      <a:lnTo>
                        <a:pt x="162" y="492"/>
                      </a:lnTo>
                      <a:lnTo>
                        <a:pt x="154" y="512"/>
                      </a:lnTo>
                      <a:lnTo>
                        <a:pt x="125" y="511"/>
                      </a:lnTo>
                      <a:lnTo>
                        <a:pt x="119" y="486"/>
                      </a:lnTo>
                      <a:lnTo>
                        <a:pt x="115" y="467"/>
                      </a:lnTo>
                      <a:lnTo>
                        <a:pt x="111" y="447"/>
                      </a:lnTo>
                      <a:lnTo>
                        <a:pt x="111" y="424"/>
                      </a:lnTo>
                      <a:lnTo>
                        <a:pt x="109" y="401"/>
                      </a:lnTo>
                      <a:lnTo>
                        <a:pt x="102" y="362"/>
                      </a:lnTo>
                      <a:lnTo>
                        <a:pt x="96" y="342"/>
                      </a:lnTo>
                      <a:lnTo>
                        <a:pt x="86" y="329"/>
                      </a:lnTo>
                      <a:lnTo>
                        <a:pt x="69" y="317"/>
                      </a:lnTo>
                      <a:lnTo>
                        <a:pt x="59" y="318"/>
                      </a:lnTo>
                      <a:lnTo>
                        <a:pt x="44" y="328"/>
                      </a:lnTo>
                      <a:lnTo>
                        <a:pt x="35" y="345"/>
                      </a:lnTo>
                      <a:lnTo>
                        <a:pt x="28" y="366"/>
                      </a:lnTo>
                      <a:lnTo>
                        <a:pt x="24" y="391"/>
                      </a:lnTo>
                      <a:lnTo>
                        <a:pt x="22" y="410"/>
                      </a:lnTo>
                      <a:lnTo>
                        <a:pt x="20" y="438"/>
                      </a:lnTo>
                      <a:lnTo>
                        <a:pt x="24" y="484"/>
                      </a:lnTo>
                      <a:lnTo>
                        <a:pt x="29" y="512"/>
                      </a:lnTo>
                      <a:lnTo>
                        <a:pt x="39" y="536"/>
                      </a:lnTo>
                      <a:lnTo>
                        <a:pt x="46" y="551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80" name="Freeform 166"/>
                <p:cNvSpPr>
                  <a:spLocks/>
                </p:cNvSpPr>
                <p:nvPr/>
              </p:nvSpPr>
              <p:spPr bwMode="auto">
                <a:xfrm>
                  <a:off x="3845" y="1130"/>
                  <a:ext cx="197" cy="210"/>
                </a:xfrm>
                <a:custGeom>
                  <a:avLst/>
                  <a:gdLst>
                    <a:gd name="T0" fmla="*/ 5 w 395"/>
                    <a:gd name="T1" fmla="*/ 49 h 420"/>
                    <a:gd name="T2" fmla="*/ 2 w 395"/>
                    <a:gd name="T3" fmla="*/ 53 h 420"/>
                    <a:gd name="T4" fmla="*/ 2 w 395"/>
                    <a:gd name="T5" fmla="*/ 47 h 420"/>
                    <a:gd name="T6" fmla="*/ 1 w 395"/>
                    <a:gd name="T7" fmla="*/ 44 h 420"/>
                    <a:gd name="T8" fmla="*/ 2 w 395"/>
                    <a:gd name="T9" fmla="*/ 34 h 420"/>
                    <a:gd name="T10" fmla="*/ 2 w 395"/>
                    <a:gd name="T11" fmla="*/ 28 h 420"/>
                    <a:gd name="T12" fmla="*/ 4 w 395"/>
                    <a:gd name="T13" fmla="*/ 29 h 420"/>
                    <a:gd name="T14" fmla="*/ 4 w 395"/>
                    <a:gd name="T15" fmla="*/ 33 h 420"/>
                    <a:gd name="T16" fmla="*/ 3 w 395"/>
                    <a:gd name="T17" fmla="*/ 38 h 420"/>
                    <a:gd name="T18" fmla="*/ 4 w 395"/>
                    <a:gd name="T19" fmla="*/ 40 h 420"/>
                    <a:gd name="T20" fmla="*/ 8 w 395"/>
                    <a:gd name="T21" fmla="*/ 41 h 420"/>
                    <a:gd name="T22" fmla="*/ 12 w 395"/>
                    <a:gd name="T23" fmla="*/ 30 h 420"/>
                    <a:gd name="T24" fmla="*/ 9 w 395"/>
                    <a:gd name="T25" fmla="*/ 30 h 420"/>
                    <a:gd name="T26" fmla="*/ 9 w 395"/>
                    <a:gd name="T27" fmla="*/ 28 h 420"/>
                    <a:gd name="T28" fmla="*/ 10 w 395"/>
                    <a:gd name="T29" fmla="*/ 29 h 420"/>
                    <a:gd name="T30" fmla="*/ 13 w 395"/>
                    <a:gd name="T31" fmla="*/ 25 h 420"/>
                    <a:gd name="T32" fmla="*/ 14 w 395"/>
                    <a:gd name="T33" fmla="*/ 20 h 420"/>
                    <a:gd name="T34" fmla="*/ 15 w 395"/>
                    <a:gd name="T35" fmla="*/ 19 h 420"/>
                    <a:gd name="T36" fmla="*/ 16 w 395"/>
                    <a:gd name="T37" fmla="*/ 13 h 420"/>
                    <a:gd name="T38" fmla="*/ 16 w 395"/>
                    <a:gd name="T39" fmla="*/ 9 h 420"/>
                    <a:gd name="T40" fmla="*/ 13 w 395"/>
                    <a:gd name="T41" fmla="*/ 7 h 420"/>
                    <a:gd name="T42" fmla="*/ 9 w 395"/>
                    <a:gd name="T43" fmla="*/ 4 h 420"/>
                    <a:gd name="T44" fmla="*/ 5 w 395"/>
                    <a:gd name="T45" fmla="*/ 2 h 420"/>
                    <a:gd name="T46" fmla="*/ 6 w 395"/>
                    <a:gd name="T47" fmla="*/ 0 h 420"/>
                    <a:gd name="T48" fmla="*/ 11 w 395"/>
                    <a:gd name="T49" fmla="*/ 1 h 420"/>
                    <a:gd name="T50" fmla="*/ 15 w 395"/>
                    <a:gd name="T51" fmla="*/ 2 h 420"/>
                    <a:gd name="T52" fmla="*/ 13 w 395"/>
                    <a:gd name="T53" fmla="*/ 3 h 420"/>
                    <a:gd name="T54" fmla="*/ 18 w 395"/>
                    <a:gd name="T55" fmla="*/ 3 h 420"/>
                    <a:gd name="T56" fmla="*/ 22 w 395"/>
                    <a:gd name="T57" fmla="*/ 3 h 420"/>
                    <a:gd name="T58" fmla="*/ 18 w 395"/>
                    <a:gd name="T59" fmla="*/ 5 h 420"/>
                    <a:gd name="T60" fmla="*/ 22 w 395"/>
                    <a:gd name="T61" fmla="*/ 5 h 420"/>
                    <a:gd name="T62" fmla="*/ 16 w 395"/>
                    <a:gd name="T63" fmla="*/ 6 h 420"/>
                    <a:gd name="T64" fmla="*/ 21 w 395"/>
                    <a:gd name="T65" fmla="*/ 7 h 420"/>
                    <a:gd name="T66" fmla="*/ 27 w 395"/>
                    <a:gd name="T67" fmla="*/ 10 h 420"/>
                    <a:gd name="T68" fmla="*/ 26 w 395"/>
                    <a:gd name="T69" fmla="*/ 7 h 420"/>
                    <a:gd name="T70" fmla="*/ 31 w 395"/>
                    <a:gd name="T71" fmla="*/ 9 h 420"/>
                    <a:gd name="T72" fmla="*/ 35 w 395"/>
                    <a:gd name="T73" fmla="*/ 11 h 420"/>
                    <a:gd name="T74" fmla="*/ 39 w 395"/>
                    <a:gd name="T75" fmla="*/ 14 h 420"/>
                    <a:gd name="T76" fmla="*/ 40 w 395"/>
                    <a:gd name="T77" fmla="*/ 15 h 420"/>
                    <a:gd name="T78" fmla="*/ 44 w 395"/>
                    <a:gd name="T79" fmla="*/ 20 h 420"/>
                    <a:gd name="T80" fmla="*/ 47 w 395"/>
                    <a:gd name="T81" fmla="*/ 24 h 420"/>
                    <a:gd name="T82" fmla="*/ 49 w 395"/>
                    <a:gd name="T83" fmla="*/ 30 h 420"/>
                    <a:gd name="T84" fmla="*/ 44 w 395"/>
                    <a:gd name="T85" fmla="*/ 24 h 420"/>
                    <a:gd name="T86" fmla="*/ 36 w 395"/>
                    <a:gd name="T87" fmla="*/ 22 h 420"/>
                    <a:gd name="T88" fmla="*/ 33 w 395"/>
                    <a:gd name="T89" fmla="*/ 20 h 420"/>
                    <a:gd name="T90" fmla="*/ 30 w 395"/>
                    <a:gd name="T91" fmla="*/ 19 h 420"/>
                    <a:gd name="T92" fmla="*/ 26 w 395"/>
                    <a:gd name="T93" fmla="*/ 15 h 420"/>
                    <a:gd name="T94" fmla="*/ 22 w 395"/>
                    <a:gd name="T95" fmla="*/ 13 h 420"/>
                    <a:gd name="T96" fmla="*/ 15 w 395"/>
                    <a:gd name="T97" fmla="*/ 7 h 420"/>
                    <a:gd name="T98" fmla="*/ 17 w 395"/>
                    <a:gd name="T99" fmla="*/ 12 h 420"/>
                    <a:gd name="T100" fmla="*/ 18 w 395"/>
                    <a:gd name="T101" fmla="*/ 20 h 420"/>
                    <a:gd name="T102" fmla="*/ 17 w 395"/>
                    <a:gd name="T103" fmla="*/ 27 h 420"/>
                    <a:gd name="T104" fmla="*/ 14 w 395"/>
                    <a:gd name="T105" fmla="*/ 34 h 420"/>
                    <a:gd name="T106" fmla="*/ 11 w 395"/>
                    <a:gd name="T107" fmla="*/ 38 h 420"/>
                    <a:gd name="T108" fmla="*/ 7 w 395"/>
                    <a:gd name="T109" fmla="*/ 44 h 420"/>
                    <a:gd name="T110" fmla="*/ 6 w 395"/>
                    <a:gd name="T111" fmla="*/ 49 h 420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395"/>
                    <a:gd name="T169" fmla="*/ 0 h 420"/>
                    <a:gd name="T170" fmla="*/ 395 w 395"/>
                    <a:gd name="T171" fmla="*/ 420 h 420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395" h="420">
                      <a:moveTo>
                        <a:pt x="51" y="372"/>
                      </a:moveTo>
                      <a:lnTo>
                        <a:pt x="40" y="387"/>
                      </a:lnTo>
                      <a:lnTo>
                        <a:pt x="47" y="358"/>
                      </a:lnTo>
                      <a:lnTo>
                        <a:pt x="16" y="420"/>
                      </a:lnTo>
                      <a:lnTo>
                        <a:pt x="39" y="347"/>
                      </a:lnTo>
                      <a:lnTo>
                        <a:pt x="17" y="373"/>
                      </a:lnTo>
                      <a:lnTo>
                        <a:pt x="26" y="322"/>
                      </a:lnTo>
                      <a:lnTo>
                        <a:pt x="15" y="349"/>
                      </a:lnTo>
                      <a:lnTo>
                        <a:pt x="17" y="302"/>
                      </a:lnTo>
                      <a:lnTo>
                        <a:pt x="22" y="268"/>
                      </a:lnTo>
                      <a:lnTo>
                        <a:pt x="0" y="310"/>
                      </a:lnTo>
                      <a:lnTo>
                        <a:pt x="23" y="231"/>
                      </a:lnTo>
                      <a:lnTo>
                        <a:pt x="55" y="190"/>
                      </a:lnTo>
                      <a:lnTo>
                        <a:pt x="33" y="235"/>
                      </a:lnTo>
                      <a:lnTo>
                        <a:pt x="72" y="186"/>
                      </a:lnTo>
                      <a:lnTo>
                        <a:pt x="37" y="263"/>
                      </a:lnTo>
                      <a:lnTo>
                        <a:pt x="65" y="234"/>
                      </a:lnTo>
                      <a:lnTo>
                        <a:pt x="27" y="302"/>
                      </a:lnTo>
                      <a:lnTo>
                        <a:pt x="64" y="265"/>
                      </a:lnTo>
                      <a:lnTo>
                        <a:pt x="37" y="319"/>
                      </a:lnTo>
                      <a:lnTo>
                        <a:pt x="72" y="277"/>
                      </a:lnTo>
                      <a:lnTo>
                        <a:pt x="65" y="322"/>
                      </a:lnTo>
                      <a:lnTo>
                        <a:pt x="85" y="276"/>
                      </a:lnTo>
                      <a:lnTo>
                        <a:pt x="101" y="243"/>
                      </a:lnTo>
                      <a:lnTo>
                        <a:pt x="77" y="265"/>
                      </a:lnTo>
                      <a:lnTo>
                        <a:pt x="77" y="242"/>
                      </a:lnTo>
                      <a:lnTo>
                        <a:pt x="57" y="260"/>
                      </a:lnTo>
                      <a:lnTo>
                        <a:pt x="79" y="224"/>
                      </a:lnTo>
                      <a:lnTo>
                        <a:pt x="89" y="214"/>
                      </a:lnTo>
                      <a:lnTo>
                        <a:pt x="84" y="238"/>
                      </a:lnTo>
                      <a:lnTo>
                        <a:pt x="96" y="215"/>
                      </a:lnTo>
                      <a:lnTo>
                        <a:pt x="106" y="198"/>
                      </a:lnTo>
                      <a:lnTo>
                        <a:pt x="113" y="173"/>
                      </a:lnTo>
                      <a:lnTo>
                        <a:pt x="118" y="158"/>
                      </a:lnTo>
                      <a:lnTo>
                        <a:pt x="124" y="131"/>
                      </a:lnTo>
                      <a:lnTo>
                        <a:pt x="127" y="152"/>
                      </a:lnTo>
                      <a:lnTo>
                        <a:pt x="132" y="121"/>
                      </a:lnTo>
                      <a:lnTo>
                        <a:pt x="132" y="100"/>
                      </a:lnTo>
                      <a:lnTo>
                        <a:pt x="130" y="85"/>
                      </a:lnTo>
                      <a:lnTo>
                        <a:pt x="129" y="69"/>
                      </a:lnTo>
                      <a:lnTo>
                        <a:pt x="121" y="60"/>
                      </a:lnTo>
                      <a:lnTo>
                        <a:pt x="111" y="51"/>
                      </a:lnTo>
                      <a:lnTo>
                        <a:pt x="94" y="40"/>
                      </a:lnTo>
                      <a:lnTo>
                        <a:pt x="77" y="32"/>
                      </a:lnTo>
                      <a:lnTo>
                        <a:pt x="61" y="24"/>
                      </a:lnTo>
                      <a:lnTo>
                        <a:pt x="42" y="10"/>
                      </a:lnTo>
                      <a:lnTo>
                        <a:pt x="65" y="20"/>
                      </a:lnTo>
                      <a:lnTo>
                        <a:pt x="50" y="0"/>
                      </a:lnTo>
                      <a:lnTo>
                        <a:pt x="66" y="3"/>
                      </a:lnTo>
                      <a:lnTo>
                        <a:pt x="94" y="6"/>
                      </a:lnTo>
                      <a:lnTo>
                        <a:pt x="108" y="7"/>
                      </a:lnTo>
                      <a:lnTo>
                        <a:pt x="125" y="14"/>
                      </a:lnTo>
                      <a:lnTo>
                        <a:pt x="102" y="18"/>
                      </a:lnTo>
                      <a:lnTo>
                        <a:pt x="111" y="20"/>
                      </a:lnTo>
                      <a:lnTo>
                        <a:pt x="124" y="20"/>
                      </a:lnTo>
                      <a:lnTo>
                        <a:pt x="146" y="20"/>
                      </a:lnTo>
                      <a:lnTo>
                        <a:pt x="163" y="20"/>
                      </a:lnTo>
                      <a:lnTo>
                        <a:pt x="176" y="26"/>
                      </a:lnTo>
                      <a:lnTo>
                        <a:pt x="135" y="31"/>
                      </a:lnTo>
                      <a:lnTo>
                        <a:pt x="150" y="35"/>
                      </a:lnTo>
                      <a:lnTo>
                        <a:pt x="164" y="37"/>
                      </a:lnTo>
                      <a:lnTo>
                        <a:pt x="179" y="37"/>
                      </a:lnTo>
                      <a:lnTo>
                        <a:pt x="150" y="43"/>
                      </a:lnTo>
                      <a:lnTo>
                        <a:pt x="135" y="45"/>
                      </a:lnTo>
                      <a:lnTo>
                        <a:pt x="155" y="54"/>
                      </a:lnTo>
                      <a:lnTo>
                        <a:pt x="168" y="59"/>
                      </a:lnTo>
                      <a:lnTo>
                        <a:pt x="183" y="63"/>
                      </a:lnTo>
                      <a:lnTo>
                        <a:pt x="221" y="74"/>
                      </a:lnTo>
                      <a:lnTo>
                        <a:pt x="180" y="49"/>
                      </a:lnTo>
                      <a:lnTo>
                        <a:pt x="208" y="51"/>
                      </a:lnTo>
                      <a:lnTo>
                        <a:pt x="230" y="57"/>
                      </a:lnTo>
                      <a:lnTo>
                        <a:pt x="250" y="65"/>
                      </a:lnTo>
                      <a:lnTo>
                        <a:pt x="269" y="76"/>
                      </a:lnTo>
                      <a:lnTo>
                        <a:pt x="281" y="83"/>
                      </a:lnTo>
                      <a:lnTo>
                        <a:pt x="299" y="97"/>
                      </a:lnTo>
                      <a:lnTo>
                        <a:pt x="317" y="116"/>
                      </a:lnTo>
                      <a:lnTo>
                        <a:pt x="274" y="102"/>
                      </a:lnTo>
                      <a:lnTo>
                        <a:pt x="320" y="125"/>
                      </a:lnTo>
                      <a:lnTo>
                        <a:pt x="342" y="139"/>
                      </a:lnTo>
                      <a:lnTo>
                        <a:pt x="356" y="153"/>
                      </a:lnTo>
                      <a:lnTo>
                        <a:pt x="369" y="169"/>
                      </a:lnTo>
                      <a:lnTo>
                        <a:pt x="382" y="187"/>
                      </a:lnTo>
                      <a:lnTo>
                        <a:pt x="389" y="207"/>
                      </a:lnTo>
                      <a:lnTo>
                        <a:pt x="395" y="243"/>
                      </a:lnTo>
                      <a:lnTo>
                        <a:pt x="384" y="212"/>
                      </a:lnTo>
                      <a:lnTo>
                        <a:pt x="354" y="189"/>
                      </a:lnTo>
                      <a:lnTo>
                        <a:pt x="317" y="178"/>
                      </a:lnTo>
                      <a:lnTo>
                        <a:pt x="294" y="169"/>
                      </a:lnTo>
                      <a:lnTo>
                        <a:pt x="280" y="159"/>
                      </a:lnTo>
                      <a:lnTo>
                        <a:pt x="269" y="153"/>
                      </a:lnTo>
                      <a:lnTo>
                        <a:pt x="255" y="153"/>
                      </a:lnTo>
                      <a:lnTo>
                        <a:pt x="240" y="148"/>
                      </a:lnTo>
                      <a:lnTo>
                        <a:pt x="227" y="141"/>
                      </a:lnTo>
                      <a:lnTo>
                        <a:pt x="210" y="127"/>
                      </a:lnTo>
                      <a:lnTo>
                        <a:pt x="200" y="116"/>
                      </a:lnTo>
                      <a:lnTo>
                        <a:pt x="181" y="97"/>
                      </a:lnTo>
                      <a:lnTo>
                        <a:pt x="159" y="79"/>
                      </a:lnTo>
                      <a:lnTo>
                        <a:pt x="123" y="55"/>
                      </a:lnTo>
                      <a:lnTo>
                        <a:pt x="136" y="74"/>
                      </a:lnTo>
                      <a:lnTo>
                        <a:pt x="142" y="93"/>
                      </a:lnTo>
                      <a:lnTo>
                        <a:pt x="145" y="119"/>
                      </a:lnTo>
                      <a:lnTo>
                        <a:pt x="144" y="155"/>
                      </a:lnTo>
                      <a:lnTo>
                        <a:pt x="140" y="183"/>
                      </a:lnTo>
                      <a:lnTo>
                        <a:pt x="136" y="217"/>
                      </a:lnTo>
                      <a:lnTo>
                        <a:pt x="125" y="249"/>
                      </a:lnTo>
                      <a:lnTo>
                        <a:pt x="116" y="266"/>
                      </a:lnTo>
                      <a:lnTo>
                        <a:pt x="104" y="285"/>
                      </a:lnTo>
                      <a:lnTo>
                        <a:pt x="88" y="302"/>
                      </a:lnTo>
                      <a:lnTo>
                        <a:pt x="78" y="319"/>
                      </a:lnTo>
                      <a:lnTo>
                        <a:pt x="62" y="352"/>
                      </a:lnTo>
                      <a:lnTo>
                        <a:pt x="56" y="370"/>
                      </a:lnTo>
                      <a:lnTo>
                        <a:pt x="53" y="386"/>
                      </a:lnTo>
                      <a:lnTo>
                        <a:pt x="51" y="372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139" name="Group 170"/>
              <p:cNvGrpSpPr>
                <a:grpSpLocks/>
              </p:cNvGrpSpPr>
              <p:nvPr/>
            </p:nvGrpSpPr>
            <p:grpSpPr bwMode="auto">
              <a:xfrm>
                <a:off x="3798" y="1296"/>
                <a:ext cx="109" cy="241"/>
                <a:chOff x="3798" y="1296"/>
                <a:chExt cx="109" cy="241"/>
              </a:xfrm>
            </p:grpSpPr>
            <p:sp>
              <p:nvSpPr>
                <p:cNvPr id="1077" name="Freeform 168"/>
                <p:cNvSpPr>
                  <a:spLocks/>
                </p:cNvSpPr>
                <p:nvPr/>
              </p:nvSpPr>
              <p:spPr bwMode="auto">
                <a:xfrm>
                  <a:off x="3809" y="1397"/>
                  <a:ext cx="98" cy="140"/>
                </a:xfrm>
                <a:custGeom>
                  <a:avLst/>
                  <a:gdLst>
                    <a:gd name="T0" fmla="*/ 0 w 196"/>
                    <a:gd name="T1" fmla="*/ 0 h 279"/>
                    <a:gd name="T2" fmla="*/ 2 w 196"/>
                    <a:gd name="T3" fmla="*/ 2 h 279"/>
                    <a:gd name="T4" fmla="*/ 3 w 196"/>
                    <a:gd name="T5" fmla="*/ 3 h 279"/>
                    <a:gd name="T6" fmla="*/ 3 w 196"/>
                    <a:gd name="T7" fmla="*/ 3 h 279"/>
                    <a:gd name="T8" fmla="*/ 6 w 196"/>
                    <a:gd name="T9" fmla="*/ 2 h 279"/>
                    <a:gd name="T10" fmla="*/ 6 w 196"/>
                    <a:gd name="T11" fmla="*/ 0 h 279"/>
                    <a:gd name="T12" fmla="*/ 6 w 196"/>
                    <a:gd name="T13" fmla="*/ 4 h 279"/>
                    <a:gd name="T14" fmla="*/ 6 w 196"/>
                    <a:gd name="T15" fmla="*/ 6 h 279"/>
                    <a:gd name="T16" fmla="*/ 7 w 196"/>
                    <a:gd name="T17" fmla="*/ 8 h 279"/>
                    <a:gd name="T18" fmla="*/ 9 w 196"/>
                    <a:gd name="T19" fmla="*/ 11 h 279"/>
                    <a:gd name="T20" fmla="*/ 10 w 196"/>
                    <a:gd name="T21" fmla="*/ 14 h 279"/>
                    <a:gd name="T22" fmla="*/ 11 w 196"/>
                    <a:gd name="T23" fmla="*/ 15 h 279"/>
                    <a:gd name="T24" fmla="*/ 12 w 196"/>
                    <a:gd name="T25" fmla="*/ 17 h 279"/>
                    <a:gd name="T26" fmla="*/ 13 w 196"/>
                    <a:gd name="T27" fmla="*/ 20 h 279"/>
                    <a:gd name="T28" fmla="*/ 15 w 196"/>
                    <a:gd name="T29" fmla="*/ 22 h 279"/>
                    <a:gd name="T30" fmla="*/ 17 w 196"/>
                    <a:gd name="T31" fmla="*/ 23 h 279"/>
                    <a:gd name="T32" fmla="*/ 17 w 196"/>
                    <a:gd name="T33" fmla="*/ 24 h 279"/>
                    <a:gd name="T34" fmla="*/ 18 w 196"/>
                    <a:gd name="T35" fmla="*/ 26 h 279"/>
                    <a:gd name="T36" fmla="*/ 19 w 196"/>
                    <a:gd name="T37" fmla="*/ 28 h 279"/>
                    <a:gd name="T38" fmla="*/ 20 w 196"/>
                    <a:gd name="T39" fmla="*/ 30 h 279"/>
                    <a:gd name="T40" fmla="*/ 21 w 196"/>
                    <a:gd name="T41" fmla="*/ 32 h 279"/>
                    <a:gd name="T42" fmla="*/ 22 w 196"/>
                    <a:gd name="T43" fmla="*/ 34 h 279"/>
                    <a:gd name="T44" fmla="*/ 23 w 196"/>
                    <a:gd name="T45" fmla="*/ 35 h 279"/>
                    <a:gd name="T46" fmla="*/ 25 w 196"/>
                    <a:gd name="T47" fmla="*/ 35 h 279"/>
                    <a:gd name="T48" fmla="*/ 23 w 196"/>
                    <a:gd name="T49" fmla="*/ 35 h 279"/>
                    <a:gd name="T50" fmla="*/ 21 w 196"/>
                    <a:gd name="T51" fmla="*/ 35 h 279"/>
                    <a:gd name="T52" fmla="*/ 19 w 196"/>
                    <a:gd name="T53" fmla="*/ 34 h 279"/>
                    <a:gd name="T54" fmla="*/ 18 w 196"/>
                    <a:gd name="T55" fmla="*/ 32 h 279"/>
                    <a:gd name="T56" fmla="*/ 17 w 196"/>
                    <a:gd name="T57" fmla="*/ 31 h 279"/>
                    <a:gd name="T58" fmla="*/ 15 w 196"/>
                    <a:gd name="T59" fmla="*/ 30 h 279"/>
                    <a:gd name="T60" fmla="*/ 14 w 196"/>
                    <a:gd name="T61" fmla="*/ 29 h 279"/>
                    <a:gd name="T62" fmla="*/ 14 w 196"/>
                    <a:gd name="T63" fmla="*/ 29 h 279"/>
                    <a:gd name="T64" fmla="*/ 13 w 196"/>
                    <a:gd name="T65" fmla="*/ 28 h 279"/>
                    <a:gd name="T66" fmla="*/ 12 w 196"/>
                    <a:gd name="T67" fmla="*/ 27 h 279"/>
                    <a:gd name="T68" fmla="*/ 11 w 196"/>
                    <a:gd name="T69" fmla="*/ 25 h 279"/>
                    <a:gd name="T70" fmla="*/ 9 w 196"/>
                    <a:gd name="T71" fmla="*/ 23 h 279"/>
                    <a:gd name="T72" fmla="*/ 6 w 196"/>
                    <a:gd name="T73" fmla="*/ 20 h 279"/>
                    <a:gd name="T74" fmla="*/ 6 w 196"/>
                    <a:gd name="T75" fmla="*/ 17 h 279"/>
                    <a:gd name="T76" fmla="*/ 3 w 196"/>
                    <a:gd name="T77" fmla="*/ 15 h 279"/>
                    <a:gd name="T78" fmla="*/ 3 w 196"/>
                    <a:gd name="T79" fmla="*/ 12 h 279"/>
                    <a:gd name="T80" fmla="*/ 3 w 196"/>
                    <a:gd name="T81" fmla="*/ 10 h 279"/>
                    <a:gd name="T82" fmla="*/ 2 w 196"/>
                    <a:gd name="T83" fmla="*/ 8 h 279"/>
                    <a:gd name="T84" fmla="*/ 1 w 196"/>
                    <a:gd name="T85" fmla="*/ 5 h 279"/>
                    <a:gd name="T86" fmla="*/ 0 w 196"/>
                    <a:gd name="T87" fmla="*/ 0 h 2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6"/>
                    <a:gd name="T133" fmla="*/ 0 h 279"/>
                    <a:gd name="T134" fmla="*/ 196 w 196"/>
                    <a:gd name="T135" fmla="*/ 279 h 2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6" h="279">
                      <a:moveTo>
                        <a:pt x="0" y="0"/>
                      </a:moveTo>
                      <a:lnTo>
                        <a:pt x="11" y="15"/>
                      </a:lnTo>
                      <a:lnTo>
                        <a:pt x="19" y="21"/>
                      </a:lnTo>
                      <a:lnTo>
                        <a:pt x="31" y="23"/>
                      </a:lnTo>
                      <a:lnTo>
                        <a:pt x="41" y="14"/>
                      </a:lnTo>
                      <a:lnTo>
                        <a:pt x="42" y="0"/>
                      </a:lnTo>
                      <a:lnTo>
                        <a:pt x="43" y="29"/>
                      </a:lnTo>
                      <a:lnTo>
                        <a:pt x="51" y="46"/>
                      </a:lnTo>
                      <a:lnTo>
                        <a:pt x="58" y="62"/>
                      </a:lnTo>
                      <a:lnTo>
                        <a:pt x="69" y="87"/>
                      </a:lnTo>
                      <a:lnTo>
                        <a:pt x="76" y="105"/>
                      </a:lnTo>
                      <a:lnTo>
                        <a:pt x="82" y="119"/>
                      </a:lnTo>
                      <a:lnTo>
                        <a:pt x="92" y="135"/>
                      </a:lnTo>
                      <a:lnTo>
                        <a:pt x="109" y="155"/>
                      </a:lnTo>
                      <a:lnTo>
                        <a:pt x="120" y="170"/>
                      </a:lnTo>
                      <a:lnTo>
                        <a:pt x="129" y="181"/>
                      </a:lnTo>
                      <a:lnTo>
                        <a:pt x="134" y="189"/>
                      </a:lnTo>
                      <a:lnTo>
                        <a:pt x="140" y="208"/>
                      </a:lnTo>
                      <a:lnTo>
                        <a:pt x="148" y="223"/>
                      </a:lnTo>
                      <a:lnTo>
                        <a:pt x="157" y="239"/>
                      </a:lnTo>
                      <a:lnTo>
                        <a:pt x="165" y="254"/>
                      </a:lnTo>
                      <a:lnTo>
                        <a:pt x="174" y="265"/>
                      </a:lnTo>
                      <a:lnTo>
                        <a:pt x="184" y="273"/>
                      </a:lnTo>
                      <a:lnTo>
                        <a:pt x="196" y="279"/>
                      </a:lnTo>
                      <a:lnTo>
                        <a:pt x="178" y="277"/>
                      </a:lnTo>
                      <a:lnTo>
                        <a:pt x="161" y="274"/>
                      </a:lnTo>
                      <a:lnTo>
                        <a:pt x="150" y="268"/>
                      </a:lnTo>
                      <a:lnTo>
                        <a:pt x="138" y="256"/>
                      </a:lnTo>
                      <a:lnTo>
                        <a:pt x="131" y="245"/>
                      </a:lnTo>
                      <a:lnTo>
                        <a:pt x="125" y="236"/>
                      </a:lnTo>
                      <a:lnTo>
                        <a:pt x="117" y="226"/>
                      </a:lnTo>
                      <a:lnTo>
                        <a:pt x="114" y="226"/>
                      </a:lnTo>
                      <a:lnTo>
                        <a:pt x="106" y="223"/>
                      </a:lnTo>
                      <a:lnTo>
                        <a:pt x="94" y="214"/>
                      </a:lnTo>
                      <a:lnTo>
                        <a:pt x="83" y="200"/>
                      </a:lnTo>
                      <a:lnTo>
                        <a:pt x="69" y="181"/>
                      </a:lnTo>
                      <a:lnTo>
                        <a:pt x="54" y="156"/>
                      </a:lnTo>
                      <a:lnTo>
                        <a:pt x="42" y="136"/>
                      </a:lnTo>
                      <a:lnTo>
                        <a:pt x="31" y="115"/>
                      </a:lnTo>
                      <a:lnTo>
                        <a:pt x="21" y="94"/>
                      </a:lnTo>
                      <a:lnTo>
                        <a:pt x="17" y="77"/>
                      </a:lnTo>
                      <a:lnTo>
                        <a:pt x="13" y="57"/>
                      </a:lnTo>
                      <a:lnTo>
                        <a:pt x="8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78" name="Freeform 169"/>
                <p:cNvSpPr>
                  <a:spLocks/>
                </p:cNvSpPr>
                <p:nvPr/>
              </p:nvSpPr>
              <p:spPr bwMode="auto">
                <a:xfrm>
                  <a:off x="3798" y="1296"/>
                  <a:ext cx="30" cy="87"/>
                </a:xfrm>
                <a:custGeom>
                  <a:avLst/>
                  <a:gdLst>
                    <a:gd name="T0" fmla="*/ 3 w 59"/>
                    <a:gd name="T1" fmla="*/ 20 h 175"/>
                    <a:gd name="T2" fmla="*/ 2 w 59"/>
                    <a:gd name="T3" fmla="*/ 18 h 175"/>
                    <a:gd name="T4" fmla="*/ 2 w 59"/>
                    <a:gd name="T5" fmla="*/ 17 h 175"/>
                    <a:gd name="T6" fmla="*/ 1 w 59"/>
                    <a:gd name="T7" fmla="*/ 15 h 175"/>
                    <a:gd name="T8" fmla="*/ 1 w 59"/>
                    <a:gd name="T9" fmla="*/ 14 h 175"/>
                    <a:gd name="T10" fmla="*/ 2 w 59"/>
                    <a:gd name="T11" fmla="*/ 13 h 175"/>
                    <a:gd name="T12" fmla="*/ 2 w 59"/>
                    <a:gd name="T13" fmla="*/ 12 h 175"/>
                    <a:gd name="T14" fmla="*/ 1 w 59"/>
                    <a:gd name="T15" fmla="*/ 11 h 175"/>
                    <a:gd name="T16" fmla="*/ 2 w 59"/>
                    <a:gd name="T17" fmla="*/ 10 h 175"/>
                    <a:gd name="T18" fmla="*/ 2 w 59"/>
                    <a:gd name="T19" fmla="*/ 9 h 175"/>
                    <a:gd name="T20" fmla="*/ 2 w 59"/>
                    <a:gd name="T21" fmla="*/ 8 h 175"/>
                    <a:gd name="T22" fmla="*/ 2 w 59"/>
                    <a:gd name="T23" fmla="*/ 6 h 175"/>
                    <a:gd name="T24" fmla="*/ 3 w 59"/>
                    <a:gd name="T25" fmla="*/ 5 h 175"/>
                    <a:gd name="T26" fmla="*/ 3 w 59"/>
                    <a:gd name="T27" fmla="*/ 4 h 175"/>
                    <a:gd name="T28" fmla="*/ 3 w 59"/>
                    <a:gd name="T29" fmla="*/ 3 h 175"/>
                    <a:gd name="T30" fmla="*/ 4 w 59"/>
                    <a:gd name="T31" fmla="*/ 2 h 175"/>
                    <a:gd name="T32" fmla="*/ 4 w 59"/>
                    <a:gd name="T33" fmla="*/ 1 h 175"/>
                    <a:gd name="T34" fmla="*/ 5 w 59"/>
                    <a:gd name="T35" fmla="*/ 1 h 175"/>
                    <a:gd name="T36" fmla="*/ 6 w 59"/>
                    <a:gd name="T37" fmla="*/ 2 h 175"/>
                    <a:gd name="T38" fmla="*/ 7 w 59"/>
                    <a:gd name="T39" fmla="*/ 3 h 175"/>
                    <a:gd name="T40" fmla="*/ 7 w 59"/>
                    <a:gd name="T41" fmla="*/ 5 h 175"/>
                    <a:gd name="T42" fmla="*/ 7 w 59"/>
                    <a:gd name="T43" fmla="*/ 7 h 175"/>
                    <a:gd name="T44" fmla="*/ 7 w 59"/>
                    <a:gd name="T45" fmla="*/ 9 h 175"/>
                    <a:gd name="T46" fmla="*/ 6 w 59"/>
                    <a:gd name="T47" fmla="*/ 10 h 175"/>
                    <a:gd name="T48" fmla="*/ 5 w 59"/>
                    <a:gd name="T49" fmla="*/ 10 h 175"/>
                    <a:gd name="T50" fmla="*/ 5 w 59"/>
                    <a:gd name="T51" fmla="*/ 11 h 175"/>
                    <a:gd name="T52" fmla="*/ 4 w 59"/>
                    <a:gd name="T53" fmla="*/ 12 h 175"/>
                    <a:gd name="T54" fmla="*/ 4 w 59"/>
                    <a:gd name="T55" fmla="*/ 13 h 175"/>
                    <a:gd name="T56" fmla="*/ 3 w 59"/>
                    <a:gd name="T57" fmla="*/ 14 h 175"/>
                    <a:gd name="T58" fmla="*/ 3 w 59"/>
                    <a:gd name="T59" fmla="*/ 17 h 175"/>
                    <a:gd name="T60" fmla="*/ 3 w 59"/>
                    <a:gd name="T61" fmla="*/ 18 h 175"/>
                    <a:gd name="T62" fmla="*/ 4 w 59"/>
                    <a:gd name="T63" fmla="*/ 19 h 175"/>
                    <a:gd name="T64" fmla="*/ 5 w 59"/>
                    <a:gd name="T65" fmla="*/ 19 h 175"/>
                    <a:gd name="T66" fmla="*/ 5 w 59"/>
                    <a:gd name="T67" fmla="*/ 14 h 175"/>
                    <a:gd name="T68" fmla="*/ 6 w 59"/>
                    <a:gd name="T69" fmla="*/ 13 h 175"/>
                    <a:gd name="T70" fmla="*/ 7 w 59"/>
                    <a:gd name="T71" fmla="*/ 12 h 175"/>
                    <a:gd name="T72" fmla="*/ 8 w 59"/>
                    <a:gd name="T73" fmla="*/ 11 h 175"/>
                    <a:gd name="T74" fmla="*/ 8 w 59"/>
                    <a:gd name="T75" fmla="*/ 9 h 175"/>
                    <a:gd name="T76" fmla="*/ 8 w 59"/>
                    <a:gd name="T77" fmla="*/ 7 h 175"/>
                    <a:gd name="T78" fmla="*/ 8 w 59"/>
                    <a:gd name="T79" fmla="*/ 4 h 175"/>
                    <a:gd name="T80" fmla="*/ 7 w 59"/>
                    <a:gd name="T81" fmla="*/ 2 h 175"/>
                    <a:gd name="T82" fmla="*/ 5 w 59"/>
                    <a:gd name="T83" fmla="*/ 0 h 175"/>
                    <a:gd name="T84" fmla="*/ 4 w 59"/>
                    <a:gd name="T85" fmla="*/ 0 h 175"/>
                    <a:gd name="T86" fmla="*/ 3 w 59"/>
                    <a:gd name="T87" fmla="*/ 0 h 175"/>
                    <a:gd name="T88" fmla="*/ 3 w 59"/>
                    <a:gd name="T89" fmla="*/ 1 h 175"/>
                    <a:gd name="T90" fmla="*/ 2 w 59"/>
                    <a:gd name="T91" fmla="*/ 2 h 175"/>
                    <a:gd name="T92" fmla="*/ 1 w 59"/>
                    <a:gd name="T93" fmla="*/ 5 h 175"/>
                    <a:gd name="T94" fmla="*/ 1 w 59"/>
                    <a:gd name="T95" fmla="*/ 6 h 175"/>
                    <a:gd name="T96" fmla="*/ 1 w 59"/>
                    <a:gd name="T97" fmla="*/ 9 h 175"/>
                    <a:gd name="T98" fmla="*/ 0 w 59"/>
                    <a:gd name="T99" fmla="*/ 10 h 175"/>
                    <a:gd name="T100" fmla="*/ 1 w 59"/>
                    <a:gd name="T101" fmla="*/ 13 h 175"/>
                    <a:gd name="T102" fmla="*/ 1 w 59"/>
                    <a:gd name="T103" fmla="*/ 15 h 175"/>
                    <a:gd name="T104" fmla="*/ 1 w 59"/>
                    <a:gd name="T105" fmla="*/ 18 h 175"/>
                    <a:gd name="T106" fmla="*/ 2 w 59"/>
                    <a:gd name="T107" fmla="*/ 19 h 175"/>
                    <a:gd name="T108" fmla="*/ 3 w 59"/>
                    <a:gd name="T109" fmla="*/ 21 h 175"/>
                    <a:gd name="T110" fmla="*/ 3 w 59"/>
                    <a:gd name="T111" fmla="*/ 20 h 175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59"/>
                    <a:gd name="T169" fmla="*/ 0 h 175"/>
                    <a:gd name="T170" fmla="*/ 59 w 59"/>
                    <a:gd name="T171" fmla="*/ 175 h 175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59" h="175">
                      <a:moveTo>
                        <a:pt x="22" y="162"/>
                      </a:moveTo>
                      <a:lnTo>
                        <a:pt x="13" y="148"/>
                      </a:lnTo>
                      <a:lnTo>
                        <a:pt x="11" y="136"/>
                      </a:lnTo>
                      <a:lnTo>
                        <a:pt x="8" y="125"/>
                      </a:lnTo>
                      <a:lnTo>
                        <a:pt x="8" y="113"/>
                      </a:lnTo>
                      <a:lnTo>
                        <a:pt x="12" y="105"/>
                      </a:lnTo>
                      <a:lnTo>
                        <a:pt x="12" y="97"/>
                      </a:lnTo>
                      <a:lnTo>
                        <a:pt x="8" y="91"/>
                      </a:lnTo>
                      <a:lnTo>
                        <a:pt x="11" y="83"/>
                      </a:lnTo>
                      <a:lnTo>
                        <a:pt x="13" y="79"/>
                      </a:lnTo>
                      <a:lnTo>
                        <a:pt x="13" y="69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2" y="35"/>
                      </a:lnTo>
                      <a:lnTo>
                        <a:pt x="24" y="26"/>
                      </a:lnTo>
                      <a:lnTo>
                        <a:pt x="27" y="20"/>
                      </a:lnTo>
                      <a:lnTo>
                        <a:pt x="32" y="13"/>
                      </a:lnTo>
                      <a:lnTo>
                        <a:pt x="38" y="12"/>
                      </a:lnTo>
                      <a:lnTo>
                        <a:pt x="46" y="18"/>
                      </a:lnTo>
                      <a:lnTo>
                        <a:pt x="51" y="27"/>
                      </a:lnTo>
                      <a:lnTo>
                        <a:pt x="55" y="41"/>
                      </a:lnTo>
                      <a:lnTo>
                        <a:pt x="56" y="58"/>
                      </a:lnTo>
                      <a:lnTo>
                        <a:pt x="55" y="74"/>
                      </a:lnTo>
                      <a:lnTo>
                        <a:pt x="47" y="80"/>
                      </a:lnTo>
                      <a:lnTo>
                        <a:pt x="39" y="85"/>
                      </a:lnTo>
                      <a:lnTo>
                        <a:pt x="34" y="88"/>
                      </a:lnTo>
                      <a:lnTo>
                        <a:pt x="28" y="97"/>
                      </a:lnTo>
                      <a:lnTo>
                        <a:pt x="25" y="105"/>
                      </a:lnTo>
                      <a:lnTo>
                        <a:pt x="22" y="119"/>
                      </a:lnTo>
                      <a:lnTo>
                        <a:pt x="23" y="138"/>
                      </a:lnTo>
                      <a:lnTo>
                        <a:pt x="24" y="147"/>
                      </a:lnTo>
                      <a:lnTo>
                        <a:pt x="30" y="156"/>
                      </a:lnTo>
                      <a:lnTo>
                        <a:pt x="39" y="153"/>
                      </a:lnTo>
                      <a:lnTo>
                        <a:pt x="39" y="117"/>
                      </a:lnTo>
                      <a:lnTo>
                        <a:pt x="42" y="107"/>
                      </a:lnTo>
                      <a:lnTo>
                        <a:pt x="52" y="102"/>
                      </a:lnTo>
                      <a:lnTo>
                        <a:pt x="58" y="91"/>
                      </a:lnTo>
                      <a:lnTo>
                        <a:pt x="59" y="79"/>
                      </a:lnTo>
                      <a:lnTo>
                        <a:pt x="59" y="62"/>
                      </a:lnTo>
                      <a:lnTo>
                        <a:pt x="57" y="35"/>
                      </a:lnTo>
                      <a:lnTo>
                        <a:pt x="50" y="18"/>
                      </a:lnTo>
                      <a:lnTo>
                        <a:pt x="39" y="7"/>
                      </a:lnTo>
                      <a:lnTo>
                        <a:pt x="32" y="1"/>
                      </a:lnTo>
                      <a:lnTo>
                        <a:pt x="24" y="0"/>
                      </a:lnTo>
                      <a:lnTo>
                        <a:pt x="19" y="10"/>
                      </a:lnTo>
                      <a:lnTo>
                        <a:pt x="12" y="23"/>
                      </a:lnTo>
                      <a:lnTo>
                        <a:pt x="8" y="40"/>
                      </a:lnTo>
                      <a:lnTo>
                        <a:pt x="4" y="55"/>
                      </a:lnTo>
                      <a:lnTo>
                        <a:pt x="1" y="72"/>
                      </a:lnTo>
                      <a:lnTo>
                        <a:pt x="0" y="86"/>
                      </a:lnTo>
                      <a:lnTo>
                        <a:pt x="1" y="105"/>
                      </a:lnTo>
                      <a:lnTo>
                        <a:pt x="2" y="121"/>
                      </a:lnTo>
                      <a:lnTo>
                        <a:pt x="8" y="145"/>
                      </a:lnTo>
                      <a:lnTo>
                        <a:pt x="12" y="159"/>
                      </a:lnTo>
                      <a:lnTo>
                        <a:pt x="22" y="175"/>
                      </a:lnTo>
                      <a:lnTo>
                        <a:pt x="22" y="16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143" name="Group 173"/>
              <p:cNvGrpSpPr>
                <a:grpSpLocks/>
              </p:cNvGrpSpPr>
              <p:nvPr/>
            </p:nvGrpSpPr>
            <p:grpSpPr bwMode="auto">
              <a:xfrm>
                <a:off x="3927" y="1328"/>
                <a:ext cx="119" cy="24"/>
                <a:chOff x="3927" y="1328"/>
                <a:chExt cx="119" cy="24"/>
              </a:xfrm>
            </p:grpSpPr>
            <p:sp>
              <p:nvSpPr>
                <p:cNvPr id="1075" name="Freeform 171"/>
                <p:cNvSpPr>
                  <a:spLocks/>
                </p:cNvSpPr>
                <p:nvPr/>
              </p:nvSpPr>
              <p:spPr bwMode="auto">
                <a:xfrm>
                  <a:off x="4006" y="1338"/>
                  <a:ext cx="40" cy="14"/>
                </a:xfrm>
                <a:custGeom>
                  <a:avLst/>
                  <a:gdLst>
                    <a:gd name="T0" fmla="*/ 0 w 79"/>
                    <a:gd name="T1" fmla="*/ 3 h 26"/>
                    <a:gd name="T2" fmla="*/ 2 w 79"/>
                    <a:gd name="T3" fmla="*/ 1 h 26"/>
                    <a:gd name="T4" fmla="*/ 4 w 79"/>
                    <a:gd name="T5" fmla="*/ 1 h 26"/>
                    <a:gd name="T6" fmla="*/ 5 w 79"/>
                    <a:gd name="T7" fmla="*/ 1 h 26"/>
                    <a:gd name="T8" fmla="*/ 6 w 79"/>
                    <a:gd name="T9" fmla="*/ 0 h 26"/>
                    <a:gd name="T10" fmla="*/ 6 w 79"/>
                    <a:gd name="T11" fmla="*/ 2 h 26"/>
                    <a:gd name="T12" fmla="*/ 7 w 79"/>
                    <a:gd name="T13" fmla="*/ 1 h 26"/>
                    <a:gd name="T14" fmla="*/ 8 w 79"/>
                    <a:gd name="T15" fmla="*/ 1 h 26"/>
                    <a:gd name="T16" fmla="*/ 7 w 79"/>
                    <a:gd name="T17" fmla="*/ 2 h 26"/>
                    <a:gd name="T18" fmla="*/ 10 w 79"/>
                    <a:gd name="T19" fmla="*/ 1 h 26"/>
                    <a:gd name="T20" fmla="*/ 9 w 79"/>
                    <a:gd name="T21" fmla="*/ 2 h 26"/>
                    <a:gd name="T22" fmla="*/ 10 w 79"/>
                    <a:gd name="T23" fmla="*/ 1 h 26"/>
                    <a:gd name="T24" fmla="*/ 10 w 79"/>
                    <a:gd name="T25" fmla="*/ 2 h 26"/>
                    <a:gd name="T26" fmla="*/ 9 w 79"/>
                    <a:gd name="T27" fmla="*/ 3 h 26"/>
                    <a:gd name="T28" fmla="*/ 8 w 79"/>
                    <a:gd name="T29" fmla="*/ 4 h 26"/>
                    <a:gd name="T30" fmla="*/ 7 w 79"/>
                    <a:gd name="T31" fmla="*/ 4 h 26"/>
                    <a:gd name="T32" fmla="*/ 6 w 79"/>
                    <a:gd name="T33" fmla="*/ 3 h 26"/>
                    <a:gd name="T34" fmla="*/ 5 w 79"/>
                    <a:gd name="T35" fmla="*/ 3 h 26"/>
                    <a:gd name="T36" fmla="*/ 4 w 79"/>
                    <a:gd name="T37" fmla="*/ 3 h 26"/>
                    <a:gd name="T38" fmla="*/ 3 w 79"/>
                    <a:gd name="T39" fmla="*/ 2 h 26"/>
                    <a:gd name="T40" fmla="*/ 2 w 79"/>
                    <a:gd name="T41" fmla="*/ 2 h 26"/>
                    <a:gd name="T42" fmla="*/ 0 w 79"/>
                    <a:gd name="T43" fmla="*/ 3 h 2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9"/>
                    <a:gd name="T67" fmla="*/ 0 h 26"/>
                    <a:gd name="T68" fmla="*/ 79 w 79"/>
                    <a:gd name="T69" fmla="*/ 26 h 2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9" h="26">
                      <a:moveTo>
                        <a:pt x="0" y="17"/>
                      </a:moveTo>
                      <a:lnTo>
                        <a:pt x="15" y="1"/>
                      </a:lnTo>
                      <a:lnTo>
                        <a:pt x="27" y="1"/>
                      </a:lnTo>
                      <a:lnTo>
                        <a:pt x="35" y="1"/>
                      </a:lnTo>
                      <a:lnTo>
                        <a:pt x="46" y="0"/>
                      </a:lnTo>
                      <a:lnTo>
                        <a:pt x="44" y="11"/>
                      </a:lnTo>
                      <a:lnTo>
                        <a:pt x="56" y="5"/>
                      </a:lnTo>
                      <a:lnTo>
                        <a:pt x="64" y="1"/>
                      </a:lnTo>
                      <a:lnTo>
                        <a:pt x="56" y="11"/>
                      </a:lnTo>
                      <a:lnTo>
                        <a:pt x="73" y="1"/>
                      </a:lnTo>
                      <a:lnTo>
                        <a:pt x="71" y="9"/>
                      </a:lnTo>
                      <a:lnTo>
                        <a:pt x="79" y="3"/>
                      </a:lnTo>
                      <a:lnTo>
                        <a:pt x="77" y="15"/>
                      </a:lnTo>
                      <a:lnTo>
                        <a:pt x="72" y="23"/>
                      </a:lnTo>
                      <a:lnTo>
                        <a:pt x="62" y="26"/>
                      </a:lnTo>
                      <a:lnTo>
                        <a:pt x="49" y="26"/>
                      </a:lnTo>
                      <a:lnTo>
                        <a:pt x="43" y="23"/>
                      </a:lnTo>
                      <a:lnTo>
                        <a:pt x="37" y="22"/>
                      </a:lnTo>
                      <a:lnTo>
                        <a:pt x="30" y="18"/>
                      </a:lnTo>
                      <a:lnTo>
                        <a:pt x="22" y="15"/>
                      </a:lnTo>
                      <a:lnTo>
                        <a:pt x="11" y="11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76" name="Freeform 172"/>
                <p:cNvSpPr>
                  <a:spLocks/>
                </p:cNvSpPr>
                <p:nvPr/>
              </p:nvSpPr>
              <p:spPr bwMode="auto">
                <a:xfrm>
                  <a:off x="3927" y="1328"/>
                  <a:ext cx="56" cy="14"/>
                </a:xfrm>
                <a:custGeom>
                  <a:avLst/>
                  <a:gdLst>
                    <a:gd name="T0" fmla="*/ 0 w 112"/>
                    <a:gd name="T1" fmla="*/ 3 h 30"/>
                    <a:gd name="T2" fmla="*/ 1 w 112"/>
                    <a:gd name="T3" fmla="*/ 1 h 30"/>
                    <a:gd name="T4" fmla="*/ 3 w 112"/>
                    <a:gd name="T5" fmla="*/ 1 h 30"/>
                    <a:gd name="T6" fmla="*/ 5 w 112"/>
                    <a:gd name="T7" fmla="*/ 0 h 30"/>
                    <a:gd name="T8" fmla="*/ 7 w 112"/>
                    <a:gd name="T9" fmla="*/ 0 h 30"/>
                    <a:gd name="T10" fmla="*/ 7 w 112"/>
                    <a:gd name="T11" fmla="*/ 0 h 30"/>
                    <a:gd name="T12" fmla="*/ 9 w 112"/>
                    <a:gd name="T13" fmla="*/ 0 h 30"/>
                    <a:gd name="T14" fmla="*/ 10 w 112"/>
                    <a:gd name="T15" fmla="*/ 1 h 30"/>
                    <a:gd name="T16" fmla="*/ 12 w 112"/>
                    <a:gd name="T17" fmla="*/ 0 h 30"/>
                    <a:gd name="T18" fmla="*/ 11 w 112"/>
                    <a:gd name="T19" fmla="*/ 1 h 30"/>
                    <a:gd name="T20" fmla="*/ 13 w 112"/>
                    <a:gd name="T21" fmla="*/ 1 h 30"/>
                    <a:gd name="T22" fmla="*/ 14 w 112"/>
                    <a:gd name="T23" fmla="*/ 0 h 30"/>
                    <a:gd name="T24" fmla="*/ 13 w 112"/>
                    <a:gd name="T25" fmla="*/ 3 h 30"/>
                    <a:gd name="T26" fmla="*/ 14 w 112"/>
                    <a:gd name="T27" fmla="*/ 2 h 30"/>
                    <a:gd name="T28" fmla="*/ 14 w 112"/>
                    <a:gd name="T29" fmla="*/ 3 h 30"/>
                    <a:gd name="T30" fmla="*/ 12 w 112"/>
                    <a:gd name="T31" fmla="*/ 3 h 30"/>
                    <a:gd name="T32" fmla="*/ 11 w 112"/>
                    <a:gd name="T33" fmla="*/ 3 h 30"/>
                    <a:gd name="T34" fmla="*/ 10 w 112"/>
                    <a:gd name="T35" fmla="*/ 2 h 30"/>
                    <a:gd name="T36" fmla="*/ 7 w 112"/>
                    <a:gd name="T37" fmla="*/ 2 h 30"/>
                    <a:gd name="T38" fmla="*/ 6 w 112"/>
                    <a:gd name="T39" fmla="*/ 2 h 30"/>
                    <a:gd name="T40" fmla="*/ 5 w 112"/>
                    <a:gd name="T41" fmla="*/ 2 h 30"/>
                    <a:gd name="T42" fmla="*/ 4 w 112"/>
                    <a:gd name="T43" fmla="*/ 1 h 30"/>
                    <a:gd name="T44" fmla="*/ 2 w 112"/>
                    <a:gd name="T45" fmla="*/ 1 h 30"/>
                    <a:gd name="T46" fmla="*/ 0 w 112"/>
                    <a:gd name="T47" fmla="*/ 3 h 3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2"/>
                    <a:gd name="T73" fmla="*/ 0 h 30"/>
                    <a:gd name="T74" fmla="*/ 112 w 112"/>
                    <a:gd name="T75" fmla="*/ 30 h 3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2" h="30">
                      <a:moveTo>
                        <a:pt x="0" y="25"/>
                      </a:moveTo>
                      <a:lnTo>
                        <a:pt x="8" y="14"/>
                      </a:lnTo>
                      <a:lnTo>
                        <a:pt x="21" y="9"/>
                      </a:lnTo>
                      <a:lnTo>
                        <a:pt x="34" y="5"/>
                      </a:lnTo>
                      <a:lnTo>
                        <a:pt x="50" y="5"/>
                      </a:lnTo>
                      <a:lnTo>
                        <a:pt x="63" y="6"/>
                      </a:lnTo>
                      <a:lnTo>
                        <a:pt x="72" y="0"/>
                      </a:lnTo>
                      <a:lnTo>
                        <a:pt x="74" y="9"/>
                      </a:lnTo>
                      <a:lnTo>
                        <a:pt x="90" y="3"/>
                      </a:lnTo>
                      <a:lnTo>
                        <a:pt x="85" y="16"/>
                      </a:lnTo>
                      <a:lnTo>
                        <a:pt x="97" y="13"/>
                      </a:lnTo>
                      <a:lnTo>
                        <a:pt x="108" y="5"/>
                      </a:lnTo>
                      <a:lnTo>
                        <a:pt x="100" y="25"/>
                      </a:lnTo>
                      <a:lnTo>
                        <a:pt x="111" y="17"/>
                      </a:lnTo>
                      <a:lnTo>
                        <a:pt x="112" y="27"/>
                      </a:lnTo>
                      <a:lnTo>
                        <a:pt x="95" y="30"/>
                      </a:lnTo>
                      <a:lnTo>
                        <a:pt x="83" y="27"/>
                      </a:lnTo>
                      <a:lnTo>
                        <a:pt x="73" y="20"/>
                      </a:lnTo>
                      <a:lnTo>
                        <a:pt x="60" y="19"/>
                      </a:lnTo>
                      <a:lnTo>
                        <a:pt x="48" y="19"/>
                      </a:lnTo>
                      <a:lnTo>
                        <a:pt x="34" y="19"/>
                      </a:lnTo>
                      <a:lnTo>
                        <a:pt x="25" y="14"/>
                      </a:lnTo>
                      <a:lnTo>
                        <a:pt x="16" y="1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146" name="Group 178"/>
              <p:cNvGrpSpPr>
                <a:grpSpLocks/>
              </p:cNvGrpSpPr>
              <p:nvPr/>
            </p:nvGrpSpPr>
            <p:grpSpPr bwMode="auto">
              <a:xfrm>
                <a:off x="3934" y="1334"/>
                <a:ext cx="50" cy="35"/>
                <a:chOff x="3934" y="1334"/>
                <a:chExt cx="50" cy="35"/>
              </a:xfrm>
            </p:grpSpPr>
            <p:sp>
              <p:nvSpPr>
                <p:cNvPr id="1071" name="Freeform 174"/>
                <p:cNvSpPr>
                  <a:spLocks/>
                </p:cNvSpPr>
                <p:nvPr/>
              </p:nvSpPr>
              <p:spPr bwMode="auto">
                <a:xfrm>
                  <a:off x="3935" y="1350"/>
                  <a:ext cx="33" cy="14"/>
                </a:xfrm>
                <a:custGeom>
                  <a:avLst/>
                  <a:gdLst>
                    <a:gd name="T0" fmla="*/ 0 w 66"/>
                    <a:gd name="T1" fmla="*/ 0 h 28"/>
                    <a:gd name="T2" fmla="*/ 1 w 66"/>
                    <a:gd name="T3" fmla="*/ 2 h 28"/>
                    <a:gd name="T4" fmla="*/ 3 w 66"/>
                    <a:gd name="T5" fmla="*/ 4 h 28"/>
                    <a:gd name="T6" fmla="*/ 5 w 66"/>
                    <a:gd name="T7" fmla="*/ 4 h 28"/>
                    <a:gd name="T8" fmla="*/ 7 w 66"/>
                    <a:gd name="T9" fmla="*/ 2 h 28"/>
                    <a:gd name="T10" fmla="*/ 8 w 66"/>
                    <a:gd name="T11" fmla="*/ 2 h 28"/>
                    <a:gd name="T12" fmla="*/ 7 w 66"/>
                    <a:gd name="T13" fmla="*/ 0 h 28"/>
                    <a:gd name="T14" fmla="*/ 0 w 66"/>
                    <a:gd name="T15" fmla="*/ 0 h 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6"/>
                    <a:gd name="T25" fmla="*/ 0 h 28"/>
                    <a:gd name="T26" fmla="*/ 66 w 66"/>
                    <a:gd name="T27" fmla="*/ 28 h 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6" h="28">
                      <a:moveTo>
                        <a:pt x="0" y="0"/>
                      </a:moveTo>
                      <a:lnTo>
                        <a:pt x="12" y="13"/>
                      </a:lnTo>
                      <a:lnTo>
                        <a:pt x="27" y="26"/>
                      </a:lnTo>
                      <a:lnTo>
                        <a:pt x="46" y="28"/>
                      </a:lnTo>
                      <a:lnTo>
                        <a:pt x="60" y="11"/>
                      </a:lnTo>
                      <a:lnTo>
                        <a:pt x="66" y="9"/>
                      </a:lnTo>
                      <a:lnTo>
                        <a:pt x="6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72" name="Freeform 175"/>
                <p:cNvSpPr>
                  <a:spLocks/>
                </p:cNvSpPr>
                <p:nvPr/>
              </p:nvSpPr>
              <p:spPr bwMode="auto">
                <a:xfrm>
                  <a:off x="3934" y="1334"/>
                  <a:ext cx="50" cy="35"/>
                </a:xfrm>
                <a:custGeom>
                  <a:avLst/>
                  <a:gdLst>
                    <a:gd name="T0" fmla="*/ 4 w 99"/>
                    <a:gd name="T1" fmla="*/ 0 h 69"/>
                    <a:gd name="T2" fmla="*/ 6 w 99"/>
                    <a:gd name="T3" fmla="*/ 1 h 69"/>
                    <a:gd name="T4" fmla="*/ 7 w 99"/>
                    <a:gd name="T5" fmla="*/ 1 h 69"/>
                    <a:gd name="T6" fmla="*/ 9 w 99"/>
                    <a:gd name="T7" fmla="*/ 2 h 69"/>
                    <a:gd name="T8" fmla="*/ 10 w 99"/>
                    <a:gd name="T9" fmla="*/ 3 h 69"/>
                    <a:gd name="T10" fmla="*/ 11 w 99"/>
                    <a:gd name="T11" fmla="*/ 3 h 69"/>
                    <a:gd name="T12" fmla="*/ 12 w 99"/>
                    <a:gd name="T13" fmla="*/ 3 h 69"/>
                    <a:gd name="T14" fmla="*/ 13 w 99"/>
                    <a:gd name="T15" fmla="*/ 3 h 69"/>
                    <a:gd name="T16" fmla="*/ 13 w 99"/>
                    <a:gd name="T17" fmla="*/ 6 h 69"/>
                    <a:gd name="T18" fmla="*/ 12 w 99"/>
                    <a:gd name="T19" fmla="*/ 7 h 69"/>
                    <a:gd name="T20" fmla="*/ 12 w 99"/>
                    <a:gd name="T21" fmla="*/ 8 h 69"/>
                    <a:gd name="T22" fmla="*/ 11 w 99"/>
                    <a:gd name="T23" fmla="*/ 9 h 69"/>
                    <a:gd name="T24" fmla="*/ 10 w 99"/>
                    <a:gd name="T25" fmla="*/ 9 h 69"/>
                    <a:gd name="T26" fmla="*/ 9 w 99"/>
                    <a:gd name="T27" fmla="*/ 9 h 69"/>
                    <a:gd name="T28" fmla="*/ 8 w 99"/>
                    <a:gd name="T29" fmla="*/ 9 h 69"/>
                    <a:gd name="T30" fmla="*/ 9 w 99"/>
                    <a:gd name="T31" fmla="*/ 8 h 69"/>
                    <a:gd name="T32" fmla="*/ 8 w 99"/>
                    <a:gd name="T33" fmla="*/ 6 h 69"/>
                    <a:gd name="T34" fmla="*/ 8 w 99"/>
                    <a:gd name="T35" fmla="*/ 6 h 69"/>
                    <a:gd name="T36" fmla="*/ 7 w 99"/>
                    <a:gd name="T37" fmla="*/ 5 h 69"/>
                    <a:gd name="T38" fmla="*/ 7 w 99"/>
                    <a:gd name="T39" fmla="*/ 6 h 69"/>
                    <a:gd name="T40" fmla="*/ 6 w 99"/>
                    <a:gd name="T41" fmla="*/ 8 h 69"/>
                    <a:gd name="T42" fmla="*/ 5 w 99"/>
                    <a:gd name="T43" fmla="*/ 8 h 69"/>
                    <a:gd name="T44" fmla="*/ 3 w 99"/>
                    <a:gd name="T45" fmla="*/ 8 h 69"/>
                    <a:gd name="T46" fmla="*/ 3 w 99"/>
                    <a:gd name="T47" fmla="*/ 7 h 69"/>
                    <a:gd name="T48" fmla="*/ 3 w 99"/>
                    <a:gd name="T49" fmla="*/ 5 h 69"/>
                    <a:gd name="T50" fmla="*/ 3 w 99"/>
                    <a:gd name="T51" fmla="*/ 5 h 69"/>
                    <a:gd name="T52" fmla="*/ 0 w 99"/>
                    <a:gd name="T53" fmla="*/ 5 h 69"/>
                    <a:gd name="T54" fmla="*/ 1 w 99"/>
                    <a:gd name="T55" fmla="*/ 4 h 69"/>
                    <a:gd name="T56" fmla="*/ 7 w 99"/>
                    <a:gd name="T57" fmla="*/ 4 h 69"/>
                    <a:gd name="T58" fmla="*/ 8 w 99"/>
                    <a:gd name="T59" fmla="*/ 2 h 69"/>
                    <a:gd name="T60" fmla="*/ 6 w 99"/>
                    <a:gd name="T61" fmla="*/ 2 h 69"/>
                    <a:gd name="T62" fmla="*/ 4 w 99"/>
                    <a:gd name="T63" fmla="*/ 0 h 6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99"/>
                    <a:gd name="T97" fmla="*/ 0 h 69"/>
                    <a:gd name="T98" fmla="*/ 99 w 99"/>
                    <a:gd name="T99" fmla="*/ 69 h 69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99" h="69">
                      <a:moveTo>
                        <a:pt x="25" y="0"/>
                      </a:moveTo>
                      <a:lnTo>
                        <a:pt x="44" y="4"/>
                      </a:lnTo>
                      <a:lnTo>
                        <a:pt x="56" y="7"/>
                      </a:lnTo>
                      <a:lnTo>
                        <a:pt x="69" y="14"/>
                      </a:lnTo>
                      <a:lnTo>
                        <a:pt x="76" y="18"/>
                      </a:lnTo>
                      <a:lnTo>
                        <a:pt x="82" y="20"/>
                      </a:lnTo>
                      <a:lnTo>
                        <a:pt x="93" y="21"/>
                      </a:lnTo>
                      <a:lnTo>
                        <a:pt x="99" y="24"/>
                      </a:lnTo>
                      <a:lnTo>
                        <a:pt x="99" y="41"/>
                      </a:lnTo>
                      <a:lnTo>
                        <a:pt x="95" y="51"/>
                      </a:lnTo>
                      <a:lnTo>
                        <a:pt x="91" y="58"/>
                      </a:lnTo>
                      <a:lnTo>
                        <a:pt x="87" y="65"/>
                      </a:lnTo>
                      <a:lnTo>
                        <a:pt x="79" y="69"/>
                      </a:lnTo>
                      <a:lnTo>
                        <a:pt x="70" y="69"/>
                      </a:lnTo>
                      <a:lnTo>
                        <a:pt x="64" y="66"/>
                      </a:lnTo>
                      <a:lnTo>
                        <a:pt x="65" y="58"/>
                      </a:lnTo>
                      <a:lnTo>
                        <a:pt x="64" y="48"/>
                      </a:lnTo>
                      <a:lnTo>
                        <a:pt x="58" y="48"/>
                      </a:lnTo>
                      <a:lnTo>
                        <a:pt x="50" y="37"/>
                      </a:lnTo>
                      <a:lnTo>
                        <a:pt x="51" y="46"/>
                      </a:lnTo>
                      <a:lnTo>
                        <a:pt x="46" y="58"/>
                      </a:lnTo>
                      <a:lnTo>
                        <a:pt x="35" y="62"/>
                      </a:lnTo>
                      <a:lnTo>
                        <a:pt x="23" y="58"/>
                      </a:lnTo>
                      <a:lnTo>
                        <a:pt x="19" y="49"/>
                      </a:lnTo>
                      <a:lnTo>
                        <a:pt x="17" y="40"/>
                      </a:lnTo>
                      <a:lnTo>
                        <a:pt x="17" y="34"/>
                      </a:lnTo>
                      <a:lnTo>
                        <a:pt x="0" y="34"/>
                      </a:lnTo>
                      <a:lnTo>
                        <a:pt x="6" y="29"/>
                      </a:lnTo>
                      <a:lnTo>
                        <a:pt x="56" y="29"/>
                      </a:lnTo>
                      <a:lnTo>
                        <a:pt x="57" y="14"/>
                      </a:lnTo>
                      <a:lnTo>
                        <a:pt x="46" y="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73" name="Oval 176"/>
                <p:cNvSpPr>
                  <a:spLocks noChangeArrowheads="1"/>
                </p:cNvSpPr>
                <p:nvPr/>
              </p:nvSpPr>
              <p:spPr bwMode="auto">
                <a:xfrm>
                  <a:off x="3948" y="1349"/>
                  <a:ext cx="11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74" name="Oval 177"/>
                <p:cNvSpPr>
                  <a:spLocks noChangeArrowheads="1"/>
                </p:cNvSpPr>
                <p:nvPr/>
              </p:nvSpPr>
              <p:spPr bwMode="auto">
                <a:xfrm>
                  <a:off x="3954" y="1350"/>
                  <a:ext cx="7" cy="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148" name="Group 183"/>
              <p:cNvGrpSpPr>
                <a:grpSpLocks/>
              </p:cNvGrpSpPr>
              <p:nvPr/>
            </p:nvGrpSpPr>
            <p:grpSpPr bwMode="auto">
              <a:xfrm>
                <a:off x="3998" y="1345"/>
                <a:ext cx="35" cy="28"/>
                <a:chOff x="3998" y="1345"/>
                <a:chExt cx="35" cy="28"/>
              </a:xfrm>
            </p:grpSpPr>
            <p:sp>
              <p:nvSpPr>
                <p:cNvPr id="1067" name="Freeform 179"/>
                <p:cNvSpPr>
                  <a:spLocks/>
                </p:cNvSpPr>
                <p:nvPr/>
              </p:nvSpPr>
              <p:spPr bwMode="auto">
                <a:xfrm>
                  <a:off x="4004" y="1356"/>
                  <a:ext cx="25" cy="14"/>
                </a:xfrm>
                <a:custGeom>
                  <a:avLst/>
                  <a:gdLst>
                    <a:gd name="T0" fmla="*/ 6 w 51"/>
                    <a:gd name="T1" fmla="*/ 0 h 27"/>
                    <a:gd name="T2" fmla="*/ 6 w 51"/>
                    <a:gd name="T3" fmla="*/ 2 h 27"/>
                    <a:gd name="T4" fmla="*/ 5 w 51"/>
                    <a:gd name="T5" fmla="*/ 4 h 27"/>
                    <a:gd name="T6" fmla="*/ 2 w 51"/>
                    <a:gd name="T7" fmla="*/ 4 h 27"/>
                    <a:gd name="T8" fmla="*/ 0 w 51"/>
                    <a:gd name="T9" fmla="*/ 2 h 27"/>
                    <a:gd name="T10" fmla="*/ 0 w 51"/>
                    <a:gd name="T11" fmla="*/ 2 h 27"/>
                    <a:gd name="T12" fmla="*/ 0 w 51"/>
                    <a:gd name="T13" fmla="*/ 0 h 27"/>
                    <a:gd name="T14" fmla="*/ 6 w 51"/>
                    <a:gd name="T15" fmla="*/ 0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1"/>
                    <a:gd name="T25" fmla="*/ 0 h 27"/>
                    <a:gd name="T26" fmla="*/ 51 w 5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1" h="27">
                      <a:moveTo>
                        <a:pt x="51" y="0"/>
                      </a:moveTo>
                      <a:lnTo>
                        <a:pt x="49" y="13"/>
                      </a:lnTo>
                      <a:lnTo>
                        <a:pt x="40" y="26"/>
                      </a:lnTo>
                      <a:lnTo>
                        <a:pt x="20" y="27"/>
                      </a:lnTo>
                      <a:lnTo>
                        <a:pt x="6" y="9"/>
                      </a:lnTo>
                      <a:lnTo>
                        <a:pt x="0" y="9"/>
                      </a:lnTo>
                      <a:lnTo>
                        <a:pt x="4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68" name="Freeform 180"/>
                <p:cNvSpPr>
                  <a:spLocks/>
                </p:cNvSpPr>
                <p:nvPr/>
              </p:nvSpPr>
              <p:spPr bwMode="auto">
                <a:xfrm>
                  <a:off x="3998" y="1345"/>
                  <a:ext cx="35" cy="26"/>
                </a:xfrm>
                <a:custGeom>
                  <a:avLst/>
                  <a:gdLst>
                    <a:gd name="T0" fmla="*/ 6 w 71"/>
                    <a:gd name="T1" fmla="*/ 0 h 51"/>
                    <a:gd name="T2" fmla="*/ 3 w 71"/>
                    <a:gd name="T3" fmla="*/ 1 h 51"/>
                    <a:gd name="T4" fmla="*/ 2 w 71"/>
                    <a:gd name="T5" fmla="*/ 1 h 51"/>
                    <a:gd name="T6" fmla="*/ 1 w 71"/>
                    <a:gd name="T7" fmla="*/ 2 h 51"/>
                    <a:gd name="T8" fmla="*/ 0 w 71"/>
                    <a:gd name="T9" fmla="*/ 3 h 51"/>
                    <a:gd name="T10" fmla="*/ 0 w 71"/>
                    <a:gd name="T11" fmla="*/ 6 h 51"/>
                    <a:gd name="T12" fmla="*/ 1 w 71"/>
                    <a:gd name="T13" fmla="*/ 6 h 51"/>
                    <a:gd name="T14" fmla="*/ 2 w 71"/>
                    <a:gd name="T15" fmla="*/ 4 h 51"/>
                    <a:gd name="T16" fmla="*/ 3 w 71"/>
                    <a:gd name="T17" fmla="*/ 4 h 51"/>
                    <a:gd name="T18" fmla="*/ 3 w 71"/>
                    <a:gd name="T19" fmla="*/ 5 h 51"/>
                    <a:gd name="T20" fmla="*/ 3 w 71"/>
                    <a:gd name="T21" fmla="*/ 7 h 51"/>
                    <a:gd name="T22" fmla="*/ 4 w 71"/>
                    <a:gd name="T23" fmla="*/ 7 h 51"/>
                    <a:gd name="T24" fmla="*/ 5 w 71"/>
                    <a:gd name="T25" fmla="*/ 7 h 51"/>
                    <a:gd name="T26" fmla="*/ 6 w 71"/>
                    <a:gd name="T27" fmla="*/ 6 h 51"/>
                    <a:gd name="T28" fmla="*/ 6 w 71"/>
                    <a:gd name="T29" fmla="*/ 5 h 51"/>
                    <a:gd name="T30" fmla="*/ 7 w 71"/>
                    <a:gd name="T31" fmla="*/ 4 h 51"/>
                    <a:gd name="T32" fmla="*/ 8 w 71"/>
                    <a:gd name="T33" fmla="*/ 4 h 51"/>
                    <a:gd name="T34" fmla="*/ 7 w 71"/>
                    <a:gd name="T35" fmla="*/ 3 h 51"/>
                    <a:gd name="T36" fmla="*/ 7 w 71"/>
                    <a:gd name="T37" fmla="*/ 3 h 51"/>
                    <a:gd name="T38" fmla="*/ 5 w 71"/>
                    <a:gd name="T39" fmla="*/ 3 h 51"/>
                    <a:gd name="T40" fmla="*/ 4 w 71"/>
                    <a:gd name="T41" fmla="*/ 3 h 51"/>
                    <a:gd name="T42" fmla="*/ 6 w 71"/>
                    <a:gd name="T43" fmla="*/ 0 h 5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51"/>
                    <a:gd name="T68" fmla="*/ 71 w 71"/>
                    <a:gd name="T69" fmla="*/ 51 h 5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51">
                      <a:moveTo>
                        <a:pt x="48" y="0"/>
                      </a:moveTo>
                      <a:lnTo>
                        <a:pt x="28" y="1"/>
                      </a:lnTo>
                      <a:lnTo>
                        <a:pt x="19" y="4"/>
                      </a:lnTo>
                      <a:lnTo>
                        <a:pt x="8" y="9"/>
                      </a:lnTo>
                      <a:lnTo>
                        <a:pt x="0" y="22"/>
                      </a:lnTo>
                      <a:lnTo>
                        <a:pt x="4" y="45"/>
                      </a:lnTo>
                      <a:lnTo>
                        <a:pt x="15" y="43"/>
                      </a:lnTo>
                      <a:lnTo>
                        <a:pt x="22" y="29"/>
                      </a:lnTo>
                      <a:lnTo>
                        <a:pt x="29" y="28"/>
                      </a:lnTo>
                      <a:lnTo>
                        <a:pt x="26" y="37"/>
                      </a:lnTo>
                      <a:lnTo>
                        <a:pt x="29" y="49"/>
                      </a:lnTo>
                      <a:lnTo>
                        <a:pt x="38" y="51"/>
                      </a:lnTo>
                      <a:lnTo>
                        <a:pt x="46" y="51"/>
                      </a:lnTo>
                      <a:lnTo>
                        <a:pt x="54" y="43"/>
                      </a:lnTo>
                      <a:lnTo>
                        <a:pt x="55" y="34"/>
                      </a:lnTo>
                      <a:lnTo>
                        <a:pt x="60" y="32"/>
                      </a:lnTo>
                      <a:lnTo>
                        <a:pt x="71" y="26"/>
                      </a:lnTo>
                      <a:lnTo>
                        <a:pt x="62" y="23"/>
                      </a:lnTo>
                      <a:lnTo>
                        <a:pt x="56" y="20"/>
                      </a:lnTo>
                      <a:lnTo>
                        <a:pt x="42" y="20"/>
                      </a:lnTo>
                      <a:lnTo>
                        <a:pt x="37" y="22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69" name="Oval 181"/>
                <p:cNvSpPr>
                  <a:spLocks noChangeArrowheads="1"/>
                </p:cNvSpPr>
                <p:nvPr/>
              </p:nvSpPr>
              <p:spPr bwMode="auto">
                <a:xfrm>
                  <a:off x="4015" y="1357"/>
                  <a:ext cx="10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70" name="Oval 182"/>
                <p:cNvSpPr>
                  <a:spLocks noChangeArrowheads="1"/>
                </p:cNvSpPr>
                <p:nvPr/>
              </p:nvSpPr>
              <p:spPr bwMode="auto">
                <a:xfrm>
                  <a:off x="4021" y="1358"/>
                  <a:ext cx="6" cy="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  <p:grpSp>
        <p:nvGrpSpPr>
          <p:cNvPr id="1161" name="Group 204"/>
          <p:cNvGrpSpPr>
            <a:grpSpLocks/>
          </p:cNvGrpSpPr>
          <p:nvPr/>
        </p:nvGrpSpPr>
        <p:grpSpPr bwMode="auto">
          <a:xfrm>
            <a:off x="6688522" y="3145971"/>
            <a:ext cx="579382" cy="360590"/>
            <a:chOff x="4213" y="1982"/>
            <a:chExt cx="365" cy="227"/>
          </a:xfrm>
        </p:grpSpPr>
        <p:sp>
          <p:nvSpPr>
            <p:cNvPr id="1036" name="Freeform 186"/>
            <p:cNvSpPr>
              <a:spLocks/>
            </p:cNvSpPr>
            <p:nvPr/>
          </p:nvSpPr>
          <p:spPr bwMode="auto">
            <a:xfrm>
              <a:off x="4365" y="1982"/>
              <a:ext cx="213" cy="188"/>
            </a:xfrm>
            <a:custGeom>
              <a:avLst/>
              <a:gdLst>
                <a:gd name="T0" fmla="*/ 45 w 426"/>
                <a:gd name="T1" fmla="*/ 0 h 376"/>
                <a:gd name="T2" fmla="*/ 19 w 426"/>
                <a:gd name="T3" fmla="*/ 15 h 376"/>
                <a:gd name="T4" fmla="*/ 14 w 426"/>
                <a:gd name="T5" fmla="*/ 19 h 376"/>
                <a:gd name="T6" fmla="*/ 7 w 426"/>
                <a:gd name="T7" fmla="*/ 20 h 376"/>
                <a:gd name="T8" fmla="*/ 3 w 426"/>
                <a:gd name="T9" fmla="*/ 21 h 376"/>
                <a:gd name="T10" fmla="*/ 0 w 426"/>
                <a:gd name="T11" fmla="*/ 24 h 376"/>
                <a:gd name="T12" fmla="*/ 0 w 426"/>
                <a:gd name="T13" fmla="*/ 47 h 376"/>
                <a:gd name="T14" fmla="*/ 5 w 426"/>
                <a:gd name="T15" fmla="*/ 46 h 376"/>
                <a:gd name="T16" fmla="*/ 7 w 426"/>
                <a:gd name="T17" fmla="*/ 46 h 376"/>
                <a:gd name="T18" fmla="*/ 14 w 426"/>
                <a:gd name="T19" fmla="*/ 39 h 376"/>
                <a:gd name="T20" fmla="*/ 20 w 426"/>
                <a:gd name="T21" fmla="*/ 29 h 376"/>
                <a:gd name="T22" fmla="*/ 29 w 426"/>
                <a:gd name="T23" fmla="*/ 27 h 376"/>
                <a:gd name="T24" fmla="*/ 53 w 426"/>
                <a:gd name="T25" fmla="*/ 20 h 376"/>
                <a:gd name="T26" fmla="*/ 53 w 426"/>
                <a:gd name="T27" fmla="*/ 11 h 376"/>
                <a:gd name="T28" fmla="*/ 49 w 426"/>
                <a:gd name="T29" fmla="*/ 3 h 376"/>
                <a:gd name="T30" fmla="*/ 45 w 426"/>
                <a:gd name="T31" fmla="*/ 0 h 3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26"/>
                <a:gd name="T49" fmla="*/ 0 h 376"/>
                <a:gd name="T50" fmla="*/ 426 w 426"/>
                <a:gd name="T51" fmla="*/ 376 h 37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26" h="376">
                  <a:moveTo>
                    <a:pt x="360" y="0"/>
                  </a:moveTo>
                  <a:lnTo>
                    <a:pt x="150" y="126"/>
                  </a:lnTo>
                  <a:lnTo>
                    <a:pt x="114" y="146"/>
                  </a:lnTo>
                  <a:lnTo>
                    <a:pt x="52" y="160"/>
                  </a:lnTo>
                  <a:lnTo>
                    <a:pt x="25" y="163"/>
                  </a:lnTo>
                  <a:lnTo>
                    <a:pt x="0" y="196"/>
                  </a:lnTo>
                  <a:lnTo>
                    <a:pt x="0" y="376"/>
                  </a:lnTo>
                  <a:lnTo>
                    <a:pt x="34" y="367"/>
                  </a:lnTo>
                  <a:lnTo>
                    <a:pt x="56" y="367"/>
                  </a:lnTo>
                  <a:lnTo>
                    <a:pt x="115" y="311"/>
                  </a:lnTo>
                  <a:lnTo>
                    <a:pt x="155" y="233"/>
                  </a:lnTo>
                  <a:lnTo>
                    <a:pt x="239" y="216"/>
                  </a:lnTo>
                  <a:lnTo>
                    <a:pt x="426" y="160"/>
                  </a:lnTo>
                  <a:lnTo>
                    <a:pt x="417" y="83"/>
                  </a:lnTo>
                  <a:lnTo>
                    <a:pt x="388" y="24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9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172" name="Group 196"/>
            <p:cNvGrpSpPr>
              <a:grpSpLocks/>
            </p:cNvGrpSpPr>
            <p:nvPr/>
          </p:nvGrpSpPr>
          <p:grpSpPr bwMode="auto">
            <a:xfrm>
              <a:off x="4213" y="2035"/>
              <a:ext cx="248" cy="174"/>
              <a:chOff x="4213" y="2035"/>
              <a:chExt cx="248" cy="174"/>
            </a:xfrm>
          </p:grpSpPr>
          <p:grpSp>
            <p:nvGrpSpPr>
              <p:cNvPr id="1173" name="Group 191"/>
              <p:cNvGrpSpPr>
                <a:grpSpLocks/>
              </p:cNvGrpSpPr>
              <p:nvPr/>
            </p:nvGrpSpPr>
            <p:grpSpPr bwMode="auto">
              <a:xfrm>
                <a:off x="4213" y="2035"/>
                <a:ext cx="248" cy="174"/>
                <a:chOff x="4213" y="2035"/>
                <a:chExt cx="248" cy="174"/>
              </a:xfrm>
            </p:grpSpPr>
            <p:sp>
              <p:nvSpPr>
                <p:cNvPr id="1050" name="Freeform 187"/>
                <p:cNvSpPr>
                  <a:spLocks/>
                </p:cNvSpPr>
                <p:nvPr/>
              </p:nvSpPr>
              <p:spPr bwMode="auto">
                <a:xfrm>
                  <a:off x="4257" y="2035"/>
                  <a:ext cx="204" cy="174"/>
                </a:xfrm>
                <a:custGeom>
                  <a:avLst/>
                  <a:gdLst>
                    <a:gd name="T0" fmla="*/ 3 w 410"/>
                    <a:gd name="T1" fmla="*/ 10 h 347"/>
                    <a:gd name="T2" fmla="*/ 12 w 410"/>
                    <a:gd name="T3" fmla="*/ 10 h 347"/>
                    <a:gd name="T4" fmla="*/ 28 w 410"/>
                    <a:gd name="T5" fmla="*/ 0 h 347"/>
                    <a:gd name="T6" fmla="*/ 31 w 410"/>
                    <a:gd name="T7" fmla="*/ 2 h 347"/>
                    <a:gd name="T8" fmla="*/ 37 w 410"/>
                    <a:gd name="T9" fmla="*/ 7 h 347"/>
                    <a:gd name="T10" fmla="*/ 43 w 410"/>
                    <a:gd name="T11" fmla="*/ 13 h 347"/>
                    <a:gd name="T12" fmla="*/ 48 w 410"/>
                    <a:gd name="T13" fmla="*/ 21 h 347"/>
                    <a:gd name="T14" fmla="*/ 51 w 410"/>
                    <a:gd name="T15" fmla="*/ 27 h 347"/>
                    <a:gd name="T16" fmla="*/ 50 w 410"/>
                    <a:gd name="T17" fmla="*/ 29 h 347"/>
                    <a:gd name="T18" fmla="*/ 49 w 410"/>
                    <a:gd name="T19" fmla="*/ 30 h 347"/>
                    <a:gd name="T20" fmla="*/ 47 w 410"/>
                    <a:gd name="T21" fmla="*/ 30 h 347"/>
                    <a:gd name="T22" fmla="*/ 44 w 410"/>
                    <a:gd name="T23" fmla="*/ 28 h 347"/>
                    <a:gd name="T24" fmla="*/ 47 w 410"/>
                    <a:gd name="T25" fmla="*/ 33 h 347"/>
                    <a:gd name="T26" fmla="*/ 47 w 410"/>
                    <a:gd name="T27" fmla="*/ 36 h 347"/>
                    <a:gd name="T28" fmla="*/ 45 w 410"/>
                    <a:gd name="T29" fmla="*/ 38 h 347"/>
                    <a:gd name="T30" fmla="*/ 41 w 410"/>
                    <a:gd name="T31" fmla="*/ 37 h 347"/>
                    <a:gd name="T32" fmla="*/ 39 w 410"/>
                    <a:gd name="T33" fmla="*/ 35 h 347"/>
                    <a:gd name="T34" fmla="*/ 36 w 410"/>
                    <a:gd name="T35" fmla="*/ 33 h 347"/>
                    <a:gd name="T36" fmla="*/ 39 w 410"/>
                    <a:gd name="T37" fmla="*/ 37 h 347"/>
                    <a:gd name="T38" fmla="*/ 39 w 410"/>
                    <a:gd name="T39" fmla="*/ 40 h 347"/>
                    <a:gd name="T40" fmla="*/ 37 w 410"/>
                    <a:gd name="T41" fmla="*/ 42 h 347"/>
                    <a:gd name="T42" fmla="*/ 35 w 410"/>
                    <a:gd name="T43" fmla="*/ 43 h 347"/>
                    <a:gd name="T44" fmla="*/ 34 w 410"/>
                    <a:gd name="T45" fmla="*/ 42 h 347"/>
                    <a:gd name="T46" fmla="*/ 32 w 410"/>
                    <a:gd name="T47" fmla="*/ 40 h 347"/>
                    <a:gd name="T48" fmla="*/ 32 w 410"/>
                    <a:gd name="T49" fmla="*/ 43 h 347"/>
                    <a:gd name="T50" fmla="*/ 30 w 410"/>
                    <a:gd name="T51" fmla="*/ 44 h 347"/>
                    <a:gd name="T52" fmla="*/ 28 w 410"/>
                    <a:gd name="T53" fmla="*/ 44 h 347"/>
                    <a:gd name="T54" fmla="*/ 25 w 410"/>
                    <a:gd name="T55" fmla="*/ 42 h 347"/>
                    <a:gd name="T56" fmla="*/ 24 w 410"/>
                    <a:gd name="T57" fmla="*/ 41 h 347"/>
                    <a:gd name="T58" fmla="*/ 21 w 410"/>
                    <a:gd name="T59" fmla="*/ 41 h 347"/>
                    <a:gd name="T60" fmla="*/ 18 w 410"/>
                    <a:gd name="T61" fmla="*/ 40 h 347"/>
                    <a:gd name="T62" fmla="*/ 14 w 410"/>
                    <a:gd name="T63" fmla="*/ 39 h 347"/>
                    <a:gd name="T64" fmla="*/ 10 w 410"/>
                    <a:gd name="T65" fmla="*/ 37 h 347"/>
                    <a:gd name="T66" fmla="*/ 7 w 410"/>
                    <a:gd name="T67" fmla="*/ 37 h 347"/>
                    <a:gd name="T68" fmla="*/ 3 w 410"/>
                    <a:gd name="T69" fmla="*/ 36 h 347"/>
                    <a:gd name="T70" fmla="*/ 0 w 410"/>
                    <a:gd name="T71" fmla="*/ 36 h 347"/>
                    <a:gd name="T72" fmla="*/ 3 w 410"/>
                    <a:gd name="T73" fmla="*/ 10 h 34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410"/>
                    <a:gd name="T112" fmla="*/ 0 h 347"/>
                    <a:gd name="T113" fmla="*/ 410 w 410"/>
                    <a:gd name="T114" fmla="*/ 347 h 34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410" h="347">
                      <a:moveTo>
                        <a:pt x="26" y="79"/>
                      </a:moveTo>
                      <a:lnTo>
                        <a:pt x="98" y="79"/>
                      </a:lnTo>
                      <a:lnTo>
                        <a:pt x="225" y="0"/>
                      </a:lnTo>
                      <a:lnTo>
                        <a:pt x="254" y="9"/>
                      </a:lnTo>
                      <a:lnTo>
                        <a:pt x="301" y="50"/>
                      </a:lnTo>
                      <a:lnTo>
                        <a:pt x="346" y="104"/>
                      </a:lnTo>
                      <a:lnTo>
                        <a:pt x="391" y="163"/>
                      </a:lnTo>
                      <a:lnTo>
                        <a:pt x="410" y="209"/>
                      </a:lnTo>
                      <a:lnTo>
                        <a:pt x="406" y="228"/>
                      </a:lnTo>
                      <a:lnTo>
                        <a:pt x="394" y="239"/>
                      </a:lnTo>
                      <a:lnTo>
                        <a:pt x="377" y="234"/>
                      </a:lnTo>
                      <a:lnTo>
                        <a:pt x="359" y="220"/>
                      </a:lnTo>
                      <a:lnTo>
                        <a:pt x="384" y="257"/>
                      </a:lnTo>
                      <a:lnTo>
                        <a:pt x="380" y="287"/>
                      </a:lnTo>
                      <a:lnTo>
                        <a:pt x="362" y="299"/>
                      </a:lnTo>
                      <a:lnTo>
                        <a:pt x="335" y="292"/>
                      </a:lnTo>
                      <a:lnTo>
                        <a:pt x="314" y="276"/>
                      </a:lnTo>
                      <a:lnTo>
                        <a:pt x="295" y="264"/>
                      </a:lnTo>
                      <a:lnTo>
                        <a:pt x="314" y="295"/>
                      </a:lnTo>
                      <a:lnTo>
                        <a:pt x="315" y="319"/>
                      </a:lnTo>
                      <a:lnTo>
                        <a:pt x="303" y="333"/>
                      </a:lnTo>
                      <a:lnTo>
                        <a:pt x="287" y="337"/>
                      </a:lnTo>
                      <a:lnTo>
                        <a:pt x="274" y="329"/>
                      </a:lnTo>
                      <a:lnTo>
                        <a:pt x="261" y="318"/>
                      </a:lnTo>
                      <a:lnTo>
                        <a:pt x="258" y="337"/>
                      </a:lnTo>
                      <a:lnTo>
                        <a:pt x="244" y="347"/>
                      </a:lnTo>
                      <a:lnTo>
                        <a:pt x="225" y="346"/>
                      </a:lnTo>
                      <a:lnTo>
                        <a:pt x="207" y="332"/>
                      </a:lnTo>
                      <a:lnTo>
                        <a:pt x="193" y="324"/>
                      </a:lnTo>
                      <a:lnTo>
                        <a:pt x="170" y="324"/>
                      </a:lnTo>
                      <a:lnTo>
                        <a:pt x="149" y="318"/>
                      </a:lnTo>
                      <a:lnTo>
                        <a:pt x="115" y="309"/>
                      </a:lnTo>
                      <a:lnTo>
                        <a:pt x="81" y="296"/>
                      </a:lnTo>
                      <a:lnTo>
                        <a:pt x="61" y="292"/>
                      </a:lnTo>
                      <a:lnTo>
                        <a:pt x="30" y="287"/>
                      </a:lnTo>
                      <a:lnTo>
                        <a:pt x="0" y="282"/>
                      </a:lnTo>
                      <a:lnTo>
                        <a:pt x="26" y="79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1186" name="Group 190"/>
                <p:cNvGrpSpPr>
                  <a:grpSpLocks/>
                </p:cNvGrpSpPr>
                <p:nvPr/>
              </p:nvGrpSpPr>
              <p:grpSpPr bwMode="auto">
                <a:xfrm>
                  <a:off x="4213" y="2068"/>
                  <a:ext cx="66" cy="138"/>
                  <a:chOff x="4213" y="2068"/>
                  <a:chExt cx="66" cy="138"/>
                </a:xfrm>
              </p:grpSpPr>
              <p:sp>
                <p:nvSpPr>
                  <p:cNvPr id="1052" name="Freeform 188"/>
                  <p:cNvSpPr>
                    <a:spLocks/>
                  </p:cNvSpPr>
                  <p:nvPr/>
                </p:nvSpPr>
                <p:spPr bwMode="auto">
                  <a:xfrm>
                    <a:off x="4222" y="2071"/>
                    <a:ext cx="57" cy="127"/>
                  </a:xfrm>
                  <a:custGeom>
                    <a:avLst/>
                    <a:gdLst>
                      <a:gd name="T0" fmla="*/ 4 w 115"/>
                      <a:gd name="T1" fmla="*/ 0 h 255"/>
                      <a:gd name="T2" fmla="*/ 14 w 115"/>
                      <a:gd name="T3" fmla="*/ 1 h 255"/>
                      <a:gd name="T4" fmla="*/ 12 w 115"/>
                      <a:gd name="T5" fmla="*/ 27 h 255"/>
                      <a:gd name="T6" fmla="*/ 0 w 115"/>
                      <a:gd name="T7" fmla="*/ 31 h 255"/>
                      <a:gd name="T8" fmla="*/ 4 w 115"/>
                      <a:gd name="T9" fmla="*/ 0 h 2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255"/>
                      <a:gd name="T17" fmla="*/ 115 w 115"/>
                      <a:gd name="T18" fmla="*/ 255 h 2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255">
                        <a:moveTo>
                          <a:pt x="34" y="0"/>
                        </a:moveTo>
                        <a:lnTo>
                          <a:pt x="115" y="13"/>
                        </a:lnTo>
                        <a:lnTo>
                          <a:pt x="100" y="221"/>
                        </a:lnTo>
                        <a:lnTo>
                          <a:pt x="0" y="255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053" name="Freeform 189"/>
                  <p:cNvSpPr>
                    <a:spLocks/>
                  </p:cNvSpPr>
                  <p:nvPr/>
                </p:nvSpPr>
                <p:spPr bwMode="auto">
                  <a:xfrm>
                    <a:off x="4213" y="2068"/>
                    <a:ext cx="63" cy="138"/>
                  </a:xfrm>
                  <a:custGeom>
                    <a:avLst/>
                    <a:gdLst>
                      <a:gd name="T0" fmla="*/ 6 w 125"/>
                      <a:gd name="T1" fmla="*/ 0 h 278"/>
                      <a:gd name="T2" fmla="*/ 16 w 125"/>
                      <a:gd name="T3" fmla="*/ 1 h 278"/>
                      <a:gd name="T4" fmla="*/ 13 w 125"/>
                      <a:gd name="T5" fmla="*/ 34 h 278"/>
                      <a:gd name="T6" fmla="*/ 0 w 125"/>
                      <a:gd name="T7" fmla="*/ 33 h 278"/>
                      <a:gd name="T8" fmla="*/ 6 w 125"/>
                      <a:gd name="T9" fmla="*/ 0 h 2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5"/>
                      <a:gd name="T16" fmla="*/ 0 h 278"/>
                      <a:gd name="T17" fmla="*/ 125 w 125"/>
                      <a:gd name="T18" fmla="*/ 278 h 2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5" h="278">
                        <a:moveTo>
                          <a:pt x="44" y="0"/>
                        </a:moveTo>
                        <a:lnTo>
                          <a:pt x="125" y="12"/>
                        </a:lnTo>
                        <a:lnTo>
                          <a:pt x="104" y="278"/>
                        </a:lnTo>
                        <a:lnTo>
                          <a:pt x="0" y="26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</p:grpSp>
          <p:grpSp>
            <p:nvGrpSpPr>
              <p:cNvPr id="1188" name="Group 195"/>
              <p:cNvGrpSpPr>
                <a:grpSpLocks/>
              </p:cNvGrpSpPr>
              <p:nvPr/>
            </p:nvGrpSpPr>
            <p:grpSpPr bwMode="auto">
              <a:xfrm>
                <a:off x="4362" y="2110"/>
                <a:ext cx="73" cy="83"/>
                <a:chOff x="4362" y="2110"/>
                <a:chExt cx="73" cy="83"/>
              </a:xfrm>
            </p:grpSpPr>
            <p:sp>
              <p:nvSpPr>
                <p:cNvPr id="1047" name="Freeform 192"/>
                <p:cNvSpPr>
                  <a:spLocks/>
                </p:cNvSpPr>
                <p:nvPr/>
              </p:nvSpPr>
              <p:spPr bwMode="auto">
                <a:xfrm>
                  <a:off x="4409" y="2110"/>
                  <a:ext cx="26" cy="34"/>
                </a:xfrm>
                <a:custGeom>
                  <a:avLst/>
                  <a:gdLst>
                    <a:gd name="T0" fmla="*/ 7 w 52"/>
                    <a:gd name="T1" fmla="*/ 8 h 69"/>
                    <a:gd name="T2" fmla="*/ 0 w 52"/>
                    <a:gd name="T3" fmla="*/ 0 h 69"/>
                    <a:gd name="T4" fmla="*/ 6 w 52"/>
                    <a:gd name="T5" fmla="*/ 8 h 69"/>
                    <a:gd name="T6" fmla="*/ 7 w 52"/>
                    <a:gd name="T7" fmla="*/ 8 h 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"/>
                    <a:gd name="T13" fmla="*/ 0 h 69"/>
                    <a:gd name="T14" fmla="*/ 52 w 52"/>
                    <a:gd name="T15" fmla="*/ 69 h 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" h="69">
                      <a:moveTo>
                        <a:pt x="52" y="69"/>
                      </a:moveTo>
                      <a:lnTo>
                        <a:pt x="0" y="0"/>
                      </a:lnTo>
                      <a:lnTo>
                        <a:pt x="41" y="69"/>
                      </a:lnTo>
                      <a:lnTo>
                        <a:pt x="52" y="69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48" name="Freeform 193"/>
                <p:cNvSpPr>
                  <a:spLocks/>
                </p:cNvSpPr>
                <p:nvPr/>
              </p:nvSpPr>
              <p:spPr bwMode="auto">
                <a:xfrm>
                  <a:off x="4376" y="2133"/>
                  <a:ext cx="35" cy="37"/>
                </a:xfrm>
                <a:custGeom>
                  <a:avLst/>
                  <a:gdLst>
                    <a:gd name="T0" fmla="*/ 0 w 70"/>
                    <a:gd name="T1" fmla="*/ 0 h 73"/>
                    <a:gd name="T2" fmla="*/ 5 w 70"/>
                    <a:gd name="T3" fmla="*/ 5 h 73"/>
                    <a:gd name="T4" fmla="*/ 9 w 70"/>
                    <a:gd name="T5" fmla="*/ 9 h 73"/>
                    <a:gd name="T6" fmla="*/ 7 w 70"/>
                    <a:gd name="T7" fmla="*/ 10 h 73"/>
                    <a:gd name="T8" fmla="*/ 3 w 70"/>
                    <a:gd name="T9" fmla="*/ 6 h 73"/>
                    <a:gd name="T10" fmla="*/ 0 w 70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3"/>
                    <a:gd name="T20" fmla="*/ 70 w 70"/>
                    <a:gd name="T21" fmla="*/ 73 h 7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3">
                      <a:moveTo>
                        <a:pt x="0" y="0"/>
                      </a:moveTo>
                      <a:lnTo>
                        <a:pt x="40" y="40"/>
                      </a:lnTo>
                      <a:lnTo>
                        <a:pt x="70" y="68"/>
                      </a:lnTo>
                      <a:lnTo>
                        <a:pt x="59" y="73"/>
                      </a:lnTo>
                      <a:lnTo>
                        <a:pt x="30" y="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49" name="Freeform 194"/>
                <p:cNvSpPr>
                  <a:spLocks/>
                </p:cNvSpPr>
                <p:nvPr/>
              </p:nvSpPr>
              <p:spPr bwMode="auto">
                <a:xfrm>
                  <a:off x="4362" y="2175"/>
                  <a:ext cx="24" cy="18"/>
                </a:xfrm>
                <a:custGeom>
                  <a:avLst/>
                  <a:gdLst>
                    <a:gd name="T0" fmla="*/ 6 w 49"/>
                    <a:gd name="T1" fmla="*/ 5 h 35"/>
                    <a:gd name="T2" fmla="*/ 0 w 49"/>
                    <a:gd name="T3" fmla="*/ 1 h 35"/>
                    <a:gd name="T4" fmla="*/ 1 w 49"/>
                    <a:gd name="T5" fmla="*/ 0 h 35"/>
                    <a:gd name="T6" fmla="*/ 6 w 49"/>
                    <a:gd name="T7" fmla="*/ 5 h 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9"/>
                    <a:gd name="T13" fmla="*/ 0 h 35"/>
                    <a:gd name="T14" fmla="*/ 49 w 49"/>
                    <a:gd name="T15" fmla="*/ 35 h 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9" h="35">
                      <a:moveTo>
                        <a:pt x="49" y="35"/>
                      </a:moveTo>
                      <a:lnTo>
                        <a:pt x="0" y="1"/>
                      </a:lnTo>
                      <a:lnTo>
                        <a:pt x="11" y="0"/>
                      </a:lnTo>
                      <a:lnTo>
                        <a:pt x="49" y="35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grpSp>
          <p:nvGrpSpPr>
            <p:cNvPr id="1189" name="Group 203"/>
            <p:cNvGrpSpPr>
              <a:grpSpLocks/>
            </p:cNvGrpSpPr>
            <p:nvPr/>
          </p:nvGrpSpPr>
          <p:grpSpPr bwMode="auto">
            <a:xfrm>
              <a:off x="4320" y="1988"/>
              <a:ext cx="148" cy="156"/>
              <a:chOff x="4320" y="1988"/>
              <a:chExt cx="148" cy="156"/>
            </a:xfrm>
          </p:grpSpPr>
          <p:grpSp>
            <p:nvGrpSpPr>
              <p:cNvPr id="1190" name="Group 199"/>
              <p:cNvGrpSpPr>
                <a:grpSpLocks/>
              </p:cNvGrpSpPr>
              <p:nvPr/>
            </p:nvGrpSpPr>
            <p:grpSpPr bwMode="auto">
              <a:xfrm>
                <a:off x="4321" y="1991"/>
                <a:ext cx="147" cy="153"/>
                <a:chOff x="4321" y="1991"/>
                <a:chExt cx="147" cy="153"/>
              </a:xfrm>
            </p:grpSpPr>
            <p:sp>
              <p:nvSpPr>
                <p:cNvPr id="1043" name="Freeform 197"/>
                <p:cNvSpPr>
                  <a:spLocks/>
                </p:cNvSpPr>
                <p:nvPr/>
              </p:nvSpPr>
              <p:spPr bwMode="auto">
                <a:xfrm>
                  <a:off x="4321" y="1991"/>
                  <a:ext cx="133" cy="153"/>
                </a:xfrm>
                <a:custGeom>
                  <a:avLst/>
                  <a:gdLst>
                    <a:gd name="T0" fmla="*/ 13 w 266"/>
                    <a:gd name="T1" fmla="*/ 2 h 306"/>
                    <a:gd name="T2" fmla="*/ 15 w 266"/>
                    <a:gd name="T3" fmla="*/ 1 h 306"/>
                    <a:gd name="T4" fmla="*/ 17 w 266"/>
                    <a:gd name="T5" fmla="*/ 2 h 306"/>
                    <a:gd name="T6" fmla="*/ 21 w 266"/>
                    <a:gd name="T7" fmla="*/ 0 h 306"/>
                    <a:gd name="T8" fmla="*/ 22 w 266"/>
                    <a:gd name="T9" fmla="*/ 1 h 306"/>
                    <a:gd name="T10" fmla="*/ 24 w 266"/>
                    <a:gd name="T11" fmla="*/ 3 h 306"/>
                    <a:gd name="T12" fmla="*/ 26 w 266"/>
                    <a:gd name="T13" fmla="*/ 5 h 306"/>
                    <a:gd name="T14" fmla="*/ 29 w 266"/>
                    <a:gd name="T15" fmla="*/ 5 h 306"/>
                    <a:gd name="T16" fmla="*/ 31 w 266"/>
                    <a:gd name="T17" fmla="*/ 13 h 306"/>
                    <a:gd name="T18" fmla="*/ 33 w 266"/>
                    <a:gd name="T19" fmla="*/ 24 h 306"/>
                    <a:gd name="T20" fmla="*/ 31 w 266"/>
                    <a:gd name="T21" fmla="*/ 27 h 306"/>
                    <a:gd name="T22" fmla="*/ 28 w 266"/>
                    <a:gd name="T23" fmla="*/ 25 h 306"/>
                    <a:gd name="T24" fmla="*/ 28 w 266"/>
                    <a:gd name="T25" fmla="*/ 22 h 306"/>
                    <a:gd name="T26" fmla="*/ 26 w 266"/>
                    <a:gd name="T27" fmla="*/ 15 h 306"/>
                    <a:gd name="T28" fmla="*/ 24 w 266"/>
                    <a:gd name="T29" fmla="*/ 11 h 306"/>
                    <a:gd name="T30" fmla="*/ 23 w 266"/>
                    <a:gd name="T31" fmla="*/ 24 h 306"/>
                    <a:gd name="T32" fmla="*/ 24 w 266"/>
                    <a:gd name="T33" fmla="*/ 36 h 306"/>
                    <a:gd name="T34" fmla="*/ 21 w 266"/>
                    <a:gd name="T35" fmla="*/ 38 h 306"/>
                    <a:gd name="T36" fmla="*/ 19 w 266"/>
                    <a:gd name="T37" fmla="*/ 38 h 306"/>
                    <a:gd name="T38" fmla="*/ 17 w 266"/>
                    <a:gd name="T39" fmla="*/ 33 h 306"/>
                    <a:gd name="T40" fmla="*/ 17 w 266"/>
                    <a:gd name="T41" fmla="*/ 17 h 306"/>
                    <a:gd name="T42" fmla="*/ 17 w 266"/>
                    <a:gd name="T43" fmla="*/ 14 h 306"/>
                    <a:gd name="T44" fmla="*/ 14 w 266"/>
                    <a:gd name="T45" fmla="*/ 19 h 306"/>
                    <a:gd name="T46" fmla="*/ 14 w 266"/>
                    <a:gd name="T47" fmla="*/ 26 h 306"/>
                    <a:gd name="T48" fmla="*/ 15 w 266"/>
                    <a:gd name="T49" fmla="*/ 34 h 306"/>
                    <a:gd name="T50" fmla="*/ 13 w 266"/>
                    <a:gd name="T51" fmla="*/ 36 h 306"/>
                    <a:gd name="T52" fmla="*/ 11 w 266"/>
                    <a:gd name="T53" fmla="*/ 37 h 306"/>
                    <a:gd name="T54" fmla="*/ 9 w 266"/>
                    <a:gd name="T55" fmla="*/ 31 h 306"/>
                    <a:gd name="T56" fmla="*/ 9 w 266"/>
                    <a:gd name="T57" fmla="*/ 15 h 306"/>
                    <a:gd name="T58" fmla="*/ 7 w 266"/>
                    <a:gd name="T59" fmla="*/ 19 h 306"/>
                    <a:gd name="T60" fmla="*/ 6 w 266"/>
                    <a:gd name="T61" fmla="*/ 22 h 306"/>
                    <a:gd name="T62" fmla="*/ 5 w 266"/>
                    <a:gd name="T63" fmla="*/ 29 h 306"/>
                    <a:gd name="T64" fmla="*/ 3 w 266"/>
                    <a:gd name="T65" fmla="*/ 31 h 306"/>
                    <a:gd name="T66" fmla="*/ 1 w 266"/>
                    <a:gd name="T67" fmla="*/ 31 h 306"/>
                    <a:gd name="T68" fmla="*/ 1 w 266"/>
                    <a:gd name="T69" fmla="*/ 25 h 306"/>
                    <a:gd name="T70" fmla="*/ 1 w 266"/>
                    <a:gd name="T71" fmla="*/ 17 h 306"/>
                    <a:gd name="T72" fmla="*/ 7 w 266"/>
                    <a:gd name="T73" fmla="*/ 4 h 306"/>
                    <a:gd name="T74" fmla="*/ 9 w 266"/>
                    <a:gd name="T75" fmla="*/ 3 h 306"/>
                    <a:gd name="T76" fmla="*/ 11 w 266"/>
                    <a:gd name="T77" fmla="*/ 5 h 30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6"/>
                    <a:gd name="T118" fmla="*/ 0 h 306"/>
                    <a:gd name="T119" fmla="*/ 266 w 266"/>
                    <a:gd name="T120" fmla="*/ 306 h 30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6" h="306">
                      <a:moveTo>
                        <a:pt x="92" y="42"/>
                      </a:moveTo>
                      <a:lnTo>
                        <a:pt x="106" y="19"/>
                      </a:lnTo>
                      <a:lnTo>
                        <a:pt x="112" y="13"/>
                      </a:lnTo>
                      <a:lnTo>
                        <a:pt x="120" y="14"/>
                      </a:lnTo>
                      <a:lnTo>
                        <a:pt x="129" y="19"/>
                      </a:lnTo>
                      <a:lnTo>
                        <a:pt x="140" y="22"/>
                      </a:lnTo>
                      <a:lnTo>
                        <a:pt x="162" y="4"/>
                      </a:lnTo>
                      <a:lnTo>
                        <a:pt x="168" y="0"/>
                      </a:lnTo>
                      <a:lnTo>
                        <a:pt x="177" y="2"/>
                      </a:lnTo>
                      <a:lnTo>
                        <a:pt x="182" y="7"/>
                      </a:lnTo>
                      <a:lnTo>
                        <a:pt x="189" y="16"/>
                      </a:lnTo>
                      <a:lnTo>
                        <a:pt x="196" y="30"/>
                      </a:lnTo>
                      <a:lnTo>
                        <a:pt x="204" y="35"/>
                      </a:lnTo>
                      <a:lnTo>
                        <a:pt x="214" y="38"/>
                      </a:lnTo>
                      <a:lnTo>
                        <a:pt x="226" y="41"/>
                      </a:lnTo>
                      <a:lnTo>
                        <a:pt x="233" y="45"/>
                      </a:lnTo>
                      <a:lnTo>
                        <a:pt x="240" y="75"/>
                      </a:lnTo>
                      <a:lnTo>
                        <a:pt x="250" y="104"/>
                      </a:lnTo>
                      <a:lnTo>
                        <a:pt x="266" y="142"/>
                      </a:lnTo>
                      <a:lnTo>
                        <a:pt x="262" y="197"/>
                      </a:lnTo>
                      <a:lnTo>
                        <a:pt x="262" y="218"/>
                      </a:lnTo>
                      <a:lnTo>
                        <a:pt x="249" y="221"/>
                      </a:lnTo>
                      <a:lnTo>
                        <a:pt x="239" y="215"/>
                      </a:lnTo>
                      <a:lnTo>
                        <a:pt x="231" y="202"/>
                      </a:lnTo>
                      <a:lnTo>
                        <a:pt x="227" y="190"/>
                      </a:lnTo>
                      <a:lnTo>
                        <a:pt x="225" y="177"/>
                      </a:lnTo>
                      <a:lnTo>
                        <a:pt x="222" y="159"/>
                      </a:lnTo>
                      <a:lnTo>
                        <a:pt x="208" y="126"/>
                      </a:lnTo>
                      <a:lnTo>
                        <a:pt x="204" y="115"/>
                      </a:lnTo>
                      <a:lnTo>
                        <a:pt x="198" y="92"/>
                      </a:lnTo>
                      <a:lnTo>
                        <a:pt x="189" y="142"/>
                      </a:lnTo>
                      <a:lnTo>
                        <a:pt x="191" y="193"/>
                      </a:lnTo>
                      <a:lnTo>
                        <a:pt x="191" y="267"/>
                      </a:lnTo>
                      <a:lnTo>
                        <a:pt x="192" y="286"/>
                      </a:lnTo>
                      <a:lnTo>
                        <a:pt x="185" y="301"/>
                      </a:lnTo>
                      <a:lnTo>
                        <a:pt x="172" y="306"/>
                      </a:lnTo>
                      <a:lnTo>
                        <a:pt x="162" y="305"/>
                      </a:lnTo>
                      <a:lnTo>
                        <a:pt x="154" y="297"/>
                      </a:lnTo>
                      <a:lnTo>
                        <a:pt x="148" y="281"/>
                      </a:lnTo>
                      <a:lnTo>
                        <a:pt x="143" y="258"/>
                      </a:lnTo>
                      <a:lnTo>
                        <a:pt x="143" y="182"/>
                      </a:lnTo>
                      <a:lnTo>
                        <a:pt x="140" y="132"/>
                      </a:lnTo>
                      <a:lnTo>
                        <a:pt x="141" y="86"/>
                      </a:lnTo>
                      <a:lnTo>
                        <a:pt x="130" y="114"/>
                      </a:lnTo>
                      <a:lnTo>
                        <a:pt x="120" y="135"/>
                      </a:lnTo>
                      <a:lnTo>
                        <a:pt x="115" y="154"/>
                      </a:lnTo>
                      <a:lnTo>
                        <a:pt x="117" y="177"/>
                      </a:lnTo>
                      <a:lnTo>
                        <a:pt x="119" y="210"/>
                      </a:lnTo>
                      <a:lnTo>
                        <a:pt x="123" y="253"/>
                      </a:lnTo>
                      <a:lnTo>
                        <a:pt x="123" y="266"/>
                      </a:lnTo>
                      <a:lnTo>
                        <a:pt x="119" y="277"/>
                      </a:lnTo>
                      <a:lnTo>
                        <a:pt x="111" y="287"/>
                      </a:lnTo>
                      <a:lnTo>
                        <a:pt x="100" y="294"/>
                      </a:lnTo>
                      <a:lnTo>
                        <a:pt x="89" y="291"/>
                      </a:lnTo>
                      <a:lnTo>
                        <a:pt x="83" y="277"/>
                      </a:lnTo>
                      <a:lnTo>
                        <a:pt x="75" y="250"/>
                      </a:lnTo>
                      <a:lnTo>
                        <a:pt x="71" y="159"/>
                      </a:lnTo>
                      <a:lnTo>
                        <a:pt x="75" y="123"/>
                      </a:lnTo>
                      <a:lnTo>
                        <a:pt x="64" y="134"/>
                      </a:lnTo>
                      <a:lnTo>
                        <a:pt x="58" y="145"/>
                      </a:lnTo>
                      <a:lnTo>
                        <a:pt x="52" y="165"/>
                      </a:lnTo>
                      <a:lnTo>
                        <a:pt x="49" y="182"/>
                      </a:lnTo>
                      <a:lnTo>
                        <a:pt x="45" y="205"/>
                      </a:lnTo>
                      <a:lnTo>
                        <a:pt x="41" y="236"/>
                      </a:lnTo>
                      <a:lnTo>
                        <a:pt x="38" y="247"/>
                      </a:lnTo>
                      <a:lnTo>
                        <a:pt x="29" y="253"/>
                      </a:lnTo>
                      <a:lnTo>
                        <a:pt x="17" y="255"/>
                      </a:lnTo>
                      <a:lnTo>
                        <a:pt x="6" y="250"/>
                      </a:lnTo>
                      <a:lnTo>
                        <a:pt x="0" y="241"/>
                      </a:lnTo>
                      <a:lnTo>
                        <a:pt x="1" y="201"/>
                      </a:lnTo>
                      <a:lnTo>
                        <a:pt x="9" y="160"/>
                      </a:lnTo>
                      <a:lnTo>
                        <a:pt x="15" y="129"/>
                      </a:lnTo>
                      <a:lnTo>
                        <a:pt x="30" y="84"/>
                      </a:lnTo>
                      <a:lnTo>
                        <a:pt x="56" y="32"/>
                      </a:lnTo>
                      <a:lnTo>
                        <a:pt x="63" y="30"/>
                      </a:lnTo>
                      <a:lnTo>
                        <a:pt x="72" y="30"/>
                      </a:lnTo>
                      <a:lnTo>
                        <a:pt x="81" y="35"/>
                      </a:lnTo>
                      <a:lnTo>
                        <a:pt x="92" y="42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44" name="Freeform 198"/>
                <p:cNvSpPr>
                  <a:spLocks/>
                </p:cNvSpPr>
                <p:nvPr/>
              </p:nvSpPr>
              <p:spPr bwMode="auto">
                <a:xfrm>
                  <a:off x="4437" y="2008"/>
                  <a:ext cx="31" cy="46"/>
                </a:xfrm>
                <a:custGeom>
                  <a:avLst/>
                  <a:gdLst>
                    <a:gd name="T0" fmla="*/ 0 w 62"/>
                    <a:gd name="T1" fmla="*/ 5 h 91"/>
                    <a:gd name="T2" fmla="*/ 1 w 62"/>
                    <a:gd name="T3" fmla="*/ 3 h 91"/>
                    <a:gd name="T4" fmla="*/ 2 w 62"/>
                    <a:gd name="T5" fmla="*/ 1 h 91"/>
                    <a:gd name="T6" fmla="*/ 4 w 62"/>
                    <a:gd name="T7" fmla="*/ 0 h 91"/>
                    <a:gd name="T8" fmla="*/ 5 w 62"/>
                    <a:gd name="T9" fmla="*/ 1 h 91"/>
                    <a:gd name="T10" fmla="*/ 6 w 62"/>
                    <a:gd name="T11" fmla="*/ 1 h 91"/>
                    <a:gd name="T12" fmla="*/ 8 w 62"/>
                    <a:gd name="T13" fmla="*/ 3 h 91"/>
                    <a:gd name="T14" fmla="*/ 8 w 62"/>
                    <a:gd name="T15" fmla="*/ 4 h 91"/>
                    <a:gd name="T16" fmla="*/ 8 w 62"/>
                    <a:gd name="T17" fmla="*/ 6 h 91"/>
                    <a:gd name="T18" fmla="*/ 8 w 62"/>
                    <a:gd name="T19" fmla="*/ 8 h 91"/>
                    <a:gd name="T20" fmla="*/ 7 w 62"/>
                    <a:gd name="T21" fmla="*/ 9 h 91"/>
                    <a:gd name="T22" fmla="*/ 6 w 62"/>
                    <a:gd name="T23" fmla="*/ 10 h 91"/>
                    <a:gd name="T24" fmla="*/ 3 w 62"/>
                    <a:gd name="T25" fmla="*/ 12 h 91"/>
                    <a:gd name="T26" fmla="*/ 0 w 62"/>
                    <a:gd name="T27" fmla="*/ 5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2"/>
                    <a:gd name="T43" fmla="*/ 0 h 91"/>
                    <a:gd name="T44" fmla="*/ 62 w 62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2" h="91">
                      <a:moveTo>
                        <a:pt x="0" y="35"/>
                      </a:moveTo>
                      <a:lnTo>
                        <a:pt x="5" y="24"/>
                      </a:lnTo>
                      <a:lnTo>
                        <a:pt x="15" y="6"/>
                      </a:lnTo>
                      <a:lnTo>
                        <a:pt x="25" y="0"/>
                      </a:lnTo>
                      <a:lnTo>
                        <a:pt x="39" y="1"/>
                      </a:lnTo>
                      <a:lnTo>
                        <a:pt x="47" y="7"/>
                      </a:lnTo>
                      <a:lnTo>
                        <a:pt x="59" y="18"/>
                      </a:lnTo>
                      <a:lnTo>
                        <a:pt x="62" y="29"/>
                      </a:lnTo>
                      <a:lnTo>
                        <a:pt x="62" y="46"/>
                      </a:lnTo>
                      <a:lnTo>
                        <a:pt x="59" y="57"/>
                      </a:lnTo>
                      <a:lnTo>
                        <a:pt x="56" y="69"/>
                      </a:lnTo>
                      <a:lnTo>
                        <a:pt x="42" y="77"/>
                      </a:lnTo>
                      <a:lnTo>
                        <a:pt x="18" y="91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191" name="Group 202"/>
              <p:cNvGrpSpPr>
                <a:grpSpLocks/>
              </p:cNvGrpSpPr>
              <p:nvPr/>
            </p:nvGrpSpPr>
            <p:grpSpPr bwMode="auto">
              <a:xfrm>
                <a:off x="4320" y="1988"/>
                <a:ext cx="147" cy="153"/>
                <a:chOff x="4320" y="1988"/>
                <a:chExt cx="147" cy="153"/>
              </a:xfrm>
            </p:grpSpPr>
            <p:sp>
              <p:nvSpPr>
                <p:cNvPr id="1041" name="Freeform 200"/>
                <p:cNvSpPr>
                  <a:spLocks/>
                </p:cNvSpPr>
                <p:nvPr/>
              </p:nvSpPr>
              <p:spPr bwMode="auto">
                <a:xfrm>
                  <a:off x="4320" y="1988"/>
                  <a:ext cx="133" cy="153"/>
                </a:xfrm>
                <a:custGeom>
                  <a:avLst/>
                  <a:gdLst>
                    <a:gd name="T0" fmla="*/ 13 w 266"/>
                    <a:gd name="T1" fmla="*/ 3 h 305"/>
                    <a:gd name="T2" fmla="*/ 15 w 266"/>
                    <a:gd name="T3" fmla="*/ 2 h 305"/>
                    <a:gd name="T4" fmla="*/ 17 w 266"/>
                    <a:gd name="T5" fmla="*/ 3 h 305"/>
                    <a:gd name="T6" fmla="*/ 20 w 266"/>
                    <a:gd name="T7" fmla="*/ 0 h 305"/>
                    <a:gd name="T8" fmla="*/ 22 w 266"/>
                    <a:gd name="T9" fmla="*/ 1 h 305"/>
                    <a:gd name="T10" fmla="*/ 24 w 266"/>
                    <a:gd name="T11" fmla="*/ 4 h 305"/>
                    <a:gd name="T12" fmla="*/ 26 w 266"/>
                    <a:gd name="T13" fmla="*/ 5 h 305"/>
                    <a:gd name="T14" fmla="*/ 29 w 266"/>
                    <a:gd name="T15" fmla="*/ 6 h 305"/>
                    <a:gd name="T16" fmla="*/ 31 w 266"/>
                    <a:gd name="T17" fmla="*/ 13 h 305"/>
                    <a:gd name="T18" fmla="*/ 33 w 266"/>
                    <a:gd name="T19" fmla="*/ 25 h 305"/>
                    <a:gd name="T20" fmla="*/ 31 w 266"/>
                    <a:gd name="T21" fmla="*/ 28 h 305"/>
                    <a:gd name="T22" fmla="*/ 28 w 266"/>
                    <a:gd name="T23" fmla="*/ 26 h 305"/>
                    <a:gd name="T24" fmla="*/ 28 w 266"/>
                    <a:gd name="T25" fmla="*/ 23 h 305"/>
                    <a:gd name="T26" fmla="*/ 25 w 266"/>
                    <a:gd name="T27" fmla="*/ 16 h 305"/>
                    <a:gd name="T28" fmla="*/ 24 w 266"/>
                    <a:gd name="T29" fmla="*/ 12 h 305"/>
                    <a:gd name="T30" fmla="*/ 23 w 266"/>
                    <a:gd name="T31" fmla="*/ 24 h 305"/>
                    <a:gd name="T32" fmla="*/ 23 w 266"/>
                    <a:gd name="T33" fmla="*/ 36 h 305"/>
                    <a:gd name="T34" fmla="*/ 21 w 266"/>
                    <a:gd name="T35" fmla="*/ 39 h 305"/>
                    <a:gd name="T36" fmla="*/ 19 w 266"/>
                    <a:gd name="T37" fmla="*/ 37 h 305"/>
                    <a:gd name="T38" fmla="*/ 17 w 266"/>
                    <a:gd name="T39" fmla="*/ 33 h 305"/>
                    <a:gd name="T40" fmla="*/ 17 w 266"/>
                    <a:gd name="T41" fmla="*/ 17 h 305"/>
                    <a:gd name="T42" fmla="*/ 17 w 266"/>
                    <a:gd name="T43" fmla="*/ 15 h 305"/>
                    <a:gd name="T44" fmla="*/ 14 w 266"/>
                    <a:gd name="T45" fmla="*/ 20 h 305"/>
                    <a:gd name="T46" fmla="*/ 14 w 266"/>
                    <a:gd name="T47" fmla="*/ 27 h 305"/>
                    <a:gd name="T48" fmla="*/ 15 w 266"/>
                    <a:gd name="T49" fmla="*/ 34 h 305"/>
                    <a:gd name="T50" fmla="*/ 13 w 266"/>
                    <a:gd name="T51" fmla="*/ 36 h 305"/>
                    <a:gd name="T52" fmla="*/ 11 w 266"/>
                    <a:gd name="T53" fmla="*/ 37 h 305"/>
                    <a:gd name="T54" fmla="*/ 9 w 266"/>
                    <a:gd name="T55" fmla="*/ 32 h 305"/>
                    <a:gd name="T56" fmla="*/ 9 w 266"/>
                    <a:gd name="T57" fmla="*/ 16 h 305"/>
                    <a:gd name="T58" fmla="*/ 7 w 266"/>
                    <a:gd name="T59" fmla="*/ 18 h 305"/>
                    <a:gd name="T60" fmla="*/ 6 w 266"/>
                    <a:gd name="T61" fmla="*/ 23 h 305"/>
                    <a:gd name="T62" fmla="*/ 5 w 266"/>
                    <a:gd name="T63" fmla="*/ 30 h 305"/>
                    <a:gd name="T64" fmla="*/ 3 w 266"/>
                    <a:gd name="T65" fmla="*/ 32 h 305"/>
                    <a:gd name="T66" fmla="*/ 1 w 266"/>
                    <a:gd name="T67" fmla="*/ 32 h 305"/>
                    <a:gd name="T68" fmla="*/ 1 w 266"/>
                    <a:gd name="T69" fmla="*/ 25 h 305"/>
                    <a:gd name="T70" fmla="*/ 1 w 266"/>
                    <a:gd name="T71" fmla="*/ 17 h 305"/>
                    <a:gd name="T72" fmla="*/ 7 w 266"/>
                    <a:gd name="T73" fmla="*/ 4 h 305"/>
                    <a:gd name="T74" fmla="*/ 8 w 266"/>
                    <a:gd name="T75" fmla="*/ 4 h 305"/>
                    <a:gd name="T76" fmla="*/ 11 w 266"/>
                    <a:gd name="T77" fmla="*/ 6 h 30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6"/>
                    <a:gd name="T118" fmla="*/ 0 h 305"/>
                    <a:gd name="T119" fmla="*/ 266 w 266"/>
                    <a:gd name="T120" fmla="*/ 305 h 30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6" h="305">
                      <a:moveTo>
                        <a:pt x="92" y="42"/>
                      </a:moveTo>
                      <a:lnTo>
                        <a:pt x="105" y="18"/>
                      </a:lnTo>
                      <a:lnTo>
                        <a:pt x="111" y="12"/>
                      </a:lnTo>
                      <a:lnTo>
                        <a:pt x="120" y="14"/>
                      </a:lnTo>
                      <a:lnTo>
                        <a:pt x="128" y="18"/>
                      </a:lnTo>
                      <a:lnTo>
                        <a:pt x="139" y="22"/>
                      </a:lnTo>
                      <a:lnTo>
                        <a:pt x="161" y="3"/>
                      </a:lnTo>
                      <a:lnTo>
                        <a:pt x="167" y="0"/>
                      </a:lnTo>
                      <a:lnTo>
                        <a:pt x="177" y="1"/>
                      </a:lnTo>
                      <a:lnTo>
                        <a:pt x="182" y="6"/>
                      </a:lnTo>
                      <a:lnTo>
                        <a:pt x="189" y="15"/>
                      </a:lnTo>
                      <a:lnTo>
                        <a:pt x="195" y="29"/>
                      </a:lnTo>
                      <a:lnTo>
                        <a:pt x="204" y="34"/>
                      </a:lnTo>
                      <a:lnTo>
                        <a:pt x="213" y="37"/>
                      </a:lnTo>
                      <a:lnTo>
                        <a:pt x="225" y="40"/>
                      </a:lnTo>
                      <a:lnTo>
                        <a:pt x="233" y="45"/>
                      </a:lnTo>
                      <a:lnTo>
                        <a:pt x="240" y="74"/>
                      </a:lnTo>
                      <a:lnTo>
                        <a:pt x="250" y="104"/>
                      </a:lnTo>
                      <a:lnTo>
                        <a:pt x="266" y="141"/>
                      </a:lnTo>
                      <a:lnTo>
                        <a:pt x="262" y="197"/>
                      </a:lnTo>
                      <a:lnTo>
                        <a:pt x="262" y="217"/>
                      </a:lnTo>
                      <a:lnTo>
                        <a:pt x="249" y="220"/>
                      </a:lnTo>
                      <a:lnTo>
                        <a:pt x="239" y="214"/>
                      </a:lnTo>
                      <a:lnTo>
                        <a:pt x="230" y="201"/>
                      </a:lnTo>
                      <a:lnTo>
                        <a:pt x="227" y="189"/>
                      </a:lnTo>
                      <a:lnTo>
                        <a:pt x="224" y="177"/>
                      </a:lnTo>
                      <a:lnTo>
                        <a:pt x="222" y="158"/>
                      </a:lnTo>
                      <a:lnTo>
                        <a:pt x="207" y="125"/>
                      </a:lnTo>
                      <a:lnTo>
                        <a:pt x="204" y="115"/>
                      </a:lnTo>
                      <a:lnTo>
                        <a:pt x="198" y="91"/>
                      </a:lnTo>
                      <a:lnTo>
                        <a:pt x="189" y="141"/>
                      </a:lnTo>
                      <a:lnTo>
                        <a:pt x="190" y="192"/>
                      </a:lnTo>
                      <a:lnTo>
                        <a:pt x="190" y="267"/>
                      </a:lnTo>
                      <a:lnTo>
                        <a:pt x="191" y="285"/>
                      </a:lnTo>
                      <a:lnTo>
                        <a:pt x="184" y="301"/>
                      </a:lnTo>
                      <a:lnTo>
                        <a:pt x="172" y="305"/>
                      </a:lnTo>
                      <a:lnTo>
                        <a:pt x="161" y="304"/>
                      </a:lnTo>
                      <a:lnTo>
                        <a:pt x="154" y="296"/>
                      </a:lnTo>
                      <a:lnTo>
                        <a:pt x="148" y="281"/>
                      </a:lnTo>
                      <a:lnTo>
                        <a:pt x="143" y="257"/>
                      </a:lnTo>
                      <a:lnTo>
                        <a:pt x="143" y="181"/>
                      </a:lnTo>
                      <a:lnTo>
                        <a:pt x="139" y="132"/>
                      </a:lnTo>
                      <a:lnTo>
                        <a:pt x="141" y="85"/>
                      </a:lnTo>
                      <a:lnTo>
                        <a:pt x="130" y="113"/>
                      </a:lnTo>
                      <a:lnTo>
                        <a:pt x="120" y="135"/>
                      </a:lnTo>
                      <a:lnTo>
                        <a:pt x="115" y="153"/>
                      </a:lnTo>
                      <a:lnTo>
                        <a:pt x="116" y="177"/>
                      </a:lnTo>
                      <a:lnTo>
                        <a:pt x="119" y="209"/>
                      </a:lnTo>
                      <a:lnTo>
                        <a:pt x="122" y="253"/>
                      </a:lnTo>
                      <a:lnTo>
                        <a:pt x="122" y="265"/>
                      </a:lnTo>
                      <a:lnTo>
                        <a:pt x="119" y="276"/>
                      </a:lnTo>
                      <a:lnTo>
                        <a:pt x="110" y="287"/>
                      </a:lnTo>
                      <a:lnTo>
                        <a:pt x="99" y="293"/>
                      </a:lnTo>
                      <a:lnTo>
                        <a:pt x="88" y="290"/>
                      </a:lnTo>
                      <a:lnTo>
                        <a:pt x="82" y="276"/>
                      </a:lnTo>
                      <a:lnTo>
                        <a:pt x="75" y="250"/>
                      </a:lnTo>
                      <a:lnTo>
                        <a:pt x="70" y="158"/>
                      </a:lnTo>
                      <a:lnTo>
                        <a:pt x="75" y="122"/>
                      </a:lnTo>
                      <a:lnTo>
                        <a:pt x="64" y="133"/>
                      </a:lnTo>
                      <a:lnTo>
                        <a:pt x="58" y="144"/>
                      </a:lnTo>
                      <a:lnTo>
                        <a:pt x="52" y="164"/>
                      </a:lnTo>
                      <a:lnTo>
                        <a:pt x="48" y="181"/>
                      </a:lnTo>
                      <a:lnTo>
                        <a:pt x="45" y="205"/>
                      </a:lnTo>
                      <a:lnTo>
                        <a:pt x="41" y="236"/>
                      </a:lnTo>
                      <a:lnTo>
                        <a:pt x="37" y="246"/>
                      </a:lnTo>
                      <a:lnTo>
                        <a:pt x="29" y="253"/>
                      </a:lnTo>
                      <a:lnTo>
                        <a:pt x="17" y="254"/>
                      </a:lnTo>
                      <a:lnTo>
                        <a:pt x="6" y="250"/>
                      </a:lnTo>
                      <a:lnTo>
                        <a:pt x="0" y="240"/>
                      </a:lnTo>
                      <a:lnTo>
                        <a:pt x="1" y="200"/>
                      </a:lnTo>
                      <a:lnTo>
                        <a:pt x="8" y="160"/>
                      </a:lnTo>
                      <a:lnTo>
                        <a:pt x="14" y="129"/>
                      </a:lnTo>
                      <a:lnTo>
                        <a:pt x="30" y="84"/>
                      </a:lnTo>
                      <a:lnTo>
                        <a:pt x="56" y="31"/>
                      </a:lnTo>
                      <a:lnTo>
                        <a:pt x="63" y="29"/>
                      </a:lnTo>
                      <a:lnTo>
                        <a:pt x="71" y="29"/>
                      </a:lnTo>
                      <a:lnTo>
                        <a:pt x="81" y="34"/>
                      </a:lnTo>
                      <a:lnTo>
                        <a:pt x="92" y="42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42" name="Freeform 201"/>
                <p:cNvSpPr>
                  <a:spLocks/>
                </p:cNvSpPr>
                <p:nvPr/>
              </p:nvSpPr>
              <p:spPr bwMode="auto">
                <a:xfrm>
                  <a:off x="4436" y="2005"/>
                  <a:ext cx="31" cy="46"/>
                </a:xfrm>
                <a:custGeom>
                  <a:avLst/>
                  <a:gdLst>
                    <a:gd name="T0" fmla="*/ 0 w 61"/>
                    <a:gd name="T1" fmla="*/ 5 h 91"/>
                    <a:gd name="T2" fmla="*/ 1 w 61"/>
                    <a:gd name="T3" fmla="*/ 4 h 91"/>
                    <a:gd name="T4" fmla="*/ 2 w 61"/>
                    <a:gd name="T5" fmla="*/ 1 h 91"/>
                    <a:gd name="T6" fmla="*/ 4 w 61"/>
                    <a:gd name="T7" fmla="*/ 0 h 91"/>
                    <a:gd name="T8" fmla="*/ 5 w 61"/>
                    <a:gd name="T9" fmla="*/ 1 h 91"/>
                    <a:gd name="T10" fmla="*/ 6 w 61"/>
                    <a:gd name="T11" fmla="*/ 1 h 91"/>
                    <a:gd name="T12" fmla="*/ 8 w 61"/>
                    <a:gd name="T13" fmla="*/ 3 h 91"/>
                    <a:gd name="T14" fmla="*/ 8 w 61"/>
                    <a:gd name="T15" fmla="*/ 4 h 91"/>
                    <a:gd name="T16" fmla="*/ 8 w 61"/>
                    <a:gd name="T17" fmla="*/ 6 h 91"/>
                    <a:gd name="T18" fmla="*/ 8 w 61"/>
                    <a:gd name="T19" fmla="*/ 8 h 91"/>
                    <a:gd name="T20" fmla="*/ 7 w 61"/>
                    <a:gd name="T21" fmla="*/ 9 h 91"/>
                    <a:gd name="T22" fmla="*/ 6 w 61"/>
                    <a:gd name="T23" fmla="*/ 10 h 91"/>
                    <a:gd name="T24" fmla="*/ 3 w 61"/>
                    <a:gd name="T25" fmla="*/ 12 h 91"/>
                    <a:gd name="T26" fmla="*/ 0 w 61"/>
                    <a:gd name="T27" fmla="*/ 5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1"/>
                    <a:gd name="T43" fmla="*/ 0 h 91"/>
                    <a:gd name="T44" fmla="*/ 61 w 61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1" h="91">
                      <a:moveTo>
                        <a:pt x="0" y="36"/>
                      </a:moveTo>
                      <a:lnTo>
                        <a:pt x="4" y="25"/>
                      </a:lnTo>
                      <a:lnTo>
                        <a:pt x="14" y="6"/>
                      </a:lnTo>
                      <a:lnTo>
                        <a:pt x="25" y="0"/>
                      </a:lnTo>
                      <a:lnTo>
                        <a:pt x="38" y="2"/>
                      </a:lnTo>
                      <a:lnTo>
                        <a:pt x="47" y="8"/>
                      </a:lnTo>
                      <a:lnTo>
                        <a:pt x="59" y="19"/>
                      </a:lnTo>
                      <a:lnTo>
                        <a:pt x="61" y="29"/>
                      </a:lnTo>
                      <a:lnTo>
                        <a:pt x="61" y="46"/>
                      </a:lnTo>
                      <a:lnTo>
                        <a:pt x="59" y="57"/>
                      </a:lnTo>
                      <a:lnTo>
                        <a:pt x="55" y="70"/>
                      </a:lnTo>
                      <a:lnTo>
                        <a:pt x="42" y="78"/>
                      </a:lnTo>
                      <a:lnTo>
                        <a:pt x="18" y="91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yönetimi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Proje faaliyetlerinin, belirli bir hedefe ulaşmak için </a:t>
            </a:r>
          </a:p>
          <a:p>
            <a:r>
              <a:rPr lang="tr-TR" dirty="0" smtClean="0"/>
              <a:t>zaman, </a:t>
            </a:r>
          </a:p>
          <a:p>
            <a:r>
              <a:rPr lang="tr-TR" dirty="0" smtClean="0"/>
              <a:t>maliyet </a:t>
            </a:r>
          </a:p>
          <a:p>
            <a:r>
              <a:rPr lang="tr-TR" dirty="0" smtClean="0"/>
              <a:t>ve performans kısıtlamaları dahilinde kaynakların verimli kullanılarak planlanması, programlanması ve kontrolüdür.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713"/>
            <a:ext cx="7380288" cy="927100"/>
          </a:xfrm>
        </p:spPr>
        <p:txBody>
          <a:bodyPr>
            <a:normAutofit/>
          </a:bodyPr>
          <a:lstStyle/>
          <a:p>
            <a:pPr eaLnBrk="1" hangingPunct="1"/>
            <a:r>
              <a:rPr lang="tr-TR" sz="4000" b="1" smtClean="0">
                <a:latin typeface="Verdana" pitchFamily="34" charset="0"/>
              </a:rPr>
              <a:t>Proje Yönetimi Üçgeni: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  <a:p>
            <a:pPr eaLnBrk="1" hangingPunct="1">
              <a:buFontTx/>
              <a:buNone/>
            </a:pPr>
            <a:r>
              <a:rPr lang="tr-TR" smtClean="0"/>
              <a:t>		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3059113" y="2205038"/>
            <a:ext cx="3313112" cy="2592387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724525" y="4941888"/>
            <a:ext cx="1755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>
                <a:latin typeface="Verdana" pitchFamily="34" charset="0"/>
              </a:rPr>
              <a:t>MALİYET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995738" y="1628775"/>
            <a:ext cx="1465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tr-TR" sz="2800">
                <a:latin typeface="Verdana" pitchFamily="34" charset="0"/>
              </a:rPr>
              <a:t>KALİTE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051050" y="4933950"/>
            <a:ext cx="1479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800">
                <a:latin typeface="Verdana" pitchFamily="34" charset="0"/>
              </a:rPr>
              <a:t>ZAMAN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229600" cy="1143000"/>
          </a:xfrm>
        </p:spPr>
        <p:txBody>
          <a:bodyPr/>
          <a:lstStyle/>
          <a:p>
            <a:pPr eaLnBrk="1" hangingPunct="1"/>
            <a:r>
              <a:rPr lang="tr-TR" b="1" u="sng" dirty="0" smtClean="0">
                <a:solidFill>
                  <a:srgbClr val="FF3300"/>
                </a:solidFill>
                <a:latin typeface="Verdana" pitchFamily="34" charset="0"/>
              </a:rPr>
              <a:t>Kalite</a:t>
            </a:r>
            <a:r>
              <a:rPr lang="de-DE" u="sng" dirty="0" smtClean="0">
                <a:solidFill>
                  <a:srgbClr val="FF3300"/>
                </a:solidFill>
                <a:latin typeface="Verdana" pitchFamily="34" charset="0"/>
              </a:rPr>
              <a:t>:</a:t>
            </a:r>
            <a:r>
              <a:rPr lang="tr-TR" u="sng" dirty="0" smtClean="0">
                <a:solidFill>
                  <a:srgbClr val="FF3300"/>
                </a:solidFill>
                <a:latin typeface="Verdana" pitchFamily="34" charset="0"/>
              </a:rPr>
              <a:t/>
            </a:r>
            <a:br>
              <a:rPr lang="tr-TR" u="sng" dirty="0" smtClean="0">
                <a:solidFill>
                  <a:srgbClr val="FF3300"/>
                </a:solidFill>
                <a:latin typeface="Verdana" pitchFamily="34" charset="0"/>
              </a:rPr>
            </a:br>
            <a:endParaRPr lang="tr-TR" u="sng" dirty="0" smtClean="0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tr-TR" dirty="0" smtClean="0">
                <a:latin typeface="+mj-lt"/>
              </a:rPr>
              <a:t>Amaca uygunluk, sıfır kusur, istenen özelliklere</a:t>
            </a:r>
          </a:p>
          <a:p>
            <a:pPr algn="just" eaLnBrk="1" hangingPunct="1">
              <a:buFontTx/>
              <a:buNone/>
            </a:pPr>
            <a:r>
              <a:rPr lang="tr-TR" dirty="0" smtClean="0">
                <a:latin typeface="+mj-lt"/>
              </a:rPr>
              <a:t>uygunluktur. </a:t>
            </a:r>
          </a:p>
          <a:p>
            <a:pPr algn="just" eaLnBrk="1" hangingPunct="1">
              <a:buFontTx/>
              <a:buNone/>
            </a:pPr>
            <a:endParaRPr lang="tr-TR" dirty="0" smtClean="0">
              <a:latin typeface="+mj-lt"/>
            </a:endParaRPr>
          </a:p>
          <a:p>
            <a:pPr algn="just" eaLnBrk="1" hangingPunct="1">
              <a:buFontTx/>
              <a:buNone/>
            </a:pPr>
            <a:r>
              <a:rPr lang="tr-TR" dirty="0" smtClean="0">
                <a:latin typeface="+mj-lt"/>
              </a:rPr>
              <a:t>Projenin sonuçlarını ölçmek için istenen özellikler işin</a:t>
            </a:r>
          </a:p>
          <a:p>
            <a:pPr algn="just" eaLnBrk="1" hangingPunct="1">
              <a:buFontTx/>
              <a:buNone/>
            </a:pPr>
            <a:r>
              <a:rPr lang="tr-TR" dirty="0" smtClean="0">
                <a:latin typeface="+mj-lt"/>
              </a:rPr>
              <a:t>başında ortaya konmalı ve herkes tarafından kabul</a:t>
            </a:r>
          </a:p>
          <a:p>
            <a:pPr algn="just" eaLnBrk="1" hangingPunct="1">
              <a:buFontTx/>
              <a:buNone/>
            </a:pPr>
            <a:r>
              <a:rPr lang="tr-TR" dirty="0" smtClean="0">
                <a:latin typeface="+mj-lt"/>
              </a:rPr>
              <a:t>edilmelidir. </a:t>
            </a:r>
          </a:p>
          <a:p>
            <a:pPr algn="just" eaLnBrk="1" hangingPunct="1">
              <a:buFontTx/>
              <a:buNone/>
            </a:pPr>
            <a:endParaRPr lang="tr-TR" dirty="0" smtClean="0">
              <a:latin typeface="+mj-lt"/>
            </a:endParaRPr>
          </a:p>
          <a:p>
            <a:pPr algn="just" eaLnBrk="1" hangingPunct="1">
              <a:buFontTx/>
              <a:buNone/>
            </a:pPr>
            <a:r>
              <a:rPr lang="tr-TR" dirty="0" smtClean="0">
                <a:latin typeface="+mj-lt"/>
              </a:rPr>
              <a:t>Kalite olarak projenin başarısı, bu özelliklere uygun</a:t>
            </a:r>
          </a:p>
          <a:p>
            <a:pPr algn="just" eaLnBrk="1" hangingPunct="1">
              <a:buFontTx/>
              <a:buNone/>
            </a:pPr>
            <a:r>
              <a:rPr lang="tr-TR" dirty="0" smtClean="0">
                <a:latin typeface="+mj-lt"/>
              </a:rPr>
              <a:t>olmasına bağlıdır.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229600" cy="777875"/>
          </a:xfrm>
        </p:spPr>
        <p:txBody>
          <a:bodyPr>
            <a:normAutofit/>
          </a:bodyPr>
          <a:lstStyle/>
          <a:p>
            <a:pPr eaLnBrk="1" hangingPunct="1"/>
            <a:r>
              <a:rPr lang="tr-TR" b="1" u="sng" smtClean="0">
                <a:solidFill>
                  <a:srgbClr val="FF3300"/>
                </a:solidFill>
                <a:latin typeface="Verdana" pitchFamily="34" charset="0"/>
              </a:rPr>
              <a:t>Maliyet: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060848"/>
            <a:ext cx="8291513" cy="453680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dirty="0" smtClean="0">
                <a:latin typeface="Verdana" pitchFamily="34" charset="0"/>
              </a:rPr>
              <a:t>Harcamak üzere elinizde hazır bulunan ya da</a:t>
            </a:r>
          </a:p>
          <a:p>
            <a:pPr eaLnBrk="1" hangingPunct="1">
              <a:buFontTx/>
              <a:buNone/>
            </a:pPr>
            <a:r>
              <a:rPr lang="tr-TR" dirty="0" smtClean="0">
                <a:latin typeface="Verdana" pitchFamily="34" charset="0"/>
              </a:rPr>
              <a:t>projeye harcamak istediğiniz </a:t>
            </a:r>
            <a:r>
              <a:rPr lang="tr-TR" dirty="0" smtClean="0">
                <a:latin typeface="Verdana" pitchFamily="34" charset="0"/>
              </a:rPr>
              <a:t>parasal tutardır. </a:t>
            </a:r>
            <a:r>
              <a:rPr lang="tr-TR" dirty="0" smtClean="0">
                <a:latin typeface="Verdana" pitchFamily="34" charset="0"/>
              </a:rPr>
              <a:t>Ancak</a:t>
            </a:r>
          </a:p>
          <a:p>
            <a:pPr eaLnBrk="1" hangingPunct="1">
              <a:buFontTx/>
              <a:buNone/>
            </a:pPr>
            <a:r>
              <a:rPr lang="tr-TR" dirty="0" smtClean="0">
                <a:latin typeface="Verdana" pitchFamily="34" charset="0"/>
              </a:rPr>
              <a:t>gerçek maliyet proje tamamlandığında fiilen</a:t>
            </a:r>
          </a:p>
          <a:p>
            <a:pPr eaLnBrk="1" hangingPunct="1">
              <a:buFontTx/>
              <a:buNone/>
            </a:pPr>
            <a:r>
              <a:rPr lang="tr-TR" dirty="0" smtClean="0">
                <a:latin typeface="Verdana" pitchFamily="34" charset="0"/>
              </a:rPr>
              <a:t>Harcadığınızdır (ekonomik maliyet).</a:t>
            </a:r>
            <a:endParaRPr lang="tr-TR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3129</TotalTime>
  <Words>1239</Words>
  <Application>Microsoft Office PowerPoint</Application>
  <PresentationFormat>Ekran Gösterisi (4:3)</PresentationFormat>
  <Paragraphs>289</Paragraphs>
  <Slides>38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0" baseType="lpstr">
      <vt:lpstr>Cumba</vt:lpstr>
      <vt:lpstr>Clip</vt:lpstr>
      <vt:lpstr>Proje Yönetmi</vt:lpstr>
      <vt:lpstr>Yönetim,</vt:lpstr>
      <vt:lpstr>proje yönetim metodolojisi </vt:lpstr>
      <vt:lpstr>PROJE YÖNETİMİ</vt:lpstr>
      <vt:lpstr>Yönetim Süreçleri</vt:lpstr>
      <vt:lpstr>Proje yönetimi</vt:lpstr>
      <vt:lpstr>Proje Yönetimi Üçgeni:</vt:lpstr>
      <vt:lpstr>Kalite: </vt:lpstr>
      <vt:lpstr>Maliyet:</vt:lpstr>
      <vt:lpstr>Zaman: </vt:lpstr>
      <vt:lpstr>PROJE SÜRECİ</vt:lpstr>
      <vt:lpstr>PowerPoint Sunusu</vt:lpstr>
      <vt:lpstr>PROJE YÖNETİMİNE NE ZAMAN İHTİYAÇ DUYULUR?</vt:lpstr>
      <vt:lpstr>Proje Yönetiminin FaydalarI:</vt:lpstr>
      <vt:lpstr>Bir projenin başarisi; onu planlarken harcayacağıniz çaba, göstereceğiniz özen ve yetenekleriniz oraninda gerçekleşecektir.</vt:lpstr>
      <vt:lpstr>proje yönetimi ve kontrolü kapsamina giren konular</vt:lpstr>
      <vt:lpstr>Proje Yönetiminin Bileşenleri</vt:lpstr>
      <vt:lpstr>Proje Yönetiminin Bileşenleri</vt:lpstr>
      <vt:lpstr>Proje Yönetiminin Bileşenleri</vt:lpstr>
      <vt:lpstr>Proje Yönetiminin Bileşenleri</vt:lpstr>
      <vt:lpstr>PowerPoint Sunusu</vt:lpstr>
      <vt:lpstr>PowerPoint Sunusu</vt:lpstr>
      <vt:lpstr>Proje Faaliyetlerini Belirlerken:</vt:lpstr>
      <vt:lpstr>Bundan sonra tüm faaliyetleri mantıksal sıralayınız. Bunu yapmak için her birini teker teker ele alınIZ ve şunlara karar verİNİZ:</vt:lpstr>
      <vt:lpstr>Bundan sonra tüm faaliyetleri mantıksal sıralayın. Bunu yapmak için her birini teker teker ele alın ve şunlara karar verin:</vt:lpstr>
      <vt:lpstr>ÇİZELGELEME</vt:lpstr>
      <vt:lpstr>Sürenin tahmin edilebilmesi için: </vt:lpstr>
      <vt:lpstr>PowerPoint Sunusu</vt:lpstr>
      <vt:lpstr> </vt:lpstr>
      <vt:lpstr>Planların Sapma Nedenleri</vt:lpstr>
      <vt:lpstr>Bir Projenin Aksamasının Nedenleri</vt:lpstr>
      <vt:lpstr>Risk Değerlendirme: “Ne Olur?”</vt:lpstr>
      <vt:lpstr>Risk Yönetimi</vt:lpstr>
      <vt:lpstr>Risk Yönetimi Türleri</vt:lpstr>
      <vt:lpstr>Risk Yönetimi</vt:lpstr>
      <vt:lpstr>Risk Yönetimi</vt:lpstr>
      <vt:lpstr>Risk Değerlendirilmesi</vt:lpstr>
      <vt:lpstr>Risk Yönetiminin Araç ve Teknikleri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hdf</dc:creator>
  <cp:lastModifiedBy>can</cp:lastModifiedBy>
  <cp:revision>55</cp:revision>
  <dcterms:created xsi:type="dcterms:W3CDTF">2018-12-30T15:07:49Z</dcterms:created>
  <dcterms:modified xsi:type="dcterms:W3CDTF">2019-01-02T19:45:54Z</dcterms:modified>
</cp:coreProperties>
</file>