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5" r:id="rId1"/>
    <p:sldMasterId id="2147484903" r:id="rId2"/>
    <p:sldMasterId id="2147484933" r:id="rId3"/>
    <p:sldMasterId id="2147484951" r:id="rId4"/>
  </p:sldMasterIdLst>
  <p:notesMasterIdLst>
    <p:notesMasterId r:id="rId36"/>
  </p:notesMasterIdLst>
  <p:handoutMasterIdLst>
    <p:handoutMasterId r:id="rId37"/>
  </p:handoutMasterIdLst>
  <p:sldIdLst>
    <p:sldId id="481" r:id="rId5"/>
    <p:sldId id="449" r:id="rId6"/>
    <p:sldId id="483" r:id="rId7"/>
    <p:sldId id="462" r:id="rId8"/>
    <p:sldId id="492" r:id="rId9"/>
    <p:sldId id="493" r:id="rId10"/>
    <p:sldId id="463" r:id="rId11"/>
    <p:sldId id="486" r:id="rId12"/>
    <p:sldId id="469" r:id="rId13"/>
    <p:sldId id="484" r:id="rId14"/>
    <p:sldId id="485" r:id="rId15"/>
    <p:sldId id="466" r:id="rId16"/>
    <p:sldId id="457" r:id="rId17"/>
    <p:sldId id="473" r:id="rId18"/>
    <p:sldId id="487" r:id="rId19"/>
    <p:sldId id="482" r:id="rId20"/>
    <p:sldId id="489" r:id="rId21"/>
    <p:sldId id="488" r:id="rId22"/>
    <p:sldId id="490" r:id="rId23"/>
    <p:sldId id="491" r:id="rId24"/>
    <p:sldId id="470" r:id="rId25"/>
    <p:sldId id="474" r:id="rId26"/>
    <p:sldId id="475" r:id="rId27"/>
    <p:sldId id="477" r:id="rId28"/>
    <p:sldId id="451" r:id="rId29"/>
    <p:sldId id="453" r:id="rId30"/>
    <p:sldId id="465" r:id="rId31"/>
    <p:sldId id="478" r:id="rId32"/>
    <p:sldId id="480" r:id="rId33"/>
    <p:sldId id="372" r:id="rId34"/>
    <p:sldId id="472" r:id="rId35"/>
  </p:sldIdLst>
  <p:sldSz cx="12192000" cy="6858000"/>
  <p:notesSz cx="7315200" cy="96012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d Nedeni" id="{5CD75F5C-0BF4-4DA6-8B3B-1DBD87A818D1}">
          <p14:sldIdLst>
            <p14:sldId id="481"/>
            <p14:sldId id="449"/>
            <p14:sldId id="483"/>
            <p14:sldId id="462"/>
            <p14:sldId id="492"/>
            <p14:sldId id="493"/>
            <p14:sldId id="463"/>
            <p14:sldId id="486"/>
            <p14:sldId id="469"/>
            <p14:sldId id="484"/>
            <p14:sldId id="485"/>
            <p14:sldId id="466"/>
            <p14:sldId id="457"/>
            <p14:sldId id="473"/>
            <p14:sldId id="487"/>
            <p14:sldId id="482"/>
            <p14:sldId id="489"/>
            <p14:sldId id="488"/>
            <p14:sldId id="490"/>
            <p14:sldId id="491"/>
            <p14:sldId id="470"/>
            <p14:sldId id="474"/>
            <p14:sldId id="475"/>
            <p14:sldId id="477"/>
            <p14:sldId id="451"/>
            <p14:sldId id="453"/>
            <p14:sldId id="465"/>
            <p14:sldId id="478"/>
            <p14:sldId id="480"/>
            <p14:sldId id="372"/>
            <p14:sldId id="47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F5DF71-5A78-4F61-A8FC-190B22801D8D}" type="doc">
      <dgm:prSet loTypeId="urn:microsoft.com/office/officeart/2008/layout/Square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E6C15CB-A8B7-4CF6-81FA-75AA832578BC}">
      <dgm:prSet phldrT="[Metin]" custT="1"/>
      <dgm:spPr/>
      <dgm:t>
        <a:bodyPr/>
        <a:lstStyle/>
        <a:p>
          <a:r>
            <a:rPr lang="tr-TR" sz="1800" b="1" dirty="0" smtClean="0"/>
            <a:t>İnceleme-Takip</a:t>
          </a:r>
          <a:endParaRPr lang="tr-TR" sz="1800" b="1" dirty="0"/>
        </a:p>
      </dgm:t>
    </dgm:pt>
    <dgm:pt modelId="{9C94E704-A94F-4BBF-9F19-4832F6AB85C9}" type="parTrans" cxnId="{2B8C1EF5-331E-478A-9FD8-D16E817D3962}">
      <dgm:prSet/>
      <dgm:spPr/>
      <dgm:t>
        <a:bodyPr/>
        <a:lstStyle/>
        <a:p>
          <a:endParaRPr lang="tr-TR"/>
        </a:p>
      </dgm:t>
    </dgm:pt>
    <dgm:pt modelId="{E8E5135B-2C8B-482C-BB50-36BEA74F317F}" type="sibTrans" cxnId="{2B8C1EF5-331E-478A-9FD8-D16E817D3962}">
      <dgm:prSet/>
      <dgm:spPr/>
      <dgm:t>
        <a:bodyPr/>
        <a:lstStyle/>
        <a:p>
          <a:endParaRPr lang="tr-TR"/>
        </a:p>
      </dgm:t>
    </dgm:pt>
    <dgm:pt modelId="{2C717D37-AD0A-4990-9CA3-3CD35ABC3309}">
      <dgm:prSet phldrT="[Metin]" custT="1"/>
      <dgm:spPr/>
      <dgm:t>
        <a:bodyPr/>
        <a:lstStyle/>
        <a:p>
          <a:r>
            <a:rPr lang="tr-TR" sz="1800" b="1" dirty="0" smtClean="0"/>
            <a:t>Güncel Eğilimler</a:t>
          </a:r>
          <a:endParaRPr lang="tr-TR" sz="1800" b="1" dirty="0"/>
        </a:p>
      </dgm:t>
    </dgm:pt>
    <dgm:pt modelId="{F48E06F8-7D78-45C0-B500-1B2D11316C76}" type="parTrans" cxnId="{498BC5ED-1082-4759-83DA-AF4CA6A78ABB}">
      <dgm:prSet/>
      <dgm:spPr/>
      <dgm:t>
        <a:bodyPr/>
        <a:lstStyle/>
        <a:p>
          <a:endParaRPr lang="tr-TR"/>
        </a:p>
      </dgm:t>
    </dgm:pt>
    <dgm:pt modelId="{7CD45604-A3E3-405D-BD29-83C34E2C9417}" type="sibTrans" cxnId="{498BC5ED-1082-4759-83DA-AF4CA6A78ABB}">
      <dgm:prSet/>
      <dgm:spPr/>
      <dgm:t>
        <a:bodyPr/>
        <a:lstStyle/>
        <a:p>
          <a:endParaRPr lang="tr-TR"/>
        </a:p>
      </dgm:t>
    </dgm:pt>
    <dgm:pt modelId="{FFB24C59-E0ED-4FED-8343-D972F45D3FD4}">
      <dgm:prSet phldrT="[Metin]" custT="1"/>
      <dgm:spPr/>
      <dgm:t>
        <a:bodyPr/>
        <a:lstStyle/>
        <a:p>
          <a:r>
            <a:rPr lang="tr-TR" sz="1800" b="1" dirty="0" smtClean="0"/>
            <a:t>Dergiler</a:t>
          </a:r>
          <a:endParaRPr lang="tr-TR" sz="1800" b="1" dirty="0"/>
        </a:p>
      </dgm:t>
    </dgm:pt>
    <dgm:pt modelId="{987DB6D6-0F37-4B16-8A1F-C20C88F7A405}" type="parTrans" cxnId="{45DD6348-873D-41A5-BF10-EC04DAA7D952}">
      <dgm:prSet/>
      <dgm:spPr/>
      <dgm:t>
        <a:bodyPr/>
        <a:lstStyle/>
        <a:p>
          <a:endParaRPr lang="tr-TR"/>
        </a:p>
      </dgm:t>
    </dgm:pt>
    <dgm:pt modelId="{DEDAE7C1-979E-4619-9809-BFD5402EB7BD}" type="sibTrans" cxnId="{45DD6348-873D-41A5-BF10-EC04DAA7D952}">
      <dgm:prSet/>
      <dgm:spPr/>
      <dgm:t>
        <a:bodyPr/>
        <a:lstStyle/>
        <a:p>
          <a:endParaRPr lang="tr-TR"/>
        </a:p>
      </dgm:t>
    </dgm:pt>
    <dgm:pt modelId="{D163A4E0-2441-4F2A-8656-ED1834C9A451}">
      <dgm:prSet phldrT="[Metin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tr-TR" b="1" dirty="0" smtClean="0"/>
            <a:t>Akademik Paylaşım</a:t>
          </a:r>
          <a:endParaRPr lang="tr-TR" b="1" dirty="0"/>
        </a:p>
      </dgm:t>
    </dgm:pt>
    <dgm:pt modelId="{2A01BAD7-3CD9-40FC-84CF-D39C2FA9BFB3}" type="parTrans" cxnId="{0B909C90-9152-4E50-9956-1ADADDEF96BB}">
      <dgm:prSet/>
      <dgm:spPr/>
      <dgm:t>
        <a:bodyPr/>
        <a:lstStyle/>
        <a:p>
          <a:endParaRPr lang="tr-TR"/>
        </a:p>
      </dgm:t>
    </dgm:pt>
    <dgm:pt modelId="{A6CECBC7-747B-45D8-9394-BAE6C7120481}" type="sibTrans" cxnId="{0B909C90-9152-4E50-9956-1ADADDEF96BB}">
      <dgm:prSet/>
      <dgm:spPr/>
      <dgm:t>
        <a:bodyPr/>
        <a:lstStyle/>
        <a:p>
          <a:endParaRPr lang="tr-TR"/>
        </a:p>
      </dgm:t>
    </dgm:pt>
    <dgm:pt modelId="{92B0CD39-203D-4416-A508-BC95738CC880}">
      <dgm:prSet phldrT="[Metin]" custT="1"/>
      <dgm:spPr/>
      <dgm:t>
        <a:bodyPr/>
        <a:lstStyle/>
        <a:p>
          <a:r>
            <a:rPr lang="tr-TR" sz="1800" b="1" dirty="0" smtClean="0"/>
            <a:t>Akran Görüşleri</a:t>
          </a:r>
          <a:endParaRPr lang="tr-TR" sz="1800" b="1" dirty="0"/>
        </a:p>
      </dgm:t>
    </dgm:pt>
    <dgm:pt modelId="{3079E3CF-B98B-446B-99A7-F04BF2183F37}" type="parTrans" cxnId="{C62F6ACF-8834-4F80-A543-730A74165CDB}">
      <dgm:prSet/>
      <dgm:spPr/>
      <dgm:t>
        <a:bodyPr/>
        <a:lstStyle/>
        <a:p>
          <a:endParaRPr lang="tr-TR"/>
        </a:p>
      </dgm:t>
    </dgm:pt>
    <dgm:pt modelId="{96B09BC2-C7E2-4318-9FC4-6F23AF8B9D6D}" type="sibTrans" cxnId="{C62F6ACF-8834-4F80-A543-730A74165CDB}">
      <dgm:prSet/>
      <dgm:spPr/>
      <dgm:t>
        <a:bodyPr/>
        <a:lstStyle/>
        <a:p>
          <a:endParaRPr lang="tr-TR"/>
        </a:p>
      </dgm:t>
    </dgm:pt>
    <dgm:pt modelId="{EEC25464-5A79-4D70-B7B2-6A82EFAE18F3}">
      <dgm:prSet phldrT="[Metin]" custT="1"/>
      <dgm:spPr/>
      <dgm:t>
        <a:bodyPr/>
        <a:lstStyle/>
        <a:p>
          <a:r>
            <a:rPr lang="tr-TR" sz="1800" b="1" dirty="0" smtClean="0"/>
            <a:t>Uzman Görüşleri</a:t>
          </a:r>
          <a:endParaRPr lang="tr-TR" sz="1800" b="1" dirty="0"/>
        </a:p>
      </dgm:t>
    </dgm:pt>
    <dgm:pt modelId="{B37595BB-38BD-4A59-B552-E4F0DFAE9EEB}" type="parTrans" cxnId="{4A4C87AF-96F3-4145-A12C-BBFFA3AA6041}">
      <dgm:prSet/>
      <dgm:spPr/>
      <dgm:t>
        <a:bodyPr/>
        <a:lstStyle/>
        <a:p>
          <a:endParaRPr lang="tr-TR"/>
        </a:p>
      </dgm:t>
    </dgm:pt>
    <dgm:pt modelId="{8C4F89F0-9951-41B1-A5D2-18A2CDA87964}" type="sibTrans" cxnId="{4A4C87AF-96F3-4145-A12C-BBFFA3AA6041}">
      <dgm:prSet/>
      <dgm:spPr/>
      <dgm:t>
        <a:bodyPr/>
        <a:lstStyle/>
        <a:p>
          <a:endParaRPr lang="tr-TR"/>
        </a:p>
      </dgm:t>
    </dgm:pt>
    <dgm:pt modelId="{FEC6DE7D-02B9-439F-A02F-9AB821443143}">
      <dgm:prSet phldrT="[Metin]" custT="1"/>
      <dgm:spPr/>
      <dgm:t>
        <a:bodyPr/>
        <a:lstStyle/>
        <a:p>
          <a:r>
            <a:rPr lang="tr-TR" sz="1800" b="1" dirty="0" smtClean="0"/>
            <a:t>Bilimsel Toplantılar</a:t>
          </a:r>
          <a:endParaRPr lang="tr-TR" sz="1800" b="1" dirty="0"/>
        </a:p>
      </dgm:t>
    </dgm:pt>
    <dgm:pt modelId="{596F8B8F-28E0-44A0-A088-281DA5166176}" type="parTrans" cxnId="{9B00065C-FAFD-48B4-91BB-EAB254539F9A}">
      <dgm:prSet/>
      <dgm:spPr/>
      <dgm:t>
        <a:bodyPr/>
        <a:lstStyle/>
        <a:p>
          <a:endParaRPr lang="tr-TR"/>
        </a:p>
      </dgm:t>
    </dgm:pt>
    <dgm:pt modelId="{73D9D3EC-6F84-49FD-A933-EEFFE3069425}" type="sibTrans" cxnId="{9B00065C-FAFD-48B4-91BB-EAB254539F9A}">
      <dgm:prSet/>
      <dgm:spPr/>
      <dgm:t>
        <a:bodyPr/>
        <a:lstStyle/>
        <a:p>
          <a:endParaRPr lang="tr-TR"/>
        </a:p>
      </dgm:t>
    </dgm:pt>
    <dgm:pt modelId="{A3519B0B-0928-4467-8894-218B47A3D673}">
      <dgm:prSet phldrT="[Metin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tr-TR" b="1" dirty="0" smtClean="0"/>
            <a:t>Çalışılan Alan</a:t>
          </a:r>
          <a:endParaRPr lang="tr-TR" b="1" dirty="0"/>
        </a:p>
      </dgm:t>
    </dgm:pt>
    <dgm:pt modelId="{12E7B18D-5A26-4C61-8770-E473DFD7AB53}" type="parTrans" cxnId="{1F46E883-6AC4-4C31-9184-027F6C32402E}">
      <dgm:prSet/>
      <dgm:spPr/>
      <dgm:t>
        <a:bodyPr/>
        <a:lstStyle/>
        <a:p>
          <a:endParaRPr lang="tr-TR"/>
        </a:p>
      </dgm:t>
    </dgm:pt>
    <dgm:pt modelId="{FB88AF1E-7BEE-4384-B868-C190A2F95256}" type="sibTrans" cxnId="{1F46E883-6AC4-4C31-9184-027F6C32402E}">
      <dgm:prSet/>
      <dgm:spPr/>
      <dgm:t>
        <a:bodyPr/>
        <a:lstStyle/>
        <a:p>
          <a:endParaRPr lang="tr-TR"/>
        </a:p>
      </dgm:t>
    </dgm:pt>
    <dgm:pt modelId="{D81D7C37-ADD0-4283-BFE9-E0A8FD722BD1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tr-TR" b="1" dirty="0" smtClean="0"/>
            <a:t>Bireysel Faktörler</a:t>
          </a:r>
          <a:endParaRPr lang="tr-TR" b="1" dirty="0"/>
        </a:p>
      </dgm:t>
    </dgm:pt>
    <dgm:pt modelId="{5D3E58E7-7C61-4624-B73E-76793FAC958E}" type="parTrans" cxnId="{FE1CA761-DF5F-4B80-9A5E-215330F2B0B5}">
      <dgm:prSet/>
      <dgm:spPr/>
      <dgm:t>
        <a:bodyPr/>
        <a:lstStyle/>
        <a:p>
          <a:endParaRPr lang="tr-TR"/>
        </a:p>
      </dgm:t>
    </dgm:pt>
    <dgm:pt modelId="{51249528-9F7B-45FB-B6B7-6A5464A387C2}" type="sibTrans" cxnId="{FE1CA761-DF5F-4B80-9A5E-215330F2B0B5}">
      <dgm:prSet/>
      <dgm:spPr/>
      <dgm:t>
        <a:bodyPr/>
        <a:lstStyle/>
        <a:p>
          <a:endParaRPr lang="tr-TR"/>
        </a:p>
      </dgm:t>
    </dgm:pt>
    <dgm:pt modelId="{33A32C8A-5DDD-4CC2-883F-12672973C3F3}">
      <dgm:prSet custT="1"/>
      <dgm:spPr/>
      <dgm:t>
        <a:bodyPr/>
        <a:lstStyle/>
        <a:p>
          <a:r>
            <a:rPr lang="tr-TR" sz="1800" b="1" dirty="0" smtClean="0"/>
            <a:t>Alandaki Deneyimler</a:t>
          </a:r>
          <a:endParaRPr lang="tr-TR" sz="1800" b="1" dirty="0"/>
        </a:p>
      </dgm:t>
    </dgm:pt>
    <dgm:pt modelId="{CDF12DA1-20D0-4F9D-B1B4-C0AE31D2C50B}" type="parTrans" cxnId="{CB22F2D6-90E0-4419-A3B1-7FFDBD9BBC5D}">
      <dgm:prSet/>
      <dgm:spPr/>
      <dgm:t>
        <a:bodyPr/>
        <a:lstStyle/>
        <a:p>
          <a:endParaRPr lang="tr-TR"/>
        </a:p>
      </dgm:t>
    </dgm:pt>
    <dgm:pt modelId="{1DA3C9EB-2E3B-4A4B-ACF1-8BF88E130976}" type="sibTrans" cxnId="{CB22F2D6-90E0-4419-A3B1-7FFDBD9BBC5D}">
      <dgm:prSet/>
      <dgm:spPr/>
      <dgm:t>
        <a:bodyPr/>
        <a:lstStyle/>
        <a:p>
          <a:endParaRPr lang="tr-TR"/>
        </a:p>
      </dgm:t>
    </dgm:pt>
    <dgm:pt modelId="{45146D82-109B-4780-B30C-6B0050821669}">
      <dgm:prSet custT="1"/>
      <dgm:spPr/>
      <dgm:t>
        <a:bodyPr/>
        <a:lstStyle/>
        <a:p>
          <a:r>
            <a:rPr lang="tr-TR" sz="1800" b="1" dirty="0" smtClean="0"/>
            <a:t>Güncel Teknolojik Gelişmeler</a:t>
          </a:r>
          <a:endParaRPr lang="tr-TR" sz="1800" b="1" dirty="0"/>
        </a:p>
      </dgm:t>
    </dgm:pt>
    <dgm:pt modelId="{FA653CC9-1F65-4B86-B96F-5102DB7D8112}" type="parTrans" cxnId="{E3701402-CD2D-4C2D-BDBE-1372307FD6AE}">
      <dgm:prSet/>
      <dgm:spPr/>
      <dgm:t>
        <a:bodyPr/>
        <a:lstStyle/>
        <a:p>
          <a:endParaRPr lang="tr-TR"/>
        </a:p>
      </dgm:t>
    </dgm:pt>
    <dgm:pt modelId="{B04E7C3B-CBE5-4CFB-9C34-30F04B122F28}" type="sibTrans" cxnId="{E3701402-CD2D-4C2D-BDBE-1372307FD6AE}">
      <dgm:prSet/>
      <dgm:spPr/>
      <dgm:t>
        <a:bodyPr/>
        <a:lstStyle/>
        <a:p>
          <a:endParaRPr lang="tr-TR"/>
        </a:p>
      </dgm:t>
    </dgm:pt>
    <dgm:pt modelId="{837340DA-3091-4464-9BB3-7F6F110664C1}">
      <dgm:prSet custT="1"/>
      <dgm:spPr/>
      <dgm:t>
        <a:bodyPr/>
        <a:lstStyle/>
        <a:p>
          <a:r>
            <a:rPr lang="tr-TR" sz="1800" b="1" dirty="0" smtClean="0"/>
            <a:t>Alandaki Yenilikler</a:t>
          </a:r>
          <a:endParaRPr lang="tr-TR" sz="1800" b="1" dirty="0"/>
        </a:p>
      </dgm:t>
    </dgm:pt>
    <dgm:pt modelId="{27FFD858-F75C-4C70-A44E-95CF3DE2C388}" type="parTrans" cxnId="{C593A925-B445-4F49-92E9-B4792E91CA4E}">
      <dgm:prSet/>
      <dgm:spPr/>
      <dgm:t>
        <a:bodyPr/>
        <a:lstStyle/>
        <a:p>
          <a:endParaRPr lang="tr-TR"/>
        </a:p>
      </dgm:t>
    </dgm:pt>
    <dgm:pt modelId="{2956C7CE-C016-4654-A4C7-B99E5A2B6A12}" type="sibTrans" cxnId="{C593A925-B445-4F49-92E9-B4792E91CA4E}">
      <dgm:prSet/>
      <dgm:spPr/>
      <dgm:t>
        <a:bodyPr/>
        <a:lstStyle/>
        <a:p>
          <a:endParaRPr lang="tr-TR"/>
        </a:p>
      </dgm:t>
    </dgm:pt>
    <dgm:pt modelId="{60D9D423-29FA-4056-A5B3-C78A47AA14F0}">
      <dgm:prSet custT="1"/>
      <dgm:spPr/>
      <dgm:t>
        <a:bodyPr/>
        <a:lstStyle/>
        <a:p>
          <a:r>
            <a:rPr lang="tr-TR" sz="1800" b="1" dirty="0" smtClean="0"/>
            <a:t>Gözlem Yapma/ Sorgulama</a:t>
          </a:r>
          <a:endParaRPr lang="tr-TR" sz="1800" b="1" dirty="0"/>
        </a:p>
      </dgm:t>
    </dgm:pt>
    <dgm:pt modelId="{6175D648-D1FB-4F8A-9440-F7490F6DD495}" type="parTrans" cxnId="{57F2142D-23C3-438B-B384-1B6616F5EDE4}">
      <dgm:prSet/>
      <dgm:spPr/>
      <dgm:t>
        <a:bodyPr/>
        <a:lstStyle/>
        <a:p>
          <a:endParaRPr lang="tr-TR"/>
        </a:p>
      </dgm:t>
    </dgm:pt>
    <dgm:pt modelId="{77E25543-D998-45AA-81DA-322A9CC30C2B}" type="sibTrans" cxnId="{57F2142D-23C3-438B-B384-1B6616F5EDE4}">
      <dgm:prSet/>
      <dgm:spPr/>
      <dgm:t>
        <a:bodyPr/>
        <a:lstStyle/>
        <a:p>
          <a:endParaRPr lang="tr-TR"/>
        </a:p>
      </dgm:t>
    </dgm:pt>
    <dgm:pt modelId="{265A43EA-BCE0-4781-85D7-CB2CCBA933EC}">
      <dgm:prSet custT="1"/>
      <dgm:spPr/>
      <dgm:t>
        <a:bodyPr/>
        <a:lstStyle/>
        <a:p>
          <a:r>
            <a:rPr lang="tr-TR" sz="1800" b="1" dirty="0" smtClean="0"/>
            <a:t>İlgi alanı</a:t>
          </a:r>
          <a:endParaRPr lang="tr-TR" sz="1800" b="1" dirty="0"/>
        </a:p>
      </dgm:t>
    </dgm:pt>
    <dgm:pt modelId="{07E45989-5C84-4481-8B0B-1AC57D0AB3B9}" type="parTrans" cxnId="{5D761965-C0E4-49A4-9B8F-7D8CC815246A}">
      <dgm:prSet/>
      <dgm:spPr/>
      <dgm:t>
        <a:bodyPr/>
        <a:lstStyle/>
        <a:p>
          <a:endParaRPr lang="tr-TR"/>
        </a:p>
      </dgm:t>
    </dgm:pt>
    <dgm:pt modelId="{584120AB-BD12-4C9F-AD5F-410D1E951673}" type="sibTrans" cxnId="{5D761965-C0E4-49A4-9B8F-7D8CC815246A}">
      <dgm:prSet/>
      <dgm:spPr/>
      <dgm:t>
        <a:bodyPr/>
        <a:lstStyle/>
        <a:p>
          <a:endParaRPr lang="tr-TR"/>
        </a:p>
      </dgm:t>
    </dgm:pt>
    <dgm:pt modelId="{5AA1D44B-C687-48E6-9B2C-E9C91045F088}">
      <dgm:prSet phldrT="[Metin]" custT="1"/>
      <dgm:spPr/>
      <dgm:t>
        <a:bodyPr/>
        <a:lstStyle/>
        <a:p>
          <a:r>
            <a:rPr lang="tr-TR" sz="1800" b="1" dirty="0" smtClean="0"/>
            <a:t>Araştırma Önerileri</a:t>
          </a:r>
          <a:endParaRPr lang="tr-TR" sz="1800" b="1" dirty="0"/>
        </a:p>
      </dgm:t>
    </dgm:pt>
    <dgm:pt modelId="{8BC2370C-B54E-4BA1-AB1B-F10838AEB7F7}" type="parTrans" cxnId="{08F9B725-1437-43EA-A3EA-75B50041D976}">
      <dgm:prSet/>
      <dgm:spPr/>
      <dgm:t>
        <a:bodyPr/>
        <a:lstStyle/>
        <a:p>
          <a:endParaRPr lang="tr-TR"/>
        </a:p>
      </dgm:t>
    </dgm:pt>
    <dgm:pt modelId="{4089868C-AED7-47E9-917A-F9BDDD1B8AFD}" type="sibTrans" cxnId="{08F9B725-1437-43EA-A3EA-75B50041D976}">
      <dgm:prSet/>
      <dgm:spPr/>
      <dgm:t>
        <a:bodyPr/>
        <a:lstStyle/>
        <a:p>
          <a:endParaRPr lang="tr-TR"/>
        </a:p>
      </dgm:t>
    </dgm:pt>
    <dgm:pt modelId="{C1779DA4-48C3-4C8E-BA9E-3F56A5119ACC}">
      <dgm:prSet phldrT="[Metin]" custT="1"/>
      <dgm:spPr/>
      <dgm:t>
        <a:bodyPr/>
        <a:lstStyle/>
        <a:p>
          <a:r>
            <a:rPr lang="tr-TR" sz="1800" b="1" dirty="0" smtClean="0"/>
            <a:t>Temel kaynaklar</a:t>
          </a:r>
          <a:endParaRPr lang="tr-TR" sz="1800" b="1" dirty="0"/>
        </a:p>
      </dgm:t>
    </dgm:pt>
    <dgm:pt modelId="{72A25403-1EAD-4DB8-9DEE-9085E84E37BC}" type="parTrans" cxnId="{EFEA8819-4386-4B7D-9478-626E741E68DB}">
      <dgm:prSet/>
      <dgm:spPr/>
      <dgm:t>
        <a:bodyPr/>
        <a:lstStyle/>
        <a:p>
          <a:endParaRPr lang="tr-TR"/>
        </a:p>
      </dgm:t>
    </dgm:pt>
    <dgm:pt modelId="{D4B02477-DE62-4FAB-9FB9-C014897DF912}" type="sibTrans" cxnId="{EFEA8819-4386-4B7D-9478-626E741E68DB}">
      <dgm:prSet/>
      <dgm:spPr/>
      <dgm:t>
        <a:bodyPr/>
        <a:lstStyle/>
        <a:p>
          <a:endParaRPr lang="tr-TR"/>
        </a:p>
      </dgm:t>
    </dgm:pt>
    <dgm:pt modelId="{9E041E61-6E25-42A7-A110-B0E19F6C7122}">
      <dgm:prSet phldrT="[Metin]" custT="1"/>
      <dgm:spPr/>
      <dgm:t>
        <a:bodyPr/>
        <a:lstStyle/>
        <a:p>
          <a:r>
            <a:rPr lang="tr-TR" sz="1800" b="1" dirty="0" smtClean="0"/>
            <a:t>Akademik Ağlar</a:t>
          </a:r>
          <a:endParaRPr lang="tr-TR" sz="1800" b="1" dirty="0"/>
        </a:p>
      </dgm:t>
    </dgm:pt>
    <dgm:pt modelId="{532DEBCA-C5BF-46FC-A5FE-0754EEBCB54F}" type="parTrans" cxnId="{E8A543E0-D336-421B-9A35-C7670448452B}">
      <dgm:prSet/>
      <dgm:spPr/>
      <dgm:t>
        <a:bodyPr/>
        <a:lstStyle/>
        <a:p>
          <a:endParaRPr lang="tr-TR"/>
        </a:p>
      </dgm:t>
    </dgm:pt>
    <dgm:pt modelId="{285994E7-0CB3-4226-A92D-ABA1212F2EA1}" type="sibTrans" cxnId="{E8A543E0-D336-421B-9A35-C7670448452B}">
      <dgm:prSet/>
      <dgm:spPr/>
      <dgm:t>
        <a:bodyPr/>
        <a:lstStyle/>
        <a:p>
          <a:endParaRPr lang="tr-TR"/>
        </a:p>
      </dgm:t>
    </dgm:pt>
    <dgm:pt modelId="{C53063BF-72DC-41EF-9A6B-62531D3895CE}">
      <dgm:prSet phldrT="[Metin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tr-TR" b="1" dirty="0" smtClean="0"/>
            <a:t>Literatür</a:t>
          </a:r>
          <a:endParaRPr lang="tr-TR" b="1" dirty="0"/>
        </a:p>
      </dgm:t>
    </dgm:pt>
    <dgm:pt modelId="{9288D6B7-C46B-4AD7-9D07-91CE63FDB58E}" type="sibTrans" cxnId="{70C91F24-3DC2-438E-89F5-B15D95C89472}">
      <dgm:prSet/>
      <dgm:spPr/>
      <dgm:t>
        <a:bodyPr/>
        <a:lstStyle/>
        <a:p>
          <a:endParaRPr lang="tr-TR"/>
        </a:p>
      </dgm:t>
    </dgm:pt>
    <dgm:pt modelId="{32EB0D0A-433B-45DE-81FD-BB06E02D7E29}" type="parTrans" cxnId="{70C91F24-3DC2-438E-89F5-B15D95C89472}">
      <dgm:prSet/>
      <dgm:spPr/>
      <dgm:t>
        <a:bodyPr/>
        <a:lstStyle/>
        <a:p>
          <a:endParaRPr lang="tr-TR"/>
        </a:p>
      </dgm:t>
    </dgm:pt>
    <dgm:pt modelId="{8971787F-E33A-41C8-A139-50156590F0D5}" type="pres">
      <dgm:prSet presAssocID="{3BF5DF71-5A78-4F61-A8FC-190B22801D8D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17D3DE1A-D28C-4569-9EDF-82B647AEA413}" type="pres">
      <dgm:prSet presAssocID="{C53063BF-72DC-41EF-9A6B-62531D3895CE}" presName="root" presStyleCnt="0">
        <dgm:presLayoutVars>
          <dgm:chMax/>
          <dgm:chPref/>
        </dgm:presLayoutVars>
      </dgm:prSet>
      <dgm:spPr/>
    </dgm:pt>
    <dgm:pt modelId="{BA73FDA0-27E5-4350-9F68-88804F87BB64}" type="pres">
      <dgm:prSet presAssocID="{C53063BF-72DC-41EF-9A6B-62531D3895CE}" presName="rootComposite" presStyleCnt="0">
        <dgm:presLayoutVars/>
      </dgm:prSet>
      <dgm:spPr/>
    </dgm:pt>
    <dgm:pt modelId="{BC2DFF5A-1AD3-43A5-B420-EC6256BC584D}" type="pres">
      <dgm:prSet presAssocID="{C53063BF-72DC-41EF-9A6B-62531D3895CE}" presName="ParentAccent" presStyleLbl="alignNode1" presStyleIdx="0" presStyleCnt="4"/>
      <dgm:spPr>
        <a:solidFill>
          <a:srgbClr val="7030A0"/>
        </a:solidFill>
        <a:ln>
          <a:solidFill>
            <a:srgbClr val="7030A0"/>
          </a:solidFill>
        </a:ln>
      </dgm:spPr>
    </dgm:pt>
    <dgm:pt modelId="{29BBB9A6-CB64-43AB-A49F-EC992AF1236E}" type="pres">
      <dgm:prSet presAssocID="{C53063BF-72DC-41EF-9A6B-62531D3895CE}" presName="ParentSmallAccent" presStyleLbl="fgAcc1" presStyleIdx="0" presStyleCnt="4"/>
      <dgm:spPr/>
    </dgm:pt>
    <dgm:pt modelId="{43D4FA7C-6A95-49E8-8A39-F5DC44C756F6}" type="pres">
      <dgm:prSet presAssocID="{C53063BF-72DC-41EF-9A6B-62531D3895CE}" presName="Parent" presStyleLbl="revTx" presStyleIdx="0" presStyleCnt="18" custLinFactNeighborX="-953" custLinFactNeighborY="5213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06641A-40BF-4F14-819F-6AFA6042719F}" type="pres">
      <dgm:prSet presAssocID="{C53063BF-72DC-41EF-9A6B-62531D3895CE}" presName="childShape" presStyleCnt="0">
        <dgm:presLayoutVars>
          <dgm:chMax val="0"/>
          <dgm:chPref val="0"/>
        </dgm:presLayoutVars>
      </dgm:prSet>
      <dgm:spPr/>
    </dgm:pt>
    <dgm:pt modelId="{64B7D9BB-A583-48FB-9821-C843F7B58A24}" type="pres">
      <dgm:prSet presAssocID="{CE6C15CB-A8B7-4CF6-81FA-75AA832578BC}" presName="childComposite" presStyleCnt="0">
        <dgm:presLayoutVars>
          <dgm:chMax val="0"/>
          <dgm:chPref val="0"/>
        </dgm:presLayoutVars>
      </dgm:prSet>
      <dgm:spPr/>
    </dgm:pt>
    <dgm:pt modelId="{4A5F56BF-051F-4E2D-A6AE-168E7168C431}" type="pres">
      <dgm:prSet presAssocID="{CE6C15CB-A8B7-4CF6-81FA-75AA832578BC}" presName="ChildAccent" presStyleLbl="solidFgAcc1" presStyleIdx="0" presStyleCnt="14"/>
      <dgm:spPr/>
    </dgm:pt>
    <dgm:pt modelId="{B48ED2E4-6827-4402-9983-AB378CF65E88}" type="pres">
      <dgm:prSet presAssocID="{CE6C15CB-A8B7-4CF6-81FA-75AA832578BC}" presName="Child" presStyleLbl="revTx" presStyleIdx="1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221598-D6FA-4468-A67E-CB9A0ED69D26}" type="pres">
      <dgm:prSet presAssocID="{2C717D37-AD0A-4990-9CA3-3CD35ABC3309}" presName="childComposite" presStyleCnt="0">
        <dgm:presLayoutVars>
          <dgm:chMax val="0"/>
          <dgm:chPref val="0"/>
        </dgm:presLayoutVars>
      </dgm:prSet>
      <dgm:spPr/>
    </dgm:pt>
    <dgm:pt modelId="{2B727963-AD53-4737-9AA1-8CD3CF31D340}" type="pres">
      <dgm:prSet presAssocID="{2C717D37-AD0A-4990-9CA3-3CD35ABC3309}" presName="ChildAccent" presStyleLbl="solidFgAcc1" presStyleIdx="1" presStyleCnt="14"/>
      <dgm:spPr/>
    </dgm:pt>
    <dgm:pt modelId="{8A7D77FD-7B1B-4F31-8B3D-F984C45285D9}" type="pres">
      <dgm:prSet presAssocID="{2C717D37-AD0A-4990-9CA3-3CD35ABC3309}" presName="Child" presStyleLbl="revTx" presStyleIdx="2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82C11D4-7059-4E6B-BC83-51F6A3E206E6}" type="pres">
      <dgm:prSet presAssocID="{FFB24C59-E0ED-4FED-8343-D972F45D3FD4}" presName="childComposite" presStyleCnt="0">
        <dgm:presLayoutVars>
          <dgm:chMax val="0"/>
          <dgm:chPref val="0"/>
        </dgm:presLayoutVars>
      </dgm:prSet>
      <dgm:spPr/>
    </dgm:pt>
    <dgm:pt modelId="{A10A12FE-2DD6-44D7-9D94-80C2B93FB802}" type="pres">
      <dgm:prSet presAssocID="{FFB24C59-E0ED-4FED-8343-D972F45D3FD4}" presName="ChildAccent" presStyleLbl="solidFgAcc1" presStyleIdx="2" presStyleCnt="14"/>
      <dgm:spPr/>
    </dgm:pt>
    <dgm:pt modelId="{9ADE6642-36ED-4CEC-9BFB-C5E3F9202641}" type="pres">
      <dgm:prSet presAssocID="{FFB24C59-E0ED-4FED-8343-D972F45D3FD4}" presName="Child" presStyleLbl="revTx" presStyleIdx="3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A5060E-3458-40AA-ADE3-8E2DD729EB81}" type="pres">
      <dgm:prSet presAssocID="{5AA1D44B-C687-48E6-9B2C-E9C91045F088}" presName="childComposite" presStyleCnt="0">
        <dgm:presLayoutVars>
          <dgm:chMax val="0"/>
          <dgm:chPref val="0"/>
        </dgm:presLayoutVars>
      </dgm:prSet>
      <dgm:spPr/>
    </dgm:pt>
    <dgm:pt modelId="{FA0C0665-7B87-4289-B9E6-37AF910C8661}" type="pres">
      <dgm:prSet presAssocID="{5AA1D44B-C687-48E6-9B2C-E9C91045F088}" presName="ChildAccent" presStyleLbl="solidFgAcc1" presStyleIdx="3" presStyleCnt="14"/>
      <dgm:spPr/>
    </dgm:pt>
    <dgm:pt modelId="{640DDD3E-4FC7-45E3-A098-407E8045ACA4}" type="pres">
      <dgm:prSet presAssocID="{5AA1D44B-C687-48E6-9B2C-E9C91045F088}" presName="Child" presStyleLbl="revTx" presStyleIdx="4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0C197C-D277-43E5-989F-AA92DD22CE32}" type="pres">
      <dgm:prSet presAssocID="{C1779DA4-48C3-4C8E-BA9E-3F56A5119ACC}" presName="childComposite" presStyleCnt="0">
        <dgm:presLayoutVars>
          <dgm:chMax val="0"/>
          <dgm:chPref val="0"/>
        </dgm:presLayoutVars>
      </dgm:prSet>
      <dgm:spPr/>
    </dgm:pt>
    <dgm:pt modelId="{EF87D929-808B-4505-979C-4C542725367A}" type="pres">
      <dgm:prSet presAssocID="{C1779DA4-48C3-4C8E-BA9E-3F56A5119ACC}" presName="ChildAccent" presStyleLbl="solidFgAcc1" presStyleIdx="4" presStyleCnt="14"/>
      <dgm:spPr/>
    </dgm:pt>
    <dgm:pt modelId="{5FD9113B-38EB-4B24-BF8B-05E4BF82BCA8}" type="pres">
      <dgm:prSet presAssocID="{C1779DA4-48C3-4C8E-BA9E-3F56A5119ACC}" presName="Child" presStyleLbl="revTx" presStyleIdx="5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11CB3F0-2E82-4A23-8FB0-2354F7E2995F}" type="pres">
      <dgm:prSet presAssocID="{D163A4E0-2441-4F2A-8656-ED1834C9A451}" presName="root" presStyleCnt="0">
        <dgm:presLayoutVars>
          <dgm:chMax/>
          <dgm:chPref/>
        </dgm:presLayoutVars>
      </dgm:prSet>
      <dgm:spPr/>
    </dgm:pt>
    <dgm:pt modelId="{F4B3EBA0-56FC-4069-9DAA-4FB27E82E62E}" type="pres">
      <dgm:prSet presAssocID="{D163A4E0-2441-4F2A-8656-ED1834C9A451}" presName="rootComposite" presStyleCnt="0">
        <dgm:presLayoutVars/>
      </dgm:prSet>
      <dgm:spPr/>
    </dgm:pt>
    <dgm:pt modelId="{76ECC6D5-7932-4D71-A6ED-C3E9EC8410E7}" type="pres">
      <dgm:prSet presAssocID="{D163A4E0-2441-4F2A-8656-ED1834C9A451}" presName="ParentAccent" presStyleLbl="alignNode1" presStyleIdx="1" presStyleCnt="4"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</dgm:pt>
    <dgm:pt modelId="{B76A2343-A5A8-42B6-BB02-2247B12C8EBB}" type="pres">
      <dgm:prSet presAssocID="{D163A4E0-2441-4F2A-8656-ED1834C9A451}" presName="ParentSmallAccent" presStyleLbl="fgAcc1" presStyleIdx="1" presStyleCnt="4" custLinFactNeighborX="23694" custLinFactNeighborY="-5924"/>
      <dgm:spPr/>
    </dgm:pt>
    <dgm:pt modelId="{7ED0C423-8624-47EB-AC35-760B84ED760A}" type="pres">
      <dgm:prSet presAssocID="{D163A4E0-2441-4F2A-8656-ED1834C9A451}" presName="Parent" presStyleLbl="revTx" presStyleIdx="6" presStyleCnt="18" custLinFactNeighborY="5276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D8329B-0927-4A5E-B1A7-46DFAF0B6F04}" type="pres">
      <dgm:prSet presAssocID="{D163A4E0-2441-4F2A-8656-ED1834C9A451}" presName="childShape" presStyleCnt="0">
        <dgm:presLayoutVars>
          <dgm:chMax val="0"/>
          <dgm:chPref val="0"/>
        </dgm:presLayoutVars>
      </dgm:prSet>
      <dgm:spPr/>
    </dgm:pt>
    <dgm:pt modelId="{A832D214-3B86-4FFE-B585-6081C5E12211}" type="pres">
      <dgm:prSet presAssocID="{92B0CD39-203D-4416-A508-BC95738CC880}" presName="childComposite" presStyleCnt="0">
        <dgm:presLayoutVars>
          <dgm:chMax val="0"/>
          <dgm:chPref val="0"/>
        </dgm:presLayoutVars>
      </dgm:prSet>
      <dgm:spPr/>
    </dgm:pt>
    <dgm:pt modelId="{6D0B15AA-0F03-405D-964A-B2AEA96C125D}" type="pres">
      <dgm:prSet presAssocID="{92B0CD39-203D-4416-A508-BC95738CC880}" presName="ChildAccent" presStyleLbl="solidFgAcc1" presStyleIdx="5" presStyleCnt="14"/>
      <dgm:spPr/>
    </dgm:pt>
    <dgm:pt modelId="{A3130F5A-B402-4135-9924-1F62037EA8B5}" type="pres">
      <dgm:prSet presAssocID="{92B0CD39-203D-4416-A508-BC95738CC880}" presName="Child" presStyleLbl="revTx" presStyleIdx="7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B693C9-D064-4F71-9508-513711A898FE}" type="pres">
      <dgm:prSet presAssocID="{EEC25464-5A79-4D70-B7B2-6A82EFAE18F3}" presName="childComposite" presStyleCnt="0">
        <dgm:presLayoutVars>
          <dgm:chMax val="0"/>
          <dgm:chPref val="0"/>
        </dgm:presLayoutVars>
      </dgm:prSet>
      <dgm:spPr/>
    </dgm:pt>
    <dgm:pt modelId="{0A29D6D6-4B06-4D9C-BE7D-0233C621F540}" type="pres">
      <dgm:prSet presAssocID="{EEC25464-5A79-4D70-B7B2-6A82EFAE18F3}" presName="ChildAccent" presStyleLbl="solidFgAcc1" presStyleIdx="6" presStyleCnt="14"/>
      <dgm:spPr/>
    </dgm:pt>
    <dgm:pt modelId="{2C3822F0-E09E-46A6-BBE9-9989B5022712}" type="pres">
      <dgm:prSet presAssocID="{EEC25464-5A79-4D70-B7B2-6A82EFAE18F3}" presName="Child" presStyleLbl="revTx" presStyleIdx="8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90E9E1-C288-4047-A3A1-BFDACDC1D06F}" type="pres">
      <dgm:prSet presAssocID="{FEC6DE7D-02B9-439F-A02F-9AB821443143}" presName="childComposite" presStyleCnt="0">
        <dgm:presLayoutVars>
          <dgm:chMax val="0"/>
          <dgm:chPref val="0"/>
        </dgm:presLayoutVars>
      </dgm:prSet>
      <dgm:spPr/>
    </dgm:pt>
    <dgm:pt modelId="{37AE6066-7DE7-41AC-95B7-196EA28DC617}" type="pres">
      <dgm:prSet presAssocID="{FEC6DE7D-02B9-439F-A02F-9AB821443143}" presName="ChildAccent" presStyleLbl="solidFgAcc1" presStyleIdx="7" presStyleCnt="14"/>
      <dgm:spPr/>
    </dgm:pt>
    <dgm:pt modelId="{E809B927-704D-4EC7-B11C-0D0304D4799E}" type="pres">
      <dgm:prSet presAssocID="{FEC6DE7D-02B9-439F-A02F-9AB821443143}" presName="Child" presStyleLbl="revTx" presStyleIdx="9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2D5B4D-4E15-453D-B48C-DD5F6CA56A4E}" type="pres">
      <dgm:prSet presAssocID="{9E041E61-6E25-42A7-A110-B0E19F6C7122}" presName="childComposite" presStyleCnt="0">
        <dgm:presLayoutVars>
          <dgm:chMax val="0"/>
          <dgm:chPref val="0"/>
        </dgm:presLayoutVars>
      </dgm:prSet>
      <dgm:spPr/>
    </dgm:pt>
    <dgm:pt modelId="{E29F9F90-E02A-4D7D-8828-201F87AF6FA4}" type="pres">
      <dgm:prSet presAssocID="{9E041E61-6E25-42A7-A110-B0E19F6C7122}" presName="ChildAccent" presStyleLbl="solidFgAcc1" presStyleIdx="8" presStyleCnt="14"/>
      <dgm:spPr/>
    </dgm:pt>
    <dgm:pt modelId="{161735CD-84B4-4484-B12A-F949AD774552}" type="pres">
      <dgm:prSet presAssocID="{9E041E61-6E25-42A7-A110-B0E19F6C7122}" presName="Child" presStyleLbl="revTx" presStyleIdx="10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728F32-9879-4D9F-B291-1323DD585389}" type="pres">
      <dgm:prSet presAssocID="{A3519B0B-0928-4467-8894-218B47A3D673}" presName="root" presStyleCnt="0">
        <dgm:presLayoutVars>
          <dgm:chMax/>
          <dgm:chPref/>
        </dgm:presLayoutVars>
      </dgm:prSet>
      <dgm:spPr/>
    </dgm:pt>
    <dgm:pt modelId="{9287E791-EC93-4706-B861-FDA20E7E7B23}" type="pres">
      <dgm:prSet presAssocID="{A3519B0B-0928-4467-8894-218B47A3D673}" presName="rootComposite" presStyleCnt="0">
        <dgm:presLayoutVars/>
      </dgm:prSet>
      <dgm:spPr/>
    </dgm:pt>
    <dgm:pt modelId="{2FC8A6A7-0F05-4902-A08B-766BA5738337}" type="pres">
      <dgm:prSet presAssocID="{A3519B0B-0928-4467-8894-218B47A3D673}" presName="ParentAccent" presStyleLbl="alignNode1" presStyleIdx="2" presStyleCnt="4"/>
      <dgm:spPr>
        <a:solidFill>
          <a:srgbClr val="CC0066"/>
        </a:solidFill>
        <a:ln>
          <a:solidFill>
            <a:srgbClr val="CC0066"/>
          </a:solidFill>
        </a:ln>
      </dgm:spPr>
    </dgm:pt>
    <dgm:pt modelId="{3A2EDD17-4318-4C26-A270-9375B285ED6D}" type="pres">
      <dgm:prSet presAssocID="{A3519B0B-0928-4467-8894-218B47A3D673}" presName="ParentSmallAccent" presStyleLbl="fgAcc1" presStyleIdx="2" presStyleCnt="4"/>
      <dgm:spPr/>
    </dgm:pt>
    <dgm:pt modelId="{7B76E455-D59D-422B-AE76-BA00032A0DF7}" type="pres">
      <dgm:prSet presAssocID="{A3519B0B-0928-4467-8894-218B47A3D673}" presName="Parent" presStyleLbl="revTx" presStyleIdx="11" presStyleCnt="18" custLinFactNeighborX="-502" custLinFactNeighborY="5719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497E383-3941-4FA2-8455-E9111551D941}" type="pres">
      <dgm:prSet presAssocID="{A3519B0B-0928-4467-8894-218B47A3D673}" presName="childShape" presStyleCnt="0">
        <dgm:presLayoutVars>
          <dgm:chMax val="0"/>
          <dgm:chPref val="0"/>
        </dgm:presLayoutVars>
      </dgm:prSet>
      <dgm:spPr/>
    </dgm:pt>
    <dgm:pt modelId="{49C709D6-0033-4CB1-B36C-8EEE10F4A256}" type="pres">
      <dgm:prSet presAssocID="{33A32C8A-5DDD-4CC2-883F-12672973C3F3}" presName="childComposite" presStyleCnt="0">
        <dgm:presLayoutVars>
          <dgm:chMax val="0"/>
          <dgm:chPref val="0"/>
        </dgm:presLayoutVars>
      </dgm:prSet>
      <dgm:spPr/>
    </dgm:pt>
    <dgm:pt modelId="{C9DBFF65-CC11-4CC9-9C12-705D6BC0DE7F}" type="pres">
      <dgm:prSet presAssocID="{33A32C8A-5DDD-4CC2-883F-12672973C3F3}" presName="ChildAccent" presStyleLbl="solidFgAcc1" presStyleIdx="9" presStyleCnt="14"/>
      <dgm:spPr/>
    </dgm:pt>
    <dgm:pt modelId="{987C9E0A-07CC-4E3E-95C4-9FDB1442D441}" type="pres">
      <dgm:prSet presAssocID="{33A32C8A-5DDD-4CC2-883F-12672973C3F3}" presName="Child" presStyleLbl="revTx" presStyleIdx="12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5DF673-98D6-42BB-99BD-CAFC1F293B99}" type="pres">
      <dgm:prSet presAssocID="{45146D82-109B-4780-B30C-6B0050821669}" presName="childComposite" presStyleCnt="0">
        <dgm:presLayoutVars>
          <dgm:chMax val="0"/>
          <dgm:chPref val="0"/>
        </dgm:presLayoutVars>
      </dgm:prSet>
      <dgm:spPr/>
    </dgm:pt>
    <dgm:pt modelId="{19856BC5-44DF-4A02-8D9C-9E6DAC1F3708}" type="pres">
      <dgm:prSet presAssocID="{45146D82-109B-4780-B30C-6B0050821669}" presName="ChildAccent" presStyleLbl="solidFgAcc1" presStyleIdx="10" presStyleCnt="14" custLinFactNeighborX="6829" custLinFactNeighborY="88775"/>
      <dgm:spPr/>
    </dgm:pt>
    <dgm:pt modelId="{41222FB5-D7EF-4AA8-91D8-D792F9ED4E1A}" type="pres">
      <dgm:prSet presAssocID="{45146D82-109B-4780-B30C-6B0050821669}" presName="Child" presStyleLbl="revTx" presStyleIdx="13" presStyleCnt="18" custLinFactNeighborX="1078" custLinFactNeighborY="585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4924031-974E-4217-B1BE-642FAC3737B1}" type="pres">
      <dgm:prSet presAssocID="{837340DA-3091-4464-9BB3-7F6F110664C1}" presName="childComposite" presStyleCnt="0">
        <dgm:presLayoutVars>
          <dgm:chMax val="0"/>
          <dgm:chPref val="0"/>
        </dgm:presLayoutVars>
      </dgm:prSet>
      <dgm:spPr/>
    </dgm:pt>
    <dgm:pt modelId="{C39FD73B-1830-4567-8C1F-7F228ADD19E5}" type="pres">
      <dgm:prSet presAssocID="{837340DA-3091-4464-9BB3-7F6F110664C1}" presName="ChildAccent" presStyleLbl="solidFgAcc1" presStyleIdx="11" presStyleCnt="14" custLinFactY="100000" custLinFactNeighborX="6829" custLinFactNeighborY="111694"/>
      <dgm:spPr/>
    </dgm:pt>
    <dgm:pt modelId="{3F010F46-95F4-4C0D-8B6D-C8893B692DEA}" type="pres">
      <dgm:prSet presAssocID="{837340DA-3091-4464-9BB3-7F6F110664C1}" presName="Child" presStyleLbl="revTx" presStyleIdx="14" presStyleCnt="18" custLinFactNeighborY="966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910AD1-E91D-455D-B788-C2C9A9AD08F4}" type="pres">
      <dgm:prSet presAssocID="{D81D7C37-ADD0-4283-BFE9-E0A8FD722BD1}" presName="root" presStyleCnt="0">
        <dgm:presLayoutVars>
          <dgm:chMax/>
          <dgm:chPref/>
        </dgm:presLayoutVars>
      </dgm:prSet>
      <dgm:spPr/>
    </dgm:pt>
    <dgm:pt modelId="{7B54BA12-AF5A-4CAC-ACA6-B1317E912311}" type="pres">
      <dgm:prSet presAssocID="{D81D7C37-ADD0-4283-BFE9-E0A8FD722BD1}" presName="rootComposite" presStyleCnt="0">
        <dgm:presLayoutVars/>
      </dgm:prSet>
      <dgm:spPr/>
    </dgm:pt>
    <dgm:pt modelId="{1237A828-6628-4A19-9453-D50348E4DEE1}" type="pres">
      <dgm:prSet presAssocID="{D81D7C37-ADD0-4283-BFE9-E0A8FD722BD1}" presName="ParentAccent" presStyleLbl="alignNode1" presStyleIdx="3" presStyleCnt="4"/>
      <dgm:spPr>
        <a:solidFill>
          <a:srgbClr val="FF7171"/>
        </a:solidFill>
        <a:ln>
          <a:solidFill>
            <a:srgbClr val="FF7171"/>
          </a:solidFill>
        </a:ln>
      </dgm:spPr>
    </dgm:pt>
    <dgm:pt modelId="{C8954200-1052-44FB-BCEB-A04BDE0CCC65}" type="pres">
      <dgm:prSet presAssocID="{D81D7C37-ADD0-4283-BFE9-E0A8FD722BD1}" presName="ParentSmallAccent" presStyleLbl="fgAcc1" presStyleIdx="3" presStyleCnt="4"/>
      <dgm:spPr/>
    </dgm:pt>
    <dgm:pt modelId="{334B2890-DB10-4C45-A699-CC8A038ACF4B}" type="pres">
      <dgm:prSet presAssocID="{D81D7C37-ADD0-4283-BFE9-E0A8FD722BD1}" presName="Parent" presStyleLbl="revTx" presStyleIdx="15" presStyleCnt="18" custLinFactNeighborY="5513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B79A6F-0873-4DF5-84D1-A294E17F4D65}" type="pres">
      <dgm:prSet presAssocID="{D81D7C37-ADD0-4283-BFE9-E0A8FD722BD1}" presName="childShape" presStyleCnt="0">
        <dgm:presLayoutVars>
          <dgm:chMax val="0"/>
          <dgm:chPref val="0"/>
        </dgm:presLayoutVars>
      </dgm:prSet>
      <dgm:spPr/>
    </dgm:pt>
    <dgm:pt modelId="{A458B8DF-BE01-4A82-8228-09C641A53E2C}" type="pres">
      <dgm:prSet presAssocID="{60D9D423-29FA-4056-A5B3-C78A47AA14F0}" presName="childComposite" presStyleCnt="0">
        <dgm:presLayoutVars>
          <dgm:chMax val="0"/>
          <dgm:chPref val="0"/>
        </dgm:presLayoutVars>
      </dgm:prSet>
      <dgm:spPr/>
    </dgm:pt>
    <dgm:pt modelId="{3F81D0D3-B432-4A16-94BC-E248F4A6A177}" type="pres">
      <dgm:prSet presAssocID="{60D9D423-29FA-4056-A5B3-C78A47AA14F0}" presName="ChildAccent" presStyleLbl="solidFgAcc1" presStyleIdx="12" presStyleCnt="14"/>
      <dgm:spPr/>
    </dgm:pt>
    <dgm:pt modelId="{4290F636-06A3-4E67-9656-D2559A0D1E6D}" type="pres">
      <dgm:prSet presAssocID="{60D9D423-29FA-4056-A5B3-C78A47AA14F0}" presName="Child" presStyleLbl="revTx" presStyleIdx="16" presStyleCnt="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3871831-DC51-423D-869F-AA6CE548608E}" type="pres">
      <dgm:prSet presAssocID="{265A43EA-BCE0-4781-85D7-CB2CCBA933EC}" presName="childComposite" presStyleCnt="0">
        <dgm:presLayoutVars>
          <dgm:chMax val="0"/>
          <dgm:chPref val="0"/>
        </dgm:presLayoutVars>
      </dgm:prSet>
      <dgm:spPr/>
    </dgm:pt>
    <dgm:pt modelId="{80205B2B-97C3-4740-A0D4-ECB45028C255}" type="pres">
      <dgm:prSet presAssocID="{265A43EA-BCE0-4781-85D7-CB2CCBA933EC}" presName="ChildAccent" presStyleLbl="solidFgAcc1" presStyleIdx="13" presStyleCnt="14" custLinFactY="9261" custLinFactNeighborY="100000"/>
      <dgm:spPr/>
    </dgm:pt>
    <dgm:pt modelId="{386ADCF4-06AD-4739-B391-7D1822AFCE67}" type="pres">
      <dgm:prSet presAssocID="{265A43EA-BCE0-4781-85D7-CB2CCBA933EC}" presName="Child" presStyleLbl="revTx" presStyleIdx="17" presStyleCnt="18" custLinFactNeighborX="2158" custLinFactNeighborY="498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62F6ACF-8834-4F80-A543-730A74165CDB}" srcId="{D163A4E0-2441-4F2A-8656-ED1834C9A451}" destId="{92B0CD39-203D-4416-A508-BC95738CC880}" srcOrd="0" destOrd="0" parTransId="{3079E3CF-B98B-446B-99A7-F04BF2183F37}" sibTransId="{96B09BC2-C7E2-4318-9FC4-6F23AF8B9D6D}"/>
    <dgm:cxn modelId="{F5B6771C-77EA-40D8-BDA8-DED0E310FB9A}" type="presOf" srcId="{3BF5DF71-5A78-4F61-A8FC-190B22801D8D}" destId="{8971787F-E33A-41C8-A139-50156590F0D5}" srcOrd="0" destOrd="0" presId="urn:microsoft.com/office/officeart/2008/layout/SquareAccentList"/>
    <dgm:cxn modelId="{E3701402-CD2D-4C2D-BDBE-1372307FD6AE}" srcId="{A3519B0B-0928-4467-8894-218B47A3D673}" destId="{45146D82-109B-4780-B30C-6B0050821669}" srcOrd="1" destOrd="0" parTransId="{FA653CC9-1F65-4B86-B96F-5102DB7D8112}" sibTransId="{B04E7C3B-CBE5-4CFB-9C34-30F04B122F28}"/>
    <dgm:cxn modelId="{61BE13DF-EE71-4A48-81D2-17D094AC3CAF}" type="presOf" srcId="{33A32C8A-5DDD-4CC2-883F-12672973C3F3}" destId="{987C9E0A-07CC-4E3E-95C4-9FDB1442D441}" srcOrd="0" destOrd="0" presId="urn:microsoft.com/office/officeart/2008/layout/SquareAccentList"/>
    <dgm:cxn modelId="{942EE37E-5119-4C74-BBE3-E51900987423}" type="presOf" srcId="{5AA1D44B-C687-48E6-9B2C-E9C91045F088}" destId="{640DDD3E-4FC7-45E3-A098-407E8045ACA4}" srcOrd="0" destOrd="0" presId="urn:microsoft.com/office/officeart/2008/layout/SquareAccentList"/>
    <dgm:cxn modelId="{2B8C1EF5-331E-478A-9FD8-D16E817D3962}" srcId="{C53063BF-72DC-41EF-9A6B-62531D3895CE}" destId="{CE6C15CB-A8B7-4CF6-81FA-75AA832578BC}" srcOrd="0" destOrd="0" parTransId="{9C94E704-A94F-4BBF-9F19-4832F6AB85C9}" sibTransId="{E8E5135B-2C8B-482C-BB50-36BEA74F317F}"/>
    <dgm:cxn modelId="{DED11F0F-D7B5-411A-A1B9-CC59FF96C654}" type="presOf" srcId="{D81D7C37-ADD0-4283-BFE9-E0A8FD722BD1}" destId="{334B2890-DB10-4C45-A699-CC8A038ACF4B}" srcOrd="0" destOrd="0" presId="urn:microsoft.com/office/officeart/2008/layout/SquareAccentList"/>
    <dgm:cxn modelId="{45DD6348-873D-41A5-BF10-EC04DAA7D952}" srcId="{C53063BF-72DC-41EF-9A6B-62531D3895CE}" destId="{FFB24C59-E0ED-4FED-8343-D972F45D3FD4}" srcOrd="2" destOrd="0" parTransId="{987DB6D6-0F37-4B16-8A1F-C20C88F7A405}" sibTransId="{DEDAE7C1-979E-4619-9809-BFD5402EB7BD}"/>
    <dgm:cxn modelId="{FD473EC5-5652-42BE-90D0-EDD398F24675}" type="presOf" srcId="{2C717D37-AD0A-4990-9CA3-3CD35ABC3309}" destId="{8A7D77FD-7B1B-4F31-8B3D-F984C45285D9}" srcOrd="0" destOrd="0" presId="urn:microsoft.com/office/officeart/2008/layout/SquareAccentList"/>
    <dgm:cxn modelId="{70C91F24-3DC2-438E-89F5-B15D95C89472}" srcId="{3BF5DF71-5A78-4F61-A8FC-190B22801D8D}" destId="{C53063BF-72DC-41EF-9A6B-62531D3895CE}" srcOrd="0" destOrd="0" parTransId="{32EB0D0A-433B-45DE-81FD-BB06E02D7E29}" sibTransId="{9288D6B7-C46B-4AD7-9D07-91CE63FDB58E}"/>
    <dgm:cxn modelId="{EFEA8819-4386-4B7D-9478-626E741E68DB}" srcId="{C53063BF-72DC-41EF-9A6B-62531D3895CE}" destId="{C1779DA4-48C3-4C8E-BA9E-3F56A5119ACC}" srcOrd="4" destOrd="0" parTransId="{72A25403-1EAD-4DB8-9DEE-9085E84E37BC}" sibTransId="{D4B02477-DE62-4FAB-9FB9-C014897DF912}"/>
    <dgm:cxn modelId="{90E999DF-5A5B-41A5-8788-6E0364BD8E79}" type="presOf" srcId="{45146D82-109B-4780-B30C-6B0050821669}" destId="{41222FB5-D7EF-4AA8-91D8-D792F9ED4E1A}" srcOrd="0" destOrd="0" presId="urn:microsoft.com/office/officeart/2008/layout/SquareAccentList"/>
    <dgm:cxn modelId="{1F46E883-6AC4-4C31-9184-027F6C32402E}" srcId="{3BF5DF71-5A78-4F61-A8FC-190B22801D8D}" destId="{A3519B0B-0928-4467-8894-218B47A3D673}" srcOrd="2" destOrd="0" parTransId="{12E7B18D-5A26-4C61-8770-E473DFD7AB53}" sibTransId="{FB88AF1E-7BEE-4384-B868-C190A2F95256}"/>
    <dgm:cxn modelId="{5F510C6B-AC3E-4225-8C40-B540A6EA31E8}" type="presOf" srcId="{C53063BF-72DC-41EF-9A6B-62531D3895CE}" destId="{43D4FA7C-6A95-49E8-8A39-F5DC44C756F6}" srcOrd="0" destOrd="0" presId="urn:microsoft.com/office/officeart/2008/layout/SquareAccentList"/>
    <dgm:cxn modelId="{9B00065C-FAFD-48B4-91BB-EAB254539F9A}" srcId="{D163A4E0-2441-4F2A-8656-ED1834C9A451}" destId="{FEC6DE7D-02B9-439F-A02F-9AB821443143}" srcOrd="2" destOrd="0" parTransId="{596F8B8F-28E0-44A0-A088-281DA5166176}" sibTransId="{73D9D3EC-6F84-49FD-A933-EEFFE3069425}"/>
    <dgm:cxn modelId="{FE1CA761-DF5F-4B80-9A5E-215330F2B0B5}" srcId="{3BF5DF71-5A78-4F61-A8FC-190B22801D8D}" destId="{D81D7C37-ADD0-4283-BFE9-E0A8FD722BD1}" srcOrd="3" destOrd="0" parTransId="{5D3E58E7-7C61-4624-B73E-76793FAC958E}" sibTransId="{51249528-9F7B-45FB-B6B7-6A5464A387C2}"/>
    <dgm:cxn modelId="{57F2142D-23C3-438B-B384-1B6616F5EDE4}" srcId="{D81D7C37-ADD0-4283-BFE9-E0A8FD722BD1}" destId="{60D9D423-29FA-4056-A5B3-C78A47AA14F0}" srcOrd="0" destOrd="0" parTransId="{6175D648-D1FB-4F8A-9440-F7490F6DD495}" sibTransId="{77E25543-D998-45AA-81DA-322A9CC30C2B}"/>
    <dgm:cxn modelId="{624B1550-7392-4CD7-8E41-7179507F4D90}" type="presOf" srcId="{FFB24C59-E0ED-4FED-8343-D972F45D3FD4}" destId="{9ADE6642-36ED-4CEC-9BFB-C5E3F9202641}" srcOrd="0" destOrd="0" presId="urn:microsoft.com/office/officeart/2008/layout/SquareAccentList"/>
    <dgm:cxn modelId="{43D6B71D-6EE4-40F2-A1CF-0AB77350A507}" type="presOf" srcId="{60D9D423-29FA-4056-A5B3-C78A47AA14F0}" destId="{4290F636-06A3-4E67-9656-D2559A0D1E6D}" srcOrd="0" destOrd="0" presId="urn:microsoft.com/office/officeart/2008/layout/SquareAccentList"/>
    <dgm:cxn modelId="{CB22F2D6-90E0-4419-A3B1-7FFDBD9BBC5D}" srcId="{A3519B0B-0928-4467-8894-218B47A3D673}" destId="{33A32C8A-5DDD-4CC2-883F-12672973C3F3}" srcOrd="0" destOrd="0" parTransId="{CDF12DA1-20D0-4F9D-B1B4-C0AE31D2C50B}" sibTransId="{1DA3C9EB-2E3B-4A4B-ACF1-8BF88E130976}"/>
    <dgm:cxn modelId="{AE21DF9F-CDCC-4963-BB09-0CA6292BD5A0}" type="presOf" srcId="{CE6C15CB-A8B7-4CF6-81FA-75AA832578BC}" destId="{B48ED2E4-6827-4402-9983-AB378CF65E88}" srcOrd="0" destOrd="0" presId="urn:microsoft.com/office/officeart/2008/layout/SquareAccentList"/>
    <dgm:cxn modelId="{4B6A93F8-E9CC-48A1-977F-C8F533AFD6AB}" type="presOf" srcId="{A3519B0B-0928-4467-8894-218B47A3D673}" destId="{7B76E455-D59D-422B-AE76-BA00032A0DF7}" srcOrd="0" destOrd="0" presId="urn:microsoft.com/office/officeart/2008/layout/SquareAccentList"/>
    <dgm:cxn modelId="{792623DC-DFCD-41DE-A58F-E050C0BC3A2B}" type="presOf" srcId="{837340DA-3091-4464-9BB3-7F6F110664C1}" destId="{3F010F46-95F4-4C0D-8B6D-C8893B692DEA}" srcOrd="0" destOrd="0" presId="urn:microsoft.com/office/officeart/2008/layout/SquareAccentList"/>
    <dgm:cxn modelId="{48AA4C3C-5445-451C-BB46-F494C4A6A5AA}" type="presOf" srcId="{FEC6DE7D-02B9-439F-A02F-9AB821443143}" destId="{E809B927-704D-4EC7-B11C-0D0304D4799E}" srcOrd="0" destOrd="0" presId="urn:microsoft.com/office/officeart/2008/layout/SquareAccentList"/>
    <dgm:cxn modelId="{0B909C90-9152-4E50-9956-1ADADDEF96BB}" srcId="{3BF5DF71-5A78-4F61-A8FC-190B22801D8D}" destId="{D163A4E0-2441-4F2A-8656-ED1834C9A451}" srcOrd="1" destOrd="0" parTransId="{2A01BAD7-3CD9-40FC-84CF-D39C2FA9BFB3}" sibTransId="{A6CECBC7-747B-45D8-9394-BAE6C7120481}"/>
    <dgm:cxn modelId="{C593A925-B445-4F49-92E9-B4792E91CA4E}" srcId="{A3519B0B-0928-4467-8894-218B47A3D673}" destId="{837340DA-3091-4464-9BB3-7F6F110664C1}" srcOrd="2" destOrd="0" parTransId="{27FFD858-F75C-4C70-A44E-95CF3DE2C388}" sibTransId="{2956C7CE-C016-4654-A4C7-B99E5A2B6A12}"/>
    <dgm:cxn modelId="{C8B6967D-37EC-47CF-88CF-54449E37CB9A}" type="presOf" srcId="{92B0CD39-203D-4416-A508-BC95738CC880}" destId="{A3130F5A-B402-4135-9924-1F62037EA8B5}" srcOrd="0" destOrd="0" presId="urn:microsoft.com/office/officeart/2008/layout/SquareAccentList"/>
    <dgm:cxn modelId="{19CF66BE-B03D-4031-B94A-4434BA2EBE04}" type="presOf" srcId="{9E041E61-6E25-42A7-A110-B0E19F6C7122}" destId="{161735CD-84B4-4484-B12A-F949AD774552}" srcOrd="0" destOrd="0" presId="urn:microsoft.com/office/officeart/2008/layout/SquareAccentList"/>
    <dgm:cxn modelId="{3EAEF034-C4A5-43F5-A210-A96F393FCEA4}" type="presOf" srcId="{C1779DA4-48C3-4C8E-BA9E-3F56A5119ACC}" destId="{5FD9113B-38EB-4B24-BF8B-05E4BF82BCA8}" srcOrd="0" destOrd="0" presId="urn:microsoft.com/office/officeart/2008/layout/SquareAccentList"/>
    <dgm:cxn modelId="{76AEC5D0-6EB7-41ED-B1DF-0D7DCC2B6986}" type="presOf" srcId="{EEC25464-5A79-4D70-B7B2-6A82EFAE18F3}" destId="{2C3822F0-E09E-46A6-BBE9-9989B5022712}" srcOrd="0" destOrd="0" presId="urn:microsoft.com/office/officeart/2008/layout/SquareAccentList"/>
    <dgm:cxn modelId="{E8A543E0-D336-421B-9A35-C7670448452B}" srcId="{D163A4E0-2441-4F2A-8656-ED1834C9A451}" destId="{9E041E61-6E25-42A7-A110-B0E19F6C7122}" srcOrd="3" destOrd="0" parTransId="{532DEBCA-C5BF-46FC-A5FE-0754EEBCB54F}" sibTransId="{285994E7-0CB3-4226-A92D-ABA1212F2EA1}"/>
    <dgm:cxn modelId="{498BC5ED-1082-4759-83DA-AF4CA6A78ABB}" srcId="{C53063BF-72DC-41EF-9A6B-62531D3895CE}" destId="{2C717D37-AD0A-4990-9CA3-3CD35ABC3309}" srcOrd="1" destOrd="0" parTransId="{F48E06F8-7D78-45C0-B500-1B2D11316C76}" sibTransId="{7CD45604-A3E3-405D-BD29-83C34E2C9417}"/>
    <dgm:cxn modelId="{08F9B725-1437-43EA-A3EA-75B50041D976}" srcId="{C53063BF-72DC-41EF-9A6B-62531D3895CE}" destId="{5AA1D44B-C687-48E6-9B2C-E9C91045F088}" srcOrd="3" destOrd="0" parTransId="{8BC2370C-B54E-4BA1-AB1B-F10838AEB7F7}" sibTransId="{4089868C-AED7-47E9-917A-F9BDDD1B8AFD}"/>
    <dgm:cxn modelId="{4A4C87AF-96F3-4145-A12C-BBFFA3AA6041}" srcId="{D163A4E0-2441-4F2A-8656-ED1834C9A451}" destId="{EEC25464-5A79-4D70-B7B2-6A82EFAE18F3}" srcOrd="1" destOrd="0" parTransId="{B37595BB-38BD-4A59-B552-E4F0DFAE9EEB}" sibTransId="{8C4F89F0-9951-41B1-A5D2-18A2CDA87964}"/>
    <dgm:cxn modelId="{5D761965-C0E4-49A4-9B8F-7D8CC815246A}" srcId="{D81D7C37-ADD0-4283-BFE9-E0A8FD722BD1}" destId="{265A43EA-BCE0-4781-85D7-CB2CCBA933EC}" srcOrd="1" destOrd="0" parTransId="{07E45989-5C84-4481-8B0B-1AC57D0AB3B9}" sibTransId="{584120AB-BD12-4C9F-AD5F-410D1E951673}"/>
    <dgm:cxn modelId="{BCBF15D1-0D0B-46D7-808E-E55265926523}" type="presOf" srcId="{D163A4E0-2441-4F2A-8656-ED1834C9A451}" destId="{7ED0C423-8624-47EB-AC35-760B84ED760A}" srcOrd="0" destOrd="0" presId="urn:microsoft.com/office/officeart/2008/layout/SquareAccentList"/>
    <dgm:cxn modelId="{9ED1483E-693F-4E90-9798-D3F86E1DDF44}" type="presOf" srcId="{265A43EA-BCE0-4781-85D7-CB2CCBA933EC}" destId="{386ADCF4-06AD-4739-B391-7D1822AFCE67}" srcOrd="0" destOrd="0" presId="urn:microsoft.com/office/officeart/2008/layout/SquareAccentList"/>
    <dgm:cxn modelId="{250F02B9-FD9B-4B33-8640-642B7E93FE93}" type="presParOf" srcId="{8971787F-E33A-41C8-A139-50156590F0D5}" destId="{17D3DE1A-D28C-4569-9EDF-82B647AEA413}" srcOrd="0" destOrd="0" presId="urn:microsoft.com/office/officeart/2008/layout/SquareAccentList"/>
    <dgm:cxn modelId="{0880E1E6-65F1-4E61-AAB8-FF5F2AE98A0E}" type="presParOf" srcId="{17D3DE1A-D28C-4569-9EDF-82B647AEA413}" destId="{BA73FDA0-27E5-4350-9F68-88804F87BB64}" srcOrd="0" destOrd="0" presId="urn:microsoft.com/office/officeart/2008/layout/SquareAccentList"/>
    <dgm:cxn modelId="{8DA836F1-C6FF-40BD-8588-783A6843DE6B}" type="presParOf" srcId="{BA73FDA0-27E5-4350-9F68-88804F87BB64}" destId="{BC2DFF5A-1AD3-43A5-B420-EC6256BC584D}" srcOrd="0" destOrd="0" presId="urn:microsoft.com/office/officeart/2008/layout/SquareAccentList"/>
    <dgm:cxn modelId="{454BC29B-2D20-488F-9688-845ECA25C6E3}" type="presParOf" srcId="{BA73FDA0-27E5-4350-9F68-88804F87BB64}" destId="{29BBB9A6-CB64-43AB-A49F-EC992AF1236E}" srcOrd="1" destOrd="0" presId="urn:microsoft.com/office/officeart/2008/layout/SquareAccentList"/>
    <dgm:cxn modelId="{787CE961-E688-4DD5-A8B3-E66F53881D99}" type="presParOf" srcId="{BA73FDA0-27E5-4350-9F68-88804F87BB64}" destId="{43D4FA7C-6A95-49E8-8A39-F5DC44C756F6}" srcOrd="2" destOrd="0" presId="urn:microsoft.com/office/officeart/2008/layout/SquareAccentList"/>
    <dgm:cxn modelId="{6CE9DA05-F828-4E4A-9242-A22F6A421BD6}" type="presParOf" srcId="{17D3DE1A-D28C-4569-9EDF-82B647AEA413}" destId="{2E06641A-40BF-4F14-819F-6AFA6042719F}" srcOrd="1" destOrd="0" presId="urn:microsoft.com/office/officeart/2008/layout/SquareAccentList"/>
    <dgm:cxn modelId="{B10C7371-1FBE-48B8-9C29-DB92B992B942}" type="presParOf" srcId="{2E06641A-40BF-4F14-819F-6AFA6042719F}" destId="{64B7D9BB-A583-48FB-9821-C843F7B58A24}" srcOrd="0" destOrd="0" presId="urn:microsoft.com/office/officeart/2008/layout/SquareAccentList"/>
    <dgm:cxn modelId="{1E995B37-CAFC-4112-8A1E-6EB11D428B26}" type="presParOf" srcId="{64B7D9BB-A583-48FB-9821-C843F7B58A24}" destId="{4A5F56BF-051F-4E2D-A6AE-168E7168C431}" srcOrd="0" destOrd="0" presId="urn:microsoft.com/office/officeart/2008/layout/SquareAccentList"/>
    <dgm:cxn modelId="{053E9500-CAED-423C-88CC-92C04D87AB7C}" type="presParOf" srcId="{64B7D9BB-A583-48FB-9821-C843F7B58A24}" destId="{B48ED2E4-6827-4402-9983-AB378CF65E88}" srcOrd="1" destOrd="0" presId="urn:microsoft.com/office/officeart/2008/layout/SquareAccentList"/>
    <dgm:cxn modelId="{444A1433-A7D0-48C2-9CFD-51BAC7AF512E}" type="presParOf" srcId="{2E06641A-40BF-4F14-819F-6AFA6042719F}" destId="{FD221598-D6FA-4468-A67E-CB9A0ED69D26}" srcOrd="1" destOrd="0" presId="urn:microsoft.com/office/officeart/2008/layout/SquareAccentList"/>
    <dgm:cxn modelId="{B4E0D0C6-2FF4-4AE4-8302-AD25E5639698}" type="presParOf" srcId="{FD221598-D6FA-4468-A67E-CB9A0ED69D26}" destId="{2B727963-AD53-4737-9AA1-8CD3CF31D340}" srcOrd="0" destOrd="0" presId="urn:microsoft.com/office/officeart/2008/layout/SquareAccentList"/>
    <dgm:cxn modelId="{C9A4C4CB-4A3E-4339-BD09-435052A876CE}" type="presParOf" srcId="{FD221598-D6FA-4468-A67E-CB9A0ED69D26}" destId="{8A7D77FD-7B1B-4F31-8B3D-F984C45285D9}" srcOrd="1" destOrd="0" presId="urn:microsoft.com/office/officeart/2008/layout/SquareAccentList"/>
    <dgm:cxn modelId="{6D8467CA-F8A3-41DD-B369-EB2CC0C1D5A3}" type="presParOf" srcId="{2E06641A-40BF-4F14-819F-6AFA6042719F}" destId="{582C11D4-7059-4E6B-BC83-51F6A3E206E6}" srcOrd="2" destOrd="0" presId="urn:microsoft.com/office/officeart/2008/layout/SquareAccentList"/>
    <dgm:cxn modelId="{6675B29F-38B3-4F75-8EDB-9AD503129FB2}" type="presParOf" srcId="{582C11D4-7059-4E6B-BC83-51F6A3E206E6}" destId="{A10A12FE-2DD6-44D7-9D94-80C2B93FB802}" srcOrd="0" destOrd="0" presId="urn:microsoft.com/office/officeart/2008/layout/SquareAccentList"/>
    <dgm:cxn modelId="{6BA46567-9A7D-415B-AEE5-2015CDF7C318}" type="presParOf" srcId="{582C11D4-7059-4E6B-BC83-51F6A3E206E6}" destId="{9ADE6642-36ED-4CEC-9BFB-C5E3F9202641}" srcOrd="1" destOrd="0" presId="urn:microsoft.com/office/officeart/2008/layout/SquareAccentList"/>
    <dgm:cxn modelId="{B6A11788-9336-4BD0-A4A1-E67328154918}" type="presParOf" srcId="{2E06641A-40BF-4F14-819F-6AFA6042719F}" destId="{33A5060E-3458-40AA-ADE3-8E2DD729EB81}" srcOrd="3" destOrd="0" presId="urn:microsoft.com/office/officeart/2008/layout/SquareAccentList"/>
    <dgm:cxn modelId="{9BC866F1-9321-4C79-9C56-0D9919976063}" type="presParOf" srcId="{33A5060E-3458-40AA-ADE3-8E2DD729EB81}" destId="{FA0C0665-7B87-4289-B9E6-37AF910C8661}" srcOrd="0" destOrd="0" presId="urn:microsoft.com/office/officeart/2008/layout/SquareAccentList"/>
    <dgm:cxn modelId="{0B5354CA-ECC0-4963-A5A0-61F5681CAD50}" type="presParOf" srcId="{33A5060E-3458-40AA-ADE3-8E2DD729EB81}" destId="{640DDD3E-4FC7-45E3-A098-407E8045ACA4}" srcOrd="1" destOrd="0" presId="urn:microsoft.com/office/officeart/2008/layout/SquareAccentList"/>
    <dgm:cxn modelId="{0E93C5DF-F41C-4CDC-926E-1D63F44731C3}" type="presParOf" srcId="{2E06641A-40BF-4F14-819F-6AFA6042719F}" destId="{100C197C-D277-43E5-989F-AA92DD22CE32}" srcOrd="4" destOrd="0" presId="urn:microsoft.com/office/officeart/2008/layout/SquareAccentList"/>
    <dgm:cxn modelId="{BB22B9F6-845D-4535-B25D-A367AF02D078}" type="presParOf" srcId="{100C197C-D277-43E5-989F-AA92DD22CE32}" destId="{EF87D929-808B-4505-979C-4C542725367A}" srcOrd="0" destOrd="0" presId="urn:microsoft.com/office/officeart/2008/layout/SquareAccentList"/>
    <dgm:cxn modelId="{CFEFC20D-4153-4C78-9D2E-66889A2A58E6}" type="presParOf" srcId="{100C197C-D277-43E5-989F-AA92DD22CE32}" destId="{5FD9113B-38EB-4B24-BF8B-05E4BF82BCA8}" srcOrd="1" destOrd="0" presId="urn:microsoft.com/office/officeart/2008/layout/SquareAccentList"/>
    <dgm:cxn modelId="{47B1E71D-454F-424B-8666-BC1C6FB9F43D}" type="presParOf" srcId="{8971787F-E33A-41C8-A139-50156590F0D5}" destId="{D11CB3F0-2E82-4A23-8FB0-2354F7E2995F}" srcOrd="1" destOrd="0" presId="urn:microsoft.com/office/officeart/2008/layout/SquareAccentList"/>
    <dgm:cxn modelId="{44EAB2C1-B720-4159-AE13-8D500F6B6914}" type="presParOf" srcId="{D11CB3F0-2E82-4A23-8FB0-2354F7E2995F}" destId="{F4B3EBA0-56FC-4069-9DAA-4FB27E82E62E}" srcOrd="0" destOrd="0" presId="urn:microsoft.com/office/officeart/2008/layout/SquareAccentList"/>
    <dgm:cxn modelId="{75A97209-ABFD-4DBE-B77C-6C2E8C0581C5}" type="presParOf" srcId="{F4B3EBA0-56FC-4069-9DAA-4FB27E82E62E}" destId="{76ECC6D5-7932-4D71-A6ED-C3E9EC8410E7}" srcOrd="0" destOrd="0" presId="urn:microsoft.com/office/officeart/2008/layout/SquareAccentList"/>
    <dgm:cxn modelId="{B2D6D5EE-D0BF-4FE8-A008-184EC120A249}" type="presParOf" srcId="{F4B3EBA0-56FC-4069-9DAA-4FB27E82E62E}" destId="{B76A2343-A5A8-42B6-BB02-2247B12C8EBB}" srcOrd="1" destOrd="0" presId="urn:microsoft.com/office/officeart/2008/layout/SquareAccentList"/>
    <dgm:cxn modelId="{9C4E944D-AD4B-4ADB-95D7-745E642DE6DD}" type="presParOf" srcId="{F4B3EBA0-56FC-4069-9DAA-4FB27E82E62E}" destId="{7ED0C423-8624-47EB-AC35-760B84ED760A}" srcOrd="2" destOrd="0" presId="urn:microsoft.com/office/officeart/2008/layout/SquareAccentList"/>
    <dgm:cxn modelId="{6C05AA48-6C83-43A3-9F59-A04E594FC16F}" type="presParOf" srcId="{D11CB3F0-2E82-4A23-8FB0-2354F7E2995F}" destId="{D9D8329B-0927-4A5E-B1A7-46DFAF0B6F04}" srcOrd="1" destOrd="0" presId="urn:microsoft.com/office/officeart/2008/layout/SquareAccentList"/>
    <dgm:cxn modelId="{E944772B-71CC-4280-803D-CD142D89996F}" type="presParOf" srcId="{D9D8329B-0927-4A5E-B1A7-46DFAF0B6F04}" destId="{A832D214-3B86-4FFE-B585-6081C5E12211}" srcOrd="0" destOrd="0" presId="urn:microsoft.com/office/officeart/2008/layout/SquareAccentList"/>
    <dgm:cxn modelId="{A8EB383D-DF03-43E1-81DD-E1A0DA55B90B}" type="presParOf" srcId="{A832D214-3B86-4FFE-B585-6081C5E12211}" destId="{6D0B15AA-0F03-405D-964A-B2AEA96C125D}" srcOrd="0" destOrd="0" presId="urn:microsoft.com/office/officeart/2008/layout/SquareAccentList"/>
    <dgm:cxn modelId="{5EA265C9-18BC-4A93-B908-DD587523B273}" type="presParOf" srcId="{A832D214-3B86-4FFE-B585-6081C5E12211}" destId="{A3130F5A-B402-4135-9924-1F62037EA8B5}" srcOrd="1" destOrd="0" presId="urn:microsoft.com/office/officeart/2008/layout/SquareAccentList"/>
    <dgm:cxn modelId="{4966E154-EBB5-448B-8EB2-3F57F5DE6E10}" type="presParOf" srcId="{D9D8329B-0927-4A5E-B1A7-46DFAF0B6F04}" destId="{49B693C9-D064-4F71-9508-513711A898FE}" srcOrd="1" destOrd="0" presId="urn:microsoft.com/office/officeart/2008/layout/SquareAccentList"/>
    <dgm:cxn modelId="{7E7420DF-16D7-412D-A140-B0A94B52FE75}" type="presParOf" srcId="{49B693C9-D064-4F71-9508-513711A898FE}" destId="{0A29D6D6-4B06-4D9C-BE7D-0233C621F540}" srcOrd="0" destOrd="0" presId="urn:microsoft.com/office/officeart/2008/layout/SquareAccentList"/>
    <dgm:cxn modelId="{657642A8-54A8-4793-A442-3051FBD70BC7}" type="presParOf" srcId="{49B693C9-D064-4F71-9508-513711A898FE}" destId="{2C3822F0-E09E-46A6-BBE9-9989B5022712}" srcOrd="1" destOrd="0" presId="urn:microsoft.com/office/officeart/2008/layout/SquareAccentList"/>
    <dgm:cxn modelId="{7217FAB5-292C-47B7-9381-C8587EF53311}" type="presParOf" srcId="{D9D8329B-0927-4A5E-B1A7-46DFAF0B6F04}" destId="{1A90E9E1-C288-4047-A3A1-BFDACDC1D06F}" srcOrd="2" destOrd="0" presId="urn:microsoft.com/office/officeart/2008/layout/SquareAccentList"/>
    <dgm:cxn modelId="{029563D9-11A0-4BB7-AF79-164B973EF8E1}" type="presParOf" srcId="{1A90E9E1-C288-4047-A3A1-BFDACDC1D06F}" destId="{37AE6066-7DE7-41AC-95B7-196EA28DC617}" srcOrd="0" destOrd="0" presId="urn:microsoft.com/office/officeart/2008/layout/SquareAccentList"/>
    <dgm:cxn modelId="{8061896B-B2F2-47EF-97A8-650A97BD7BB1}" type="presParOf" srcId="{1A90E9E1-C288-4047-A3A1-BFDACDC1D06F}" destId="{E809B927-704D-4EC7-B11C-0D0304D4799E}" srcOrd="1" destOrd="0" presId="urn:microsoft.com/office/officeart/2008/layout/SquareAccentList"/>
    <dgm:cxn modelId="{A3357EAA-95AE-41AC-A220-430E112E0818}" type="presParOf" srcId="{D9D8329B-0927-4A5E-B1A7-46DFAF0B6F04}" destId="{4A2D5B4D-4E15-453D-B48C-DD5F6CA56A4E}" srcOrd="3" destOrd="0" presId="urn:microsoft.com/office/officeart/2008/layout/SquareAccentList"/>
    <dgm:cxn modelId="{152520C9-D45C-4866-81C5-1FB93CF5E541}" type="presParOf" srcId="{4A2D5B4D-4E15-453D-B48C-DD5F6CA56A4E}" destId="{E29F9F90-E02A-4D7D-8828-201F87AF6FA4}" srcOrd="0" destOrd="0" presId="urn:microsoft.com/office/officeart/2008/layout/SquareAccentList"/>
    <dgm:cxn modelId="{E5E2162D-DD0B-4ADC-A95F-B19BEBA5C43D}" type="presParOf" srcId="{4A2D5B4D-4E15-453D-B48C-DD5F6CA56A4E}" destId="{161735CD-84B4-4484-B12A-F949AD774552}" srcOrd="1" destOrd="0" presId="urn:microsoft.com/office/officeart/2008/layout/SquareAccentList"/>
    <dgm:cxn modelId="{3BA382B0-C458-4778-BE16-48CA9E390FEF}" type="presParOf" srcId="{8971787F-E33A-41C8-A139-50156590F0D5}" destId="{3B728F32-9879-4D9F-B291-1323DD585389}" srcOrd="2" destOrd="0" presId="urn:microsoft.com/office/officeart/2008/layout/SquareAccentList"/>
    <dgm:cxn modelId="{DB874E38-B40D-4423-BC80-3975BA5BE210}" type="presParOf" srcId="{3B728F32-9879-4D9F-B291-1323DD585389}" destId="{9287E791-EC93-4706-B861-FDA20E7E7B23}" srcOrd="0" destOrd="0" presId="urn:microsoft.com/office/officeart/2008/layout/SquareAccentList"/>
    <dgm:cxn modelId="{E72F3F17-85D2-40EF-A3BD-2913A4C0C12A}" type="presParOf" srcId="{9287E791-EC93-4706-B861-FDA20E7E7B23}" destId="{2FC8A6A7-0F05-4902-A08B-766BA5738337}" srcOrd="0" destOrd="0" presId="urn:microsoft.com/office/officeart/2008/layout/SquareAccentList"/>
    <dgm:cxn modelId="{0032997F-D347-4D7C-A327-4002AF670397}" type="presParOf" srcId="{9287E791-EC93-4706-B861-FDA20E7E7B23}" destId="{3A2EDD17-4318-4C26-A270-9375B285ED6D}" srcOrd="1" destOrd="0" presId="urn:microsoft.com/office/officeart/2008/layout/SquareAccentList"/>
    <dgm:cxn modelId="{078AF07D-04FA-4D60-BD93-69C1E173E2B8}" type="presParOf" srcId="{9287E791-EC93-4706-B861-FDA20E7E7B23}" destId="{7B76E455-D59D-422B-AE76-BA00032A0DF7}" srcOrd="2" destOrd="0" presId="urn:microsoft.com/office/officeart/2008/layout/SquareAccentList"/>
    <dgm:cxn modelId="{2114F6C8-4ADD-468A-ADED-E6CA43957D71}" type="presParOf" srcId="{3B728F32-9879-4D9F-B291-1323DD585389}" destId="{1497E383-3941-4FA2-8455-E9111551D941}" srcOrd="1" destOrd="0" presId="urn:microsoft.com/office/officeart/2008/layout/SquareAccentList"/>
    <dgm:cxn modelId="{14307769-E35D-4684-9BC1-2C6D5580C5B9}" type="presParOf" srcId="{1497E383-3941-4FA2-8455-E9111551D941}" destId="{49C709D6-0033-4CB1-B36C-8EEE10F4A256}" srcOrd="0" destOrd="0" presId="urn:microsoft.com/office/officeart/2008/layout/SquareAccentList"/>
    <dgm:cxn modelId="{EE3C5995-10D7-4754-B9A9-3C3C13D819FD}" type="presParOf" srcId="{49C709D6-0033-4CB1-B36C-8EEE10F4A256}" destId="{C9DBFF65-CC11-4CC9-9C12-705D6BC0DE7F}" srcOrd="0" destOrd="0" presId="urn:microsoft.com/office/officeart/2008/layout/SquareAccentList"/>
    <dgm:cxn modelId="{AB1431F9-4E56-45FE-8765-71CB32E3DEAE}" type="presParOf" srcId="{49C709D6-0033-4CB1-B36C-8EEE10F4A256}" destId="{987C9E0A-07CC-4E3E-95C4-9FDB1442D441}" srcOrd="1" destOrd="0" presId="urn:microsoft.com/office/officeart/2008/layout/SquareAccentList"/>
    <dgm:cxn modelId="{B271E333-5FAB-4260-9240-452A93802C86}" type="presParOf" srcId="{1497E383-3941-4FA2-8455-E9111551D941}" destId="{A35DF673-98D6-42BB-99BD-CAFC1F293B99}" srcOrd="1" destOrd="0" presId="urn:microsoft.com/office/officeart/2008/layout/SquareAccentList"/>
    <dgm:cxn modelId="{DD170205-8096-4B03-B3F1-A1CDE2C0DB43}" type="presParOf" srcId="{A35DF673-98D6-42BB-99BD-CAFC1F293B99}" destId="{19856BC5-44DF-4A02-8D9C-9E6DAC1F3708}" srcOrd="0" destOrd="0" presId="urn:microsoft.com/office/officeart/2008/layout/SquareAccentList"/>
    <dgm:cxn modelId="{5870F10D-B541-4F15-A1E1-B71C5954427F}" type="presParOf" srcId="{A35DF673-98D6-42BB-99BD-CAFC1F293B99}" destId="{41222FB5-D7EF-4AA8-91D8-D792F9ED4E1A}" srcOrd="1" destOrd="0" presId="urn:microsoft.com/office/officeart/2008/layout/SquareAccentList"/>
    <dgm:cxn modelId="{01C6706B-EC6E-4C03-A3B5-C346CAB0F612}" type="presParOf" srcId="{1497E383-3941-4FA2-8455-E9111551D941}" destId="{24924031-974E-4217-B1BE-642FAC3737B1}" srcOrd="2" destOrd="0" presId="urn:microsoft.com/office/officeart/2008/layout/SquareAccentList"/>
    <dgm:cxn modelId="{1FA06A7A-0792-40E1-9C41-2A026091931A}" type="presParOf" srcId="{24924031-974E-4217-B1BE-642FAC3737B1}" destId="{C39FD73B-1830-4567-8C1F-7F228ADD19E5}" srcOrd="0" destOrd="0" presId="urn:microsoft.com/office/officeart/2008/layout/SquareAccentList"/>
    <dgm:cxn modelId="{930276B4-D41E-457C-8844-C542751F404B}" type="presParOf" srcId="{24924031-974E-4217-B1BE-642FAC3737B1}" destId="{3F010F46-95F4-4C0D-8B6D-C8893B692DEA}" srcOrd="1" destOrd="0" presId="urn:microsoft.com/office/officeart/2008/layout/SquareAccentList"/>
    <dgm:cxn modelId="{E0B3EACB-5B67-4DD4-912A-43BB4414531B}" type="presParOf" srcId="{8971787F-E33A-41C8-A139-50156590F0D5}" destId="{9A910AD1-E91D-455D-B788-C2C9A9AD08F4}" srcOrd="3" destOrd="0" presId="urn:microsoft.com/office/officeart/2008/layout/SquareAccentList"/>
    <dgm:cxn modelId="{18EA9109-13F6-48D3-B179-E228375FAC99}" type="presParOf" srcId="{9A910AD1-E91D-455D-B788-C2C9A9AD08F4}" destId="{7B54BA12-AF5A-4CAC-ACA6-B1317E912311}" srcOrd="0" destOrd="0" presId="urn:microsoft.com/office/officeart/2008/layout/SquareAccentList"/>
    <dgm:cxn modelId="{B07E0702-43CD-4324-A850-444E0A389390}" type="presParOf" srcId="{7B54BA12-AF5A-4CAC-ACA6-B1317E912311}" destId="{1237A828-6628-4A19-9453-D50348E4DEE1}" srcOrd="0" destOrd="0" presId="urn:microsoft.com/office/officeart/2008/layout/SquareAccentList"/>
    <dgm:cxn modelId="{6E0FDC11-EF3C-4629-9897-255E7B810F10}" type="presParOf" srcId="{7B54BA12-AF5A-4CAC-ACA6-B1317E912311}" destId="{C8954200-1052-44FB-BCEB-A04BDE0CCC65}" srcOrd="1" destOrd="0" presId="urn:microsoft.com/office/officeart/2008/layout/SquareAccentList"/>
    <dgm:cxn modelId="{5FE29B26-1ED0-4A79-A177-207BEC47BABC}" type="presParOf" srcId="{7B54BA12-AF5A-4CAC-ACA6-B1317E912311}" destId="{334B2890-DB10-4C45-A699-CC8A038ACF4B}" srcOrd="2" destOrd="0" presId="urn:microsoft.com/office/officeart/2008/layout/SquareAccentList"/>
    <dgm:cxn modelId="{F8F1857D-7D61-405C-90E8-6167DE8D75A9}" type="presParOf" srcId="{9A910AD1-E91D-455D-B788-C2C9A9AD08F4}" destId="{A9B79A6F-0873-4DF5-84D1-A294E17F4D65}" srcOrd="1" destOrd="0" presId="urn:microsoft.com/office/officeart/2008/layout/SquareAccentList"/>
    <dgm:cxn modelId="{F2B25358-887F-49EB-99FF-2ADEB9A43F0B}" type="presParOf" srcId="{A9B79A6F-0873-4DF5-84D1-A294E17F4D65}" destId="{A458B8DF-BE01-4A82-8228-09C641A53E2C}" srcOrd="0" destOrd="0" presId="urn:microsoft.com/office/officeart/2008/layout/SquareAccentList"/>
    <dgm:cxn modelId="{678BF3CC-E693-40AE-9269-68E2046A7163}" type="presParOf" srcId="{A458B8DF-BE01-4A82-8228-09C641A53E2C}" destId="{3F81D0D3-B432-4A16-94BC-E248F4A6A177}" srcOrd="0" destOrd="0" presId="urn:microsoft.com/office/officeart/2008/layout/SquareAccentList"/>
    <dgm:cxn modelId="{039572DB-E52C-4D77-AF65-0012DDA1A42E}" type="presParOf" srcId="{A458B8DF-BE01-4A82-8228-09C641A53E2C}" destId="{4290F636-06A3-4E67-9656-D2559A0D1E6D}" srcOrd="1" destOrd="0" presId="urn:microsoft.com/office/officeart/2008/layout/SquareAccentList"/>
    <dgm:cxn modelId="{6AB0262D-EC16-41DE-BDCC-6167FAE6FE13}" type="presParOf" srcId="{A9B79A6F-0873-4DF5-84D1-A294E17F4D65}" destId="{C3871831-DC51-423D-869F-AA6CE548608E}" srcOrd="1" destOrd="0" presId="urn:microsoft.com/office/officeart/2008/layout/SquareAccentList"/>
    <dgm:cxn modelId="{CEAFE106-B31E-412D-8DCA-313A13CCE12A}" type="presParOf" srcId="{C3871831-DC51-423D-869F-AA6CE548608E}" destId="{80205B2B-97C3-4740-A0D4-ECB45028C255}" srcOrd="0" destOrd="0" presId="urn:microsoft.com/office/officeart/2008/layout/SquareAccentList"/>
    <dgm:cxn modelId="{7BFABC01-0BE2-424A-966A-9B4EA1179F5C}" type="presParOf" srcId="{C3871831-DC51-423D-869F-AA6CE548608E}" destId="{386ADCF4-06AD-4739-B391-7D1822AFCE67}" srcOrd="1" destOrd="0" presId="urn:microsoft.com/office/officeart/2008/layout/SquareAccentList"/>
  </dgm:cxnLst>
  <dgm:bg/>
  <dgm:whole>
    <a:ln>
      <a:solidFill>
        <a:schemeClr val="accent1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DFF5A-1AD3-43A5-B420-EC6256BC584D}">
      <dsp:nvSpPr>
        <dsp:cNvPr id="0" name=""/>
        <dsp:cNvSpPr/>
      </dsp:nvSpPr>
      <dsp:spPr>
        <a:xfrm>
          <a:off x="5509" y="534958"/>
          <a:ext cx="2531224" cy="297791"/>
        </a:xfrm>
        <a:prstGeom prst="rect">
          <a:avLst/>
        </a:prstGeom>
        <a:solidFill>
          <a:srgbClr val="7030A0"/>
        </a:solidFill>
        <a:ln w="9525" cap="rnd" cmpd="sng" algn="ctr">
          <a:solidFill>
            <a:srgbClr val="7030A0"/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BB9A6-CB64-43AB-A49F-EC992AF1236E}">
      <dsp:nvSpPr>
        <dsp:cNvPr id="0" name=""/>
        <dsp:cNvSpPr/>
      </dsp:nvSpPr>
      <dsp:spPr>
        <a:xfrm>
          <a:off x="5509" y="646796"/>
          <a:ext cx="185952" cy="185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4FA7C-6A95-49E8-8A39-F5DC44C756F6}">
      <dsp:nvSpPr>
        <dsp:cNvPr id="0" name=""/>
        <dsp:cNvSpPr/>
      </dsp:nvSpPr>
      <dsp:spPr>
        <a:xfrm>
          <a:off x="0" y="278900"/>
          <a:ext cx="2531224" cy="53495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/>
            <a:t>Literatür</a:t>
          </a:r>
          <a:endParaRPr lang="tr-TR" sz="2000" b="1" kern="1200" dirty="0"/>
        </a:p>
      </dsp:txBody>
      <dsp:txXfrm>
        <a:off x="0" y="278900"/>
        <a:ext cx="2531224" cy="534958"/>
      </dsp:txXfrm>
    </dsp:sp>
    <dsp:sp modelId="{4A5F56BF-051F-4E2D-A6AE-168E7168C431}">
      <dsp:nvSpPr>
        <dsp:cNvPr id="0" name=""/>
        <dsp:cNvSpPr/>
      </dsp:nvSpPr>
      <dsp:spPr>
        <a:xfrm>
          <a:off x="5509" y="1080246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8ED2E4-6827-4402-9983-AB378CF65E88}">
      <dsp:nvSpPr>
        <dsp:cNvPr id="0" name=""/>
        <dsp:cNvSpPr/>
      </dsp:nvSpPr>
      <dsp:spPr>
        <a:xfrm>
          <a:off x="182695" y="956497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İnceleme-Takip</a:t>
          </a:r>
          <a:endParaRPr lang="tr-TR" sz="1800" b="1" kern="1200" dirty="0"/>
        </a:p>
      </dsp:txBody>
      <dsp:txXfrm>
        <a:off x="182695" y="956497"/>
        <a:ext cx="2354038" cy="433445"/>
      </dsp:txXfrm>
    </dsp:sp>
    <dsp:sp modelId="{2B727963-AD53-4737-9AA1-8CD3CF31D340}">
      <dsp:nvSpPr>
        <dsp:cNvPr id="0" name=""/>
        <dsp:cNvSpPr/>
      </dsp:nvSpPr>
      <dsp:spPr>
        <a:xfrm>
          <a:off x="5509" y="1513692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7D77FD-7B1B-4F31-8B3D-F984C45285D9}">
      <dsp:nvSpPr>
        <dsp:cNvPr id="0" name=""/>
        <dsp:cNvSpPr/>
      </dsp:nvSpPr>
      <dsp:spPr>
        <a:xfrm>
          <a:off x="182695" y="1389943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Güncel Eğilimler</a:t>
          </a:r>
          <a:endParaRPr lang="tr-TR" sz="1800" b="1" kern="1200" dirty="0"/>
        </a:p>
      </dsp:txBody>
      <dsp:txXfrm>
        <a:off x="182695" y="1389943"/>
        <a:ext cx="2354038" cy="433445"/>
      </dsp:txXfrm>
    </dsp:sp>
    <dsp:sp modelId="{A10A12FE-2DD6-44D7-9D94-80C2B93FB802}">
      <dsp:nvSpPr>
        <dsp:cNvPr id="0" name=""/>
        <dsp:cNvSpPr/>
      </dsp:nvSpPr>
      <dsp:spPr>
        <a:xfrm>
          <a:off x="5509" y="1947138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DE6642-36ED-4CEC-9BFB-C5E3F9202641}">
      <dsp:nvSpPr>
        <dsp:cNvPr id="0" name=""/>
        <dsp:cNvSpPr/>
      </dsp:nvSpPr>
      <dsp:spPr>
        <a:xfrm>
          <a:off x="182695" y="1823389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Dergiler</a:t>
          </a:r>
          <a:endParaRPr lang="tr-TR" sz="1800" b="1" kern="1200" dirty="0"/>
        </a:p>
      </dsp:txBody>
      <dsp:txXfrm>
        <a:off x="182695" y="1823389"/>
        <a:ext cx="2354038" cy="433445"/>
      </dsp:txXfrm>
    </dsp:sp>
    <dsp:sp modelId="{FA0C0665-7B87-4289-B9E6-37AF910C8661}">
      <dsp:nvSpPr>
        <dsp:cNvPr id="0" name=""/>
        <dsp:cNvSpPr/>
      </dsp:nvSpPr>
      <dsp:spPr>
        <a:xfrm>
          <a:off x="5509" y="2380584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0DDD3E-4FC7-45E3-A098-407E8045ACA4}">
      <dsp:nvSpPr>
        <dsp:cNvPr id="0" name=""/>
        <dsp:cNvSpPr/>
      </dsp:nvSpPr>
      <dsp:spPr>
        <a:xfrm>
          <a:off x="182695" y="2256835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Araştırma Önerileri</a:t>
          </a:r>
          <a:endParaRPr lang="tr-TR" sz="1800" b="1" kern="1200" dirty="0"/>
        </a:p>
      </dsp:txBody>
      <dsp:txXfrm>
        <a:off x="182695" y="2256835"/>
        <a:ext cx="2354038" cy="433445"/>
      </dsp:txXfrm>
    </dsp:sp>
    <dsp:sp modelId="{EF87D929-808B-4505-979C-4C542725367A}">
      <dsp:nvSpPr>
        <dsp:cNvPr id="0" name=""/>
        <dsp:cNvSpPr/>
      </dsp:nvSpPr>
      <dsp:spPr>
        <a:xfrm>
          <a:off x="5509" y="2814030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D9113B-38EB-4B24-BF8B-05E4BF82BCA8}">
      <dsp:nvSpPr>
        <dsp:cNvPr id="0" name=""/>
        <dsp:cNvSpPr/>
      </dsp:nvSpPr>
      <dsp:spPr>
        <a:xfrm>
          <a:off x="182695" y="2690281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Temel kaynaklar</a:t>
          </a:r>
          <a:endParaRPr lang="tr-TR" sz="1800" b="1" kern="1200" dirty="0"/>
        </a:p>
      </dsp:txBody>
      <dsp:txXfrm>
        <a:off x="182695" y="2690281"/>
        <a:ext cx="2354038" cy="433445"/>
      </dsp:txXfrm>
    </dsp:sp>
    <dsp:sp modelId="{76ECC6D5-7932-4D71-A6ED-C3E9EC8410E7}">
      <dsp:nvSpPr>
        <dsp:cNvPr id="0" name=""/>
        <dsp:cNvSpPr/>
      </dsp:nvSpPr>
      <dsp:spPr>
        <a:xfrm>
          <a:off x="2663295" y="534958"/>
          <a:ext cx="2531224" cy="297791"/>
        </a:xfrm>
        <a:prstGeom prst="rect">
          <a:avLst/>
        </a:prstGeom>
        <a:solidFill>
          <a:schemeClr val="accent1">
            <a:lumMod val="75000"/>
          </a:schemeClr>
        </a:solidFill>
        <a:ln w="9525" cap="rnd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6A2343-A5A8-42B6-BB02-2247B12C8EBB}">
      <dsp:nvSpPr>
        <dsp:cNvPr id="0" name=""/>
        <dsp:cNvSpPr/>
      </dsp:nvSpPr>
      <dsp:spPr>
        <a:xfrm>
          <a:off x="2707354" y="635780"/>
          <a:ext cx="185952" cy="185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D0C423-8624-47EB-AC35-760B84ED760A}">
      <dsp:nvSpPr>
        <dsp:cNvPr id="0" name=""/>
        <dsp:cNvSpPr/>
      </dsp:nvSpPr>
      <dsp:spPr>
        <a:xfrm>
          <a:off x="2663295" y="282249"/>
          <a:ext cx="2531224" cy="534958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/>
            <a:t>Akademik Paylaşım</a:t>
          </a:r>
          <a:endParaRPr lang="tr-TR" sz="2000" b="1" kern="1200" dirty="0"/>
        </a:p>
      </dsp:txBody>
      <dsp:txXfrm>
        <a:off x="2663295" y="282249"/>
        <a:ext cx="2531224" cy="534958"/>
      </dsp:txXfrm>
    </dsp:sp>
    <dsp:sp modelId="{6D0B15AA-0F03-405D-964A-B2AEA96C125D}">
      <dsp:nvSpPr>
        <dsp:cNvPr id="0" name=""/>
        <dsp:cNvSpPr/>
      </dsp:nvSpPr>
      <dsp:spPr>
        <a:xfrm>
          <a:off x="2663295" y="1080246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130F5A-B402-4135-9924-1F62037EA8B5}">
      <dsp:nvSpPr>
        <dsp:cNvPr id="0" name=""/>
        <dsp:cNvSpPr/>
      </dsp:nvSpPr>
      <dsp:spPr>
        <a:xfrm>
          <a:off x="2840480" y="956497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Akran Görüşleri</a:t>
          </a:r>
          <a:endParaRPr lang="tr-TR" sz="1800" b="1" kern="1200" dirty="0"/>
        </a:p>
      </dsp:txBody>
      <dsp:txXfrm>
        <a:off x="2840480" y="956497"/>
        <a:ext cx="2354038" cy="433445"/>
      </dsp:txXfrm>
    </dsp:sp>
    <dsp:sp modelId="{0A29D6D6-4B06-4D9C-BE7D-0233C621F540}">
      <dsp:nvSpPr>
        <dsp:cNvPr id="0" name=""/>
        <dsp:cNvSpPr/>
      </dsp:nvSpPr>
      <dsp:spPr>
        <a:xfrm>
          <a:off x="2663295" y="1513692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3822F0-E09E-46A6-BBE9-9989B5022712}">
      <dsp:nvSpPr>
        <dsp:cNvPr id="0" name=""/>
        <dsp:cNvSpPr/>
      </dsp:nvSpPr>
      <dsp:spPr>
        <a:xfrm>
          <a:off x="2840480" y="1389943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Uzman Görüşleri</a:t>
          </a:r>
          <a:endParaRPr lang="tr-TR" sz="1800" b="1" kern="1200" dirty="0"/>
        </a:p>
      </dsp:txBody>
      <dsp:txXfrm>
        <a:off x="2840480" y="1389943"/>
        <a:ext cx="2354038" cy="433445"/>
      </dsp:txXfrm>
    </dsp:sp>
    <dsp:sp modelId="{37AE6066-7DE7-41AC-95B7-196EA28DC617}">
      <dsp:nvSpPr>
        <dsp:cNvPr id="0" name=""/>
        <dsp:cNvSpPr/>
      </dsp:nvSpPr>
      <dsp:spPr>
        <a:xfrm>
          <a:off x="2663295" y="1947138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09B927-704D-4EC7-B11C-0D0304D4799E}">
      <dsp:nvSpPr>
        <dsp:cNvPr id="0" name=""/>
        <dsp:cNvSpPr/>
      </dsp:nvSpPr>
      <dsp:spPr>
        <a:xfrm>
          <a:off x="2840480" y="1823389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Bilimsel Toplantılar</a:t>
          </a:r>
          <a:endParaRPr lang="tr-TR" sz="1800" b="1" kern="1200" dirty="0"/>
        </a:p>
      </dsp:txBody>
      <dsp:txXfrm>
        <a:off x="2840480" y="1823389"/>
        <a:ext cx="2354038" cy="433445"/>
      </dsp:txXfrm>
    </dsp:sp>
    <dsp:sp modelId="{E29F9F90-E02A-4D7D-8828-201F87AF6FA4}">
      <dsp:nvSpPr>
        <dsp:cNvPr id="0" name=""/>
        <dsp:cNvSpPr/>
      </dsp:nvSpPr>
      <dsp:spPr>
        <a:xfrm>
          <a:off x="2663295" y="2380584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1735CD-84B4-4484-B12A-F949AD774552}">
      <dsp:nvSpPr>
        <dsp:cNvPr id="0" name=""/>
        <dsp:cNvSpPr/>
      </dsp:nvSpPr>
      <dsp:spPr>
        <a:xfrm>
          <a:off x="2840480" y="2256835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Akademik Ağlar</a:t>
          </a:r>
          <a:endParaRPr lang="tr-TR" sz="1800" b="1" kern="1200" dirty="0"/>
        </a:p>
      </dsp:txBody>
      <dsp:txXfrm>
        <a:off x="2840480" y="2256835"/>
        <a:ext cx="2354038" cy="433445"/>
      </dsp:txXfrm>
    </dsp:sp>
    <dsp:sp modelId="{2FC8A6A7-0F05-4902-A08B-766BA5738337}">
      <dsp:nvSpPr>
        <dsp:cNvPr id="0" name=""/>
        <dsp:cNvSpPr/>
      </dsp:nvSpPr>
      <dsp:spPr>
        <a:xfrm>
          <a:off x="5321080" y="534958"/>
          <a:ext cx="2531224" cy="297791"/>
        </a:xfrm>
        <a:prstGeom prst="rect">
          <a:avLst/>
        </a:prstGeom>
        <a:solidFill>
          <a:srgbClr val="CC0066"/>
        </a:solidFill>
        <a:ln w="9525" cap="rnd" cmpd="sng" algn="ctr">
          <a:solidFill>
            <a:srgbClr val="CC0066"/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2EDD17-4318-4C26-A270-9375B285ED6D}">
      <dsp:nvSpPr>
        <dsp:cNvPr id="0" name=""/>
        <dsp:cNvSpPr/>
      </dsp:nvSpPr>
      <dsp:spPr>
        <a:xfrm>
          <a:off x="5321080" y="646796"/>
          <a:ext cx="185952" cy="185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76E455-D59D-422B-AE76-BA00032A0DF7}">
      <dsp:nvSpPr>
        <dsp:cNvPr id="0" name=""/>
        <dsp:cNvSpPr/>
      </dsp:nvSpPr>
      <dsp:spPr>
        <a:xfrm>
          <a:off x="5308373" y="305963"/>
          <a:ext cx="2531224" cy="53495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/>
            <a:t>Çalışılan Alan</a:t>
          </a:r>
          <a:endParaRPr lang="tr-TR" sz="2000" b="1" kern="1200" dirty="0"/>
        </a:p>
      </dsp:txBody>
      <dsp:txXfrm>
        <a:off x="5308373" y="305963"/>
        <a:ext cx="2531224" cy="534958"/>
      </dsp:txXfrm>
    </dsp:sp>
    <dsp:sp modelId="{C9DBFF65-CC11-4CC9-9C12-705D6BC0DE7F}">
      <dsp:nvSpPr>
        <dsp:cNvPr id="0" name=""/>
        <dsp:cNvSpPr/>
      </dsp:nvSpPr>
      <dsp:spPr>
        <a:xfrm>
          <a:off x="5321080" y="1080246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7C9E0A-07CC-4E3E-95C4-9FDB1442D441}">
      <dsp:nvSpPr>
        <dsp:cNvPr id="0" name=""/>
        <dsp:cNvSpPr/>
      </dsp:nvSpPr>
      <dsp:spPr>
        <a:xfrm>
          <a:off x="5498266" y="956497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Alandaki Deneyimler</a:t>
          </a:r>
          <a:endParaRPr lang="tr-TR" sz="1800" b="1" kern="1200" dirty="0"/>
        </a:p>
      </dsp:txBody>
      <dsp:txXfrm>
        <a:off x="5498266" y="956497"/>
        <a:ext cx="2354038" cy="433445"/>
      </dsp:txXfrm>
    </dsp:sp>
    <dsp:sp modelId="{19856BC5-44DF-4A02-8D9C-9E6DAC1F3708}">
      <dsp:nvSpPr>
        <dsp:cNvPr id="0" name=""/>
        <dsp:cNvSpPr/>
      </dsp:nvSpPr>
      <dsp:spPr>
        <a:xfrm>
          <a:off x="5333779" y="1678768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222FB5-D7EF-4AA8-91D8-D792F9ED4E1A}">
      <dsp:nvSpPr>
        <dsp:cNvPr id="0" name=""/>
        <dsp:cNvSpPr/>
      </dsp:nvSpPr>
      <dsp:spPr>
        <a:xfrm>
          <a:off x="5523642" y="1643908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Güncel Teknolojik Gelişmeler</a:t>
          </a:r>
          <a:endParaRPr lang="tr-TR" sz="1800" b="1" kern="1200" dirty="0"/>
        </a:p>
      </dsp:txBody>
      <dsp:txXfrm>
        <a:off x="5523642" y="1643908"/>
        <a:ext cx="2354038" cy="433445"/>
      </dsp:txXfrm>
    </dsp:sp>
    <dsp:sp modelId="{C39FD73B-1830-4567-8C1F-7F228ADD19E5}">
      <dsp:nvSpPr>
        <dsp:cNvPr id="0" name=""/>
        <dsp:cNvSpPr/>
      </dsp:nvSpPr>
      <dsp:spPr>
        <a:xfrm>
          <a:off x="5333779" y="2340780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010F46-95F4-4C0D-8B6D-C8893B692DEA}">
      <dsp:nvSpPr>
        <dsp:cNvPr id="0" name=""/>
        <dsp:cNvSpPr/>
      </dsp:nvSpPr>
      <dsp:spPr>
        <a:xfrm>
          <a:off x="5498266" y="2242428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Alandaki Yenilikler</a:t>
          </a:r>
          <a:endParaRPr lang="tr-TR" sz="1800" b="1" kern="1200" dirty="0"/>
        </a:p>
      </dsp:txBody>
      <dsp:txXfrm>
        <a:off x="5498266" y="2242428"/>
        <a:ext cx="2354038" cy="433445"/>
      </dsp:txXfrm>
    </dsp:sp>
    <dsp:sp modelId="{1237A828-6628-4A19-9453-D50348E4DEE1}">
      <dsp:nvSpPr>
        <dsp:cNvPr id="0" name=""/>
        <dsp:cNvSpPr/>
      </dsp:nvSpPr>
      <dsp:spPr>
        <a:xfrm>
          <a:off x="7978866" y="534958"/>
          <a:ext cx="2531224" cy="297791"/>
        </a:xfrm>
        <a:prstGeom prst="rect">
          <a:avLst/>
        </a:prstGeom>
        <a:solidFill>
          <a:srgbClr val="FF7171"/>
        </a:solidFill>
        <a:ln w="9525" cap="rnd" cmpd="sng" algn="ctr">
          <a:solidFill>
            <a:srgbClr val="FF7171"/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954200-1052-44FB-BCEB-A04BDE0CCC65}">
      <dsp:nvSpPr>
        <dsp:cNvPr id="0" name=""/>
        <dsp:cNvSpPr/>
      </dsp:nvSpPr>
      <dsp:spPr>
        <a:xfrm>
          <a:off x="7978866" y="646796"/>
          <a:ext cx="185952" cy="185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4B2890-DB10-4C45-A699-CC8A038ACF4B}">
      <dsp:nvSpPr>
        <dsp:cNvPr id="0" name=""/>
        <dsp:cNvSpPr/>
      </dsp:nvSpPr>
      <dsp:spPr>
        <a:xfrm>
          <a:off x="7978866" y="294949"/>
          <a:ext cx="2531224" cy="534958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kern="1200" dirty="0" smtClean="0"/>
            <a:t>Bireysel Faktörler</a:t>
          </a:r>
          <a:endParaRPr lang="tr-TR" sz="2000" b="1" kern="1200" dirty="0"/>
        </a:p>
      </dsp:txBody>
      <dsp:txXfrm>
        <a:off x="7978866" y="294949"/>
        <a:ext cx="2531224" cy="534958"/>
      </dsp:txXfrm>
    </dsp:sp>
    <dsp:sp modelId="{3F81D0D3-B432-4A16-94BC-E248F4A6A177}">
      <dsp:nvSpPr>
        <dsp:cNvPr id="0" name=""/>
        <dsp:cNvSpPr/>
      </dsp:nvSpPr>
      <dsp:spPr>
        <a:xfrm>
          <a:off x="7978866" y="1080246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90F636-06A3-4E67-9656-D2559A0D1E6D}">
      <dsp:nvSpPr>
        <dsp:cNvPr id="0" name=""/>
        <dsp:cNvSpPr/>
      </dsp:nvSpPr>
      <dsp:spPr>
        <a:xfrm>
          <a:off x="8156051" y="956497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Gözlem Yapma/ Sorgulama</a:t>
          </a:r>
          <a:endParaRPr lang="tr-TR" sz="1800" b="1" kern="1200" dirty="0"/>
        </a:p>
      </dsp:txBody>
      <dsp:txXfrm>
        <a:off x="8156051" y="956497"/>
        <a:ext cx="2354038" cy="433445"/>
      </dsp:txXfrm>
    </dsp:sp>
    <dsp:sp modelId="{80205B2B-97C3-4740-A0D4-ECB45028C255}">
      <dsp:nvSpPr>
        <dsp:cNvPr id="0" name=""/>
        <dsp:cNvSpPr/>
      </dsp:nvSpPr>
      <dsp:spPr>
        <a:xfrm>
          <a:off x="7978866" y="1716861"/>
          <a:ext cx="185948" cy="1859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6ADCF4-06AD-4739-B391-7D1822AFCE67}">
      <dsp:nvSpPr>
        <dsp:cNvPr id="0" name=""/>
        <dsp:cNvSpPr/>
      </dsp:nvSpPr>
      <dsp:spPr>
        <a:xfrm>
          <a:off x="8161561" y="1605813"/>
          <a:ext cx="2354038" cy="4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kern="1200" dirty="0" smtClean="0"/>
            <a:t>İlgi alanı</a:t>
          </a:r>
          <a:endParaRPr lang="tr-TR" sz="1800" b="1" kern="1200" dirty="0"/>
        </a:p>
      </dsp:txBody>
      <dsp:txXfrm>
        <a:off x="8161561" y="1605813"/>
        <a:ext cx="2354038" cy="43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FA6B7EA-83EA-463A-8E2E-B3C047346AAB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0F9434-C04B-45C8-85A6-BC668D2D54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43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CA3F857-9BF6-40D7-AB4A-65515ED627A1}" type="datetimeFigureOut">
              <a:rPr lang="tr-TR" smtClean="0"/>
              <a:t>18.10.2018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AAC11-BF3A-423D-8D26-2B136ECCE8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334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AAC11-BF3A-423D-8D26-2B136ECCE8C5}" type="slidenum">
              <a:rPr lang="tr-TR" smtClean="0">
                <a:solidFill>
                  <a:prstClr val="black"/>
                </a:solidFill>
              </a:rPr>
              <a:pPr/>
              <a:t>8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5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AAC11-BF3A-423D-8D26-2B136ECCE8C5}" type="slidenum">
              <a:rPr lang="tr-TR" smtClean="0">
                <a:solidFill>
                  <a:prstClr val="black"/>
                </a:solidFill>
              </a:rPr>
              <a:pPr/>
              <a:t>13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5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AAC11-BF3A-423D-8D26-2B136ECCE8C5}" type="slidenum">
              <a:rPr lang="tr-TR" smtClean="0">
                <a:solidFill>
                  <a:prstClr val="black"/>
                </a:solidFill>
              </a:rPr>
              <a:pPr/>
              <a:t>14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5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AAC11-BF3A-423D-8D26-2B136ECCE8C5}" type="slidenum">
              <a:rPr lang="tr-TR" smtClean="0">
                <a:solidFill>
                  <a:prstClr val="black"/>
                </a:solidFill>
              </a:rPr>
              <a:pPr/>
              <a:t>16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5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AAC11-BF3A-423D-8D26-2B136ECCE8C5}" type="slidenum">
              <a:rPr lang="tr-TR" smtClean="0">
                <a:solidFill>
                  <a:prstClr val="black"/>
                </a:solidFill>
              </a:rPr>
              <a:pPr/>
              <a:t>31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9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02508F-17C9-4E4B-997A-C34ABC16C718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988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BB49-2F0A-4C82-A7A3-F041AF7556B2}" type="datetime1">
              <a:rPr lang="tr-TR" smtClean="0"/>
              <a:t>18.10.2018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925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EBD-7FB3-4787-BCA1-E0FEF459A6E0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58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2E12-F1E4-408C-855C-AF9BFBA0B7E2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197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D77D-79EE-440B-9B02-F76F29DBB821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570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B806-6D87-4951-B169-7440A44FC8F5}" type="datetime1">
              <a:rPr lang="tr-TR" smtClean="0"/>
              <a:t>18.10.2018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464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80E-AB34-40A8-830A-6BE23223A360}" type="datetime1">
              <a:rPr lang="tr-TR" smtClean="0"/>
              <a:t>18.10.2018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400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C42ED1-9579-4A2A-8D33-2D3588529709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026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CF8F68-864C-4642-96D3-89F52A75E0FD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968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619F368-0E66-46CF-9407-9CC92104CC32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96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F65E00-89D2-4419-A7BC-DD8F0B1AF880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7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E2E-FE8D-48D7-ACA0-2ECE617AD78B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60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74ECB39C-D4F3-4B39-89D8-AFC6B512C8C7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42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BFC77E6-1B12-48FE-A21D-5F11DAEE827F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14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8FD145D-F7B9-47CE-A355-179AF51796CE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4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9B68CD3-4A97-4B7D-A0B8-6547A4D1D9AF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0DC89893-D5B5-47FF-85E5-D8A4F68F7D04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05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039431A-4378-438D-BEAD-FCB7821F2455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80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CC7DFED5-C39C-4C1D-857D-FB35C642A679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32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3E0D46B-0EC0-49A5-B04C-6761D53D5E22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01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7AE00D5B-9165-486B-9F05-99D1C3BB92D8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49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02508F-17C9-4E4B-997A-C34ABC16C718}" type="datetime1">
              <a:rPr lang="tr-TR" smtClean="0">
                <a:solidFill>
                  <a:prstClr val="white">
                    <a:alpha val="60000"/>
                  </a:prstClr>
                </a:solidFill>
              </a:rPr>
              <a:pPr/>
              <a:t>18.10.2018</a:t>
            </a:fld>
            <a:endParaRPr lang="tr-TR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2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5DB-AE15-47FA-9D38-AE08ACBA7F27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9597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E2E-FE8D-48D7-ACA0-2ECE617AD78B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8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5DB-AE15-47FA-9D38-AE08ACBA7F27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749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12D-67B0-4B10-BAB2-D72D2B91F535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69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5578-D314-4D34-B1DF-831B47A04EF5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8563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5B03-4F9F-49CB-8D26-A92D90A900B9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720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AD7-5180-46BD-A83D-92087AF4F915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802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B1AA-EAD8-41F2-BACA-93C720BC875D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60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65D5-47FC-48D5-9EB9-8339FACC2C0F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31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BB49-2F0A-4C82-A7A3-F041AF7556B2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944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EBD-7FB3-4787-BCA1-E0FEF459A6E0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1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12D-67B0-4B10-BAB2-D72D2B91F535}" type="datetime1">
              <a:rPr lang="tr-TR" smtClean="0"/>
              <a:t>18.10.2018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5179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2E12-F1E4-408C-855C-AF9BFBA0B7E2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904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D77D-79EE-440B-9B02-F76F29DBB821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148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B806-6D87-4951-B169-7440A44FC8F5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542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80E-AB34-40A8-830A-6BE23223A360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598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C42ED1-9579-4A2A-8D33-2D3588529709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610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CF8F68-864C-4642-96D3-89F52A75E0FD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581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02508F-17C9-4E4B-997A-C34ABC16C718}" type="datetime1">
              <a:rPr lang="tr-TR" smtClean="0">
                <a:solidFill>
                  <a:prstClr val="white">
                    <a:alpha val="60000"/>
                  </a:prstClr>
                </a:solidFill>
              </a:rPr>
              <a:pPr/>
              <a:t>18.10.2018</a:t>
            </a:fld>
            <a:endParaRPr lang="tr-TR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E2E-FE8D-48D7-ACA0-2ECE617AD78B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4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45DB-AE15-47FA-9D38-AE08ACBA7F27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439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812D-67B0-4B10-BAB2-D72D2B91F535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5578-D314-4D34-B1DF-831B47A04EF5}" type="datetime1">
              <a:rPr lang="tr-TR" smtClean="0"/>
              <a:t>18.10.2018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297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5578-D314-4D34-B1DF-831B47A04EF5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985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5B03-4F9F-49CB-8D26-A92D90A900B9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48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AD7-5180-46BD-A83D-92087AF4F915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194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B1AA-EAD8-41F2-BACA-93C720BC875D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746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65D5-47FC-48D5-9EB9-8339FACC2C0F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611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BB49-2F0A-4C82-A7A3-F041AF7556B2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201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EBD-7FB3-4787-BCA1-E0FEF459A6E0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476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2E12-F1E4-408C-855C-AF9BFBA0B7E2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740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D77D-79EE-440B-9B02-F76F29DBB821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706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B806-6D87-4951-B169-7440A44FC8F5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4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5B03-4F9F-49CB-8D26-A92D90A900B9}" type="datetime1">
              <a:rPr lang="tr-TR" smtClean="0"/>
              <a:t>18.10.2018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59249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80E-AB34-40A8-830A-6BE23223A360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871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C42ED1-9579-4A2A-8D33-2D3588529709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890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CF8F68-864C-4642-96D3-89F52A75E0FD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6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AD7-5180-46BD-A83D-92087AF4F915}" type="datetime1">
              <a:rPr lang="tr-TR" smtClean="0"/>
              <a:t>18.10.2018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23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B1AA-EAD8-41F2-BACA-93C720BC875D}" type="datetime1">
              <a:rPr lang="tr-TR" smtClean="0"/>
              <a:t>18.10.2018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94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65D5-47FC-48D5-9EB9-8339FACC2C0F}" type="datetime1">
              <a:rPr lang="tr-TR" smtClean="0"/>
              <a:t>18.10.2018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995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02A6B7-63BD-4432-BA45-08DD2A199CF1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01DB45-A28C-4571-9EDC-D74D1E7E25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10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  <p:sldLayoutId id="2147484897" r:id="rId12"/>
    <p:sldLayoutId id="2147484898" r:id="rId13"/>
    <p:sldLayoutId id="2147484899" r:id="rId14"/>
    <p:sldLayoutId id="2147484900" r:id="rId15"/>
    <p:sldLayoutId id="2147484901" r:id="rId16"/>
    <p:sldLayoutId id="214748490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685800"/>
            <a:fld id="{7E00ADEB-2FAF-4E09-9C07-3DD8B1C84CA6}" type="datetime1">
              <a:rPr lang="tr-TR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18.10.2018</a:t>
            </a:fld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685800"/>
            <a:endParaRPr lang="tr-TR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04D148A-26A9-4660-8D97-D1EC1AE3A378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9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  <p:sldLayoutId id="2147484907" r:id="rId4"/>
    <p:sldLayoutId id="2147484908" r:id="rId5"/>
    <p:sldLayoutId id="2147484909" r:id="rId6"/>
    <p:sldLayoutId id="2147484910" r:id="rId7"/>
    <p:sldLayoutId id="2147484911" r:id="rId8"/>
    <p:sldLayoutId id="2147484912" r:id="rId9"/>
    <p:sldLayoutId id="2147484913" r:id="rId10"/>
    <p:sldLayoutId id="214748491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02A6B7-63BD-4432-BA45-08DD2A199CF1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0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34" r:id="rId1"/>
    <p:sldLayoutId id="2147484935" r:id="rId2"/>
    <p:sldLayoutId id="2147484936" r:id="rId3"/>
    <p:sldLayoutId id="2147484937" r:id="rId4"/>
    <p:sldLayoutId id="2147484938" r:id="rId5"/>
    <p:sldLayoutId id="2147484939" r:id="rId6"/>
    <p:sldLayoutId id="2147484940" r:id="rId7"/>
    <p:sldLayoutId id="2147484941" r:id="rId8"/>
    <p:sldLayoutId id="2147484942" r:id="rId9"/>
    <p:sldLayoutId id="2147484943" r:id="rId10"/>
    <p:sldLayoutId id="2147484944" r:id="rId11"/>
    <p:sldLayoutId id="2147484945" r:id="rId12"/>
    <p:sldLayoutId id="2147484946" r:id="rId13"/>
    <p:sldLayoutId id="2147484947" r:id="rId14"/>
    <p:sldLayoutId id="2147484948" r:id="rId15"/>
    <p:sldLayoutId id="2147484949" r:id="rId16"/>
    <p:sldLayoutId id="214748495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02A6B7-63BD-4432-BA45-08DD2A199CF1}" type="datetime1">
              <a:rPr lang="tr-TR" smtClean="0">
                <a:solidFill>
                  <a:srgbClr val="B31166"/>
                </a:solidFill>
              </a:rPr>
              <a:pPr/>
              <a:t>18.10.2018</a:t>
            </a:fld>
            <a:endParaRPr lang="tr-TR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>
              <a:solidFill>
                <a:srgbClr val="B311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01DB45-A28C-4571-9EDC-D74D1E7E2564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1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2" r:id="rId1"/>
    <p:sldLayoutId id="2147484953" r:id="rId2"/>
    <p:sldLayoutId id="2147484954" r:id="rId3"/>
    <p:sldLayoutId id="2147484955" r:id="rId4"/>
    <p:sldLayoutId id="2147484956" r:id="rId5"/>
    <p:sldLayoutId id="2147484957" r:id="rId6"/>
    <p:sldLayoutId id="2147484958" r:id="rId7"/>
    <p:sldLayoutId id="2147484959" r:id="rId8"/>
    <p:sldLayoutId id="2147484960" r:id="rId9"/>
    <p:sldLayoutId id="2147484961" r:id="rId10"/>
    <p:sldLayoutId id="2147484962" r:id="rId11"/>
    <p:sldLayoutId id="2147484963" r:id="rId12"/>
    <p:sldLayoutId id="2147484964" r:id="rId13"/>
    <p:sldLayoutId id="2147484965" r:id="rId14"/>
    <p:sldLayoutId id="2147484966" r:id="rId15"/>
    <p:sldLayoutId id="2147484967" r:id="rId16"/>
    <p:sldLayoutId id="214748496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am.com.tr/kuyeb/pdf/tr/0f26231704b7339c975027b31bd9adf4lirtr.pdf" TargetMode="External"/><Relationship Id="rId2" Type="http://schemas.openxmlformats.org/officeDocument/2006/relationships/hyperlink" Target="http://link.springer.com/article/10.1007/s11192-013-1137-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ytaki/howtowriteamanuscript03012011" TargetMode="External"/><Relationship Id="rId5" Type="http://schemas.openxmlformats.org/officeDocument/2006/relationships/hyperlink" Target="http://www.jret.org/FileUpload/ks281142/File/14.yesildag-hasancebi.pdf" TargetMode="External"/><Relationship Id="rId4" Type="http://schemas.openxmlformats.org/officeDocument/2006/relationships/hyperlink" Target="http://bote.cukurova.edu.tr/efdergi/index.php/efdergi/article/view/V42N1S10/V42_N1_01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bitak.gov.tr/ardeb-kaynak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12155" y="2768600"/>
            <a:ext cx="9412896" cy="3057434"/>
          </a:xfrm>
        </p:spPr>
        <p:txBody>
          <a:bodyPr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  <a:r>
              <a:rPr lang="tr-TR" sz="2400" b="1" dirty="0" smtClean="0">
                <a:solidFill>
                  <a:schemeClr val="tx1"/>
                </a:solidFill>
              </a:rPr>
              <a:t>TATÜRK ÜNİVERSİTESİ</a:t>
            </a:r>
            <a:br>
              <a:rPr lang="tr-TR" sz="2400" b="1" dirty="0" smtClean="0">
                <a:solidFill>
                  <a:schemeClr val="tx1"/>
                </a:solidFill>
              </a:rPr>
            </a:br>
            <a:r>
              <a:rPr lang="tr-TR" sz="2400" b="1" dirty="0" smtClean="0">
                <a:solidFill>
                  <a:schemeClr val="tx1"/>
                </a:solidFill>
              </a:rPr>
              <a:t/>
            </a:r>
            <a:br>
              <a:rPr lang="tr-TR" sz="2400" b="1" dirty="0" smtClean="0">
                <a:solidFill>
                  <a:schemeClr val="tx1"/>
                </a:solidFill>
              </a:rPr>
            </a:br>
            <a:r>
              <a:rPr lang="tr-TR" sz="2400" b="1" dirty="0" smtClean="0">
                <a:solidFill>
                  <a:schemeClr val="tx1"/>
                </a:solidFill>
              </a:rPr>
              <a:t>PROJE GELİŞTİRME VE KOORDİNASYON OFİSİ</a:t>
            </a:r>
            <a:br>
              <a:rPr lang="tr-TR" sz="2400" b="1" dirty="0" smtClean="0">
                <a:solidFill>
                  <a:schemeClr val="tx1"/>
                </a:solidFill>
              </a:rPr>
            </a:br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546349" y="811123"/>
            <a:ext cx="5276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0"/>
              </a:spcBef>
            </a:pPr>
            <a:r>
              <a:rPr lang="tr-TR" sz="3600" b="1" dirty="0">
                <a:solidFill>
                  <a:srgbClr val="EBEBEB"/>
                </a:solidFill>
                <a:ea typeface="+mj-ea"/>
                <a:cs typeface="+mj-cs"/>
              </a:rPr>
              <a:t>PROJE </a:t>
            </a:r>
            <a:r>
              <a:rPr lang="tr-TR" sz="3600" b="1" dirty="0" smtClean="0">
                <a:solidFill>
                  <a:srgbClr val="EBEBEB"/>
                </a:solidFill>
                <a:ea typeface="+mj-ea"/>
                <a:cs typeface="+mj-cs"/>
              </a:rPr>
              <a:t>YAZIMI</a:t>
            </a:r>
            <a:endParaRPr lang="tr-TR" sz="3600" b="1" dirty="0">
              <a:solidFill>
                <a:srgbClr val="EBEBEB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64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43245" y="1003300"/>
            <a:ext cx="11576627" cy="5689600"/>
          </a:xfrm>
        </p:spPr>
        <p:txBody>
          <a:bodyPr/>
          <a:lstStyle/>
          <a:p>
            <a:pPr marL="0" indent="0">
              <a:buNone/>
            </a:pPr>
            <a:r>
              <a:rPr lang="tr-TR" sz="2200" b="1" dirty="0" smtClean="0">
                <a:solidFill>
                  <a:srgbClr val="0070C0"/>
                </a:solidFill>
              </a:rPr>
              <a:t>BAŞLIK: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sz="2200" dirty="0" smtClean="0">
                <a:solidFill>
                  <a:srgbClr val="0070C0"/>
                </a:solidFill>
              </a:rPr>
              <a:t>5E ÖĞRENME MODELİNİN X KONUSUNUN ÖĞRETİMİNDEKİ ETKİLİLİĞİNİN İNCELENMESİ</a:t>
            </a:r>
            <a:endParaRPr lang="tr-TR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Öğrenme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b="1" dirty="0" err="1" smtClean="0">
                <a:solidFill>
                  <a:srgbClr val="FF0000"/>
                </a:solidFill>
              </a:rPr>
              <a:t>Yapılandırmacı</a:t>
            </a:r>
            <a:r>
              <a:rPr lang="tr-TR" b="1" dirty="0" smtClean="0">
                <a:solidFill>
                  <a:srgbClr val="FF0000"/>
                </a:solidFill>
              </a:rPr>
              <a:t> Öğrenme Teorisi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Aktif Öğrenme Yöntemleri, Önemi</a:t>
            </a:r>
            <a:endParaRPr lang="tr-TR" b="1" dirty="0" smtClean="0"/>
          </a:p>
          <a:p>
            <a:pPr marL="0" indent="0">
              <a:buNone/>
            </a:pPr>
            <a:endParaRPr lang="tr-T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5E Öğrenme Modeli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5E Öğrenme Modelinin X konusunun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ö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ğretimine uygulanmasına yönelik açıklamalar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5E Öğrenme Modeli öğrencilerin X konusundaki akademik başarılarını nasıl etkiler?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b="1" dirty="0">
                <a:solidFill>
                  <a:prstClr val="black"/>
                </a:solidFill>
              </a:rPr>
              <a:t>5E Öğrenme </a:t>
            </a:r>
            <a:r>
              <a:rPr lang="tr-TR" b="1" dirty="0" smtClean="0">
                <a:solidFill>
                  <a:prstClr val="black"/>
                </a:solidFill>
              </a:rPr>
              <a:t>Modeli </a:t>
            </a:r>
            <a:r>
              <a:rPr lang="tr-TR" b="1" dirty="0">
                <a:solidFill>
                  <a:prstClr val="black"/>
                </a:solidFill>
              </a:rPr>
              <a:t>öğrencilerin </a:t>
            </a:r>
            <a:r>
              <a:rPr lang="tr-TR" b="1" dirty="0" smtClean="0">
                <a:solidFill>
                  <a:prstClr val="black"/>
                </a:solidFill>
              </a:rPr>
              <a:t>derse karşı tutumlarını nasıl etkiler?</a:t>
            </a:r>
            <a:endParaRPr lang="tr-TR" b="1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                                                              Literatür Özeti</a:t>
            </a:r>
            <a:endParaRPr lang="tr-TR" b="1" dirty="0">
              <a:solidFill>
                <a:srgbClr val="7030A0"/>
              </a:solidFill>
            </a:endParaRPr>
          </a:p>
        </p:txBody>
      </p:sp>
      <p:sp>
        <p:nvSpPr>
          <p:cNvPr id="6" name="Sağ Ayraç 5"/>
          <p:cNvSpPr/>
          <p:nvPr/>
        </p:nvSpPr>
        <p:spPr>
          <a:xfrm>
            <a:off x="6165850" y="1752600"/>
            <a:ext cx="92709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6755509" y="1892300"/>
            <a:ext cx="3443482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 smtClean="0">
                <a:solidFill>
                  <a:srgbClr val="0070C0"/>
                </a:solidFill>
              </a:rPr>
              <a:t>Konu (Kuramsal çerçeve) </a:t>
            </a:r>
            <a:endParaRPr lang="tr-TR" sz="2400" dirty="0">
              <a:solidFill>
                <a:srgbClr val="0070C0"/>
              </a:solidFill>
            </a:endParaRPr>
          </a:p>
        </p:txBody>
      </p:sp>
      <p:sp>
        <p:nvSpPr>
          <p:cNvPr id="9" name="Başlık 1"/>
          <p:cNvSpPr txBox="1">
            <a:spLocks/>
          </p:cNvSpPr>
          <p:nvPr/>
        </p:nvSpPr>
        <p:spPr>
          <a:xfrm>
            <a:off x="6755509" y="3422650"/>
            <a:ext cx="3443482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sz="2400" dirty="0" smtClean="0">
                <a:solidFill>
                  <a:srgbClr val="0070C0"/>
                </a:solidFill>
              </a:rPr>
              <a:t>Kapsam </a:t>
            </a:r>
            <a:endParaRPr lang="tr-TR" sz="2400" dirty="0">
              <a:solidFill>
                <a:srgbClr val="0070C0"/>
              </a:solidFill>
            </a:endParaRPr>
          </a:p>
        </p:txBody>
      </p:sp>
      <p:sp>
        <p:nvSpPr>
          <p:cNvPr id="10" name="Sağ Ayraç 9"/>
          <p:cNvSpPr/>
          <p:nvPr/>
        </p:nvSpPr>
        <p:spPr>
          <a:xfrm>
            <a:off x="6210300" y="3314700"/>
            <a:ext cx="45719" cy="1181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ağ Ayraç 10"/>
          <p:cNvSpPr/>
          <p:nvPr/>
        </p:nvSpPr>
        <p:spPr>
          <a:xfrm>
            <a:off x="9804400" y="4953000"/>
            <a:ext cx="1524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Başlık 1"/>
          <p:cNvSpPr txBox="1">
            <a:spLocks/>
          </p:cNvSpPr>
          <p:nvPr/>
        </p:nvSpPr>
        <p:spPr>
          <a:xfrm>
            <a:off x="10140950" y="4940300"/>
            <a:ext cx="153035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 smtClean="0">
                <a:solidFill>
                  <a:srgbClr val="0070C0"/>
                </a:solidFill>
              </a:rPr>
              <a:t>Araştırma soruları</a:t>
            </a:r>
            <a:endParaRPr lang="tr-TR" sz="2400" dirty="0">
              <a:solidFill>
                <a:srgbClr val="0070C0"/>
              </a:solidFill>
            </a:endParaRPr>
          </a:p>
        </p:txBody>
      </p:sp>
      <p:sp>
        <p:nvSpPr>
          <p:cNvPr id="17" name="Aşağı Ok 16"/>
          <p:cNvSpPr/>
          <p:nvPr/>
        </p:nvSpPr>
        <p:spPr>
          <a:xfrm>
            <a:off x="4724399" y="5778500"/>
            <a:ext cx="91567" cy="286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Aşağı Ok 17"/>
          <p:cNvSpPr/>
          <p:nvPr/>
        </p:nvSpPr>
        <p:spPr>
          <a:xfrm flipV="1">
            <a:off x="4876799" y="5778500"/>
            <a:ext cx="91567" cy="286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Unvan 1"/>
          <p:cNvSpPr txBox="1">
            <a:spLocks/>
          </p:cNvSpPr>
          <p:nvPr/>
        </p:nvSpPr>
        <p:spPr bwMode="gray">
          <a:xfrm>
            <a:off x="393700" y="63500"/>
            <a:ext cx="11049000" cy="787400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800" b="1" dirty="0" smtClean="0">
                <a:solidFill>
                  <a:sysClr val="window" lastClr="FFFFFF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Örnek Durum</a:t>
            </a: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96127" y="2006602"/>
            <a:ext cx="5377873" cy="4648198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Kapsam</a:t>
            </a:r>
          </a:p>
          <a:p>
            <a:pPr marL="0" indent="0">
              <a:buNone/>
            </a:pPr>
            <a:r>
              <a:rPr lang="tr-TR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Problemler</a:t>
            </a:r>
          </a:p>
          <a:p>
            <a:pPr marL="0" indent="0">
              <a:buNone/>
            </a:pPr>
            <a:endParaRPr lang="tr-TR" sz="2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tr-TR" sz="2400" b="1" dirty="0" smtClean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Literatür özeti</a:t>
            </a:r>
            <a:endParaRPr lang="tr-TR" sz="2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ağ Ayraç 3"/>
          <p:cNvSpPr/>
          <p:nvPr/>
        </p:nvSpPr>
        <p:spPr>
          <a:xfrm>
            <a:off x="4729225" y="2374900"/>
            <a:ext cx="45719" cy="952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ağ Ayraç 4"/>
          <p:cNvSpPr/>
          <p:nvPr/>
        </p:nvSpPr>
        <p:spPr>
          <a:xfrm>
            <a:off x="4741670" y="3968750"/>
            <a:ext cx="117348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5168900" y="2362200"/>
            <a:ext cx="1752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Yöntem</a:t>
            </a:r>
          </a:p>
          <a:p>
            <a:r>
              <a:rPr lang="tr-TR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İş paketleri</a:t>
            </a:r>
            <a:endParaRPr lang="tr-TR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  <a:p>
            <a:r>
              <a:rPr lang="tr-TR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Amaç</a:t>
            </a:r>
            <a:endParaRPr lang="tr-TR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Başlık 1"/>
          <p:cNvSpPr txBox="1">
            <a:spLocks/>
          </p:cNvSpPr>
          <p:nvPr/>
        </p:nvSpPr>
        <p:spPr>
          <a:xfrm>
            <a:off x="5080000" y="3962400"/>
            <a:ext cx="2070100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b="1" dirty="0" smtClean="0"/>
              <a:t>  </a:t>
            </a:r>
            <a:r>
              <a:rPr lang="tr-TR" sz="20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Özgün değer</a:t>
            </a:r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825500" y="685800"/>
            <a:ext cx="10452100" cy="952500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Bu Başlıktaki Bilgilerin Projenin Diğer Kısımları İle İlişkisi</a:t>
            </a:r>
            <a:endParaRPr kumimoji="0" lang="tr-T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 smtClean="0"/>
              <a:t>Araştırma </a:t>
            </a:r>
            <a:r>
              <a:rPr lang="tr-TR" sz="2800" b="1" dirty="0">
                <a:solidFill>
                  <a:schemeClr val="bg1"/>
                </a:solidFill>
              </a:rPr>
              <a:t>K</a:t>
            </a:r>
            <a:r>
              <a:rPr lang="tr-TR" sz="2800" b="1" dirty="0" smtClean="0">
                <a:solidFill>
                  <a:schemeClr val="bg1"/>
                </a:solidFill>
              </a:rPr>
              <a:t>onusu</a:t>
            </a:r>
            <a:endParaRPr lang="tr-TR" sz="2800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9716246" cy="3416300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sz="2000" b="1" dirty="0" smtClean="0">
                <a:solidFill>
                  <a:schemeClr val="tx1"/>
                </a:solidFill>
              </a:rPr>
              <a:t>bir </a:t>
            </a:r>
            <a:r>
              <a:rPr lang="tr-TR" sz="2000" b="1" dirty="0">
                <a:solidFill>
                  <a:schemeClr val="tx1"/>
                </a:solidFill>
              </a:rPr>
              <a:t>probleme sahip </a:t>
            </a:r>
            <a:r>
              <a:rPr lang="tr-TR" sz="2000" b="1" dirty="0" smtClean="0">
                <a:solidFill>
                  <a:schemeClr val="tx1"/>
                </a:solidFill>
              </a:rPr>
              <a:t>olma</a:t>
            </a:r>
          </a:p>
          <a:p>
            <a:r>
              <a:rPr lang="tr-TR" sz="2000" b="1" dirty="0" smtClean="0">
                <a:solidFill>
                  <a:schemeClr val="tx1"/>
                </a:solidFill>
              </a:rPr>
              <a:t>problem </a:t>
            </a:r>
            <a:r>
              <a:rPr lang="tr-TR" sz="2000" b="1" dirty="0">
                <a:solidFill>
                  <a:schemeClr val="tx1"/>
                </a:solidFill>
              </a:rPr>
              <a:t>çözme </a:t>
            </a:r>
            <a:r>
              <a:rPr lang="tr-TR" sz="2000" b="1" dirty="0" smtClean="0">
                <a:solidFill>
                  <a:schemeClr val="tx1"/>
                </a:solidFill>
              </a:rPr>
              <a:t>isteği</a:t>
            </a:r>
          </a:p>
          <a:p>
            <a:r>
              <a:rPr lang="tr-TR" sz="2000" b="1" dirty="0" smtClean="0">
                <a:solidFill>
                  <a:schemeClr val="tx1"/>
                </a:solidFill>
              </a:rPr>
              <a:t>bir </a:t>
            </a:r>
            <a:r>
              <a:rPr lang="tr-TR" sz="2000" b="1" dirty="0">
                <a:solidFill>
                  <a:schemeClr val="tx1"/>
                </a:solidFill>
              </a:rPr>
              <a:t>konuya ilişkin merak ve ilgi</a:t>
            </a:r>
          </a:p>
        </p:txBody>
      </p:sp>
      <p:sp>
        <p:nvSpPr>
          <p:cNvPr id="5" name="Sağ Ayraç 4"/>
          <p:cNvSpPr/>
          <p:nvPr/>
        </p:nvSpPr>
        <p:spPr>
          <a:xfrm>
            <a:off x="5524500" y="3473450"/>
            <a:ext cx="304800" cy="1206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b="1" dirty="0"/>
          </a:p>
        </p:txBody>
      </p:sp>
      <p:sp>
        <p:nvSpPr>
          <p:cNvPr id="6" name="Sağ Ok 5"/>
          <p:cNvSpPr/>
          <p:nvPr/>
        </p:nvSpPr>
        <p:spPr>
          <a:xfrm>
            <a:off x="6235700" y="3943350"/>
            <a:ext cx="609600" cy="292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7277100" y="3845867"/>
            <a:ext cx="3378200" cy="461665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Araştırma konusu</a:t>
            </a:r>
            <a:endParaRPr lang="tr-TR" sz="24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5500" y="558800"/>
            <a:ext cx="10452100" cy="787400"/>
          </a:xfrm>
          <a:solidFill>
            <a:srgbClr val="660066"/>
          </a:solidFill>
        </p:spPr>
        <p:txBody>
          <a:bodyPr/>
          <a:lstStyle/>
          <a:p>
            <a:pPr algn="ctr"/>
            <a:r>
              <a:rPr lang="tr-TR" sz="28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Araştırma Konusunun </a:t>
            </a:r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tr-TR" sz="28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elirlenmesi</a:t>
            </a:r>
            <a:endParaRPr lang="tr-TR" sz="2800" b="1" dirty="0">
              <a:solidFill>
                <a:schemeClr val="bg1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487769"/>
              </p:ext>
            </p:extLst>
          </p:nvPr>
        </p:nvGraphicFramePr>
        <p:xfrm>
          <a:off x="838200" y="1825625"/>
          <a:ext cx="10515600" cy="330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17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İçerik Yer Tutucusu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190179"/>
              </p:ext>
            </p:extLst>
          </p:nvPr>
        </p:nvGraphicFramePr>
        <p:xfrm>
          <a:off x="1261696" y="1311519"/>
          <a:ext cx="9180513" cy="408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0513"/>
              </a:tblGrid>
              <a:tr h="40810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Sınırlandırma nasıl yapılabilir?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Sınırlandırma neden gereklidir?</a:t>
                      </a:r>
                    </a:p>
                    <a:p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1270000" y="1324708"/>
            <a:ext cx="9182100" cy="1384995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endParaRPr lang="tr-TR" sz="2800" dirty="0" smtClean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tr-TR" sz="28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Araştırmanın Sınırlandırılması???</a:t>
            </a:r>
          </a:p>
          <a:p>
            <a:pPr algn="ctr"/>
            <a:endParaRPr lang="tr-TR" sz="28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 smtClean="0"/>
              <a:t>Araştırma </a:t>
            </a:r>
            <a:r>
              <a:rPr lang="tr-TR" sz="2800" b="1" dirty="0" err="1"/>
              <a:t>P</a:t>
            </a:r>
            <a:r>
              <a:rPr lang="tr-TR" sz="2800" b="1" dirty="0" err="1" smtClean="0"/>
              <a:t>roplemi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16200"/>
            <a:ext cx="8825659" cy="3416300"/>
          </a:xfrm>
        </p:spPr>
        <p:txBody>
          <a:bodyPr>
            <a:normAutofit/>
          </a:bodyPr>
          <a:lstStyle/>
          <a:p>
            <a:pPr algn="just">
              <a:buFont typeface="Symbol"/>
              <a:buChar char=""/>
              <a:tabLst>
                <a:tab pos="457200" algn="l"/>
              </a:tabLst>
            </a:pPr>
            <a:r>
              <a:rPr lang="tr-TR" sz="2400" b="1" dirty="0" smtClean="0">
                <a:solidFill>
                  <a:schemeClr val="tx1"/>
                </a:solidFill>
              </a:rPr>
              <a:t>Yapılabilir, sınırları belli </a:t>
            </a:r>
            <a:endParaRPr lang="tr-TR" sz="2400" b="1" dirty="0">
              <a:solidFill>
                <a:schemeClr val="tx1"/>
              </a:solidFill>
            </a:endParaRPr>
          </a:p>
          <a:p>
            <a:pPr algn="just">
              <a:buFont typeface="Symbol"/>
              <a:buChar char=""/>
              <a:tabLst>
                <a:tab pos="457200" algn="l"/>
              </a:tabLst>
            </a:pPr>
            <a:r>
              <a:rPr lang="tr-TR" sz="2400" b="1" dirty="0">
                <a:solidFill>
                  <a:schemeClr val="tx1"/>
                </a:solidFill>
              </a:rPr>
              <a:t>Yararlı </a:t>
            </a:r>
          </a:p>
          <a:p>
            <a:pPr lvl="0" algn="just">
              <a:buFont typeface="Symbol"/>
              <a:buChar char=""/>
              <a:tabLst>
                <a:tab pos="457200" algn="l"/>
              </a:tabLst>
            </a:pPr>
            <a:r>
              <a:rPr lang="tr-TR" sz="2400" b="1" dirty="0" smtClean="0">
                <a:solidFill>
                  <a:schemeClr val="tx1"/>
                </a:solidFill>
              </a:rPr>
              <a:t>Özgün</a:t>
            </a:r>
          </a:p>
          <a:p>
            <a:pPr lvl="0" algn="just">
              <a:buFont typeface="Symbol"/>
              <a:buChar char=""/>
              <a:tabLst>
                <a:tab pos="457200" algn="l"/>
              </a:tabLst>
            </a:pPr>
            <a:r>
              <a:rPr lang="tr-TR" sz="2400" b="1" dirty="0" smtClean="0">
                <a:solidFill>
                  <a:schemeClr val="tx1"/>
                </a:solidFill>
              </a:rPr>
              <a:t>Güncel</a:t>
            </a:r>
            <a:endParaRPr lang="tr-TR" sz="2400" b="1" dirty="0">
              <a:solidFill>
                <a:schemeClr val="tx1"/>
              </a:solidFill>
            </a:endParaRPr>
          </a:p>
          <a:p>
            <a:pPr lvl="0" algn="just">
              <a:buFont typeface="Symbol"/>
              <a:buChar char=""/>
              <a:tabLst>
                <a:tab pos="457200" algn="l"/>
              </a:tabLst>
            </a:pPr>
            <a:r>
              <a:rPr lang="tr-TR" sz="2400" b="1" dirty="0">
                <a:solidFill>
                  <a:schemeClr val="tx1"/>
                </a:solidFill>
              </a:rPr>
              <a:t>Araştırmaya </a:t>
            </a:r>
            <a:r>
              <a:rPr lang="tr-TR" sz="2400" b="1" dirty="0" smtClean="0">
                <a:solidFill>
                  <a:schemeClr val="tx1"/>
                </a:solidFill>
              </a:rPr>
              <a:t>uygun (etik)</a:t>
            </a:r>
            <a:endParaRPr lang="tr-T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618060"/>
              </p:ext>
            </p:extLst>
          </p:nvPr>
        </p:nvGraphicFramePr>
        <p:xfrm>
          <a:off x="1809750" y="1155700"/>
          <a:ext cx="857885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8850"/>
              </a:tblGrid>
              <a:tr h="444500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tr-T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Araştırma Problemi</a:t>
                      </a:r>
                      <a:endParaRPr kumimoji="0" lang="tr-TR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tr-T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2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Problem mantıklı ve anlaşılır bir şekilde belirtilmezse </a:t>
                      </a: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8388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okuyucu çözüme de ilgi duymaz</a:t>
                      </a:r>
                      <a:r>
                        <a:rPr kumimoji="0" lang="tr-TR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6699"/>
                        </a:solidFill>
                        <a:effectLst/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2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8388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Belirlenen problemin neden önemli olduğunun anlatılması </a:t>
                      </a: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okuyucuyu sunulan çalışmaya bağlayan bir kanca gibidir. </a:t>
                      </a:r>
                      <a:endParaRPr kumimoji="0" lang="tr-T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1803401" y="1014678"/>
            <a:ext cx="8585198" cy="800219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Araştırma Problemi</a:t>
            </a:r>
          </a:p>
          <a:p>
            <a:endParaRPr lang="tr-TR" b="1" dirty="0">
              <a:solidFill>
                <a:prstClr val="white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16854" y="935568"/>
            <a:ext cx="8761413" cy="706964"/>
          </a:xfrm>
        </p:spPr>
        <p:txBody>
          <a:bodyPr/>
          <a:lstStyle/>
          <a:p>
            <a:r>
              <a:rPr lang="tr-TR" sz="2800" b="1" dirty="0" smtClean="0"/>
              <a:t>Literatür Taraması 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tr-TR" altLang="tr-TR" sz="24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Bilimsel araştırmalarda;</a:t>
            </a:r>
          </a:p>
          <a:p>
            <a:pPr marL="0" lvl="0" indent="0" algn="just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tr-TR" altLang="tr-TR" sz="2400" b="1" kern="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0" algn="just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24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Ön literatür taraması yapılarak araştırma problemi belirlenir. </a:t>
            </a:r>
          </a:p>
          <a:p>
            <a:pPr marL="0" lvl="0" indent="0" algn="just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tr-TR" altLang="tr-TR" sz="2400" b="1" kern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0" algn="just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tr-TR" altLang="tr-TR" sz="24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Araştırma </a:t>
            </a:r>
            <a:r>
              <a:rPr lang="tr-TR" altLang="tr-TR" sz="24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problemi belirlendikten sonra ayrıntılı </a:t>
            </a:r>
            <a:r>
              <a:rPr lang="tr-TR" altLang="tr-TR" sz="24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literatür </a:t>
            </a:r>
            <a:r>
              <a:rPr lang="tr-TR" altLang="tr-TR" sz="24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taraması ile problem gözden geçirilir </a:t>
            </a:r>
            <a:r>
              <a:rPr lang="tr-TR" altLang="tr-TR" sz="24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ve </a:t>
            </a:r>
            <a:r>
              <a:rPr lang="tr-TR" altLang="tr-TR" sz="24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problem </a:t>
            </a:r>
            <a:r>
              <a:rPr lang="tr-TR" altLang="tr-TR" sz="24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literatürle </a:t>
            </a:r>
            <a:r>
              <a:rPr lang="tr-TR" altLang="tr-TR" sz="24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ilişkilendirilir. </a:t>
            </a:r>
            <a:endParaRPr lang="tr-TR" altLang="tr-TR" sz="2400" b="1" kern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97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 smtClean="0"/>
              <a:t>Literatür Taraması (LT)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349500"/>
            <a:ext cx="8825659" cy="39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tr-TR" dirty="0" smtClean="0"/>
          </a:p>
          <a:p>
            <a:pPr lvl="0" algn="just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tr-TR" sz="2400" b="1" dirty="0" smtClean="0">
                <a:solidFill>
                  <a:schemeClr val="tx1"/>
                </a:solidFill>
              </a:rPr>
              <a:t>LT, bir bilim dalına ait bir konuda </a:t>
            </a:r>
            <a:r>
              <a:rPr lang="tr-TR" sz="2400" b="1" dirty="0">
                <a:solidFill>
                  <a:schemeClr val="tx1"/>
                </a:solidFill>
              </a:rPr>
              <a:t>yazılmış </a:t>
            </a:r>
            <a:r>
              <a:rPr lang="tr-TR" sz="2400" b="1" dirty="0" smtClean="0">
                <a:solidFill>
                  <a:schemeClr val="tx1"/>
                </a:solidFill>
              </a:rPr>
              <a:t>ve bilimsel platformda paylaşılmış eserleri içeren bilgi kaynaklarının incelenmesi ve bu kaynaklardan araştırılacak konu ile ilgili yayınların elde edilmesidir. </a:t>
            </a:r>
          </a:p>
          <a:p>
            <a:pPr marL="0" lvl="0" indent="0" algn="just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lang="tr-TR" sz="2400" b="1" dirty="0">
              <a:solidFill>
                <a:schemeClr val="tx1"/>
              </a:solidFill>
            </a:endParaRPr>
          </a:p>
          <a:p>
            <a:r>
              <a:rPr lang="tr-TR" sz="2600" b="1" dirty="0" smtClean="0">
                <a:solidFill>
                  <a:schemeClr val="tx1"/>
                </a:solidFill>
              </a:rPr>
              <a:t>Literatür </a:t>
            </a:r>
            <a:r>
              <a:rPr lang="tr-TR" sz="2600" b="1" dirty="0">
                <a:solidFill>
                  <a:schemeClr val="tx1"/>
                </a:solidFill>
              </a:rPr>
              <a:t>taraması </a:t>
            </a:r>
            <a:r>
              <a:rPr lang="tr-TR" sz="2600" b="1" dirty="0">
                <a:solidFill>
                  <a:srgbClr val="FF0000"/>
                </a:solidFill>
              </a:rPr>
              <a:t>≠</a:t>
            </a:r>
            <a:r>
              <a:rPr lang="tr-TR" sz="2600" b="1" dirty="0">
                <a:solidFill>
                  <a:schemeClr val="tx1"/>
                </a:solidFill>
              </a:rPr>
              <a:t> </a:t>
            </a:r>
            <a:r>
              <a:rPr lang="tr-TR" sz="2600" b="1" dirty="0" smtClean="0">
                <a:solidFill>
                  <a:srgbClr val="0070C0"/>
                </a:solidFill>
              </a:rPr>
              <a:t>Google taraması</a:t>
            </a:r>
          </a:p>
          <a:p>
            <a:pPr marL="0" indent="0">
              <a:buNone/>
            </a:pPr>
            <a:endParaRPr lang="tr-TR" sz="2400" b="1" dirty="0" smtClean="0">
              <a:solidFill>
                <a:srgbClr val="0070C0"/>
              </a:solidFill>
            </a:endParaRPr>
          </a:p>
          <a:p>
            <a:pPr lvl="0" algn="just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tr-TR" sz="2400" b="1" dirty="0" smtClean="0">
                <a:solidFill>
                  <a:schemeClr val="tx1"/>
                </a:solidFill>
              </a:rPr>
              <a:t>İnternet ortamındaki </a:t>
            </a:r>
            <a:r>
              <a:rPr lang="tr-TR" sz="2400" b="1" dirty="0">
                <a:solidFill>
                  <a:schemeClr val="tx1"/>
                </a:solidFill>
              </a:rPr>
              <a:t>her </a:t>
            </a:r>
            <a:r>
              <a:rPr lang="tr-TR" sz="2400" b="1" dirty="0" smtClean="0">
                <a:solidFill>
                  <a:schemeClr val="tx1"/>
                </a:solidFill>
              </a:rPr>
              <a:t>kaynak ya da bilgi </a:t>
            </a:r>
            <a:r>
              <a:rPr lang="tr-TR" sz="2400" b="1" dirty="0">
                <a:solidFill>
                  <a:schemeClr val="tx1"/>
                </a:solidFill>
              </a:rPr>
              <a:t>güvenilir değildir. İnternetten </a:t>
            </a:r>
            <a:r>
              <a:rPr lang="tr-TR" sz="2400" b="1" dirty="0" smtClean="0">
                <a:solidFill>
                  <a:schemeClr val="tx1"/>
                </a:solidFill>
              </a:rPr>
              <a:t>alınan bilgilerin de bilim kamuoyunda paylaşılmış olması gerekir. </a:t>
            </a:r>
            <a:endParaRPr lang="tr-T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 smtClean="0"/>
              <a:t>Literatür Taraması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19200" y="2222500"/>
            <a:ext cx="8824913" cy="4279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b="1" dirty="0">
                <a:solidFill>
                  <a:srgbClr val="002060"/>
                </a:solidFill>
              </a:rPr>
              <a:t>K</a:t>
            </a:r>
            <a:r>
              <a:rPr lang="tr-TR" sz="2400" b="1" dirty="0" smtClean="0">
                <a:solidFill>
                  <a:srgbClr val="002060"/>
                </a:solidFill>
              </a:rPr>
              <a:t>aynaklar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b="1" dirty="0" smtClean="0">
                <a:solidFill>
                  <a:schemeClr val="tx1"/>
                </a:solidFill>
              </a:rPr>
              <a:t>Özgün kitaplar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b="1" dirty="0" smtClean="0">
                <a:solidFill>
                  <a:schemeClr val="tx1"/>
                </a:solidFill>
              </a:rPr>
              <a:t>Tezler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b="1" dirty="0" err="1" smtClean="0">
                <a:solidFill>
                  <a:schemeClr val="tx1"/>
                </a:solidFill>
              </a:rPr>
              <a:t>Handbook</a:t>
            </a:r>
            <a:endParaRPr lang="tr-TR" sz="2400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b="1" dirty="0" smtClean="0">
                <a:solidFill>
                  <a:schemeClr val="tx1"/>
                </a:solidFill>
              </a:rPr>
              <a:t>Özgün makaleler</a:t>
            </a:r>
            <a:endParaRPr lang="tr-TR" sz="2400" b="1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b="1" dirty="0" smtClean="0">
                <a:solidFill>
                  <a:schemeClr val="tx1"/>
                </a:solidFill>
              </a:rPr>
              <a:t>Derleme türü makaleler</a:t>
            </a:r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" name="Sağ Ayraç 3"/>
          <p:cNvSpPr/>
          <p:nvPr/>
        </p:nvSpPr>
        <p:spPr>
          <a:xfrm>
            <a:off x="6111234" y="5225701"/>
            <a:ext cx="45719" cy="7664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6918325" y="5378101"/>
            <a:ext cx="1730375" cy="461665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Dergiler</a:t>
            </a:r>
            <a:endParaRPr lang="tr-TR" sz="2400" b="1" dirty="0">
              <a:solidFill>
                <a:prstClr val="white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42254" y="973668"/>
            <a:ext cx="8761413" cy="706964"/>
          </a:xfrm>
        </p:spPr>
        <p:txBody>
          <a:bodyPr/>
          <a:lstStyle/>
          <a:p>
            <a:r>
              <a:rPr lang="tr-TR" sz="2800" b="1" dirty="0" smtClean="0"/>
              <a:t>TÜBİTAK Proje Formlarındaki Ana Başlıklar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299855"/>
            <a:ext cx="8825659" cy="3990109"/>
          </a:xfrm>
        </p:spPr>
        <p:txBody>
          <a:bodyPr>
            <a:normAutofit/>
          </a:bodyPr>
          <a:lstStyle/>
          <a:p>
            <a:endParaRPr lang="tr-TR" sz="24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41336"/>
              </p:ext>
            </p:extLst>
          </p:nvPr>
        </p:nvGraphicFramePr>
        <p:xfrm>
          <a:off x="368300" y="2222500"/>
          <a:ext cx="115951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500"/>
                <a:gridCol w="5181600"/>
              </a:tblGrid>
              <a:tr h="441960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Başlık, Proje Özeti, Project </a:t>
                      </a:r>
                      <a:r>
                        <a:rPr kumimoji="0" lang="tr-TR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kumimoji="0" lang="tr-TR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Amaç ve Hedefler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45F3C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Konu, Kapsam ve Literatür Özeti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Özgün Değer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Yöntem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 Yönetimi, Ekip ve Araştırma Olanakları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Yaygın Etki</a:t>
                      </a:r>
                      <a:endParaRPr kumimoji="0" lang="tr-T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Başlık, Proje Özeti, Project </a:t>
                      </a:r>
                      <a:r>
                        <a:rPr kumimoji="0" lang="tr-TR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  <a:endParaRPr kumimoji="0" lang="tr-TR" sz="24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Özgün Değer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Yöntem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 Yönetimi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B31166"/>
                        </a:buClr>
                        <a:buSzPct val="80000"/>
                        <a:buFont typeface="Wingdings 3" charset="2"/>
                        <a:buChar char=""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Yaygın Etki</a:t>
                      </a:r>
                      <a:endParaRPr kumimoji="0" lang="tr-TR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 smtClean="0"/>
              <a:t>Literatür Taraması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273300"/>
            <a:ext cx="9563846" cy="4305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2400" b="1" dirty="0" smtClean="0">
                <a:solidFill>
                  <a:srgbClr val="002060"/>
                </a:solidFill>
              </a:rPr>
              <a:t>İndeksler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tr-TR" sz="2200" b="1" kern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Science</a:t>
            </a:r>
            <a:r>
              <a:rPr lang="tr-TR" sz="22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tr-TR" sz="2200" b="1" kern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Citation</a:t>
            </a:r>
            <a:r>
              <a:rPr lang="tr-TR" sz="22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tr-TR" sz="22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Index (</a:t>
            </a:r>
            <a:r>
              <a:rPr lang="tr-TR" sz="22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SCI) </a:t>
            </a:r>
            <a:endParaRPr lang="tr-TR" sz="2200" b="1" kern="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tr-TR" sz="2200" b="1" kern="0" dirty="0" err="1" smtClean="0">
                <a:solidFill>
                  <a:srgbClr val="000000"/>
                </a:solidFill>
                <a:latin typeface="Century Gothic" panose="020B0502020202020204" pitchFamily="34" charset="0"/>
              </a:rPr>
              <a:t>Social</a:t>
            </a:r>
            <a:r>
              <a:rPr lang="tr-TR" sz="22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tr-TR" sz="2200" b="1" kern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Sciences</a:t>
            </a:r>
            <a:r>
              <a:rPr lang="tr-TR" sz="22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tr-TR" sz="2200" b="1" kern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Citation</a:t>
            </a:r>
            <a:r>
              <a:rPr lang="tr-TR" sz="22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tr-TR" sz="22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Index (SSCI)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tr-TR" sz="2200" b="1" kern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Arts</a:t>
            </a:r>
            <a:r>
              <a:rPr lang="tr-TR" sz="22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 &amp; </a:t>
            </a:r>
            <a:r>
              <a:rPr lang="tr-TR" sz="2200" b="1" kern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Humanities</a:t>
            </a:r>
            <a:r>
              <a:rPr lang="tr-TR" sz="22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tr-TR" sz="2200" b="1" kern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Citation</a:t>
            </a:r>
            <a:r>
              <a:rPr lang="tr-TR" sz="22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 </a:t>
            </a:r>
            <a:r>
              <a:rPr lang="tr-TR" sz="22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Index (AHCI) 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tr-TR" sz="22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Eğitim </a:t>
            </a:r>
            <a:r>
              <a:rPr lang="tr-TR" sz="2200" b="1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ile ilgili alan </a:t>
            </a:r>
            <a:r>
              <a:rPr lang="tr-TR" sz="2200" b="1" kern="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indeksleri</a:t>
            </a:r>
          </a:p>
          <a:p>
            <a:pPr lvl="2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tr-TR" sz="2200" dirty="0"/>
              <a:t>ISI </a:t>
            </a:r>
            <a:r>
              <a:rPr lang="tr-TR" sz="2200" dirty="0" err="1"/>
              <a:t>Database’e</a:t>
            </a:r>
            <a:r>
              <a:rPr lang="tr-TR" sz="2200" dirty="0"/>
              <a:t> giren tüm indeksler </a:t>
            </a:r>
            <a:endParaRPr lang="tr-TR" sz="2200" dirty="0" smtClean="0"/>
          </a:p>
          <a:p>
            <a:pPr lvl="2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tr-TR" sz="2200" dirty="0" err="1" smtClean="0"/>
              <a:t>Australian</a:t>
            </a:r>
            <a:r>
              <a:rPr lang="tr-TR" sz="2200" dirty="0" smtClean="0"/>
              <a:t> </a:t>
            </a:r>
            <a:r>
              <a:rPr lang="tr-TR" sz="2200" dirty="0" err="1"/>
              <a:t>Education</a:t>
            </a:r>
            <a:r>
              <a:rPr lang="tr-TR" sz="2200" dirty="0"/>
              <a:t> Index </a:t>
            </a:r>
          </a:p>
          <a:p>
            <a:pPr lvl="2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tr-TR" sz="2200" dirty="0" smtClean="0"/>
              <a:t>British </a:t>
            </a:r>
            <a:r>
              <a:rPr lang="tr-TR" sz="2200" dirty="0" err="1"/>
              <a:t>Education</a:t>
            </a:r>
            <a:r>
              <a:rPr lang="tr-TR" sz="2200" dirty="0"/>
              <a:t> Index </a:t>
            </a:r>
            <a:endParaRPr lang="tr-TR" sz="2200" dirty="0" smtClean="0"/>
          </a:p>
          <a:p>
            <a:pPr lvl="2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tr-TR" sz="2200" dirty="0" err="1" smtClean="0"/>
              <a:t>Journals</a:t>
            </a:r>
            <a:r>
              <a:rPr lang="tr-TR" sz="2200" dirty="0" smtClean="0"/>
              <a:t> </a:t>
            </a:r>
            <a:r>
              <a:rPr lang="tr-TR" sz="2200" dirty="0" err="1"/>
              <a:t>Indexed</a:t>
            </a:r>
            <a:r>
              <a:rPr lang="tr-TR" sz="2200" dirty="0"/>
              <a:t> in </a:t>
            </a:r>
            <a:r>
              <a:rPr lang="tr-TR" sz="2200" dirty="0" err="1"/>
              <a:t>Eric</a:t>
            </a:r>
            <a:r>
              <a:rPr lang="tr-TR" sz="2200" dirty="0"/>
              <a:t> </a:t>
            </a:r>
            <a:endParaRPr lang="tr-TR" sz="2200" dirty="0" smtClean="0"/>
          </a:p>
          <a:p>
            <a:pPr lvl="2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tr-TR" sz="2200" dirty="0" smtClean="0"/>
              <a:t>Full </a:t>
            </a:r>
            <a:r>
              <a:rPr lang="tr-TR" sz="2200" dirty="0" err="1"/>
              <a:t>Text</a:t>
            </a:r>
            <a:r>
              <a:rPr lang="tr-TR" sz="2200" dirty="0"/>
              <a:t> (</a:t>
            </a:r>
            <a:r>
              <a:rPr lang="tr-TR" sz="2200" dirty="0" err="1"/>
              <a:t>H.W.Wilson</a:t>
            </a:r>
            <a:r>
              <a:rPr lang="tr-TR" sz="2200" dirty="0"/>
              <a:t>) Database </a:t>
            </a:r>
            <a:r>
              <a:rPr lang="tr-TR" sz="2200" dirty="0" err="1"/>
              <a:t>Covarage</a:t>
            </a:r>
            <a:r>
              <a:rPr lang="tr-TR" sz="2200" dirty="0"/>
              <a:t> </a:t>
            </a:r>
            <a:r>
              <a:rPr lang="tr-TR" sz="2200" dirty="0" err="1"/>
              <a:t>List</a:t>
            </a:r>
            <a:r>
              <a:rPr lang="tr-TR" sz="2200" dirty="0"/>
              <a:t> </a:t>
            </a:r>
            <a:endParaRPr lang="tr-TR" sz="2000" b="1" kern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4" descr="http://www.the-trs-counter.de/Layout___Design_/HirnTrichter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25498"/>
            <a:ext cx="5267325" cy="639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lowchart: Merge 7"/>
          <p:cNvSpPr/>
          <p:nvPr/>
        </p:nvSpPr>
        <p:spPr>
          <a:xfrm>
            <a:off x="3733800" y="1488715"/>
            <a:ext cx="3467100" cy="135732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sz="2000" b="1" dirty="0" smtClean="0">
                <a:solidFill>
                  <a:srgbClr val="C00000"/>
                </a:solidFill>
              </a:rPr>
              <a:t>Literatür </a:t>
            </a:r>
            <a:r>
              <a:rPr lang="tr-TR" sz="2000" b="1" dirty="0">
                <a:solidFill>
                  <a:srgbClr val="C00000"/>
                </a:solidFill>
              </a:rPr>
              <a:t>taraması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8086725" y="2267737"/>
            <a:ext cx="4003675" cy="830997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Literatür taraması ve analizi</a:t>
            </a:r>
            <a:endParaRPr lang="tr-TR" sz="2400" b="1" dirty="0">
              <a:solidFill>
                <a:prstClr val="white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4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84616" y="957451"/>
            <a:ext cx="8761413" cy="706964"/>
          </a:xfrm>
        </p:spPr>
        <p:txBody>
          <a:bodyPr/>
          <a:lstStyle/>
          <a:p>
            <a:r>
              <a:rPr lang="tr-TR" sz="2800" b="1" dirty="0" smtClean="0"/>
              <a:t>Literatür Özeti</a:t>
            </a:r>
            <a:endParaRPr lang="tr-TR" sz="2800" b="1" dirty="0"/>
          </a:p>
        </p:txBody>
      </p:sp>
      <p:sp>
        <p:nvSpPr>
          <p:cNvPr id="6" name="Dikdörtgen 5"/>
          <p:cNvSpPr/>
          <p:nvPr/>
        </p:nvSpPr>
        <p:spPr>
          <a:xfrm>
            <a:off x="1312985" y="2579792"/>
            <a:ext cx="9847384" cy="438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>
              <a:lnSpc>
                <a:spcPct val="150000"/>
              </a:lnSpc>
              <a:spcBef>
                <a:spcPts val="420"/>
              </a:spcBef>
              <a:spcAft>
                <a:spcPts val="42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24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Kullanılan bilgilerin güncel olmasına dikkate edilmeli ve konuyla ilgili yapılmış yayınlardan kesinlikle bahsedilmelidir.  </a:t>
            </a:r>
          </a:p>
          <a:p>
            <a:pPr marL="91440" lvl="0" indent="-91440">
              <a:lnSpc>
                <a:spcPct val="150000"/>
              </a:lnSpc>
              <a:spcBef>
                <a:spcPts val="420"/>
              </a:spcBef>
              <a:spcAft>
                <a:spcPts val="42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2400" b="1" dirty="0" smtClean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Literatürde </a:t>
            </a:r>
            <a:r>
              <a:rPr lang="tr-TR" sz="24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birbiriyle örtüşen veya zıt olan bilgiler tartışılmalıdır. </a:t>
            </a:r>
            <a:endParaRPr lang="tr-TR" sz="2400" b="1" dirty="0" smtClean="0">
              <a:solidFill>
                <a:srgbClr val="00206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91440" lvl="0" indent="-91440">
              <a:lnSpc>
                <a:spcPct val="150000"/>
              </a:lnSpc>
              <a:spcBef>
                <a:spcPts val="420"/>
              </a:spcBef>
              <a:spcAft>
                <a:spcPts val="42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2400" b="1" dirty="0" smtClean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Literatür özetinde ilgili konuda gelinen nokta ve bu konudaki boşluk/eksiklik ortaya konulmalıdır.  </a:t>
            </a:r>
            <a:endParaRPr lang="tr-TR" sz="2400" b="1" dirty="0">
              <a:solidFill>
                <a:srgbClr val="00206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91440" lvl="0" indent="-91440">
              <a:lnSpc>
                <a:spcPct val="150000"/>
              </a:lnSpc>
              <a:spcBef>
                <a:spcPts val="420"/>
              </a:spcBef>
              <a:spcAft>
                <a:spcPts val="42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endParaRPr lang="tr-TR" sz="2400" b="1" dirty="0" smtClea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-91440">
              <a:lnSpc>
                <a:spcPct val="150000"/>
              </a:lnSpc>
              <a:spcBef>
                <a:spcPts val="420"/>
              </a:spcBef>
              <a:spcAft>
                <a:spcPts val="42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endParaRPr lang="tr-TR" sz="24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 smtClean="0"/>
              <a:t>Literatür Özeti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6154" y="2603499"/>
            <a:ext cx="11136923" cy="3891085"/>
          </a:xfrm>
        </p:spPr>
        <p:txBody>
          <a:bodyPr>
            <a:normAutofit/>
          </a:bodyPr>
          <a:lstStyle/>
          <a:p>
            <a:pPr marL="91440" lvl="0" indent="-91440" defTabSz="914400">
              <a:lnSpc>
                <a:spcPct val="150000"/>
              </a:lnSpc>
              <a:spcBef>
                <a:spcPts val="420"/>
              </a:spcBef>
              <a:spcAft>
                <a:spcPts val="42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24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Literatür özeti ham liste biçiminde olmamalıdır.  Ham literatür listesi proje </a:t>
            </a:r>
            <a:r>
              <a:rPr lang="tr-TR" sz="2400" b="1" dirty="0" smtClean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    iade </a:t>
            </a:r>
            <a:r>
              <a:rPr lang="tr-TR" sz="24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sebeplerinden bir tanesidir.</a:t>
            </a:r>
          </a:p>
          <a:p>
            <a:pPr marL="91440" lvl="0" indent="-91440" defTabSz="914400">
              <a:lnSpc>
                <a:spcPct val="150000"/>
              </a:lnSpc>
              <a:spcBef>
                <a:spcPts val="420"/>
              </a:spcBef>
              <a:spcAft>
                <a:spcPts val="42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2400" b="1" dirty="0" smtClean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Literatür özetinden sonra yapılacak </a:t>
            </a:r>
            <a:r>
              <a:rPr lang="tr-TR" sz="24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çalışmanın literatüre ne katacağı </a:t>
            </a:r>
            <a:r>
              <a:rPr lang="tr-TR" sz="2400" b="1" dirty="0" smtClean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açıklanmalıdır.</a:t>
            </a:r>
          </a:p>
          <a:p>
            <a:pPr marL="91440" lvl="0" indent="-91440" defTabSz="914400">
              <a:lnSpc>
                <a:spcPct val="150000"/>
              </a:lnSpc>
              <a:spcBef>
                <a:spcPts val="420"/>
              </a:spcBef>
              <a:spcAft>
                <a:spcPts val="42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r>
              <a:rPr lang="tr-TR" sz="24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Literatür özeti </a:t>
            </a:r>
            <a:r>
              <a:rPr lang="tr-TR" sz="2400" b="1" dirty="0" smtClean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hazırlanırken verilen </a:t>
            </a:r>
            <a:r>
              <a:rPr lang="tr-TR" sz="24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kaynakların sayısından daha çok niteliği </a:t>
            </a:r>
            <a:r>
              <a:rPr lang="tr-TR" sz="2400" b="1" dirty="0" smtClean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önemlidir.</a:t>
            </a:r>
            <a:endParaRPr lang="tr-TR" sz="2400" b="1" dirty="0">
              <a:solidFill>
                <a:srgbClr val="00206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lvl="0" indent="0" defTabSz="914400">
              <a:lnSpc>
                <a:spcPct val="150000"/>
              </a:lnSpc>
              <a:spcBef>
                <a:spcPts val="420"/>
              </a:spcBef>
              <a:spcAft>
                <a:spcPts val="420"/>
              </a:spcAft>
              <a:buClr>
                <a:srgbClr val="1CADE4"/>
              </a:buClr>
              <a:buSzPct val="100000"/>
              <a:buNone/>
            </a:pPr>
            <a:endParaRPr lang="tr-TR" sz="2400" b="1" dirty="0" smtClea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" lvl="0" indent="-91440" defTabSz="914400">
              <a:lnSpc>
                <a:spcPct val="150000"/>
              </a:lnSpc>
              <a:spcBef>
                <a:spcPts val="420"/>
              </a:spcBef>
              <a:spcAft>
                <a:spcPts val="42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</a:pPr>
            <a:endParaRPr lang="tr-TR" sz="2400" b="1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44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 smtClean="0"/>
              <a:t>Literatür Özeti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9600" y="2603500"/>
            <a:ext cx="10855569" cy="3924300"/>
          </a:xfrm>
        </p:spPr>
        <p:txBody>
          <a:bodyPr/>
          <a:lstStyle/>
          <a:p>
            <a:r>
              <a:rPr lang="tr-TR" sz="2400" b="1" dirty="0" smtClean="0">
                <a:solidFill>
                  <a:schemeClr val="accent3">
                    <a:lumMod val="50000"/>
                  </a:schemeClr>
                </a:solidFill>
              </a:rPr>
              <a:t>Literatür özetinin yazımında </a:t>
            </a:r>
            <a:r>
              <a:rPr lang="tr-TR" sz="2400" b="1" dirty="0" smtClean="0">
                <a:solidFill>
                  <a:srgbClr val="00B0F0"/>
                </a:solidFill>
              </a:rPr>
              <a:t>4N</a:t>
            </a:r>
            <a:r>
              <a:rPr lang="tr-TR" sz="2400" b="1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r>
              <a:rPr lang="tr-TR" sz="2400" b="1" dirty="0" smtClean="0">
                <a:solidFill>
                  <a:srgbClr val="FF0000"/>
                </a:solidFill>
              </a:rPr>
              <a:t>1N</a:t>
            </a:r>
            <a:r>
              <a:rPr lang="tr-TR" sz="2400" b="1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tr-TR" sz="2400" b="1" dirty="0" smtClean="0">
                <a:solidFill>
                  <a:srgbClr val="002060"/>
                </a:solidFill>
              </a:rPr>
              <a:t>1K</a:t>
            </a:r>
            <a:r>
              <a:rPr lang="tr-TR" sz="2400" b="1" dirty="0" smtClean="0">
                <a:solidFill>
                  <a:schemeClr val="accent3">
                    <a:lumMod val="50000"/>
                  </a:schemeClr>
                </a:solidFill>
              </a:rPr>
              <a:t> kuralı dikkate alınmalıdır.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400" b="1" dirty="0" smtClean="0">
                <a:solidFill>
                  <a:srgbClr val="002060"/>
                </a:solidFill>
              </a:rPr>
              <a:t>KİM?     </a:t>
            </a:r>
            <a:r>
              <a:rPr lang="tr-TR" sz="2400" b="1" dirty="0" smtClean="0">
                <a:solidFill>
                  <a:schemeClr val="tx1"/>
                </a:solidFill>
              </a:rPr>
              <a:t>Araştırmayı kim yapmış?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400" b="1" dirty="0" smtClean="0">
                <a:solidFill>
                  <a:srgbClr val="00B0F0"/>
                </a:solidFill>
              </a:rPr>
              <a:t>NE ZAMAN?   </a:t>
            </a:r>
            <a:r>
              <a:rPr lang="tr-TR" sz="2400" b="1" dirty="0" smtClean="0">
                <a:solidFill>
                  <a:schemeClr val="tx1"/>
                </a:solidFill>
              </a:rPr>
              <a:t>Araştırma ne zaman yapılmış?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400" b="1" dirty="0" smtClean="0">
                <a:solidFill>
                  <a:srgbClr val="00B0F0"/>
                </a:solidFill>
              </a:rPr>
              <a:t>NİÇİN?   </a:t>
            </a:r>
            <a:r>
              <a:rPr lang="tr-TR" sz="2400" b="1" dirty="0" smtClean="0">
                <a:solidFill>
                  <a:schemeClr val="tx1"/>
                </a:solidFill>
              </a:rPr>
              <a:t>Araştırma hangi problemi çözmek için yapılmış?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400" b="1" dirty="0" smtClean="0">
                <a:solidFill>
                  <a:srgbClr val="00B0F0"/>
                </a:solidFill>
              </a:rPr>
              <a:t>NASIL?   </a:t>
            </a:r>
            <a:r>
              <a:rPr lang="tr-TR" sz="2400" b="1" dirty="0" smtClean="0">
                <a:solidFill>
                  <a:schemeClr val="tx1"/>
                </a:solidFill>
              </a:rPr>
              <a:t>Araştırma nasıl yapılmış? Yöntemi nedir?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400" b="1" dirty="0" smtClean="0">
                <a:solidFill>
                  <a:srgbClr val="00B0F0"/>
                </a:solidFill>
              </a:rPr>
              <a:t>NE?    </a:t>
            </a:r>
            <a:r>
              <a:rPr lang="tr-TR" sz="2400" b="1" dirty="0" smtClean="0">
                <a:solidFill>
                  <a:schemeClr val="tx1"/>
                </a:solidFill>
              </a:rPr>
              <a:t>Araştırmanın sonucunda ne bulunmuş?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400" b="1" dirty="0" smtClean="0">
                <a:solidFill>
                  <a:srgbClr val="FF0000"/>
                </a:solidFill>
              </a:rPr>
              <a:t>NE EKSİK? </a:t>
            </a:r>
            <a:r>
              <a:rPr lang="tr-TR" sz="2400" b="1" dirty="0" smtClean="0">
                <a:solidFill>
                  <a:schemeClr val="tx1"/>
                </a:solidFill>
              </a:rPr>
              <a:t>Boşluğa işaret etme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37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54954" y="787400"/>
            <a:ext cx="8761413" cy="1016000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rgbClr val="EBEBEB"/>
                </a:solidFill>
              </a:rPr>
              <a:t>İyi Literatür Taraması ve Kötü Literatür Taraması Arasındaki </a:t>
            </a:r>
            <a:r>
              <a:rPr lang="tr-TR" sz="2800" b="1" dirty="0" smtClean="0">
                <a:solidFill>
                  <a:srgbClr val="EBEBEB"/>
                </a:solidFill>
              </a:rPr>
              <a:t>Farklar (1)</a:t>
            </a:r>
            <a:endParaRPr lang="tr-TR" b="1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005460"/>
              </p:ext>
            </p:extLst>
          </p:nvPr>
        </p:nvGraphicFramePr>
        <p:xfrm>
          <a:off x="584200" y="2400300"/>
          <a:ext cx="11201400" cy="379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650"/>
                <a:gridCol w="6509750"/>
              </a:tblGrid>
              <a:tr h="546100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İyi Literatür Taraması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Kötü Literatür Taraması</a:t>
                      </a:r>
                      <a:endParaRPr lang="tr-TR" sz="2000" dirty="0"/>
                    </a:p>
                  </a:txBody>
                  <a:tcPr/>
                </a:tc>
              </a:tr>
              <a:tr h="976091"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solidFill>
                            <a:srgbClr val="002060"/>
                          </a:solidFill>
                        </a:rPr>
                        <a:t>Tutarlı sorular kümesi etrafında düzenlenir. </a:t>
                      </a:r>
                      <a:endParaRPr lang="tr-TR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solidFill>
                            <a:srgbClr val="C00000"/>
                          </a:solidFill>
                        </a:rPr>
                        <a:t>Net odaklanmalar yapılmadan konudan konuya düzensiz şekilde dağılan bir çalışma halindedir. </a:t>
                      </a:r>
                      <a:endParaRPr lang="tr-TR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268919"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solidFill>
                            <a:srgbClr val="002060"/>
                          </a:solidFill>
                        </a:rPr>
                        <a:t>Çalışmayı yönlendiren, sorularla ilişkili temel okumaları ve klasik çalışmalar içerir. </a:t>
                      </a:r>
                      <a:endParaRPr lang="tr-TR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solidFill>
                            <a:srgbClr val="C00000"/>
                          </a:solidFill>
                        </a:rPr>
                        <a:t>Kalite veya </a:t>
                      </a:r>
                      <a:r>
                        <a:rPr lang="tr-TR" sz="2000" b="1" dirty="0" err="1" smtClean="0">
                          <a:solidFill>
                            <a:srgbClr val="C00000"/>
                          </a:solidFill>
                        </a:rPr>
                        <a:t>ilişkililiği</a:t>
                      </a:r>
                      <a:r>
                        <a:rPr lang="tr-TR" sz="2000" b="1" dirty="0" smtClean="0">
                          <a:solidFill>
                            <a:srgbClr val="C00000"/>
                          </a:solidFill>
                        </a:rPr>
                        <a:t> ayırt etmeden önemsiz çalışmaları içerir ve temel okumalarının tamamını ya da bazılarını göz ardı eder.</a:t>
                      </a:r>
                      <a:endParaRPr lang="tr-TR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976091"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solidFill>
                            <a:srgbClr val="002060"/>
                          </a:solidFill>
                        </a:rPr>
                        <a:t>Net kriterler dahilinde kaliteli araştırmalara önemli ölçüde değer biçen çalışmalardır. </a:t>
                      </a:r>
                      <a:endParaRPr lang="tr-TR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solidFill>
                            <a:srgbClr val="C00000"/>
                          </a:solidFill>
                        </a:rPr>
                        <a:t>Önemli değerlendirmeler yapmadan araştırma bulgularını basitçe özetleyen çalışmalardır. </a:t>
                      </a:r>
                      <a:endParaRPr lang="tr-TR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1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1154954" y="914400"/>
            <a:ext cx="8761413" cy="1016000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rgbClr val="EBEBEB"/>
                </a:solidFill>
              </a:rPr>
              <a:t>İyi Literatür Taraması ve Kötü Literatür Taraması Arasındaki </a:t>
            </a:r>
            <a:r>
              <a:rPr lang="tr-TR" sz="2800" b="1" dirty="0" smtClean="0">
                <a:solidFill>
                  <a:srgbClr val="EBEBEB"/>
                </a:solidFill>
              </a:rPr>
              <a:t>Farklar (2)</a:t>
            </a:r>
            <a:endParaRPr lang="tr-TR" b="1" dirty="0"/>
          </a:p>
        </p:txBody>
      </p:sp>
      <p:graphicFrame>
        <p:nvGraphicFramePr>
          <p:cNvPr id="5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36200"/>
              </p:ext>
            </p:extLst>
          </p:nvPr>
        </p:nvGraphicFramePr>
        <p:xfrm>
          <a:off x="584200" y="2400300"/>
          <a:ext cx="11201400" cy="413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650"/>
                <a:gridCol w="6509750"/>
              </a:tblGrid>
              <a:tr h="546100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İyi Literatür Taraması</a:t>
                      </a:r>
                      <a:endParaRPr lang="tr-T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Kötü Literatür Taraması</a:t>
                      </a:r>
                      <a:endParaRPr lang="tr-TR" sz="2000" dirty="0"/>
                    </a:p>
                  </a:txBody>
                  <a:tcPr/>
                </a:tc>
              </a:tr>
              <a:tr h="976091"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solidFill>
                            <a:srgbClr val="002060"/>
                          </a:solidFill>
                        </a:rPr>
                        <a:t>İleri çalışmalar için mantıksal çözümlemeler sunarken ve farklı görüşleri de yazıya dahil eden çalışmalardır. </a:t>
                      </a:r>
                      <a:endParaRPr lang="tr-TR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solidFill>
                            <a:srgbClr val="C00000"/>
                          </a:solidFill>
                        </a:rPr>
                        <a:t>İleri çalışmalar için mantıksal çözümlemeler yapamayan ve farklı görüşlere yer vermeyen çalışmalardır. </a:t>
                      </a:r>
                      <a:endParaRPr lang="tr-TR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1268919"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solidFill>
                            <a:srgbClr val="002060"/>
                          </a:solidFill>
                        </a:rPr>
                        <a:t>Düzenlemede ve sunumda net, tutarlı ve sistematik olduğundan okunmaya değer çalışmalardır.</a:t>
                      </a:r>
                      <a:endParaRPr lang="tr-TR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solidFill>
                            <a:srgbClr val="C00000"/>
                          </a:solidFill>
                        </a:rPr>
                        <a:t>Eksik organizasyon, anlaşılmayan dilin çok fazla kullanılması ve dağınık olması nedeniyle okumayı sıkıcı ve mantıksız kılar. </a:t>
                      </a:r>
                      <a:endParaRPr lang="tr-TR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976091">
                <a:tc>
                  <a:txBody>
                    <a:bodyPr/>
                    <a:lstStyle/>
                    <a:p>
                      <a:r>
                        <a:rPr lang="tr-TR" sz="2000" b="1" dirty="0" smtClean="0">
                          <a:solidFill>
                            <a:srgbClr val="002060"/>
                          </a:solidFill>
                        </a:rPr>
                        <a:t>Anlamlı kronolojik sıraya göre araştırma sonuçlarını ortaya koyan çalışmadır. </a:t>
                      </a:r>
                      <a:endParaRPr lang="tr-TR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Kronolojik gelişmeyi yansıtmayan ve dönemleri birbiriyle karıştıran çalışmalardır. </a:t>
                      </a:r>
                      <a:endParaRPr kumimoji="0" lang="tr-T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3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509156" y="500743"/>
            <a:ext cx="11201398" cy="1328057"/>
          </a:xfrm>
        </p:spPr>
        <p:txBody>
          <a:bodyPr/>
          <a:lstStyle/>
          <a:p>
            <a:r>
              <a:rPr lang="tr-TR" sz="2800" b="1" dirty="0" smtClean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Anlam bütünlüğü için…</a:t>
            </a:r>
            <a:endParaRPr lang="tr-TR" sz="2800" b="1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43370" y="2311487"/>
            <a:ext cx="11297540" cy="4178213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tr-TR" sz="2400" b="1" dirty="0">
                <a:solidFill>
                  <a:srgbClr val="003366"/>
                </a:solidFill>
              </a:rPr>
              <a:t>Dil etkin </a:t>
            </a:r>
            <a:r>
              <a:rPr lang="tr-TR" sz="2400" b="1" dirty="0" smtClean="0">
                <a:solidFill>
                  <a:srgbClr val="003366"/>
                </a:solidFill>
              </a:rPr>
              <a:t>kullanılmalı</a:t>
            </a:r>
            <a:r>
              <a:rPr lang="tr-TR" sz="2400" b="1" dirty="0" smtClean="0"/>
              <a:t>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tr-TR" sz="2400" dirty="0" smtClean="0">
                <a:solidFill>
                  <a:srgbClr val="003366"/>
                </a:solidFill>
              </a:rPr>
              <a:t>Kısa ve anlamlı cümleler kullanma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tr-TR" sz="2400" dirty="0" smtClean="0">
                <a:solidFill>
                  <a:srgbClr val="003366"/>
                </a:solidFill>
              </a:rPr>
              <a:t>Tekrar tekrar okuma</a:t>
            </a:r>
            <a:endParaRPr lang="tr-TR" sz="2400" dirty="0">
              <a:solidFill>
                <a:srgbClr val="003366"/>
              </a:solidFill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tr-TR" sz="2400" dirty="0" smtClean="0">
                <a:solidFill>
                  <a:srgbClr val="003366"/>
                </a:solidFill>
              </a:rPr>
              <a:t>Akran düzeltmesi </a:t>
            </a:r>
            <a:endParaRPr lang="tr-TR" sz="2400" dirty="0">
              <a:solidFill>
                <a:srgbClr val="003366"/>
              </a:solidFill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tr-TR" sz="2400" dirty="0" err="1">
                <a:solidFill>
                  <a:srgbClr val="003366"/>
                </a:solidFill>
              </a:rPr>
              <a:t>Profosyonel</a:t>
            </a:r>
            <a:r>
              <a:rPr lang="tr-TR" sz="2400" dirty="0">
                <a:solidFill>
                  <a:srgbClr val="003366"/>
                </a:solidFill>
              </a:rPr>
              <a:t> yardım </a:t>
            </a:r>
            <a:endParaRPr lang="tr-TR" sz="2400" dirty="0" smtClean="0">
              <a:solidFill>
                <a:srgbClr val="CC3300"/>
              </a:solidFill>
            </a:endParaRPr>
          </a:p>
          <a:p>
            <a:pPr lvl="0">
              <a:buClr>
                <a:srgbClr val="B31166"/>
              </a:buClr>
              <a:buFont typeface="Wingdings" panose="05000000000000000000" pitchFamily="2" charset="2"/>
              <a:buChar char="Ø"/>
            </a:pPr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Anlaşılabilir olmalı;</a:t>
            </a:r>
          </a:p>
          <a:p>
            <a:pPr marL="0" lvl="0" indent="0">
              <a:lnSpc>
                <a:spcPct val="150000"/>
              </a:lnSpc>
              <a:buClr>
                <a:srgbClr val="B31166"/>
              </a:buClr>
              <a:buNone/>
            </a:pPr>
            <a:r>
              <a:rPr lang="tr-TR" sz="2400" dirty="0" smtClean="0">
                <a:solidFill>
                  <a:schemeClr val="accent2">
                    <a:lumMod val="75000"/>
                  </a:schemeClr>
                </a:solidFill>
              </a:rPr>
              <a:t>Bilimsel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yazım, </a:t>
            </a:r>
            <a:r>
              <a:rPr lang="tr-TR" sz="2400" dirty="0" smtClean="0">
                <a:solidFill>
                  <a:schemeClr val="accent2">
                    <a:lumMod val="75000"/>
                  </a:schemeClr>
                </a:solidFill>
              </a:rPr>
              <a:t>alıcıya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açık bir sinyalin iletilmesidir. Sinyalin kelimeleri, mümkün olduğu kadar açık, basit ve iyi sıralanmış olmalıdır. 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tr-TR" sz="2400" dirty="0" smtClean="0">
              <a:solidFill>
                <a:srgbClr val="003366"/>
              </a:solidFill>
            </a:endParaRPr>
          </a:p>
          <a:p>
            <a:pPr lvl="1" algn="ctr" eaLnBrk="1" hangingPunct="1">
              <a:buFont typeface="Wingdings" pitchFamily="2" charset="2"/>
              <a:buChar char="Ø"/>
            </a:pPr>
            <a:endParaRPr lang="tr-TR" sz="2400" dirty="0">
              <a:solidFill>
                <a:srgbClr val="003366"/>
              </a:solidFill>
            </a:endParaRPr>
          </a:p>
          <a:p>
            <a:pPr lvl="1" algn="ctr" eaLnBrk="1" hangingPunct="1">
              <a:buFont typeface="Wingdings" pitchFamily="2" charset="2"/>
              <a:buChar char="Ø"/>
            </a:pPr>
            <a:endParaRPr lang="tr-TR" sz="2400" dirty="0">
              <a:solidFill>
                <a:srgbClr val="003366"/>
              </a:solidFill>
            </a:endParaRPr>
          </a:p>
          <a:p>
            <a:pPr marL="457200" lvl="1" indent="0" eaLnBrk="1" hangingPunct="1">
              <a:buNone/>
            </a:pPr>
            <a:endParaRPr lang="tr-TR" sz="2400" dirty="0" smtClean="0"/>
          </a:p>
        </p:txBody>
      </p:sp>
      <p:sp>
        <p:nvSpPr>
          <p:cNvPr id="5" name="Metin kutusu 4"/>
          <p:cNvSpPr txBox="1"/>
          <p:nvPr/>
        </p:nvSpPr>
        <p:spPr>
          <a:xfrm>
            <a:off x="7124700" y="3824274"/>
            <a:ext cx="4927599" cy="646331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tr-TR" b="1" dirty="0">
                <a:solidFill>
                  <a:schemeClr val="bg1"/>
                </a:solidFill>
              </a:rPr>
              <a:t>Unutmayınız! Yazma </a:t>
            </a:r>
            <a:r>
              <a:rPr lang="tr-TR" b="1" dirty="0" smtClean="0">
                <a:solidFill>
                  <a:schemeClr val="bg1"/>
                </a:solidFill>
              </a:rPr>
              <a:t>yeteneğimiz </a:t>
            </a:r>
            <a:r>
              <a:rPr lang="tr-TR" b="1" dirty="0">
                <a:solidFill>
                  <a:schemeClr val="bg1"/>
                </a:solidFill>
              </a:rPr>
              <a:t>yazdıkça ve okudukça gelişecektir</a:t>
            </a:r>
            <a:r>
              <a:rPr lang="tr-TR" b="1" dirty="0" smtClean="0">
                <a:solidFill>
                  <a:schemeClr val="bg1"/>
                </a:solidFill>
              </a:rPr>
              <a:t>.</a:t>
            </a:r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02031" cy="706964"/>
          </a:xfrm>
        </p:spPr>
        <p:txBody>
          <a:bodyPr/>
          <a:lstStyle/>
          <a:p>
            <a:r>
              <a:rPr lang="tr-TR" sz="2800" b="1" dirty="0" smtClean="0"/>
              <a:t>Dikkat edilmesi gereken diğer hususlar</a:t>
            </a:r>
            <a:endParaRPr lang="tr-TR" sz="28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smtClean="0">
                <a:solidFill>
                  <a:srgbClr val="002060"/>
                </a:solidFill>
              </a:rPr>
              <a:t>Aceleye getirilmemeli, geniş zamanda yazılmalıdır.</a:t>
            </a:r>
          </a:p>
          <a:p>
            <a:pPr>
              <a:lnSpc>
                <a:spcPct val="150000"/>
              </a:lnSpc>
            </a:pPr>
            <a:r>
              <a:rPr lang="tr-TR" sz="2400" b="1" dirty="0" smtClean="0">
                <a:solidFill>
                  <a:srgbClr val="002060"/>
                </a:solidFill>
              </a:rPr>
              <a:t>Ben, biz gibi özneler kullanılmamalıdır.</a:t>
            </a:r>
          </a:p>
          <a:p>
            <a:pPr>
              <a:lnSpc>
                <a:spcPct val="150000"/>
              </a:lnSpc>
            </a:pPr>
            <a:r>
              <a:rPr lang="tr-TR" sz="2400" b="1" dirty="0" smtClean="0">
                <a:solidFill>
                  <a:srgbClr val="002060"/>
                </a:solidFill>
              </a:rPr>
              <a:t>Pasif cümleler kullanılmalıdır.</a:t>
            </a:r>
          </a:p>
          <a:p>
            <a:pPr>
              <a:lnSpc>
                <a:spcPct val="150000"/>
              </a:lnSpc>
            </a:pPr>
            <a:r>
              <a:rPr lang="tr-TR" sz="2400" b="1" dirty="0" smtClean="0">
                <a:solidFill>
                  <a:srgbClr val="002060"/>
                </a:solidFill>
              </a:rPr>
              <a:t>Konu dağıtılmamalıdır.</a:t>
            </a:r>
          </a:p>
          <a:p>
            <a:pPr>
              <a:lnSpc>
                <a:spcPct val="150000"/>
              </a:lnSpc>
            </a:pPr>
            <a:r>
              <a:rPr lang="tr-TR" sz="2400" b="1" dirty="0" smtClean="0">
                <a:solidFill>
                  <a:srgbClr val="002060"/>
                </a:solidFill>
              </a:rPr>
              <a:t>İddialı ifadelerden kaçınılmalıdır.</a:t>
            </a:r>
            <a:endParaRPr lang="tr-TR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039815"/>
            <a:ext cx="8825659" cy="3979985"/>
          </a:xfrm>
        </p:spPr>
        <p:txBody>
          <a:bodyPr/>
          <a:lstStyle/>
          <a:p>
            <a:pPr marL="906780" lvl="0" indent="-457200" algn="just" defTabSz="914400" eaLnBrk="0" fontAlgn="base" hangingPunct="0">
              <a:spcBef>
                <a:spcPct val="20000"/>
              </a:spcBef>
              <a:buClrTx/>
              <a:buSzTx/>
              <a:buFontTx/>
              <a:buAutoNum type="arabicPeriod"/>
            </a:pPr>
            <a:endParaRPr lang="tr-TR" sz="2200" kern="0" dirty="0" smtClean="0">
              <a:solidFill>
                <a:srgbClr val="18388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lvl="0" indent="0" defTabSz="914400" eaLnBrk="0" fontAlgn="base" hangingPunct="0">
              <a:spcBef>
                <a:spcPct val="20000"/>
              </a:spcBef>
              <a:buClrTx/>
              <a:buSzTx/>
              <a:buNone/>
            </a:pPr>
            <a:r>
              <a:rPr lang="tr-TR" sz="2800" b="1" kern="0" dirty="0" smtClean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Konu, kapsam ve literatür bölümü özetle</a:t>
            </a:r>
            <a:r>
              <a:rPr lang="tr-TR" sz="2200" kern="0" dirty="0" smtClean="0">
                <a:solidFill>
                  <a:srgbClr val="183883"/>
                </a:solidFill>
                <a:ea typeface="Times New Roman" panose="02020603050405020304" pitchFamily="18" charset="0"/>
              </a:rPr>
              <a:t>;</a:t>
            </a:r>
          </a:p>
          <a:p>
            <a:pPr marL="449580" lvl="0" indent="0" defTabSz="914400" eaLnBrk="0" fontAlgn="base" hangingPunct="0">
              <a:spcBef>
                <a:spcPct val="20000"/>
              </a:spcBef>
              <a:buClrTx/>
              <a:buSzTx/>
              <a:buNone/>
            </a:pPr>
            <a:endParaRPr lang="tr-TR" sz="2200" kern="0" dirty="0">
              <a:solidFill>
                <a:srgbClr val="183883"/>
              </a:solidFill>
              <a:ea typeface="Times New Roman" panose="02020603050405020304" pitchFamily="18" charset="0"/>
            </a:endParaRPr>
          </a:p>
          <a:p>
            <a:pPr marL="792480" lvl="0" defTabSz="914400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tr-TR" sz="2400" b="1" kern="0" dirty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tr-TR" sz="2400" b="1" kern="0" dirty="0" smtClean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onuyla </a:t>
            </a:r>
            <a:r>
              <a:rPr lang="tr-TR" sz="2400" b="1" kern="0" dirty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ilgili olarak </a:t>
            </a:r>
            <a:r>
              <a:rPr lang="tr-TR" sz="2400" b="1" kern="0" dirty="0">
                <a:solidFill>
                  <a:srgbClr val="C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okuyucunun ilgisi</a:t>
            </a:r>
            <a:r>
              <a:rPr lang="tr-TR" sz="2400" b="1" kern="0" dirty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ni </a:t>
            </a:r>
            <a:r>
              <a:rPr lang="tr-TR" sz="2400" b="1" kern="0" dirty="0" smtClean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çekmelidir.</a:t>
            </a:r>
          </a:p>
          <a:p>
            <a:pPr marL="792480" defTabSz="914400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tr-TR" sz="2400" b="1" kern="0" dirty="0" smtClean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Çalışmaya </a:t>
            </a:r>
            <a:r>
              <a:rPr lang="tr-TR" sz="2400" b="1" kern="0" dirty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öncülük eden </a:t>
            </a:r>
            <a:r>
              <a:rPr lang="tr-TR" sz="2400" b="1" kern="0" dirty="0">
                <a:solidFill>
                  <a:srgbClr val="C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problemin temeli</a:t>
            </a:r>
            <a:r>
              <a:rPr lang="tr-TR" sz="2400" b="1" kern="0" dirty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ni ortaya </a:t>
            </a:r>
            <a:r>
              <a:rPr lang="tr-TR" sz="2400" b="1" kern="0" dirty="0" smtClean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koymalıdır.</a:t>
            </a:r>
            <a:endParaRPr lang="tr-TR" sz="2400" b="1" kern="0" dirty="0">
              <a:solidFill>
                <a:srgbClr val="183883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92480" defTabSz="914400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tr-TR" sz="2400" b="1" kern="0" dirty="0" smtClean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Çalışmanın</a:t>
            </a:r>
            <a:r>
              <a:rPr lang="tr-TR" sz="2400" b="1" kern="0" dirty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bilimsel </a:t>
            </a:r>
            <a:r>
              <a:rPr lang="tr-TR" sz="2400" b="1" kern="0" dirty="0">
                <a:solidFill>
                  <a:srgbClr val="C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literatürdeki yerini </a:t>
            </a:r>
            <a:r>
              <a:rPr lang="tr-TR" sz="2400" b="1" kern="0" dirty="0" smtClean="0">
                <a:solidFill>
                  <a:srgbClr val="18388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belirlemelidir.</a:t>
            </a:r>
            <a:endParaRPr lang="de-DE" sz="2400" b="1" kern="0" dirty="0">
              <a:solidFill>
                <a:srgbClr val="183883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76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 smtClean="0"/>
              <a:t>Projelerde Değerlendirme </a:t>
            </a:r>
            <a:endParaRPr lang="tr-TR" sz="2800" b="1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49011"/>
              </p:ext>
            </p:extLst>
          </p:nvPr>
        </p:nvGraphicFramePr>
        <p:xfrm>
          <a:off x="3517900" y="2565399"/>
          <a:ext cx="4660900" cy="3525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900"/>
              </a:tblGrid>
              <a:tr h="87630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b="1" dirty="0" smtClean="0"/>
                        <a:t>Özgün değer</a:t>
                      </a:r>
                    </a:p>
                  </a:txBody>
                  <a:tcPr anchor="ctr"/>
                </a:tc>
              </a:tr>
              <a:tr h="8067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b="1" dirty="0" smtClean="0"/>
                        <a:t>Yöntem</a:t>
                      </a:r>
                    </a:p>
                  </a:txBody>
                  <a:tcPr anchor="ctr"/>
                </a:tc>
              </a:tr>
              <a:tr h="8327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 yönetimi</a:t>
                      </a:r>
                    </a:p>
                  </a:txBody>
                  <a:tcPr anchor="ctr"/>
                </a:tc>
              </a:tr>
              <a:tr h="10093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b="1" dirty="0" smtClean="0">
                          <a:solidFill>
                            <a:srgbClr val="0070C0"/>
                          </a:solidFill>
                        </a:rPr>
                        <a:t>Yaygın etki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9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Yararlanılan bazı kaynaklar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213064" y="2467994"/>
            <a:ext cx="11978936" cy="3923928"/>
          </a:xfrm>
        </p:spPr>
        <p:txBody>
          <a:bodyPr>
            <a:noAutofit/>
          </a:bodyPr>
          <a:lstStyle/>
          <a:p>
            <a:r>
              <a:rPr lang="en-US" sz="900" b="1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Celik</a:t>
            </a:r>
            <a:r>
              <a:rPr lang="en-US" sz="9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E., </a:t>
            </a:r>
            <a:r>
              <a:rPr lang="en-US" sz="9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Gedik</a:t>
            </a:r>
            <a:r>
              <a:rPr lang="en-US" sz="9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N., </a:t>
            </a:r>
            <a:r>
              <a:rPr lang="en-US" sz="9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Karaman</a:t>
            </a:r>
            <a:r>
              <a:rPr lang="en-US" sz="9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G., </a:t>
            </a:r>
            <a:r>
              <a:rPr lang="en-US" sz="9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Demirel</a:t>
            </a:r>
            <a:r>
              <a:rPr lang="en-US" sz="9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T., &amp; </a:t>
            </a:r>
            <a:r>
              <a:rPr lang="en-US" sz="900" b="1" u="sng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Göktaş</a:t>
            </a:r>
            <a:r>
              <a:rPr lang="en-US" sz="900" b="1" u="sn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Y.</a:t>
            </a:r>
            <a:r>
              <a:rPr lang="en-US" sz="9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(2014). Mistakes </a:t>
            </a:r>
            <a:r>
              <a:rPr lang="en-US" sz="9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encountered </a:t>
            </a:r>
            <a:r>
              <a:rPr lang="en-US" sz="9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manuscripts on education and their effects on journal rejections. </a:t>
            </a:r>
            <a:r>
              <a:rPr lang="en-US" sz="900" b="1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Scientometrics</a:t>
            </a:r>
            <a:r>
              <a:rPr lang="en-US" sz="9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98(3),1837-1853. </a:t>
            </a:r>
            <a:r>
              <a:rPr lang="en-US" sz="9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</a:t>
            </a:r>
            <a:r>
              <a:rPr lang="en-US" sz="9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link.springer.com/article/10.1007/s11192-013-1137-y</a:t>
            </a:r>
            <a:endParaRPr lang="tr-TR" sz="900" b="1" dirty="0" smtClean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Bahçekapılı, E., Bahçekapılı, T., Fiş-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Erümit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S., Göktaş, Y., &amp;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Sözbilir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 (2013). Eğitim teknolojisi araştırmalarında problemlerin belirlenme süreci [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factors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affecting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educational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technology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]. </a:t>
            </a:r>
            <a:r>
              <a:rPr lang="tr-TR" sz="9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Educational</a:t>
            </a:r>
            <a:r>
              <a:rPr lang="tr-TR" sz="9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Sciences</a:t>
            </a:r>
            <a:r>
              <a:rPr lang="tr-TR" sz="9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tr-TR" sz="9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Theory</a:t>
            </a:r>
            <a:r>
              <a:rPr lang="tr-TR" sz="9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tr-TR" sz="9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Practice</a:t>
            </a:r>
            <a:r>
              <a:rPr lang="tr-TR" sz="9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 13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(4), 2317-2335. </a:t>
            </a:r>
            <a:r>
              <a:rPr lang="tr-TR" sz="9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http://www.edam.com.tr/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kuyeb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/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pdf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/tr/0f26231704b7339c975027b31bd9adf4lirtr.pdf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de-DE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tr-T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Topu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B.,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Baydaş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Ö., Turan, Z., &amp; Göktaş, Y. (2013). Öğretim teknolojisi araştırmalarında geçerlik ve güvenirlik önlemleri [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reliability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validity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strategies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instructional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technology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]. Çukurova Üniversitesi Eğitim Fakültesi Dergisi, 42(1), 110-126. 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http://bote.cukurova.edu.tr/efdergi/index.php/efdergi/article/view/V42N1S10/V42_N1_010</a:t>
            </a:r>
            <a:endParaRPr lang="de-DE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Yeşildağ-Hasançebi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F., Göktaş, Y., &amp; Günel, M. (2014). Eğitim araştırmalarında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modsal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betimlemelerin kullanımı. Eğitim ve Öğretim Araştırmaları Dergisi, 3 (2). 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http://www.jret.org/FileUpload/ks281142/File/14.yesildag-hasancebi.pdf</a:t>
            </a:r>
            <a:endParaRPr lang="de-DE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obert 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 DAY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(2000) </a:t>
            </a:r>
            <a:r>
              <a:rPr lang="en-US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ilimsel bir makale nasıl yazılır ve yayımlanır?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Çeviri : 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ülay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ALTAY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ISI Publication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eaLnBrk="1" hangingPunct="1"/>
            <a:r>
              <a:rPr lang="en-US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Hasan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ÜRAK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(2004) 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Bilimsel Araştırma - Hazırlama, Eleştiri ve Sunuş Yöntemleri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eaLnBrk="1" hangingPunct="1"/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Dr. Nuri ORHAN, 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Bilimsel Makale Nasıl Yazılır</a:t>
            </a:r>
          </a:p>
          <a:p>
            <a:pPr eaLnBrk="1" hangingPunct="1"/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TÜB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İ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Bilimsel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Dergilere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Gönderilen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Makalelerde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Dikkat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Edilmesi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Gereken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Noktalar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Tübitak Yayınlar ve Tanıtım Daire Başkanlığı</a:t>
            </a:r>
          </a:p>
          <a:p>
            <a:pPr eaLnBrk="1" hangingPunct="1"/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Dr. Güldal KIRKALI, 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Bilimsel Bir Makale Nasıl Yazılır?</a:t>
            </a:r>
          </a:p>
          <a:p>
            <a:pPr eaLnBrk="1" hangingPunct="1"/>
            <a:r>
              <a:rPr lang="en-US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Dr.Türker</a:t>
            </a:r>
            <a:r>
              <a:rPr lang="en-US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BA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Ş,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Bilimsel</a:t>
            </a:r>
            <a:r>
              <a:rPr lang="en-US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Bir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ş</a:t>
            </a:r>
            <a:r>
              <a:rPr lang="en-US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ı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rma</a:t>
            </a:r>
            <a:r>
              <a:rPr lang="en-US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Ödevi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Nas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ı</a:t>
            </a:r>
            <a:r>
              <a:rPr lang="en-US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 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Haz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ı</a:t>
            </a:r>
            <a:r>
              <a:rPr lang="en-US" sz="9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rlan</a:t>
            </a:r>
            <a:r>
              <a:rPr lang="tr-TR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ı</a:t>
            </a:r>
            <a:r>
              <a:rPr lang="en-US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900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tr-TR" sz="900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9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http://</a:t>
            </a:r>
            <a:r>
              <a:rPr lang="en-US" sz="900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www.slideshare.net/ytaki/howtowriteamanuscript03012011</a:t>
            </a:r>
            <a:endParaRPr lang="tr-TR" sz="900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Reeves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T. C. </a:t>
            </a:r>
            <a:r>
              <a:rPr lang="tr-T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(1999). 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İyi Literatür Taraması ve Kötü Literatür Taraması Arasındaki Farklar</a:t>
            </a:r>
            <a:r>
              <a:rPr lang="tr-T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Swales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J. (1990). </a:t>
            </a:r>
            <a:r>
              <a:rPr lang="tr-TR" sz="9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Genre</a:t>
            </a:r>
            <a:r>
              <a:rPr lang="tr-TR" sz="9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r>
              <a:rPr lang="tr-TR" sz="9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English in </a:t>
            </a:r>
            <a:r>
              <a:rPr lang="tr-TR" sz="9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academic</a:t>
            </a:r>
            <a:r>
              <a:rPr lang="tr-TR" sz="9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9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</a:t>
            </a:r>
            <a:r>
              <a:rPr lang="tr-TR" sz="9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settings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Cambridge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</a:t>
            </a:r>
            <a:r>
              <a:rPr lang="tr-TR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Press</a:t>
            </a:r>
            <a:r>
              <a:rPr lang="tr-T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tr-TR" sz="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81124" y="1689100"/>
            <a:ext cx="10407150" cy="20828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tr-TR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KONU, KAPSAM VE LİTERATÜR </a:t>
            </a:r>
            <a:br>
              <a:rPr lang="tr-TR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tr-TR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ÖZETİ</a:t>
            </a:r>
            <a:endParaRPr lang="tr-TR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 smtClean="0">
                <a:solidFill>
                  <a:srgbClr val="EBEBEB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Konu, Kapsam ve Literatür Özeti</a:t>
            </a:r>
            <a:endParaRPr lang="tr-TR" sz="2800" dirty="0">
              <a:latin typeface="Century Gothic" panose="020B0502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1000" y="2235200"/>
            <a:ext cx="11531600" cy="4940300"/>
          </a:xfrm>
        </p:spPr>
        <p:txBody>
          <a:bodyPr>
            <a:normAutofit/>
          </a:bodyPr>
          <a:lstStyle/>
          <a:p>
            <a:pPr marL="457200" algn="just">
              <a:lnSpc>
                <a:spcPct val="115000"/>
              </a:lnSpc>
            </a:pPr>
            <a:r>
              <a:rPr lang="tr-TR" sz="20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Proje önerisinde ele alınan konunun kapsamı ve sınırları, </a:t>
            </a:r>
            <a:r>
              <a:rPr lang="tr-TR" sz="2000" dirty="0">
                <a:solidFill>
                  <a:schemeClr val="accent5">
                    <a:lumMod val="75000"/>
                  </a:schemeClr>
                </a:solidFill>
                <a:latin typeface="Arial"/>
                <a:ea typeface="Calibri"/>
                <a:cs typeface="Times New Roman"/>
              </a:rPr>
              <a:t>projenin araştırma sorusu veya problemi</a:t>
            </a:r>
            <a:r>
              <a:rPr lang="tr-TR" sz="2000" dirty="0">
                <a:solidFill>
                  <a:srgbClr val="00B0F0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tr-TR" sz="2000" dirty="0">
                <a:solidFill>
                  <a:srgbClr val="002060"/>
                </a:solidFill>
                <a:latin typeface="Arial"/>
                <a:ea typeface="Calibri"/>
                <a:cs typeface="Times New Roman"/>
              </a:rPr>
              <a:t>açık bir şekilde ortaya konulmalı ve </a:t>
            </a:r>
            <a:r>
              <a:rPr lang="tr-TR" sz="2000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İlgili bilim/teknoloji alan(</a:t>
            </a:r>
            <a:r>
              <a:rPr lang="tr-TR" sz="2000" dirty="0" err="1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lar</a:t>
            </a:r>
            <a:r>
              <a:rPr lang="tr-TR" sz="2000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)</a:t>
            </a:r>
            <a:r>
              <a:rPr lang="tr-TR" sz="2000" dirty="0" err="1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ındaki</a:t>
            </a:r>
            <a:r>
              <a:rPr lang="tr-TR" sz="2000" dirty="0">
                <a:solidFill>
                  <a:srgbClr val="002060"/>
                </a:solidFill>
                <a:latin typeface="Arial"/>
                <a:ea typeface="Times New Roman"/>
                <a:cs typeface="Times New Roman"/>
              </a:rPr>
              <a:t> literatür taraması ve değerlendirilmesi yapılarak proje konusunun literatürdeki önemi, arka planı, bugün gelinen durum, yaşanan sorunlar, eksiklikler, doldurulması gereken boşluklar vb. hususlar açık ve net bir şekilde ortaya konulmalıdır. </a:t>
            </a:r>
            <a:endParaRPr lang="tr-TR" sz="2000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 marL="457200" algn="just">
              <a:lnSpc>
                <a:spcPct val="115000"/>
              </a:lnSpc>
            </a:pPr>
            <a:r>
              <a:rPr lang="tr-TR" sz="2000" dirty="0">
                <a:solidFill>
                  <a:schemeClr val="accent2">
                    <a:lumMod val="50000"/>
                  </a:schemeClr>
                </a:solidFill>
                <a:latin typeface="Arial"/>
                <a:ea typeface="Times New Roman"/>
                <a:cs typeface="Times New Roman"/>
              </a:rPr>
              <a:t>Literatür değerlendirmesi yapılırken </a:t>
            </a:r>
            <a:r>
              <a:rPr lang="tr-TR" sz="2000" u="sng" dirty="0">
                <a:solidFill>
                  <a:schemeClr val="accent2">
                    <a:lumMod val="50000"/>
                  </a:schemeClr>
                </a:solidFill>
                <a:latin typeface="Arial"/>
                <a:ea typeface="Calibri"/>
                <a:cs typeface="Times New Roman"/>
              </a:rPr>
              <a:t>ham bir literatür listesi değil</a:t>
            </a:r>
            <a:r>
              <a:rPr lang="tr-TR" sz="2000" dirty="0">
                <a:solidFill>
                  <a:schemeClr val="accent2">
                    <a:lumMod val="50000"/>
                  </a:schemeClr>
                </a:solidFill>
                <a:latin typeface="Arial"/>
                <a:ea typeface="Calibri"/>
                <a:cs typeface="Times New Roman"/>
              </a:rPr>
              <a:t>, ilgili literatürün özet halinde bir analizi sunulmalıdır. Referanslar </a:t>
            </a:r>
            <a:r>
              <a:rPr lang="tr-TR" sz="2000" u="sng" dirty="0">
                <a:solidFill>
                  <a:schemeClr val="accent2">
                    <a:lumMod val="50000"/>
                  </a:schemeClr>
                </a:solidFill>
                <a:latin typeface="Arial"/>
                <a:ea typeface="Calibri"/>
                <a:cs typeface="Times New Roman"/>
                <a:hlinkClick r:id="rId2"/>
              </a:rPr>
              <a:t>http://www.tubitak.gov.tr/ardeb-kaynakca</a:t>
            </a:r>
            <a:r>
              <a:rPr lang="tr-TR" sz="2000" dirty="0">
                <a:solidFill>
                  <a:schemeClr val="accent2">
                    <a:lumMod val="50000"/>
                  </a:schemeClr>
                </a:solidFill>
                <a:latin typeface="Arial"/>
                <a:ea typeface="Calibri"/>
                <a:cs typeface="Times New Roman"/>
              </a:rPr>
              <a:t> sayfasındaki açıklamalara uygun olarak EK-1’de verilmelidir.</a:t>
            </a:r>
            <a:endParaRPr lang="tr-TR" sz="2000" dirty="0">
              <a:solidFill>
                <a:schemeClr val="accent2">
                  <a:lumMod val="50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0" indent="0" algn="r">
              <a:buNone/>
            </a:pPr>
            <a:r>
              <a:rPr lang="tr-TR" dirty="0" smtClean="0"/>
              <a:t>           </a:t>
            </a:r>
          </a:p>
          <a:p>
            <a:pPr marL="0" indent="0" algn="r">
              <a:buNone/>
            </a:pP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b="1" dirty="0" smtClean="0">
                <a:solidFill>
                  <a:schemeClr val="accent1"/>
                </a:solidFill>
              </a:rPr>
              <a:t>TÜBİTAK Proje Öneri </a:t>
            </a:r>
            <a:r>
              <a:rPr lang="tr-TR" b="1" dirty="0">
                <a:solidFill>
                  <a:schemeClr val="accent1"/>
                </a:solidFill>
              </a:rPr>
              <a:t>F</a:t>
            </a:r>
            <a:r>
              <a:rPr lang="tr-TR" b="1" dirty="0" smtClean="0">
                <a:solidFill>
                  <a:schemeClr val="accent1"/>
                </a:solidFill>
              </a:rPr>
              <a:t>ormu</a:t>
            </a:r>
            <a:endParaRPr lang="tr-T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2800" dirty="0" smtClean="0"/>
              <a:t>Bu yönergeye göre; </a:t>
            </a:r>
            <a:r>
              <a:rPr lang="tr-TR" sz="2800" dirty="0" smtClean="0">
                <a:solidFill>
                  <a:srgbClr val="0070C0"/>
                </a:solidFill>
              </a:rPr>
              <a:t>Konu, Kapsam ve Literatür Özeti </a:t>
            </a:r>
            <a:r>
              <a:rPr lang="tr-TR" sz="2800" dirty="0" smtClean="0">
                <a:solidFill>
                  <a:schemeClr val="tx1"/>
                </a:solidFill>
              </a:rPr>
              <a:t>bölümünün ana fikri ya da amacı sizce ne olabilir?</a:t>
            </a:r>
            <a:endParaRPr lang="tr-T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Bölümdeki Amaç(</a:t>
            </a:r>
            <a:r>
              <a:rPr lang="tr-TR" dirty="0" err="1" smtClean="0"/>
              <a:t>lar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800" dirty="0" smtClean="0"/>
              <a:t>Araştırma soruları</a:t>
            </a:r>
          </a:p>
          <a:p>
            <a:pPr>
              <a:lnSpc>
                <a:spcPct val="150000"/>
              </a:lnSpc>
            </a:pPr>
            <a:r>
              <a:rPr lang="tr-TR" sz="2800" dirty="0" smtClean="0"/>
              <a:t>Literatürdeki boşluk</a:t>
            </a:r>
          </a:p>
          <a:p>
            <a:pPr>
              <a:lnSpc>
                <a:spcPct val="150000"/>
              </a:lnSpc>
            </a:pPr>
            <a:r>
              <a:rPr lang="tr-TR" sz="2800" dirty="0" smtClean="0"/>
              <a:t>Çalışma, boşluğu nasıl dolduracak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18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91454" y="783168"/>
            <a:ext cx="6998446" cy="706964"/>
          </a:xfrm>
        </p:spPr>
        <p:txBody>
          <a:bodyPr/>
          <a:lstStyle/>
          <a:p>
            <a:r>
              <a:rPr lang="tr-TR" sz="2800" b="1" dirty="0">
                <a:solidFill>
                  <a:srgbClr val="EBEBEB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Konu, Kapsam ve Literatür Özeti</a:t>
            </a:r>
            <a:endParaRPr lang="tr-TR" sz="2800" dirty="0">
              <a:latin typeface="Century Gothic" panose="020B0502020202020204" pitchFamily="34" charset="0"/>
            </a:endParaRPr>
          </a:p>
        </p:txBody>
      </p:sp>
      <p:sp>
        <p:nvSpPr>
          <p:cNvPr id="7" name="Aşağı Ok 6"/>
          <p:cNvSpPr/>
          <p:nvPr/>
        </p:nvSpPr>
        <p:spPr>
          <a:xfrm>
            <a:off x="2399026" y="4016374"/>
            <a:ext cx="52074" cy="111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Aşağı Ok 7"/>
          <p:cNvSpPr/>
          <p:nvPr/>
        </p:nvSpPr>
        <p:spPr>
          <a:xfrm>
            <a:off x="2703826" y="3960811"/>
            <a:ext cx="52074" cy="111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62386"/>
              </p:ext>
            </p:extLst>
          </p:nvPr>
        </p:nvGraphicFramePr>
        <p:xfrm>
          <a:off x="939800" y="2908301"/>
          <a:ext cx="10350500" cy="291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183"/>
                <a:gridCol w="8309317"/>
              </a:tblGrid>
              <a:tr h="812799">
                <a:tc>
                  <a:txBody>
                    <a:bodyPr/>
                    <a:lstStyle/>
                    <a:p>
                      <a:pPr algn="l"/>
                      <a:r>
                        <a:rPr lang="tr-TR" sz="2400" b="1" dirty="0" smtClean="0"/>
                        <a:t>Konu</a:t>
                      </a:r>
                      <a:endParaRPr lang="tr-T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2000" dirty="0" smtClean="0"/>
                        <a:t>Konunun tanıtımı - kuramsal çerçeve</a:t>
                      </a:r>
                      <a:endParaRPr lang="tr-TR" sz="2000" dirty="0"/>
                    </a:p>
                  </a:txBody>
                  <a:tcPr anchor="ctr"/>
                </a:tc>
              </a:tr>
              <a:tr h="788151">
                <a:tc>
                  <a:txBody>
                    <a:bodyPr/>
                    <a:lstStyle/>
                    <a:p>
                      <a:pPr algn="l"/>
                      <a:r>
                        <a:rPr lang="tr-TR" sz="2400" b="1" dirty="0" smtClean="0"/>
                        <a:t>Kapsam</a:t>
                      </a:r>
                      <a:endParaRPr lang="tr-T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Konunun sınırları – Araştırma problemi</a:t>
                      </a:r>
                      <a:endParaRPr lang="tr-TR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309604">
                <a:tc>
                  <a:txBody>
                    <a:bodyPr/>
                    <a:lstStyle/>
                    <a:p>
                      <a:pPr algn="l"/>
                      <a:r>
                        <a:rPr lang="tr-TR" sz="2400" b="1" dirty="0" smtClean="0">
                          <a:solidFill>
                            <a:srgbClr val="0070C0"/>
                          </a:solidFill>
                        </a:rPr>
                        <a:t>Literatür Özeti</a:t>
                      </a:r>
                      <a:endParaRPr lang="tr-TR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1" dirty="0" smtClean="0">
                          <a:solidFill>
                            <a:srgbClr val="0070C0"/>
                          </a:solidFill>
                        </a:rPr>
                        <a:t>Literatür taraması ve değerlendirilmesi,</a:t>
                      </a:r>
                      <a:r>
                        <a:rPr lang="tr-TR" sz="20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2000" b="1" dirty="0" smtClean="0">
                          <a:solidFill>
                            <a:srgbClr val="0070C0"/>
                          </a:solidFill>
                        </a:rPr>
                        <a:t>Konunun literatürdeki yeri, </a:t>
                      </a:r>
                    </a:p>
                    <a:p>
                      <a:pPr marL="0" marR="0" lvl="5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1" dirty="0" smtClean="0">
                          <a:solidFill>
                            <a:srgbClr val="0070C0"/>
                          </a:solidFill>
                        </a:rPr>
                        <a:t>Bugün gelinen durum,</a:t>
                      </a:r>
                      <a:r>
                        <a:rPr lang="tr-TR" sz="20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2000" b="1" dirty="0" smtClean="0">
                          <a:solidFill>
                            <a:srgbClr val="0070C0"/>
                          </a:solidFill>
                        </a:rPr>
                        <a:t>Eksiklikler,</a:t>
                      </a:r>
                      <a:r>
                        <a:rPr lang="tr-TR" sz="20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tr-TR" sz="2000" b="1" dirty="0" smtClean="0">
                          <a:solidFill>
                            <a:srgbClr val="0070C0"/>
                          </a:solidFill>
                        </a:rPr>
                        <a:t>Doldurulması gereken boşluklar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51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997079"/>
              </p:ext>
            </p:extLst>
          </p:nvPr>
        </p:nvGraphicFramePr>
        <p:xfrm>
          <a:off x="1557401" y="508000"/>
          <a:ext cx="8020050" cy="57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050"/>
              </a:tblGrid>
              <a:tr h="574040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3244342" y="1282700"/>
            <a:ext cx="3378200" cy="461665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Araştırma konusu</a:t>
            </a:r>
            <a:endParaRPr lang="tr-TR" sz="24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244342" y="3653440"/>
            <a:ext cx="3378200" cy="461665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Araştırma problemi</a:t>
            </a:r>
            <a:endParaRPr lang="tr-TR" sz="24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Aşağı Ok 1"/>
          <p:cNvSpPr/>
          <p:nvPr/>
        </p:nvSpPr>
        <p:spPr>
          <a:xfrm>
            <a:off x="4709668" y="1854200"/>
            <a:ext cx="242316" cy="272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244342" y="2260600"/>
            <a:ext cx="3378200" cy="830997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Araştırmanın kapsamı</a:t>
            </a:r>
            <a:endParaRPr lang="tr-TR" sz="24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Aşağı Ok 8"/>
          <p:cNvSpPr/>
          <p:nvPr/>
        </p:nvSpPr>
        <p:spPr>
          <a:xfrm>
            <a:off x="4740910" y="3216891"/>
            <a:ext cx="242316" cy="272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3244342" y="4648200"/>
            <a:ext cx="3378200" cy="461665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Literatür özeti</a:t>
            </a:r>
            <a:endParaRPr lang="tr-TR" sz="24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Aşağı Ok 10"/>
          <p:cNvSpPr/>
          <p:nvPr/>
        </p:nvSpPr>
        <p:spPr>
          <a:xfrm rot="10800000">
            <a:off x="4880610" y="4229479"/>
            <a:ext cx="242316" cy="284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Aşağı Ok 11"/>
          <p:cNvSpPr/>
          <p:nvPr/>
        </p:nvSpPr>
        <p:spPr>
          <a:xfrm>
            <a:off x="4541520" y="4245591"/>
            <a:ext cx="242316" cy="272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cxnSp>
        <p:nvCxnSpPr>
          <p:cNvPr id="5" name="Düz Ok Bağlayıcısı 4"/>
          <p:cNvCxnSpPr/>
          <p:nvPr/>
        </p:nvCxnSpPr>
        <p:spPr>
          <a:xfrm>
            <a:off x="7607300" y="1384300"/>
            <a:ext cx="50800" cy="372556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7736078" y="1104900"/>
            <a:ext cx="140792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Genel</a:t>
            </a:r>
            <a:endParaRPr lang="tr-TR" sz="24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7819516" y="4908896"/>
            <a:ext cx="1337183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Özel</a:t>
            </a:r>
            <a:endParaRPr lang="tr-TR" sz="2400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03621"/>
              </p:ext>
            </p:extLst>
          </p:nvPr>
        </p:nvGraphicFramePr>
        <p:xfrm>
          <a:off x="1092200" y="584199"/>
          <a:ext cx="10007600" cy="582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0"/>
              </a:tblGrid>
              <a:tr h="1117601">
                <a:tc>
                  <a:txBody>
                    <a:bodyPr/>
                    <a:lstStyle/>
                    <a:p>
                      <a:endParaRPr lang="tr-TR" sz="1800" b="1" dirty="0" smtClean="0"/>
                    </a:p>
                    <a:p>
                      <a:r>
                        <a:rPr lang="tr-TR" sz="2800" b="1" dirty="0" smtClean="0">
                          <a:latin typeface="Century Gothic" panose="020B0502020202020204" pitchFamily="34" charset="0"/>
                        </a:rPr>
                        <a:t>Konu,</a:t>
                      </a:r>
                      <a:r>
                        <a:rPr lang="tr-TR" sz="2800" b="1" baseline="0" dirty="0" smtClean="0">
                          <a:latin typeface="Century Gothic" panose="020B0502020202020204" pitchFamily="34" charset="0"/>
                        </a:rPr>
                        <a:t> kapsam</a:t>
                      </a:r>
                      <a:r>
                        <a:rPr lang="tr-TR" sz="2800" b="1" dirty="0" smtClean="0">
                          <a:latin typeface="Century Gothic" panose="020B0502020202020204" pitchFamily="34" charset="0"/>
                        </a:rPr>
                        <a:t> ve literatür analizi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</a:tr>
              <a:tr h="12541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84250" algn="ctr"/>
                          <a:tab pos="1968500" algn="r"/>
                        </a:tabLst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 Alan belirleme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84250" algn="ctr"/>
                          <a:tab pos="1968500" algn="r"/>
                        </a:tabLst>
                        <a:defRPr/>
                      </a:pPr>
                      <a:r>
                        <a:rPr kumimoji="0" lang="tr-T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Çalışmanın bağlamı ortaya konulur. Çalışılan konunun arka planına ve önemli noktalarına vurgu yapılır. </a:t>
                      </a:r>
                    </a:p>
                    <a:p>
                      <a:endParaRPr lang="tr-TR" b="1" dirty="0"/>
                    </a:p>
                  </a:txBody>
                  <a:tcPr anchor="ctr"/>
                </a:tc>
              </a:tr>
              <a:tr h="966277">
                <a:tc>
                  <a:txBody>
                    <a:bodyPr/>
                    <a:lstStyle/>
                    <a:p>
                      <a:pPr marL="0" marR="0" lvl="0" indent="0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 Kapsam</a:t>
                      </a:r>
                    </a:p>
                    <a:p>
                      <a:pPr marL="0" marR="0" lvl="0" indent="0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Çalışmanın sınırları ortaya konulur.</a:t>
                      </a:r>
                      <a:endParaRPr kumimoji="0" lang="tr-TR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12397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 Yer Açma</a:t>
                      </a:r>
                      <a:endParaRPr kumimoji="0" lang="tr-TR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Literatürde dolması gereken bir boşluk olduğuna işaret edilir. </a:t>
                      </a:r>
                    </a:p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355867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4- Boşluğu doldurma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 aşamada tespit edilen eksikliklere yönelik olarak bu boşlukların yapılan çalışmada nasıl doldurulduğu açıklanır.</a:t>
                      </a:r>
                    </a:p>
                    <a:p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1_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5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3265</TotalTime>
  <Words>1125</Words>
  <Application>Microsoft Office PowerPoint</Application>
  <PresentationFormat>Özel</PresentationFormat>
  <Paragraphs>245</Paragraphs>
  <Slides>31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Slayt Başlıkları</vt:lpstr>
      </vt:variant>
      <vt:variant>
        <vt:i4>31</vt:i4>
      </vt:variant>
    </vt:vector>
  </HeadingPairs>
  <TitlesOfParts>
    <vt:vector size="35" baseType="lpstr">
      <vt:lpstr>İyon Toplantı Odası</vt:lpstr>
      <vt:lpstr>HDOfficeLightV0</vt:lpstr>
      <vt:lpstr>2_İyon Toplantı Odası</vt:lpstr>
      <vt:lpstr>1_İyon Toplantı Odası</vt:lpstr>
      <vt:lpstr>ATATÜRK ÜNİVERSİTESİ  PROJE GELİŞTİRME VE KOORDİNASYON OFİSİ </vt:lpstr>
      <vt:lpstr>TÜBİTAK Proje Formlarındaki Ana Başlıklar</vt:lpstr>
      <vt:lpstr>Projelerde Değerlendirme </vt:lpstr>
      <vt:lpstr>Konu, Kapsam ve Literatür Özeti</vt:lpstr>
      <vt:lpstr>PowerPoint Sunusu</vt:lpstr>
      <vt:lpstr>Bölümdeki Amaç(lar)</vt:lpstr>
      <vt:lpstr>Konu, Kapsam ve Literatür Özeti</vt:lpstr>
      <vt:lpstr>PowerPoint Sunusu</vt:lpstr>
      <vt:lpstr>PowerPoint Sunusu</vt:lpstr>
      <vt:lpstr>PowerPoint Sunusu</vt:lpstr>
      <vt:lpstr>PowerPoint Sunusu</vt:lpstr>
      <vt:lpstr>Araştırma Konusu</vt:lpstr>
      <vt:lpstr>Araştırma Konusunun Belirlenmesi</vt:lpstr>
      <vt:lpstr>PowerPoint Sunusu</vt:lpstr>
      <vt:lpstr>Araştırma Proplemi</vt:lpstr>
      <vt:lpstr>PowerPoint Sunusu</vt:lpstr>
      <vt:lpstr>Literatür Taraması </vt:lpstr>
      <vt:lpstr>Literatür Taraması (LT)</vt:lpstr>
      <vt:lpstr>Literatür Taraması</vt:lpstr>
      <vt:lpstr>Literatür Taraması</vt:lpstr>
      <vt:lpstr>PowerPoint Sunusu</vt:lpstr>
      <vt:lpstr>Literatür Özeti</vt:lpstr>
      <vt:lpstr>Literatür Özeti</vt:lpstr>
      <vt:lpstr>Literatür Özeti</vt:lpstr>
      <vt:lpstr>İyi Literatür Taraması ve Kötü Literatür Taraması Arasındaki Farklar (1)</vt:lpstr>
      <vt:lpstr>İyi Literatür Taraması ve Kötü Literatür Taraması Arasındaki Farklar (2)</vt:lpstr>
      <vt:lpstr>Anlam bütünlüğü için…</vt:lpstr>
      <vt:lpstr>Dikkat edilmesi gereken diğer hususlar</vt:lpstr>
      <vt:lpstr>PowerPoint Sunusu</vt:lpstr>
      <vt:lpstr>Yararlanılan bazı kaynaklar</vt:lpstr>
      <vt:lpstr>KONU, KAPSAM VE LİTERATÜR  ÖZETİ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EĞİTİM MAKALELERİNDE KARŞILAŞILAN HATALAR VE  BUNLARIN REDDEDİLMEYE ETKİLERİ</dc:title>
  <dc:creator>Turgay DEMİREL</dc:creator>
  <cp:lastModifiedBy>nurtaç canpolat</cp:lastModifiedBy>
  <cp:revision>331</cp:revision>
  <dcterms:created xsi:type="dcterms:W3CDTF">2014-07-24T13:14:01Z</dcterms:created>
  <dcterms:modified xsi:type="dcterms:W3CDTF">2018-10-18T09:22:17Z</dcterms:modified>
</cp:coreProperties>
</file>