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1" autoAdjust="0"/>
    <p:restoredTop sz="74601" autoAdjust="0"/>
  </p:normalViewPr>
  <p:slideViewPr>
    <p:cSldViewPr snapToGrid="0">
      <p:cViewPr varScale="1">
        <p:scale>
          <a:sx n="69" d="100"/>
          <a:sy n="69"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CE0A-BB58-49E2-A32B-0B163C0CCAFF}" type="datetimeFigureOut">
              <a:rPr lang="tr-TR" smtClean="0"/>
              <a:t>24.11.2014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9A73E-9C12-447C-B8D1-DC14CD2544D7}" type="slidenum">
              <a:rPr lang="tr-TR" smtClean="0"/>
              <a:t>‹#›</a:t>
            </a:fld>
            <a:endParaRPr lang="tr-TR"/>
          </a:p>
        </p:txBody>
      </p:sp>
    </p:spTree>
    <p:extLst>
      <p:ext uri="{BB962C8B-B14F-4D97-AF65-F5344CB8AC3E}">
        <p14:creationId xmlns:p14="http://schemas.microsoft.com/office/powerpoint/2010/main" val="176940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2</a:t>
            </a:fld>
            <a:endParaRPr lang="tr-TR"/>
          </a:p>
        </p:txBody>
      </p:sp>
    </p:spTree>
    <p:extLst>
      <p:ext uri="{BB962C8B-B14F-4D97-AF65-F5344CB8AC3E}">
        <p14:creationId xmlns:p14="http://schemas.microsoft.com/office/powerpoint/2010/main" val="351102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3</a:t>
            </a:fld>
            <a:endParaRPr lang="tr-TR"/>
          </a:p>
        </p:txBody>
      </p:sp>
    </p:spTree>
    <p:extLst>
      <p:ext uri="{BB962C8B-B14F-4D97-AF65-F5344CB8AC3E}">
        <p14:creationId xmlns:p14="http://schemas.microsoft.com/office/powerpoint/2010/main" val="237213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4</a:t>
            </a:fld>
            <a:endParaRPr lang="tr-TR"/>
          </a:p>
        </p:txBody>
      </p:sp>
    </p:spTree>
    <p:extLst>
      <p:ext uri="{BB962C8B-B14F-4D97-AF65-F5344CB8AC3E}">
        <p14:creationId xmlns:p14="http://schemas.microsoft.com/office/powerpoint/2010/main" val="133214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5</a:t>
            </a:fld>
            <a:endParaRPr lang="tr-TR"/>
          </a:p>
        </p:txBody>
      </p:sp>
    </p:spTree>
    <p:extLst>
      <p:ext uri="{BB962C8B-B14F-4D97-AF65-F5344CB8AC3E}">
        <p14:creationId xmlns:p14="http://schemas.microsoft.com/office/powerpoint/2010/main" val="182623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6</a:t>
            </a:fld>
            <a:endParaRPr lang="tr-TR"/>
          </a:p>
        </p:txBody>
      </p:sp>
    </p:spTree>
    <p:extLst>
      <p:ext uri="{BB962C8B-B14F-4D97-AF65-F5344CB8AC3E}">
        <p14:creationId xmlns:p14="http://schemas.microsoft.com/office/powerpoint/2010/main" val="372982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7</a:t>
            </a:fld>
            <a:endParaRPr lang="tr-TR"/>
          </a:p>
        </p:txBody>
      </p:sp>
    </p:spTree>
    <p:extLst>
      <p:ext uri="{BB962C8B-B14F-4D97-AF65-F5344CB8AC3E}">
        <p14:creationId xmlns:p14="http://schemas.microsoft.com/office/powerpoint/2010/main" val="185140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8</a:t>
            </a:fld>
            <a:endParaRPr lang="tr-TR"/>
          </a:p>
        </p:txBody>
      </p:sp>
    </p:spTree>
    <p:extLst>
      <p:ext uri="{BB962C8B-B14F-4D97-AF65-F5344CB8AC3E}">
        <p14:creationId xmlns:p14="http://schemas.microsoft.com/office/powerpoint/2010/main" val="300614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BF9A73E-9C12-447C-B8D1-DC14CD2544D7}" type="slidenum">
              <a:rPr lang="tr-TR" smtClean="0"/>
              <a:t>9</a:t>
            </a:fld>
            <a:endParaRPr lang="tr-TR"/>
          </a:p>
        </p:txBody>
      </p:sp>
    </p:spTree>
    <p:extLst>
      <p:ext uri="{BB962C8B-B14F-4D97-AF65-F5344CB8AC3E}">
        <p14:creationId xmlns:p14="http://schemas.microsoft.com/office/powerpoint/2010/main" val="2450125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11/24/2014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mtClean="0"/>
              <a:t>Örnek Olaylar</a:t>
            </a:r>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0481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1</a:t>
            </a:r>
            <a:endParaRPr lang="tr-TR"/>
          </a:p>
        </p:txBody>
      </p:sp>
      <p:sp>
        <p:nvSpPr>
          <p:cNvPr id="3" name="İçerik Yer Tutucusu 2"/>
          <p:cNvSpPr>
            <a:spLocks noGrp="1"/>
          </p:cNvSpPr>
          <p:nvPr>
            <p:ph idx="1"/>
          </p:nvPr>
        </p:nvSpPr>
        <p:spPr/>
        <p:txBody>
          <a:bodyPr/>
          <a:lstStyle/>
          <a:p>
            <a:pPr algn="just"/>
            <a:r>
              <a:rPr lang="tr-TR"/>
              <a:t>Bir yazılımcı, bir banka hesabından yüklü miktarda yapılan para çekme işlemini gizlemek ve limit aşımı cezasını önlemek için, bankanın hesap sisteminde düzenleme yapıyor. Para çekme işlemini gerçekleştirdikten sonra yaptığı düzenlemeyi eski haline getiriyor.</a:t>
            </a:r>
          </a:p>
          <a:p>
            <a:pPr algn="just"/>
            <a:endParaRPr lang="tr-TR"/>
          </a:p>
        </p:txBody>
      </p:sp>
    </p:spTree>
    <p:extLst>
      <p:ext uri="{BB962C8B-B14F-4D97-AF65-F5344CB8AC3E}">
        <p14:creationId xmlns:p14="http://schemas.microsoft.com/office/powerpoint/2010/main" val="350348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2</a:t>
            </a:r>
            <a:endParaRPr lang="tr-TR"/>
          </a:p>
        </p:txBody>
      </p:sp>
      <p:sp>
        <p:nvSpPr>
          <p:cNvPr id="3" name="İçerik Yer Tutucusu 2"/>
          <p:cNvSpPr>
            <a:spLocks noGrp="1"/>
          </p:cNvSpPr>
          <p:nvPr>
            <p:ph idx="1"/>
          </p:nvPr>
        </p:nvSpPr>
        <p:spPr/>
        <p:txBody>
          <a:bodyPr/>
          <a:lstStyle/>
          <a:p>
            <a:pPr algn="just"/>
            <a:r>
              <a:rPr lang="tr-TR"/>
              <a:t>X kişisi, online siparişle iş yapan bir firmadan bir yazılım sipariş ediyor. Firma istenen yazılım CDsi ile birlikte yanlışlıkla başka bir yazılım daha yolluyor ve bu yazılım faturada gözükmüyor. X kişisi bu yazılımı geri göndermiyor ve ücretini de ödemiyor.</a:t>
            </a:r>
          </a:p>
          <a:p>
            <a:pPr algn="just"/>
            <a:endParaRPr lang="tr-TR"/>
          </a:p>
        </p:txBody>
      </p:sp>
    </p:spTree>
    <p:extLst>
      <p:ext uri="{BB962C8B-B14F-4D97-AF65-F5344CB8AC3E}">
        <p14:creationId xmlns:p14="http://schemas.microsoft.com/office/powerpoint/2010/main" val="236192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3</a:t>
            </a:r>
            <a:endParaRPr lang="tr-TR"/>
          </a:p>
        </p:txBody>
      </p:sp>
      <p:sp>
        <p:nvSpPr>
          <p:cNvPr id="3" name="İçerik Yer Tutucusu 2"/>
          <p:cNvSpPr>
            <a:spLocks noGrp="1"/>
          </p:cNvSpPr>
          <p:nvPr>
            <p:ph idx="1"/>
          </p:nvPr>
        </p:nvSpPr>
        <p:spPr/>
        <p:txBody>
          <a:bodyPr/>
          <a:lstStyle/>
          <a:p>
            <a:pPr algn="just"/>
            <a:r>
              <a:rPr lang="tr-TR"/>
              <a:t>Bir Y kişisine yanlışlıkla, sahibi olan kişinin ücretsiz kullanabileceği bir programa erişim izni veriliyor. </a:t>
            </a:r>
          </a:p>
          <a:p>
            <a:pPr algn="just"/>
            <a:endParaRPr lang="tr-TR"/>
          </a:p>
        </p:txBody>
      </p:sp>
    </p:spTree>
    <p:extLst>
      <p:ext uri="{BB962C8B-B14F-4D97-AF65-F5344CB8AC3E}">
        <p14:creationId xmlns:p14="http://schemas.microsoft.com/office/powerpoint/2010/main" val="195906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4</a:t>
            </a:r>
            <a:endParaRPr lang="tr-TR"/>
          </a:p>
        </p:txBody>
      </p:sp>
      <p:sp>
        <p:nvSpPr>
          <p:cNvPr id="3" name="İçerik Yer Tutucusu 2"/>
          <p:cNvSpPr>
            <a:spLocks noGrp="1"/>
          </p:cNvSpPr>
          <p:nvPr>
            <p:ph idx="1"/>
          </p:nvPr>
        </p:nvSpPr>
        <p:spPr/>
        <p:txBody>
          <a:bodyPr/>
          <a:lstStyle/>
          <a:p>
            <a:pPr algn="just"/>
            <a:r>
              <a:rPr lang="tr-TR"/>
              <a:t>Bir firma çalışanı, hükümetle çocuklar ve ailelerinin bilgilerinin de dahil olduğu verilerin işlenmesiyle işiyle ilgili bir antlaşma yapmıştır. Firma çalışanı, patronunun emriyle verileri kopyalamıştır. </a:t>
            </a:r>
            <a:r>
              <a:rPr lang="tr-TR" smtClean="0"/>
              <a:t>Yapılan </a:t>
            </a:r>
            <a:r>
              <a:rPr lang="tr-TR"/>
              <a:t>antlaşmada bu durumu engelleyen bir madde bulunmamaktadır.</a:t>
            </a:r>
          </a:p>
          <a:p>
            <a:pPr algn="just"/>
            <a:endParaRPr lang="tr-TR"/>
          </a:p>
        </p:txBody>
      </p:sp>
    </p:spTree>
    <p:extLst>
      <p:ext uri="{BB962C8B-B14F-4D97-AF65-F5344CB8AC3E}">
        <p14:creationId xmlns:p14="http://schemas.microsoft.com/office/powerpoint/2010/main" val="27180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5</a:t>
            </a:r>
            <a:endParaRPr lang="tr-TR"/>
          </a:p>
        </p:txBody>
      </p:sp>
      <p:sp>
        <p:nvSpPr>
          <p:cNvPr id="3" name="İçerik Yer Tutucusu 2"/>
          <p:cNvSpPr>
            <a:spLocks noGrp="1"/>
          </p:cNvSpPr>
          <p:nvPr>
            <p:ph idx="1"/>
          </p:nvPr>
        </p:nvSpPr>
        <p:spPr/>
        <p:txBody>
          <a:bodyPr/>
          <a:lstStyle/>
          <a:p>
            <a:pPr algn="just"/>
            <a:r>
              <a:rPr lang="tr-TR"/>
              <a:t>Bir X kişisi arkadaşlarına şaka yapmayı çok sevmektedir. Bir keresinde Y arkadaşının hesabının şifresini, karısının adı olarak tahmin ederek bilgisayarına girmeyi başarmıştır. Bilgisayara girdikten sonra esc tuşuna her basıldığında “kaçacak bir yer yok” mesajı veren bir program kurmuştur. Y arkadaşı bu durumu birkaç gün sonra fark etmiş ve çok üzülmüştür.</a:t>
            </a:r>
          </a:p>
          <a:p>
            <a:pPr algn="just"/>
            <a:endParaRPr lang="tr-TR"/>
          </a:p>
        </p:txBody>
      </p:sp>
    </p:spTree>
    <p:extLst>
      <p:ext uri="{BB962C8B-B14F-4D97-AF65-F5344CB8AC3E}">
        <p14:creationId xmlns:p14="http://schemas.microsoft.com/office/powerpoint/2010/main" val="133194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6</a:t>
            </a:r>
            <a:endParaRPr lang="tr-TR"/>
          </a:p>
        </p:txBody>
      </p:sp>
      <p:sp>
        <p:nvSpPr>
          <p:cNvPr id="3" name="İçerik Yer Tutucusu 2"/>
          <p:cNvSpPr>
            <a:spLocks noGrp="1"/>
          </p:cNvSpPr>
          <p:nvPr>
            <p:ph idx="1"/>
          </p:nvPr>
        </p:nvSpPr>
        <p:spPr/>
        <p:txBody>
          <a:bodyPr/>
          <a:lstStyle/>
          <a:p>
            <a:pPr algn="just"/>
            <a:r>
              <a:rPr lang="tr-TR"/>
              <a:t>Bir R kişisi projesinde kullanmak için online bir yazılım satın almıştır. Kendisi programı kullanmadan önce, Z adlı arkadaşına program lazım olmuştur. Bu nedenle R arkadaşına kullanıcı adı ve şifresini vererek kullanmasına izin vermiştir. </a:t>
            </a:r>
          </a:p>
          <a:p>
            <a:pPr algn="just"/>
            <a:endParaRPr lang="tr-TR"/>
          </a:p>
        </p:txBody>
      </p:sp>
    </p:spTree>
    <p:extLst>
      <p:ext uri="{BB962C8B-B14F-4D97-AF65-F5344CB8AC3E}">
        <p14:creationId xmlns:p14="http://schemas.microsoft.com/office/powerpoint/2010/main" val="218612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7</a:t>
            </a:r>
            <a:endParaRPr lang="tr-TR"/>
          </a:p>
        </p:txBody>
      </p:sp>
      <p:sp>
        <p:nvSpPr>
          <p:cNvPr id="3" name="İçerik Yer Tutucusu 2"/>
          <p:cNvSpPr>
            <a:spLocks noGrp="1"/>
          </p:cNvSpPr>
          <p:nvPr>
            <p:ph idx="1"/>
          </p:nvPr>
        </p:nvSpPr>
        <p:spPr/>
        <p:txBody>
          <a:bodyPr/>
          <a:lstStyle/>
          <a:p>
            <a:pPr algn="just"/>
            <a:r>
              <a:rPr lang="tr-TR"/>
              <a:t>Yazılımcı K’nın işi, müşterilerin bilgileri hakkında verilen hatalı bilgileri düzeltmeyi gerektirmemektedir.</a:t>
            </a:r>
          </a:p>
        </p:txBody>
      </p:sp>
    </p:spTree>
    <p:extLst>
      <p:ext uri="{BB962C8B-B14F-4D97-AF65-F5344CB8AC3E}">
        <p14:creationId xmlns:p14="http://schemas.microsoft.com/office/powerpoint/2010/main" val="167375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Senaryo 8</a:t>
            </a:r>
            <a:endParaRPr lang="tr-TR"/>
          </a:p>
        </p:txBody>
      </p:sp>
      <p:sp>
        <p:nvSpPr>
          <p:cNvPr id="3" name="İçerik Yer Tutucusu 2"/>
          <p:cNvSpPr>
            <a:spLocks noGrp="1"/>
          </p:cNvSpPr>
          <p:nvPr>
            <p:ph idx="1"/>
          </p:nvPr>
        </p:nvSpPr>
        <p:spPr/>
        <p:txBody>
          <a:bodyPr/>
          <a:lstStyle/>
          <a:p>
            <a:pPr algn="just"/>
            <a:r>
              <a:rPr lang="tr-TR"/>
              <a:t>Bir yazılımcı arkadaşlarına vermek için küçük uygulamalar geliştirmektedir. Cumartesi günleri hiç kimse yokken çalıştığı iş yerine gitmekte ve patronunun bilgisayarında uygulamaları geliştirmektedir. Binaya girdiğini gizlememektedir. Nitekim her girişinde güvenlikteki giriş belgesini imzalamaktadır. </a:t>
            </a:r>
          </a:p>
          <a:p>
            <a:pPr algn="just"/>
            <a:endParaRPr lang="tr-TR"/>
          </a:p>
        </p:txBody>
      </p:sp>
    </p:spTree>
    <p:extLst>
      <p:ext uri="{BB962C8B-B14F-4D97-AF65-F5344CB8AC3E}">
        <p14:creationId xmlns:p14="http://schemas.microsoft.com/office/powerpoint/2010/main" val="3736545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221</TotalTime>
  <Words>302</Words>
  <Application>Microsoft Office PowerPoint</Application>
  <PresentationFormat>Geniş ekran</PresentationFormat>
  <Paragraphs>25</Paragraphs>
  <Slides>9</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Garamond</vt:lpstr>
      <vt:lpstr>Organik</vt:lpstr>
      <vt:lpstr>Örnek Olaylar</vt:lpstr>
      <vt:lpstr>Senaryo 1</vt:lpstr>
      <vt:lpstr>Senaryo 2</vt:lpstr>
      <vt:lpstr>Senaryo 3</vt:lpstr>
      <vt:lpstr>Senaryo 4</vt:lpstr>
      <vt:lpstr>Senaryo 5</vt:lpstr>
      <vt:lpstr>Senaryo 6</vt:lpstr>
      <vt:lpstr>Senaryo 7</vt:lpstr>
      <vt:lpstr>Senaryo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Olaylar</dc:title>
  <dc:creator>zeynep sahin</dc:creator>
  <cp:lastModifiedBy>zeynep sahin</cp:lastModifiedBy>
  <cp:revision>3</cp:revision>
  <dcterms:created xsi:type="dcterms:W3CDTF">2014-11-24T07:58:47Z</dcterms:created>
  <dcterms:modified xsi:type="dcterms:W3CDTF">2014-11-24T14:06:47Z</dcterms:modified>
</cp:coreProperties>
</file>