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9" r:id="rId10"/>
    <p:sldId id="274" r:id="rId11"/>
    <p:sldId id="275" r:id="rId12"/>
    <p:sldId id="276" r:id="rId13"/>
    <p:sldId id="280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4035" autoAdjust="0"/>
  </p:normalViewPr>
  <p:slideViewPr>
    <p:cSldViewPr snapToGrid="0">
      <p:cViewPr varScale="1">
        <p:scale>
          <a:sx n="77" d="100"/>
          <a:sy n="77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62EC2-E0ED-4900-B89C-4C4444E55A61}" type="datetimeFigureOut">
              <a:rPr lang="tr-TR" smtClean="0"/>
              <a:t>6.10.2016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3E8CC-E498-474D-A830-126A4F3FFD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5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30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268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43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127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53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45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255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61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73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61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21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0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25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850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E8CC-E498-474D-A830-126A4F3FFD4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89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AHLAK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sz="2400" i="1" dirty="0" smtClean="0"/>
              <a:t>Sizce ahlak nedir?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27002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Etiğin Amacı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69458"/>
            <a:ext cx="9601196" cy="3318936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/>
              <a:t>Bir gruba ait insanların davranışlarını standardize etmek</a:t>
            </a:r>
          </a:p>
          <a:p>
            <a:r>
              <a:rPr lang="tr-TR" dirty="0" smtClean="0"/>
              <a:t>İnsan </a:t>
            </a:r>
            <a:r>
              <a:rPr lang="tr-TR" dirty="0"/>
              <a:t>eylemlerini ahlaki açıdan aydınlatmaktır.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8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Etiğin Uygulamalı Alanları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Çevre Etiği</a:t>
            </a:r>
          </a:p>
          <a:p>
            <a:r>
              <a:rPr lang="tr-TR" dirty="0" err="1" smtClean="0"/>
              <a:t>Bio</a:t>
            </a:r>
            <a:r>
              <a:rPr lang="tr-TR" dirty="0" smtClean="0"/>
              <a:t> Etik</a:t>
            </a:r>
          </a:p>
          <a:p>
            <a:r>
              <a:rPr lang="tr-TR" dirty="0" smtClean="0"/>
              <a:t>Tıp Etiği</a:t>
            </a:r>
          </a:p>
          <a:p>
            <a:r>
              <a:rPr lang="tr-TR" dirty="0" smtClean="0"/>
              <a:t>Sosyal Etik</a:t>
            </a:r>
          </a:p>
          <a:p>
            <a:r>
              <a:rPr lang="tr-TR" dirty="0" smtClean="0"/>
              <a:t>Bilim Etiği</a:t>
            </a:r>
          </a:p>
          <a:p>
            <a:r>
              <a:rPr lang="tr-TR" dirty="0" smtClean="0"/>
              <a:t>Bilişim Etiği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41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Etiğin Bölümleri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Genel Etik</a:t>
            </a:r>
          </a:p>
          <a:p>
            <a:r>
              <a:rPr lang="tr-TR" dirty="0" smtClean="0"/>
              <a:t>Özel Etik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71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Etiğin İşlevleri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Kurumsal Etik</a:t>
            </a:r>
          </a:p>
          <a:p>
            <a:r>
              <a:rPr lang="tr-TR" dirty="0" smtClean="0"/>
              <a:t>Uygulamalı Etik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112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İlke vs. Kural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tr-TR" dirty="0" smtClean="0"/>
          </a:p>
          <a:p>
            <a:pPr algn="just"/>
            <a:r>
              <a:rPr lang="tr-TR" dirty="0" smtClean="0"/>
              <a:t>İlke: En </a:t>
            </a:r>
            <a:r>
              <a:rPr lang="tr-TR" dirty="0"/>
              <a:t>genel ifadeyle bir davranışta bulunurken temele aldığımız kuraldır.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Kural: </a:t>
            </a:r>
            <a:r>
              <a:rPr lang="tr-TR" dirty="0"/>
              <a:t>Bir tek konuya odaklıdır. Etik ilkeler gibi davranışlara yön verir ve ölçüt oluşturur ancak ilkelere göre daha öznel ve somuttur</a:t>
            </a:r>
          </a:p>
        </p:txBody>
      </p:sp>
    </p:spTree>
    <p:extLst>
      <p:ext uri="{BB962C8B-B14F-4D97-AF65-F5344CB8AC3E}">
        <p14:creationId xmlns:p14="http://schemas.microsoft.com/office/powerpoint/2010/main" val="30608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smtClean="0"/>
              <a:t>AHLAK VS. ETİK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39681"/>
              </p:ext>
            </p:extLst>
          </p:nvPr>
        </p:nvGraphicFramePr>
        <p:xfrm>
          <a:off x="1894214" y="2636149"/>
          <a:ext cx="8128000" cy="311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1764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ETİK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AHLAK</a:t>
                      </a:r>
                      <a:endParaRPr lang="tr-TR" dirty="0"/>
                    </a:p>
                  </a:txBody>
                  <a:tcPr/>
                </a:tc>
              </a:tr>
              <a:tr h="617649">
                <a:tc>
                  <a:txBody>
                    <a:bodyPr/>
                    <a:lstStyle/>
                    <a:p>
                      <a:r>
                        <a:rPr lang="tr-TR" dirty="0" smtClean="0"/>
                        <a:t>Objektiftir.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Subjektiftir</a:t>
                      </a:r>
                      <a:r>
                        <a:rPr lang="tr-TR" dirty="0" smtClean="0"/>
                        <a:t>.</a:t>
                      </a:r>
                      <a:endParaRPr lang="tr-TR" dirty="0"/>
                    </a:p>
                  </a:txBody>
                  <a:tcPr/>
                </a:tc>
              </a:tr>
              <a:tr h="617649">
                <a:tc>
                  <a:txBody>
                    <a:bodyPr/>
                    <a:lstStyle/>
                    <a:p>
                      <a:r>
                        <a:rPr lang="tr-TR" dirty="0" smtClean="0"/>
                        <a:t>Tek tek kişilerin</a:t>
                      </a:r>
                      <a:r>
                        <a:rPr lang="tr-TR" baseline="0" dirty="0" smtClean="0"/>
                        <a:t> eylemleriyle alakası yoktur.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Tek tek insanlarla ilgilenir.</a:t>
                      </a:r>
                      <a:endParaRPr lang="tr-TR" dirty="0"/>
                    </a:p>
                  </a:txBody>
                  <a:tcPr/>
                </a:tc>
              </a:tr>
              <a:tr h="617649">
                <a:tc>
                  <a:txBody>
                    <a:bodyPr/>
                    <a:lstStyle/>
                    <a:p>
                      <a:r>
                        <a:rPr lang="tr-TR" dirty="0" smtClean="0"/>
                        <a:t>Davranışların teorisiyle ilgilenir.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Davranışlarla</a:t>
                      </a:r>
                      <a:r>
                        <a:rPr lang="tr-TR" baseline="0" dirty="0" smtClean="0"/>
                        <a:t> ilgilidir.</a:t>
                      </a:r>
                      <a:endParaRPr lang="tr-TR" dirty="0"/>
                    </a:p>
                  </a:txBody>
                  <a:tcPr/>
                </a:tc>
              </a:tr>
              <a:tr h="617649">
                <a:tc>
                  <a:txBody>
                    <a:bodyPr/>
                    <a:lstStyle/>
                    <a:p>
                      <a:r>
                        <a:rPr lang="tr-TR" dirty="0" smtClean="0"/>
                        <a:t>Normatif, kural koyucu,</a:t>
                      </a:r>
                      <a:r>
                        <a:rPr lang="tr-TR" baseline="0" dirty="0" smtClean="0"/>
                        <a:t> yazılı, sistematiktir ve belli bir gruba ait kişilerce oluşturulur.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Serbesttir,</a:t>
                      </a:r>
                      <a:r>
                        <a:rPr lang="tr-TR" baseline="0" dirty="0" smtClean="0"/>
                        <a:t> yazılı değildir.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AHLAK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Ahlak bir kurallar sistemidir ve doğru ya da yanlış davranışın pratiğidir.</a:t>
            </a:r>
          </a:p>
          <a:p>
            <a:endParaRPr lang="tr-TR" dirty="0"/>
          </a:p>
          <a:p>
            <a:r>
              <a:rPr lang="tr-TR" dirty="0" smtClean="0"/>
              <a:t>Ahlakın konusu insan davranışını konu alır.</a:t>
            </a:r>
          </a:p>
          <a:p>
            <a:endParaRPr lang="tr-TR" dirty="0"/>
          </a:p>
          <a:p>
            <a:r>
              <a:rPr lang="tr-TR" dirty="0" smtClean="0"/>
              <a:t>Ahlak </a:t>
            </a:r>
            <a:r>
              <a:rPr lang="tr-TR" dirty="0"/>
              <a:t>akıl sahibi canlılar için gereklidir. </a:t>
            </a:r>
          </a:p>
        </p:txBody>
      </p:sp>
    </p:spTree>
    <p:extLst>
      <p:ext uri="{BB962C8B-B14F-4D97-AF65-F5344CB8AC3E}">
        <p14:creationId xmlns:p14="http://schemas.microsoft.com/office/powerpoint/2010/main" val="3199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Bir Davranışın </a:t>
            </a:r>
            <a:r>
              <a:rPr lang="tr-TR" dirty="0"/>
              <a:t>A</a:t>
            </a:r>
            <a:r>
              <a:rPr lang="tr-TR" dirty="0" smtClean="0"/>
              <a:t>hlaki Açıdan Değeri Olması İçin Gereken 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Eylemin bir insan tarafından gerçekleştirilmiş olması gerekir.</a:t>
            </a:r>
          </a:p>
          <a:p>
            <a:endParaRPr lang="tr-TR" dirty="0" smtClean="0"/>
          </a:p>
          <a:p>
            <a:r>
              <a:rPr lang="tr-TR" dirty="0" smtClean="0"/>
              <a:t>Eylemin bilinçli yapılması ve bir amacının olması gerekir.</a:t>
            </a:r>
          </a:p>
          <a:p>
            <a:endParaRPr lang="tr-TR" dirty="0" smtClean="0"/>
          </a:p>
          <a:p>
            <a:r>
              <a:rPr lang="tr-TR" dirty="0" smtClean="0"/>
              <a:t>Eylemin seçmeli tarzda olması gerekir.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32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İnsanları Bir Davranışta Bulunmaya İten Nedenler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İçsel Nedenler: Ruhsal yapı, mizaç, tolerans, yaş, cinsiyet vb.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Dışsal Nedenler: Çevre, taklit, arkadaşlar vb.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36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İnsan Davranışlarının Ahlaki Değeri İncelenirken Dikkat Edilenler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Eylemin Amacı</a:t>
            </a:r>
          </a:p>
          <a:p>
            <a:r>
              <a:rPr lang="tr-TR" dirty="0" smtClean="0"/>
              <a:t>Eylemin Sonucu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27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Ahlaksal Bakış Açısının Oluşmasını Etkileyen Etmenler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Emirler</a:t>
            </a:r>
          </a:p>
          <a:p>
            <a:r>
              <a:rPr lang="tr-TR" dirty="0" smtClean="0"/>
              <a:t>Yasaklar</a:t>
            </a:r>
          </a:p>
          <a:p>
            <a:r>
              <a:rPr lang="tr-TR" dirty="0" smtClean="0"/>
              <a:t>Ödüller</a:t>
            </a:r>
          </a:p>
          <a:p>
            <a:r>
              <a:rPr lang="tr-TR" dirty="0" smtClean="0"/>
              <a:t>Cezalar</a:t>
            </a:r>
          </a:p>
          <a:p>
            <a:r>
              <a:rPr lang="tr-TR" dirty="0" smtClean="0"/>
              <a:t>İlkeler</a:t>
            </a:r>
          </a:p>
          <a:p>
            <a:r>
              <a:rPr lang="tr-TR" dirty="0" smtClean="0"/>
              <a:t>Kurallar</a:t>
            </a:r>
          </a:p>
          <a:p>
            <a:r>
              <a:rPr lang="tr-TR" dirty="0" smtClean="0"/>
              <a:t>Yargılar</a:t>
            </a:r>
          </a:p>
          <a:p>
            <a:r>
              <a:rPr lang="tr-TR" dirty="0" smtClean="0"/>
              <a:t>Var Olan Ölçütler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22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Ahlakın Tarihsel Gelişimi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Antik Yunan Çağı</a:t>
            </a:r>
          </a:p>
          <a:p>
            <a:r>
              <a:rPr lang="tr-TR" dirty="0" smtClean="0"/>
              <a:t>Orta Çağ</a:t>
            </a:r>
          </a:p>
          <a:p>
            <a:r>
              <a:rPr lang="tr-TR" dirty="0" smtClean="0"/>
              <a:t>Modern Çağ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61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ETİK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 smtClean="0"/>
              <a:t>Etik, ahlak felsefesidir. 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4021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ETİK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4510"/>
            <a:ext cx="9601196" cy="3318936"/>
          </a:xfrm>
        </p:spPr>
        <p:txBody>
          <a:bodyPr/>
          <a:lstStyle/>
          <a:p>
            <a:r>
              <a:rPr lang="tr-TR" dirty="0" smtClean="0"/>
              <a:t>Deontoloji (normatif)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Aksiyoloji</a:t>
            </a:r>
            <a:r>
              <a:rPr lang="tr-TR" dirty="0" smtClean="0"/>
              <a:t> (tanımlayıcı)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4664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495</TotalTime>
  <Words>289</Words>
  <Application>Microsoft Office PowerPoint</Application>
  <PresentationFormat>Geniş ekran</PresentationFormat>
  <Paragraphs>97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Organik</vt:lpstr>
      <vt:lpstr>AHLAK</vt:lpstr>
      <vt:lpstr>AHLAK</vt:lpstr>
      <vt:lpstr>Bir Davranışın Ahlaki Açıdan Değeri Olması İçin Gereken Özellikler</vt:lpstr>
      <vt:lpstr>İnsanları Bir Davranışta Bulunmaya İten Nedenler</vt:lpstr>
      <vt:lpstr>İnsan Davranışlarının Ahlaki Değeri İncelenirken Dikkat Edilenler</vt:lpstr>
      <vt:lpstr>Ahlaksal Bakış Açısının Oluşmasını Etkileyen Etmenler</vt:lpstr>
      <vt:lpstr>Ahlakın Tarihsel Gelişimi</vt:lpstr>
      <vt:lpstr>ETİK</vt:lpstr>
      <vt:lpstr>ETİK</vt:lpstr>
      <vt:lpstr>Etiğin Amacı </vt:lpstr>
      <vt:lpstr>Etiğin Uygulamalı Alanları </vt:lpstr>
      <vt:lpstr>Etiğin Bölümleri</vt:lpstr>
      <vt:lpstr>Etiğin İşlevleri</vt:lpstr>
      <vt:lpstr>İlke vs. Kural</vt:lpstr>
      <vt:lpstr> AHLAK VS. ETİK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Mühendislik ve Bilişim Etiği</dc:title>
  <dc:creator>zeynep sahin</dc:creator>
  <cp:lastModifiedBy>zeynep sahin</cp:lastModifiedBy>
  <cp:revision>37</cp:revision>
  <dcterms:created xsi:type="dcterms:W3CDTF">2014-09-29T07:13:54Z</dcterms:created>
  <dcterms:modified xsi:type="dcterms:W3CDTF">2016-10-06T16:00:32Z</dcterms:modified>
</cp:coreProperties>
</file>