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2" r:id="rId9"/>
    <p:sldId id="270" r:id="rId10"/>
    <p:sldId id="271" r:id="rId11"/>
    <p:sldId id="26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907" autoAdjust="0"/>
  </p:normalViewPr>
  <p:slideViewPr>
    <p:cSldViewPr snapToGrid="0">
      <p:cViewPr varScale="1">
        <p:scale>
          <a:sx n="70" d="100"/>
          <a:sy n="70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751B-6C9B-47CF-82BD-CC48D3691D84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8C1C-2641-4A76-846C-D9DEFC411B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5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74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96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1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241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46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5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37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77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0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61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1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110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8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92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5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75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E8C1C-2641-4A76-846C-D9DEFC411B1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3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/>
              <a:t>Yazılım M</a:t>
            </a:r>
            <a:r>
              <a:rPr lang="tr-TR" sz="4000" dirty="0" smtClean="0"/>
              <a:t>ühendislerinin Dikkat Etmesi Gereken Konular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7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Orantılılık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i="1" dirty="0" smtClean="0"/>
              <a:t>Yapılan bir eyleme ilişkin çekilen sıkıntıyla, elde edilen yarar arasında bir orantı olmalıdır.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488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636143"/>
            <a:ext cx="9601196" cy="871382"/>
          </a:xfrm>
        </p:spPr>
        <p:txBody>
          <a:bodyPr/>
          <a:lstStyle/>
          <a:p>
            <a:r>
              <a:rPr lang="tr-TR" dirty="0" smtClean="0"/>
              <a:t>Etik Tavrın Standartları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433383"/>
            <a:ext cx="9601196" cy="436834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Dürüstlük</a:t>
            </a:r>
          </a:p>
          <a:p>
            <a:r>
              <a:rPr lang="tr-TR" dirty="0" smtClean="0"/>
              <a:t>Dikkat</a:t>
            </a:r>
          </a:p>
          <a:p>
            <a:r>
              <a:rPr lang="tr-TR" dirty="0" smtClean="0"/>
              <a:t>Açıklık</a:t>
            </a:r>
          </a:p>
          <a:p>
            <a:r>
              <a:rPr lang="tr-TR" dirty="0" smtClean="0"/>
              <a:t>Özgürlük</a:t>
            </a:r>
          </a:p>
          <a:p>
            <a:r>
              <a:rPr lang="tr-TR" dirty="0" smtClean="0"/>
              <a:t>Onur payı</a:t>
            </a:r>
          </a:p>
          <a:p>
            <a:r>
              <a:rPr lang="tr-TR" dirty="0" smtClean="0"/>
              <a:t>Eğitim</a:t>
            </a:r>
          </a:p>
          <a:p>
            <a:r>
              <a:rPr lang="tr-TR" dirty="0" smtClean="0"/>
              <a:t>Toplumsal sorumluluk</a:t>
            </a:r>
          </a:p>
          <a:p>
            <a:r>
              <a:rPr lang="tr-TR" dirty="0" smtClean="0"/>
              <a:t>Yasallık</a:t>
            </a:r>
          </a:p>
          <a:p>
            <a:r>
              <a:rPr lang="tr-TR" dirty="0" smtClean="0"/>
              <a:t>Fırsat</a:t>
            </a:r>
          </a:p>
          <a:p>
            <a:r>
              <a:rPr lang="tr-TR" dirty="0" smtClean="0"/>
              <a:t>Karşılıklı Saygı</a:t>
            </a:r>
          </a:p>
          <a:p>
            <a:r>
              <a:rPr lang="tr-TR" dirty="0" smtClean="0"/>
              <a:t>Verimlilik</a:t>
            </a:r>
          </a:p>
          <a:p>
            <a:r>
              <a:rPr lang="tr-TR" dirty="0" smtClean="0"/>
              <a:t>Deneklere Saygı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48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ürüstlük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i="1" dirty="0" smtClean="0"/>
          </a:p>
          <a:p>
            <a:pPr marL="0" indent="0" algn="ctr">
              <a:buNone/>
            </a:pPr>
            <a:endParaRPr lang="tr-TR" i="1" dirty="0"/>
          </a:p>
          <a:p>
            <a:pPr marL="0" indent="0" algn="ctr">
              <a:buNone/>
            </a:pPr>
            <a:r>
              <a:rPr lang="tr-TR" i="1" dirty="0" smtClean="0"/>
              <a:t>Etik </a:t>
            </a:r>
            <a:r>
              <a:rPr lang="tr-TR" i="1" dirty="0"/>
              <a:t>insanlar dürüst olmalı bilgileri, yaptıklarının sonuçlarını saptırmamalı veya yalanlara dayandırmamalı, yanlış sunmamalıdırlar.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9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Dikkat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Etik </a:t>
            </a:r>
            <a:r>
              <a:rPr lang="tr-TR" i="1" dirty="0"/>
              <a:t>insanlar insani hataları en aza indirmeye çalışmalı, yaptıkları işleri </a:t>
            </a:r>
            <a:r>
              <a:rPr lang="tr-TR" i="1" dirty="0" smtClean="0"/>
              <a:t>dikkatlice yapmalıdırlar</a:t>
            </a:r>
            <a:r>
              <a:rPr lang="tr-TR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29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i="1" dirty="0" smtClean="0"/>
          </a:p>
          <a:p>
            <a:pPr marL="0" indent="0" algn="ctr">
              <a:buNone/>
            </a:pPr>
            <a:endParaRPr lang="tr-TR" i="1" dirty="0"/>
          </a:p>
          <a:p>
            <a:pPr marL="0" indent="0" algn="ctr">
              <a:buNone/>
            </a:pPr>
            <a:r>
              <a:rPr lang="tr-TR" i="1" dirty="0" smtClean="0"/>
              <a:t>Etik </a:t>
            </a:r>
            <a:r>
              <a:rPr lang="tr-TR" i="1" dirty="0"/>
              <a:t>insanlar yaptıklarını paylaşmalı, eleştiriye açık olmalı, başkalarının </a:t>
            </a:r>
            <a:r>
              <a:rPr lang="tr-TR" i="1" dirty="0" err="1"/>
              <a:t>yaptklarını</a:t>
            </a:r>
            <a:r>
              <a:rPr lang="tr-TR" i="1" dirty="0"/>
              <a:t> değerlendirmesine izin vermelidir.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2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Özgürlük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i="1" dirty="0"/>
          </a:p>
          <a:p>
            <a:pPr marL="0" indent="0" algn="ctr">
              <a:buNone/>
            </a:pPr>
            <a:r>
              <a:rPr lang="tr-TR" i="1" dirty="0" smtClean="0"/>
              <a:t>Bireylerin </a:t>
            </a:r>
            <a:r>
              <a:rPr lang="tr-TR" i="1" dirty="0"/>
              <a:t>yeni fikirler ortaya koyup, eski fikirleri eleştirebilmeleri için özgür olmaya ihtiyaçları vardır. </a:t>
            </a:r>
          </a:p>
        </p:txBody>
      </p:sp>
    </p:spTree>
    <p:extLst>
      <p:ext uri="{BB962C8B-B14F-4D97-AF65-F5344CB8AC3E}">
        <p14:creationId xmlns:p14="http://schemas.microsoft.com/office/powerpoint/2010/main" val="6730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Onur Payı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Çalışmanıza katkıda bulunan kişilere teşekkür edilmesi ya da bu amaçla plaket tarzı ödüller verilmesi gerekir.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943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Kişiler </a:t>
            </a:r>
            <a:r>
              <a:rPr lang="tr-TR" i="1" dirty="0"/>
              <a:t>kendilerinden sonra gelecekleri yetiştirmeli, onlara örnek </a:t>
            </a:r>
            <a:r>
              <a:rPr lang="tr-TR" i="1" dirty="0" smtClean="0"/>
              <a:t>olmalıdırlar.</a:t>
            </a:r>
            <a:endParaRPr lang="tr-TR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74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Toplumsal Sorumluluk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Bireyler </a:t>
            </a:r>
            <a:r>
              <a:rPr lang="tr-TR" i="1" dirty="0"/>
              <a:t>topluma zarar vermekten kaçınmalı ve topluma faydalı işler çıkarmaya </a:t>
            </a:r>
            <a:r>
              <a:rPr lang="tr-TR" i="1" dirty="0" smtClean="0"/>
              <a:t>çalışmalıdırlar.</a:t>
            </a:r>
            <a:endParaRPr lang="tr-TR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7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Yasallık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Bireyler </a:t>
            </a:r>
            <a:r>
              <a:rPr lang="tr-TR" i="1" dirty="0"/>
              <a:t>çalışma alanlarıyla ilgili yasalara </a:t>
            </a:r>
            <a:r>
              <a:rPr lang="tr-TR" i="1" dirty="0" smtClean="0"/>
              <a:t>uymalıdırlar.</a:t>
            </a:r>
            <a:endParaRPr lang="tr-TR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22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Diğer insanların iyi bir yaşam sürmesine nasıl katkıda bulunabilirler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‘İyiyi yapmak’</a:t>
            </a:r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‘İyi bir yaşam sürmek’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1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Fırsat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Bireylere </a:t>
            </a:r>
            <a:r>
              <a:rPr lang="tr-TR" i="1" dirty="0"/>
              <a:t>yenilikleri oluşturmaları için fırsat verilmeli, küçük veya büyük iş ayırımı yapmadan gereken ortam ve fırsatlar yaratılmaya </a:t>
            </a:r>
            <a:r>
              <a:rPr lang="tr-TR" i="1" dirty="0" smtClean="0"/>
              <a:t>çalışılmalıdır.</a:t>
            </a:r>
            <a:endParaRPr lang="tr-TR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3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Karşılıklı Saygı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Meslektaşlarımıza karşı saygılı bir tutum içinde olmalıyız.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692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Verimlilik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Kaynaklardan verimli olarak faydalanmayı bilmeliyiz.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4090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Deneklere Saygı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İnsanları deneylerde kullanırken hakları ve onurları çiğnenmemelidir. Hayvan deneylerinden yararlanırken onlara gerekli saygı ve özen gösterilmelidir. 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7260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Diğer insanların iyi bir yaşam sürmesine nasıl katkıda bulunabilirler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Harika yazılım mühendisleri iyi bir yaşama ne gibi katkılarda bulunabilirler?</a:t>
            </a:r>
          </a:p>
          <a:p>
            <a:endParaRPr lang="tr-TR" dirty="0" smtClean="0"/>
          </a:p>
          <a:p>
            <a:r>
              <a:rPr lang="tr-TR" dirty="0" smtClean="0"/>
              <a:t>Bu katkıları sağlayacak insanlarda ne gibi karakter özellikleri, nitelikleri, davranışları, alışkanlıkları görebiliriz?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49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Etik İlkeler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Zarar vermemek</a:t>
            </a:r>
          </a:p>
          <a:p>
            <a:r>
              <a:rPr lang="tr-TR" dirty="0" smtClean="0"/>
              <a:t>Yararlı olmak</a:t>
            </a:r>
          </a:p>
          <a:p>
            <a:r>
              <a:rPr lang="tr-TR" dirty="0" smtClean="0"/>
              <a:t>Özerkliğe saygı ve özerklik</a:t>
            </a:r>
          </a:p>
          <a:p>
            <a:r>
              <a:rPr lang="tr-TR" dirty="0" smtClean="0"/>
              <a:t>Adalet</a:t>
            </a:r>
          </a:p>
          <a:p>
            <a:r>
              <a:rPr lang="tr-TR" dirty="0" smtClean="0"/>
              <a:t>Orantılılık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75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Zarar Vermemek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i="1" dirty="0" smtClean="0"/>
              <a:t>Çalışma </a:t>
            </a:r>
            <a:r>
              <a:rPr lang="tr-TR" i="1" dirty="0"/>
              <a:t>alanımız ne olursa olsun temel ilkemiz zarar vermemek olmalıdır. </a:t>
            </a:r>
          </a:p>
        </p:txBody>
      </p:sp>
    </p:spTree>
    <p:extLst>
      <p:ext uri="{BB962C8B-B14F-4D97-AF65-F5344CB8AC3E}">
        <p14:creationId xmlns:p14="http://schemas.microsoft.com/office/powerpoint/2010/main" val="4630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Yararlı Olmak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				</a:t>
            </a:r>
            <a:r>
              <a:rPr lang="tr-TR" i="1" dirty="0" smtClean="0"/>
              <a:t>Topluma yararlı bir iş yapmalıyız.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265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Özerliğe Saygı ve Özerklik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Birey Özerkliği</a:t>
            </a:r>
          </a:p>
          <a:p>
            <a:r>
              <a:rPr lang="tr-TR" dirty="0" smtClean="0"/>
              <a:t>Eylem Özerkliği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03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Özerkliğe Saygı ve Özerklik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Kişinin kendi istek ve eylemlerini denetim altına almasındaki kusurlar</a:t>
            </a:r>
          </a:p>
          <a:p>
            <a:r>
              <a:rPr lang="tr-TR" dirty="0" smtClean="0"/>
              <a:t>Kişinin muhakemesindeki kusurlar.</a:t>
            </a:r>
          </a:p>
          <a:p>
            <a:r>
              <a:rPr lang="tr-TR" dirty="0" smtClean="0"/>
              <a:t>Kişinin kendi tercihlerini dayandırdığı bilgideki kusurlar</a:t>
            </a:r>
          </a:p>
          <a:p>
            <a:r>
              <a:rPr lang="tr-TR" dirty="0" smtClean="0"/>
              <a:t>Kişinin kendi isteklerinde kararlı olma konusundaki kusurları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4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Adalet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				</a:t>
            </a:r>
            <a:r>
              <a:rPr lang="tr-TR" i="1" dirty="0" smtClean="0"/>
              <a:t>Adalet insanlara hak ettiğini vermektir.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7907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346</Words>
  <Application>Microsoft Office PowerPoint</Application>
  <PresentationFormat>Geniş ekran</PresentationFormat>
  <Paragraphs>125</Paragraphs>
  <Slides>23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Organik</vt:lpstr>
      <vt:lpstr>Yazılım Mühendislerinin Dikkat Etmesi Gereken Konular</vt:lpstr>
      <vt:lpstr>Diğer insanların iyi bir yaşam sürmesine nasıl katkıda bulunabilirler </vt:lpstr>
      <vt:lpstr>Diğer insanların iyi bir yaşam sürmesine nasıl katkıda bulunabilirler</vt:lpstr>
      <vt:lpstr>Temel Etik İlkeler</vt:lpstr>
      <vt:lpstr>Zarar Vermemek</vt:lpstr>
      <vt:lpstr>Yararlı Olmak</vt:lpstr>
      <vt:lpstr>Özerliğe Saygı ve Özerklik</vt:lpstr>
      <vt:lpstr>Özerkliğe Saygı ve Özerklik</vt:lpstr>
      <vt:lpstr>Adalet</vt:lpstr>
      <vt:lpstr>Orantılılık</vt:lpstr>
      <vt:lpstr>Etik Tavrın Standartları</vt:lpstr>
      <vt:lpstr>Dürüstlük</vt:lpstr>
      <vt:lpstr>Dikkat</vt:lpstr>
      <vt:lpstr>Açıklık</vt:lpstr>
      <vt:lpstr>Özgürlük</vt:lpstr>
      <vt:lpstr>Onur Payı</vt:lpstr>
      <vt:lpstr>Eğitim</vt:lpstr>
      <vt:lpstr>Toplumsal Sorumluluk</vt:lpstr>
      <vt:lpstr>Yasallık</vt:lpstr>
      <vt:lpstr>Fırsat</vt:lpstr>
      <vt:lpstr>Karşılıklı Saygı</vt:lpstr>
      <vt:lpstr>Verimlilik</vt:lpstr>
      <vt:lpstr>Deneklere Saygı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Mühendislerinin Dikkat Etmesi Gereken Konular</dc:title>
  <dc:creator>zeynep sahin</dc:creator>
  <cp:lastModifiedBy>zeynep sahin</cp:lastModifiedBy>
  <cp:revision>12</cp:revision>
  <dcterms:created xsi:type="dcterms:W3CDTF">2015-10-06T11:44:03Z</dcterms:created>
  <dcterms:modified xsi:type="dcterms:W3CDTF">2015-10-12T12:05:48Z</dcterms:modified>
</cp:coreProperties>
</file>