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520" autoAdjust="0"/>
  </p:normalViewPr>
  <p:slideViewPr>
    <p:cSldViewPr snapToGrid="0">
      <p:cViewPr varScale="1">
        <p:scale>
          <a:sx n="72" d="100"/>
          <a:sy n="72" d="100"/>
        </p:scale>
        <p:origin x="1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B8D6D-51B8-4693-9C0A-0BBC94CBF644}" type="datetimeFigureOut">
              <a:rPr lang="tr-TR" smtClean="0"/>
              <a:t>12.10.2015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92F42-31FB-4E18-A3C7-B19B6291EF64}" type="slidenum">
              <a:rPr lang="tr-TR" smtClean="0"/>
              <a:t>‹#›</a:t>
            </a:fld>
            <a:endParaRPr lang="tr-TR"/>
          </a:p>
        </p:txBody>
      </p:sp>
    </p:spTree>
    <p:extLst>
      <p:ext uri="{BB962C8B-B14F-4D97-AF65-F5344CB8AC3E}">
        <p14:creationId xmlns:p14="http://schemas.microsoft.com/office/powerpoint/2010/main" val="103012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273E8CC-E498-474D-A830-126A4F3FFD43}" type="slidenum">
              <a:rPr lang="tr-TR" smtClean="0"/>
              <a:t>2</a:t>
            </a:fld>
            <a:endParaRPr lang="tr-TR"/>
          </a:p>
        </p:txBody>
      </p:sp>
    </p:spTree>
    <p:extLst>
      <p:ext uri="{BB962C8B-B14F-4D97-AF65-F5344CB8AC3E}">
        <p14:creationId xmlns:p14="http://schemas.microsoft.com/office/powerpoint/2010/main" val="54651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273E8CC-E498-474D-A830-126A4F3FFD43}" type="slidenum">
              <a:rPr lang="tr-TR" smtClean="0"/>
              <a:t>3</a:t>
            </a:fld>
            <a:endParaRPr lang="tr-TR"/>
          </a:p>
        </p:txBody>
      </p:sp>
    </p:spTree>
    <p:extLst>
      <p:ext uri="{BB962C8B-B14F-4D97-AF65-F5344CB8AC3E}">
        <p14:creationId xmlns:p14="http://schemas.microsoft.com/office/powerpoint/2010/main" val="421794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smtClean="0"/>
          </a:p>
          <a:p>
            <a:endParaRPr lang="tr-TR" dirty="0"/>
          </a:p>
        </p:txBody>
      </p:sp>
      <p:sp>
        <p:nvSpPr>
          <p:cNvPr id="4" name="Slayt Numarası Yer Tutucusu 3"/>
          <p:cNvSpPr>
            <a:spLocks noGrp="1"/>
          </p:cNvSpPr>
          <p:nvPr>
            <p:ph type="sldNum" sz="quarter" idx="10"/>
          </p:nvPr>
        </p:nvSpPr>
        <p:spPr/>
        <p:txBody>
          <a:bodyPr/>
          <a:lstStyle/>
          <a:p>
            <a:fld id="{8273E8CC-E498-474D-A830-126A4F3FFD43}" type="slidenum">
              <a:rPr lang="tr-TR" smtClean="0"/>
              <a:t>4</a:t>
            </a:fld>
            <a:endParaRPr lang="tr-TR"/>
          </a:p>
        </p:txBody>
      </p:sp>
    </p:spTree>
    <p:extLst>
      <p:ext uri="{BB962C8B-B14F-4D97-AF65-F5344CB8AC3E}">
        <p14:creationId xmlns:p14="http://schemas.microsoft.com/office/powerpoint/2010/main" val="1352978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273E8CC-E498-474D-A830-126A4F3FFD43}" type="slidenum">
              <a:rPr lang="tr-TR" smtClean="0"/>
              <a:t>5</a:t>
            </a:fld>
            <a:endParaRPr lang="tr-TR"/>
          </a:p>
        </p:txBody>
      </p:sp>
    </p:spTree>
    <p:extLst>
      <p:ext uri="{BB962C8B-B14F-4D97-AF65-F5344CB8AC3E}">
        <p14:creationId xmlns:p14="http://schemas.microsoft.com/office/powerpoint/2010/main" val="2087438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000" dirty="0"/>
              <a:t>Yazılım Mühendislerinin Dikkat Etmesi Gereken Konular</a:t>
            </a: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4193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Mühendisin yükümlülüğü bulunduğu toplum tam olarak kimdir</a:t>
            </a:r>
            <a:br>
              <a:rPr lang="tr-TR" dirty="0"/>
            </a:br>
            <a:endParaRPr lang="tr-TR" dirty="0"/>
          </a:p>
        </p:txBody>
      </p:sp>
      <p:sp>
        <p:nvSpPr>
          <p:cNvPr id="3" name="İçerik Yer Tutucusu 2"/>
          <p:cNvSpPr>
            <a:spLocks noGrp="1"/>
          </p:cNvSpPr>
          <p:nvPr>
            <p:ph idx="1"/>
          </p:nvPr>
        </p:nvSpPr>
        <p:spPr/>
        <p:txBody>
          <a:bodyPr/>
          <a:lstStyle/>
          <a:p>
            <a:r>
              <a:rPr lang="tr-TR" dirty="0" smtClean="0"/>
              <a:t>Yazılım mühendislerinin dikkat göstermesi gereken toplum kimdir?</a:t>
            </a:r>
          </a:p>
          <a:p>
            <a:endParaRPr lang="tr-TR" dirty="0"/>
          </a:p>
          <a:p>
            <a:pPr marL="0" indent="0" algn="ctr">
              <a:buNone/>
            </a:pPr>
            <a:r>
              <a:rPr lang="tr-TR" dirty="0" smtClean="0"/>
              <a:t>‘Mühendislerin </a:t>
            </a:r>
            <a:r>
              <a:rPr lang="tr-TR" dirty="0"/>
              <a:t>temel </a:t>
            </a:r>
            <a:r>
              <a:rPr lang="tr-TR" dirty="0" smtClean="0"/>
              <a:t>görevi, </a:t>
            </a:r>
            <a:r>
              <a:rPr lang="tr-TR" dirty="0"/>
              <a:t>toplumun güvenliğini, sağlığını ve refahını </a:t>
            </a:r>
            <a:r>
              <a:rPr lang="tr-TR" dirty="0" smtClean="0"/>
              <a:t>her şeyden üstün tutmaktır ’</a:t>
            </a:r>
          </a:p>
          <a:p>
            <a:pPr marL="0" indent="0" algn="ctr">
              <a:buNone/>
            </a:pPr>
            <a:r>
              <a:rPr lang="tr-TR" dirty="0"/>
              <a:t>	</a:t>
            </a:r>
            <a:r>
              <a:rPr lang="tr-TR" dirty="0" smtClean="0"/>
              <a:t>											NSPE</a:t>
            </a:r>
            <a:endParaRPr lang="tr-TR" dirty="0"/>
          </a:p>
        </p:txBody>
      </p:sp>
    </p:spTree>
    <p:extLst>
      <p:ext uri="{BB962C8B-B14F-4D97-AF65-F5344CB8AC3E}">
        <p14:creationId xmlns:p14="http://schemas.microsoft.com/office/powerpoint/2010/main" val="214759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Mühendisin yükümlülüğü bulunduğu toplum tam olarak kimdir</a:t>
            </a:r>
          </a:p>
        </p:txBody>
      </p:sp>
      <p:sp>
        <p:nvSpPr>
          <p:cNvPr id="3" name="İçerik Yer Tutucusu 2"/>
          <p:cNvSpPr>
            <a:spLocks noGrp="1"/>
          </p:cNvSpPr>
          <p:nvPr>
            <p:ph idx="1"/>
          </p:nvPr>
        </p:nvSpPr>
        <p:spPr/>
        <p:txBody>
          <a:bodyPr/>
          <a:lstStyle/>
          <a:p>
            <a:pPr marL="0" indent="0" algn="ctr">
              <a:buNone/>
            </a:pPr>
            <a:endParaRPr lang="tr-TR" dirty="0" smtClean="0"/>
          </a:p>
          <a:p>
            <a:pPr marL="0" indent="0" algn="ctr">
              <a:buNone/>
            </a:pPr>
            <a:r>
              <a:rPr lang="tr-TR" dirty="0" smtClean="0"/>
              <a:t>Toplum, ailelerimiz, arkadaşlarımız, iş arkadaşlarımız, iş verenlerimizi komşularımız, yerel toplumdaki üyeler, vatandaşlarımız ve dünyanın dört bir yanında yaşayan insanlardan oluşur.</a:t>
            </a:r>
            <a:endParaRPr lang="tr-TR" dirty="0"/>
          </a:p>
        </p:txBody>
      </p:sp>
    </p:spTree>
    <p:extLst>
      <p:ext uri="{BB962C8B-B14F-4D97-AF65-F5344CB8AC3E}">
        <p14:creationId xmlns:p14="http://schemas.microsoft.com/office/powerpoint/2010/main" val="25914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Mühendisin yükümlülüğü bulunduğu toplum tam olarak kimdir</a:t>
            </a:r>
          </a:p>
        </p:txBody>
      </p:sp>
      <p:sp>
        <p:nvSpPr>
          <p:cNvPr id="3" name="İçerik Yer Tutucusu 2"/>
          <p:cNvSpPr>
            <a:spLocks noGrp="1"/>
          </p:cNvSpPr>
          <p:nvPr>
            <p:ph idx="1"/>
          </p:nvPr>
        </p:nvSpPr>
        <p:spPr/>
        <p:txBody>
          <a:bodyPr/>
          <a:lstStyle/>
          <a:p>
            <a:pPr marL="0" indent="0">
              <a:buNone/>
            </a:pPr>
            <a:endParaRPr lang="tr-TR" dirty="0" smtClean="0"/>
          </a:p>
          <a:p>
            <a:pPr marL="0" indent="0">
              <a:buNone/>
            </a:pPr>
            <a:endParaRPr lang="tr-TR" dirty="0"/>
          </a:p>
          <a:p>
            <a:pPr marL="0" indent="0">
              <a:buNone/>
            </a:pPr>
            <a:r>
              <a:rPr lang="tr-TR" dirty="0" smtClean="0"/>
              <a:t>								‘Paydaşlık’ </a:t>
            </a:r>
            <a:endParaRPr lang="tr-TR" dirty="0"/>
          </a:p>
        </p:txBody>
      </p:sp>
    </p:spTree>
    <p:extLst>
      <p:ext uri="{BB962C8B-B14F-4D97-AF65-F5344CB8AC3E}">
        <p14:creationId xmlns:p14="http://schemas.microsoft.com/office/powerpoint/2010/main" val="66510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623786"/>
            <a:ext cx="9601196" cy="896095"/>
          </a:xfrm>
        </p:spPr>
        <p:txBody>
          <a:bodyPr>
            <a:normAutofit fontScale="90000"/>
          </a:bodyPr>
          <a:lstStyle/>
          <a:p>
            <a:r>
              <a:rPr lang="tr-TR" dirty="0"/>
              <a:t>Mühendisin yükümlülüğü bulunduğu toplum tam olarak kimdir</a:t>
            </a:r>
          </a:p>
        </p:txBody>
      </p:sp>
      <p:sp>
        <p:nvSpPr>
          <p:cNvPr id="3" name="İçerik Yer Tutucusu 2"/>
          <p:cNvSpPr>
            <a:spLocks noGrp="1"/>
          </p:cNvSpPr>
          <p:nvPr>
            <p:ph idx="1"/>
          </p:nvPr>
        </p:nvSpPr>
        <p:spPr>
          <a:xfrm>
            <a:off x="1295401" y="1642532"/>
            <a:ext cx="9601196" cy="4597630"/>
          </a:xfrm>
        </p:spPr>
        <p:txBody>
          <a:bodyPr>
            <a:normAutofit fontScale="85000" lnSpcReduction="20000"/>
          </a:bodyPr>
          <a:lstStyle/>
          <a:p>
            <a:pPr marL="0" indent="0" algn="just">
              <a:buNone/>
            </a:pPr>
            <a:r>
              <a:rPr lang="tr-TR" dirty="0"/>
              <a:t>	</a:t>
            </a:r>
            <a:r>
              <a:rPr lang="tr-TR" dirty="0" err="1" smtClean="0"/>
              <a:t>Derek</a:t>
            </a:r>
            <a:r>
              <a:rPr lang="tr-TR" dirty="0" smtClean="0"/>
              <a:t>, yasa uygulayıcı kurumlar ve büyük şirketler tarafından, yasal olmayan eylemlerle ilgili veri trafiğini izlemek amacıyla kullanılan, veri paketlerini denetleyen ve e-postaları tarayan yazılım sistemlerinin daha yeni ve güçlü versiyonunu geliştirmek amacıyla kurulan bir şirkettin, ürün geliştirme departmanında yeni işe başlamış bir çalışandır. Bu tür yazılımlar örneğin patentli ürünlerin yasal olmayan indirmelerini belirleyebilecek veya e-postalardaki ‘bomba’, ‘çalmak’, ‘rüşvet’ gibi anahtar kelimeleri gözden geçirerek etiketleyecek şekilde programlanmıştır. </a:t>
            </a:r>
            <a:r>
              <a:rPr lang="tr-TR" dirty="0" err="1" smtClean="0"/>
              <a:t>Derek</a:t>
            </a:r>
            <a:r>
              <a:rPr lang="tr-TR" dirty="0" smtClean="0"/>
              <a:t> iki küçük çocuğu olan gen bir </a:t>
            </a:r>
            <a:r>
              <a:rPr lang="tr-TR" dirty="0" err="1" smtClean="0"/>
              <a:t>ebebeyindir</a:t>
            </a:r>
            <a:r>
              <a:rPr lang="tr-TR" dirty="0" smtClean="0"/>
              <a:t> ve onun başarılarıyla gurur duyan bir ailesi ve arkadaş topluluğu bulunmaktadır. Harika bir yazılımcı olarak yazılı sektöründe tanınmak için bu ilk işini bir fırsat olarak görmektedir.</a:t>
            </a:r>
          </a:p>
          <a:p>
            <a:pPr marL="0" indent="0" algn="just">
              <a:buNone/>
            </a:pPr>
            <a:r>
              <a:rPr lang="tr-TR" dirty="0"/>
              <a:t>	</a:t>
            </a:r>
            <a:r>
              <a:rPr lang="tr-TR" dirty="0" smtClean="0"/>
              <a:t>Bir gün müdürünün başka bir müdürle konuşmasına kulak misafiri olmuştur. Müdürü başka bir ülkenin hükümetiyle yapılan yeni antlaşmadan bahsetmektedir. </a:t>
            </a:r>
            <a:r>
              <a:rPr lang="tr-TR" dirty="0" err="1" smtClean="0"/>
              <a:t>Derek</a:t>
            </a:r>
            <a:r>
              <a:rPr lang="tr-TR" dirty="0" smtClean="0"/>
              <a:t> bu ülkenin, vatandaşlarını herhangi bir duruşma yapmadan hapseden ve askeri bir rejimle yönetilen bir ülke olduğunu anımsamıştır. Bu ülkede insanlar politik muhalif olarak görülen insanlar ve aileleri sık sık kötü yaşam şartları olan çalışma kamplarına, her hangi bir duruşma umudu olmadan, süresiz olarak gönderilmektedirler. </a:t>
            </a:r>
            <a:r>
              <a:rPr lang="tr-TR" dirty="0" err="1" smtClean="0"/>
              <a:t>Derek’in</a:t>
            </a:r>
            <a:r>
              <a:rPr lang="tr-TR" dirty="0" smtClean="0"/>
              <a:t> ülkesi bu ülkenin insan hakları konusundaki kayıtlarını oldukça eleştirmektedir ve aynı şekilde bir çok uluslararası örgüt ve Birleşmiş Milletler bu ülkedeki uygulamaları kınamaktadırlar.</a:t>
            </a:r>
            <a:endParaRPr lang="tr-TR" dirty="0"/>
          </a:p>
        </p:txBody>
      </p:sp>
    </p:spTree>
    <p:extLst>
      <p:ext uri="{BB962C8B-B14F-4D97-AF65-F5344CB8AC3E}">
        <p14:creationId xmlns:p14="http://schemas.microsoft.com/office/powerpoint/2010/main" val="389521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599073"/>
            <a:ext cx="9601196" cy="735458"/>
          </a:xfrm>
        </p:spPr>
        <p:txBody>
          <a:bodyPr>
            <a:normAutofit fontScale="90000"/>
          </a:bodyPr>
          <a:lstStyle/>
          <a:p>
            <a:r>
              <a:rPr lang="tr-TR" dirty="0"/>
              <a:t>Mühendisin yükümlülüğü bulunduğu toplum tam olarak kimdir</a:t>
            </a:r>
          </a:p>
        </p:txBody>
      </p:sp>
      <p:sp>
        <p:nvSpPr>
          <p:cNvPr id="3" name="İçerik Yer Tutucusu 2"/>
          <p:cNvSpPr>
            <a:spLocks noGrp="1"/>
          </p:cNvSpPr>
          <p:nvPr>
            <p:ph idx="1"/>
          </p:nvPr>
        </p:nvSpPr>
        <p:spPr>
          <a:xfrm>
            <a:off x="1295401" y="1643449"/>
            <a:ext cx="9601196" cy="4232419"/>
          </a:xfrm>
        </p:spPr>
        <p:txBody>
          <a:bodyPr/>
          <a:lstStyle/>
          <a:p>
            <a:pPr marL="0" indent="0">
              <a:buNone/>
            </a:pPr>
            <a:r>
              <a:rPr lang="tr-TR" dirty="0" smtClean="0"/>
              <a:t>	</a:t>
            </a:r>
            <a:r>
              <a:rPr lang="tr-TR" dirty="0" err="1" smtClean="0"/>
              <a:t>Derek</a:t>
            </a:r>
            <a:r>
              <a:rPr lang="tr-TR" dirty="0" smtClean="0"/>
              <a:t> çalıştığı ürün geliştirme takımının şirketin bu hükümetle olan antlaşmasıyla ilgili çalıştığını ve kendisinin yazılımın, telefon ve Skype görüşmelerinde, sosyal ağ mesajlarında, özel e-posta ve mesajlarda belli anahtar kelimeleri arayan bölümünde görevlendirildiğini fark etmiştir. Kendisine verilen görevi yeniden gözden geçirdiğinde, yazılıma katkısının bu </a:t>
            </a:r>
            <a:r>
              <a:rPr lang="tr-TR" dirty="0"/>
              <a:t>ü</a:t>
            </a:r>
            <a:r>
              <a:rPr lang="tr-TR" dirty="0" smtClean="0"/>
              <a:t>lkedeki vatandaşlar arasındaki özel görüşmeleri gözden geçirip, içinde hükümet ve politikalarıyla ilgili herhangi bir tartışma geçip geçmediğini ve özellikle ‘reform’, ‘adaletsizlik’, ‘ahlaksızlık’, ‘adil süreç’ veya ‘insan hakları’ gibi kelimelerin kullanılıp kullanılmadığını belirlemek olduğunu görmüştür.</a:t>
            </a:r>
            <a:endParaRPr lang="tr-TR" dirty="0"/>
          </a:p>
        </p:txBody>
      </p:sp>
    </p:spTree>
    <p:extLst>
      <p:ext uri="{BB962C8B-B14F-4D97-AF65-F5344CB8AC3E}">
        <p14:creationId xmlns:p14="http://schemas.microsoft.com/office/powerpoint/2010/main" val="255134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p:txBody>
          <a:bodyPr/>
          <a:lstStyle/>
          <a:p>
            <a:r>
              <a:rPr lang="tr-TR" dirty="0" smtClean="0"/>
              <a:t>Bu senaryodaki paydaşlar kimlerdir? </a:t>
            </a:r>
            <a:r>
              <a:rPr lang="tr-TR" dirty="0" err="1" smtClean="0"/>
              <a:t>Derek’in</a:t>
            </a:r>
            <a:r>
              <a:rPr lang="tr-TR" dirty="0" smtClean="0"/>
              <a:t> yapacağı eylemden </a:t>
            </a:r>
            <a:r>
              <a:rPr lang="tr-TR" dirty="0" err="1" smtClean="0"/>
              <a:t>herbirinin</a:t>
            </a:r>
            <a:r>
              <a:rPr lang="tr-TR" dirty="0" smtClean="0"/>
              <a:t> etkilenme düzeyi ne kadardır?</a:t>
            </a:r>
          </a:p>
          <a:p>
            <a:r>
              <a:rPr lang="tr-TR" dirty="0" smtClean="0"/>
              <a:t>Sizce </a:t>
            </a:r>
            <a:r>
              <a:rPr lang="tr-TR" dirty="0" err="1" smtClean="0"/>
              <a:t>Derek’in</a:t>
            </a:r>
            <a:r>
              <a:rPr lang="tr-TR" dirty="0" smtClean="0"/>
              <a:t> bu durumdaki etik yükümlülüğü nedir? Sizce harika bir yazılım mühendisi bu durumda ne yapmalıdır? </a:t>
            </a:r>
            <a:endParaRPr lang="tr-TR" dirty="0"/>
          </a:p>
        </p:txBody>
      </p:sp>
    </p:spTree>
    <p:extLst>
      <p:ext uri="{BB962C8B-B14F-4D97-AF65-F5344CB8AC3E}">
        <p14:creationId xmlns:p14="http://schemas.microsoft.com/office/powerpoint/2010/main" val="6769070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TotalTime>
  <Words>129</Words>
  <Application>Microsoft Office PowerPoint</Application>
  <PresentationFormat>Geniş ekran</PresentationFormat>
  <Paragraphs>25</Paragraphs>
  <Slides>7</Slides>
  <Notes>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Garamond</vt:lpstr>
      <vt:lpstr>Organik</vt:lpstr>
      <vt:lpstr>Yazılım Mühendislerinin Dikkat Etmesi Gereken Konular</vt:lpstr>
      <vt:lpstr>Mühendisin yükümlülüğü bulunduğu toplum tam olarak kimdir </vt:lpstr>
      <vt:lpstr>Mühendisin yükümlülüğü bulunduğu toplum tam olarak kimdir</vt:lpstr>
      <vt:lpstr>Mühendisin yükümlülüğü bulunduğu toplum tam olarak kimdir</vt:lpstr>
      <vt:lpstr>Mühendisin yükümlülüğü bulunduğu toplum tam olarak kimdir</vt:lpstr>
      <vt:lpstr>Mühendisin yükümlülüğü bulunduğu toplum tam olarak kimdir</vt:lpstr>
      <vt:lpstr>Sorular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Mühendislerinin Dikkat Etmesi Gereken Konular</dc:title>
  <dc:creator>zeynep sahin</dc:creator>
  <cp:lastModifiedBy>zeynep sahin</cp:lastModifiedBy>
  <cp:revision>2</cp:revision>
  <dcterms:created xsi:type="dcterms:W3CDTF">2015-10-12T11:59:28Z</dcterms:created>
  <dcterms:modified xsi:type="dcterms:W3CDTF">2015-10-12T12:07:59Z</dcterms:modified>
</cp:coreProperties>
</file>