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019" autoAdjust="0"/>
  </p:normalViewPr>
  <p:slideViewPr>
    <p:cSldViewPr snapToGrid="0">
      <p:cViewPr varScale="1">
        <p:scale>
          <a:sx n="76" d="100"/>
          <a:sy n="76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EDF89-078F-470B-9C88-B5DC68E01458}" type="datetimeFigureOut">
              <a:rPr lang="tr-TR" smtClean="0"/>
              <a:t>8.11.2014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D0B58-85EC-418D-BF57-55FF964E1A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37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D0B58-85EC-418D-BF57-55FF964E1A4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28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D0B58-85EC-418D-BF57-55FF964E1A4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154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D0B58-85EC-418D-BF57-55FF964E1A4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37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D0B58-85EC-418D-BF57-55FF964E1A4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92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D0B58-85EC-418D-BF57-55FF964E1A4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71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aseline="0" smtClean="0"/>
              <a:t>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D0B58-85EC-418D-BF57-55FF964E1A4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5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Mühendislik ve Bilişim Etiği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1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Etik Karar Verme Süreci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tr-TR" b="1" dirty="0" smtClean="0"/>
              <a:t>Olaydaki etikle ilgili durumları kısaca tanımlayın:</a:t>
            </a:r>
          </a:p>
          <a:p>
            <a:pPr marL="0" indent="0" algn="just">
              <a:buNone/>
            </a:pPr>
            <a:r>
              <a:rPr lang="tr-TR" dirty="0" smtClean="0"/>
              <a:t>	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dirty="0" smtClean="0"/>
              <a:t>Olaydaki etikle ilgili tüm durumların açıkça tanımlandığından emin olun.</a:t>
            </a:r>
          </a:p>
        </p:txBody>
      </p:sp>
    </p:spTree>
    <p:extLst>
      <p:ext uri="{BB962C8B-B14F-4D97-AF65-F5344CB8AC3E}">
        <p14:creationId xmlns:p14="http://schemas.microsoft.com/office/powerpoint/2010/main" val="6405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Karar Verme Süreci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tr-TR" b="1" dirty="0" smtClean="0"/>
              <a:t>Olaydaki tüm paydaşları tanımlayın ve her birinin olayın nasıl sonuçlanmasını isteyecekleri hakkındaki düşüncelerinizi belirleyin:</a:t>
            </a:r>
          </a:p>
          <a:p>
            <a:pPr marL="0" indent="0" algn="just">
              <a:buNone/>
            </a:pPr>
            <a:endParaRPr lang="tr-TR" b="1" dirty="0" smtClean="0"/>
          </a:p>
          <a:p>
            <a:pPr marL="0" indent="0" algn="just">
              <a:buNone/>
            </a:pPr>
            <a:r>
              <a:rPr lang="tr-TR" b="1" dirty="0"/>
              <a:t>	</a:t>
            </a:r>
            <a:r>
              <a:rPr lang="tr-TR" dirty="0" smtClean="0"/>
              <a:t>Kendinizi olayla ilgisi olan her bir kişinin yerine koymalı ve her birinin çıkarları doğrultusunda olayın nasıl sonuçlanmasını isteyebileceğini hakkındaki düşüncelerinizi belirleyin.</a:t>
            </a:r>
            <a:endParaRPr lang="tr-TR" b="1" dirty="0"/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408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Karar Verme Süreci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tr-TR" b="1" dirty="0" smtClean="0"/>
              <a:t>Olayın çözümüne ilişkin farklı senaryolar üretin:</a:t>
            </a:r>
          </a:p>
          <a:p>
            <a:pPr marL="0" indent="0" algn="just">
              <a:buNone/>
            </a:pPr>
            <a:r>
              <a:rPr lang="tr-TR" b="1" dirty="0"/>
              <a:t>	</a:t>
            </a:r>
            <a:r>
              <a:rPr lang="tr-TR" dirty="0" smtClean="0"/>
              <a:t>Olayın çözümüne ilişkin 3 farklı senaryo üretin (ikisi uç noktalarda bir 	çözüm, diğeri makul bir çözüm olsun).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dirty="0" smtClean="0"/>
              <a:t>Ürettiğiniz 3 senaryo için de en iyi ve en kötü sonuçları belirleyin ve her 	kötü sonucu hoş görüp göremeyeceğinize karar verin.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dirty="0" smtClean="0"/>
              <a:t>Ürettiğiniz senaryolardan hangisini seçeceğinize karar verin.</a:t>
            </a:r>
          </a:p>
          <a:p>
            <a:pPr marL="0" indent="0" algn="just">
              <a:buNone/>
            </a:pPr>
            <a:r>
              <a:rPr lang="tr-TR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772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Karar Verme Süreci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4"/>
            </a:pPr>
            <a:r>
              <a:rPr lang="tr-TR" b="1" dirty="0" smtClean="0"/>
              <a:t>Seçtiğiniz senaryoyu empati yaparak değerlendirin: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	</a:t>
            </a:r>
            <a:r>
              <a:rPr lang="tr-TR" dirty="0"/>
              <a:t> Seçtiğiniz senaryoyu, kendinizi olaydaki her bir kişinin yerine koyarak 	değerlendirin ve benzer olaylarda bu çözümün kullanılıp kullanılamayacağını 	belirleyin. Siz </a:t>
            </a:r>
            <a:r>
              <a:rPr lang="tr-TR" dirty="0" smtClean="0"/>
              <a:t>olsanız bu çözümün uygulanmasını ister miydiniz?</a:t>
            </a:r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432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Karar Verme Süreci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5"/>
            </a:pPr>
            <a:r>
              <a:rPr lang="tr-TR" b="1" dirty="0" smtClean="0"/>
              <a:t>Seçtiğiniz çözümün doğal olarak kabul edilip edilemeyeceğini belirleyin:</a:t>
            </a:r>
          </a:p>
          <a:p>
            <a:pPr marL="0" indent="0" algn="just">
              <a:buNone/>
            </a:pPr>
            <a:r>
              <a:rPr lang="tr-TR" b="1" dirty="0"/>
              <a:t>	</a:t>
            </a:r>
            <a:r>
              <a:rPr lang="tr-TR" dirty="0" smtClean="0"/>
              <a:t>Seçtiğiniz sonuç insan doğasına, çevreye veya olaya dahil olan herhangi bir 	şeyin doğasına uygun mu, aşırı bir yaklaşımla yetersiz bir yaklaşım arasında 	bir denge oluşturuyor mu sorularının cevaplarını belirleyiniz.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2987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Karar Verme Süreci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6"/>
            </a:pPr>
            <a:r>
              <a:rPr lang="tr-TR" b="1" dirty="0" smtClean="0"/>
              <a:t>Seçiminizin en iyi sonuç olup olmadığını değerlendirin:</a:t>
            </a:r>
          </a:p>
          <a:p>
            <a:pPr marL="0" indent="0" algn="just">
              <a:buNone/>
            </a:pPr>
            <a:r>
              <a:rPr lang="tr-TR" b="1" dirty="0"/>
              <a:t>	</a:t>
            </a:r>
            <a:r>
              <a:rPr lang="tr-TR" dirty="0" smtClean="0"/>
              <a:t>Herkesin çıkarları açısından seçiminizin en etkili sonuç olduğu konusunda 	çoğunluk aynı fikirde mi? 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dirty="0" smtClean="0"/>
              <a:t>En çok sayıdaki insan için, en çok çıkar sağlanacak mı?</a:t>
            </a:r>
          </a:p>
          <a:p>
            <a:pPr marL="0" indent="0" algn="just">
              <a:buNone/>
            </a:pPr>
            <a:r>
              <a:rPr lang="tr-TR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484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Karar Verme Süreci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7"/>
            </a:pPr>
            <a:r>
              <a:rPr lang="tr-TR" b="1" dirty="0" smtClean="0"/>
              <a:t>Seçtiğiniz çözümü vicdanınız kapsamında değerlendirin: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dirty="0" smtClean="0"/>
              <a:t>Seçtiğiniz çözümün, çıkarlarınıza uyup uymadığını düşünmeksizin, 	vicdanınızı en rahat ettiren çözüm olup olmadığını belirleyin ve sebepleriyle 	açıklayın.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tr-TR" dirty="0" smtClean="0"/>
              <a:t>Bu çözümü, başkalarının etkisi olmadan, çıkarların son belirleyicisi olarak, 	kendi özerk iradenizle seçer miydiniz sorusunu irdeleyin ve açıklayın.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139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Etik Karar Verme Süreci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tr-TR" b="1" dirty="0" smtClean="0"/>
              <a:t>Bu olayı çözmenizde hangi </a:t>
            </a:r>
            <a:r>
              <a:rPr lang="tr-TR" b="1" dirty="0" err="1" smtClean="0"/>
              <a:t>filozofinin</a:t>
            </a:r>
            <a:r>
              <a:rPr lang="tr-TR" b="1" dirty="0" smtClean="0"/>
              <a:t> etkili olduğunu belirleyin: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dirty="0" smtClean="0"/>
              <a:t>Olayın çözümü için seçtiğiniz seçeneği seçerken en çok hangi etik </a:t>
            </a:r>
            <a:r>
              <a:rPr lang="tr-TR" dirty="0" err="1" smtClean="0"/>
              <a:t>filozifinin</a:t>
            </a:r>
            <a:r>
              <a:rPr lang="tr-TR" dirty="0" smtClean="0"/>
              <a:t> 	etkili olduğunu nedenleriyle yazınız.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5202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243</TotalTime>
  <Words>110</Words>
  <Application>Microsoft Office PowerPoint</Application>
  <PresentationFormat>Geniş ekran</PresentationFormat>
  <Paragraphs>41</Paragraphs>
  <Slides>9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Organik</vt:lpstr>
      <vt:lpstr>Mühendislik ve Bilişim Etiği</vt:lpstr>
      <vt:lpstr>Etik Karar Verme Süreci</vt:lpstr>
      <vt:lpstr>Etik Karar Verme Süreci</vt:lpstr>
      <vt:lpstr>Etik Karar Verme Süreci</vt:lpstr>
      <vt:lpstr>Etik Karar Verme Süreci</vt:lpstr>
      <vt:lpstr>Etik Karar Verme Süreci</vt:lpstr>
      <vt:lpstr>Etik Karar Verme Süreci</vt:lpstr>
      <vt:lpstr>Etik Karar Verme Süreci</vt:lpstr>
      <vt:lpstr>Etik Karar Verme Süreci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Mühendislik ve Bilişim Etiği</dc:title>
  <dc:creator>zeynep sahin</dc:creator>
  <cp:lastModifiedBy>zeynep sahin</cp:lastModifiedBy>
  <cp:revision>11</cp:revision>
  <dcterms:created xsi:type="dcterms:W3CDTF">2014-11-03T07:41:44Z</dcterms:created>
  <dcterms:modified xsi:type="dcterms:W3CDTF">2014-11-08T00:17:22Z</dcterms:modified>
</cp:coreProperties>
</file>