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72" r:id="rId4"/>
    <p:sldId id="273" r:id="rId5"/>
    <p:sldId id="278" r:id="rId6"/>
    <p:sldId id="265" r:id="rId7"/>
    <p:sldId id="266" r:id="rId8"/>
    <p:sldId id="271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E3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kalp, sevgililer günü, kırpıntı çizim, çizim içeren bir resim&#10;&#10;Yapay zeka tarafından oluşturulmuş içerik yanlış olabilir."/>
          <p:cNvPicPr>
            <a:picLocks noChangeAspect="1"/>
          </p:cNvPicPr>
          <p:nvPr/>
        </p:nvPicPr>
        <p:blipFill>
          <a:blip r:embed="rId1"/>
          <a:srcRect l="10283" r="9700" b="2"/>
          <a:stretch>
            <a:fillRect/>
          </a:stretch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2" name="Metin kutusu 1"/>
          <p:cNvSpPr txBox="1"/>
          <p:nvPr/>
        </p:nvSpPr>
        <p:spPr>
          <a:xfrm>
            <a:off x="6435573" y="2488145"/>
            <a:ext cx="5291663" cy="27368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Rabia Sultan Aydın    24MY03003​</a:t>
            </a:r>
            <a:endParaRPr lang="tr-TR" sz="24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Tuana </a:t>
            </a:r>
            <a:r>
              <a:rPr lang="en-US" sz="2400" err="1"/>
              <a:t>Kızılaslan</a:t>
            </a:r>
            <a:r>
              <a:rPr lang="en-US" sz="2400"/>
              <a:t>         24MY03026​</a:t>
            </a:r>
            <a:endParaRPr lang="en-US" sz="240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Ceren Güler                  24MY03047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/>
          <p:cNvSpPr txBox="1"/>
          <p:nvPr/>
        </p:nvSpPr>
        <p:spPr>
          <a:xfrm>
            <a:off x="349957" y="1032651"/>
            <a:ext cx="5748867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tr-TR" sz="3200"/>
              <a:t>ReadMapp; kişinin okuduğu kitapları sınıflandırabileceği, okumak istediği kitapları kaydedip daha sonra kontrol edebileceği, okuduğu kitapların listesini elinin altında tutabileceği kişisel bir kitap takip programıdır.​</a:t>
            </a:r>
            <a:endParaRPr lang="tr-TR"/>
          </a:p>
        </p:txBody>
      </p:sp>
      <p:pic>
        <p:nvPicPr>
          <p:cNvPr id="3" name="Resim 2" descr="kalp, sevgililer günü, kırpıntı çizim, çizim içeren bir resim&#10;&#10;Yapay zeka tarafından oluşturulmuş içerik yanlış olabilir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2685" y="1238688"/>
            <a:ext cx="4292719" cy="3825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, elektronik donanım, ekran görüntüsü, yazılım içeren bir resim&#10;&#10;Yapay zeka tarafından oluşturulmuş içerik yanlış olabilir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0185" y="682697"/>
            <a:ext cx="7551348" cy="56348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/>
          <p:cNvSpPr txBox="1"/>
          <p:nvPr/>
        </p:nvSpPr>
        <p:spPr>
          <a:xfrm>
            <a:off x="1145540" y="2819400"/>
            <a:ext cx="9793605" cy="9836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tr-TR" sz="3000" err="1"/>
              <a:t>this.StartPosition</a:t>
            </a:r>
            <a:r>
              <a:rPr lang="tr-TR" sz="3000"/>
              <a:t> = </a:t>
            </a:r>
            <a:r>
              <a:rPr lang="tr-TR" sz="3000" err="1"/>
              <a:t>FormStartPosition.CenterScreen</a:t>
            </a:r>
            <a:r>
              <a:rPr lang="tr-TR" sz="3000"/>
              <a:t>;</a:t>
            </a:r>
            <a:endParaRPr lang="tr-TR" sz="3000"/>
          </a:p>
          <a:p>
            <a:endParaRPr lang="tr-TR" sz="2800"/>
          </a:p>
        </p:txBody>
      </p:sp>
      <p:sp>
        <p:nvSpPr>
          <p:cNvPr id="4" name="Metin kutusu 3"/>
          <p:cNvSpPr txBox="1"/>
          <p:nvPr/>
        </p:nvSpPr>
        <p:spPr>
          <a:xfrm>
            <a:off x="2574925" y="3503930"/>
            <a:ext cx="8762365" cy="753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tr-TR" sz="2500"/>
              <a:t>Kodu eklenerek pencerelerin ekrana ortalanması sağlandı</a:t>
            </a:r>
            <a:endParaRPr lang="tr-TR" sz="2500"/>
          </a:p>
          <a:p>
            <a:pPr algn="l"/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metin, ekran görüntüsü, yazılım, ekran, görüntüleme içeren bir resim&#10;&#10;Yapay zeka tarafından oluşturulmuş içerik yanlış olabilir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347663"/>
            <a:ext cx="7639050" cy="6162675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8446769" y="2292703"/>
            <a:ext cx="368299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tr-TR" sz="2400">
                <a:ea typeface="+mn-lt"/>
                <a:cs typeface="+mn-lt"/>
              </a:rPr>
              <a:t>Favori ve okunan kitaplara görüş belirtilebilmesi için kitap ekleme ekranına görüşlerim kısmı eklendi</a:t>
            </a:r>
            <a:endParaRPr lang="tr-TR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3153410" y="2188210"/>
            <a:ext cx="5885815" cy="31737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algn="ctr"/>
            <a:r>
              <a:rPr lang="tr-TR" sz="2800"/>
              <a:t>Uygulamamız artık birden fazla kullanıcı bilgilerini saklayabilmekte ve bu bilgileri uygulamayı kapattığımızda korumaya devam edebiliyoruz.</a:t>
            </a:r>
            <a:endParaRPr lang="tr-TR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/>
          <p:cNvSpPr txBox="1"/>
          <p:nvPr/>
        </p:nvSpPr>
        <p:spPr>
          <a:xfrm>
            <a:off x="1799033" y="2670552"/>
            <a:ext cx="8594203" cy="15163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DİNLEDİĞİNİZ İÇİN TEŞEKKÜR EDERİZ</a:t>
            </a:r>
            <a:endParaRPr lang="tr-TR" sz="360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s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WPS Slides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Aptos</vt:lpstr>
      <vt:lpstr>Segoe UI</vt:lpstr>
      <vt:lpstr>Microsoft YaHei</vt:lpstr>
      <vt:lpstr>Arial Unicode MS</vt:lpstr>
      <vt:lpstr>Aptos Display</vt:lpstr>
      <vt:lpstr>Segoe UI Variable Display</vt:lpstr>
      <vt:lpstr>Calibri</vt:lpstr>
      <vt:lpstr>Ofis Teması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Rabi</cp:lastModifiedBy>
  <cp:revision>2</cp:revision>
  <dcterms:created xsi:type="dcterms:W3CDTF">2025-04-20T14:44:00Z</dcterms:created>
  <dcterms:modified xsi:type="dcterms:W3CDTF">2025-05-09T19:51:26Z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30396079E4AE456FBC7FF21E9536F9B6_12</vt:lpwstr>
  </property>
  <property fmtid="{D5CDD505-2E9C-101B-9397-08002B2CF9AE}" pid="3" name="KSOProductBuildVer">
    <vt:lpwstr>1033-12.2.0.20795</vt:lpwstr>
  </property>
</Properties>
</file>