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2" r:id="rId4"/>
    <p:sldId id="278" r:id="rId5"/>
    <p:sldId id="265" r:id="rId6"/>
    <p:sldId id="279" r:id="rId7"/>
    <p:sldId id="280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kalp, sevgililer günü, kırpıntı çizim, çizi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rcRect l="10283" r="9700" b="2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2" name="Metin kutusu 1"/>
          <p:cNvSpPr txBox="1"/>
          <p:nvPr/>
        </p:nvSpPr>
        <p:spPr>
          <a:xfrm>
            <a:off x="6435573" y="2488145"/>
            <a:ext cx="5291663" cy="2736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Rabia Sultan Aydın    24MY03003​</a:t>
            </a:r>
            <a:endParaRPr lang="tr-TR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Tuana </a:t>
            </a:r>
            <a:r>
              <a:rPr lang="en-US" sz="2400" err="1"/>
              <a:t>Kızılaslan</a:t>
            </a:r>
            <a:r>
              <a:rPr lang="en-US" sz="2400"/>
              <a:t>         24MY03026​</a:t>
            </a: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Ceren Güler                  24MY03047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349957" y="1136156"/>
            <a:ext cx="574886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200"/>
              <a:t>ReadMapp; kişinin okuduğu kitapları sınıflandırabileceği, okumak istediği kitapları kaydedip daha sonra kontrol edebileceği, okuduğu kitapların listesini elinin altında tutabileceği kişisel bir kitap takip programıdır.​</a:t>
            </a:r>
            <a:endParaRPr lang="tr-TR"/>
          </a:p>
        </p:txBody>
      </p:sp>
      <p:pic>
        <p:nvPicPr>
          <p:cNvPr id="3" name="Resim 2" descr="kalp, sevgililer günü, kırpıntı çizim, çizi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695" y="1238053"/>
            <a:ext cx="4292719" cy="3825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593215" y="2425700"/>
            <a:ext cx="9006205" cy="2306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en-US" sz="2400"/>
              <a:t>  </a:t>
            </a:r>
            <a:r>
              <a:rPr lang="en-US" altLang="en-US" sz="2000"/>
              <a:t>      private void checkBox1_CheckedChanged(object sender, EventArgs e)</a:t>
            </a:r>
            <a:endParaRPr lang="en-US" altLang="en-US" sz="2000"/>
          </a:p>
          <a:p>
            <a:r>
              <a:rPr lang="en-US" altLang="en-US" sz="2000"/>
              <a:t>        {</a:t>
            </a:r>
            <a:endParaRPr lang="en-US" altLang="en-US" sz="2000"/>
          </a:p>
          <a:p>
            <a:r>
              <a:rPr lang="en-US" altLang="en-US" sz="2000"/>
              <a:t>            if (checkBox1.Checked)</a:t>
            </a:r>
            <a:endParaRPr lang="en-US" altLang="en-US" sz="2000"/>
          </a:p>
          <a:p>
            <a:r>
              <a:rPr lang="en-US" altLang="en-US" sz="2000"/>
              <a:t>                sifregiris.UseSystemPasswordChar = true; </a:t>
            </a:r>
            <a:endParaRPr lang="en-US" altLang="en-US" sz="2000"/>
          </a:p>
          <a:p>
            <a:r>
              <a:rPr lang="en-US" altLang="en-US" sz="2000"/>
              <a:t>            else</a:t>
            </a:r>
            <a:endParaRPr lang="en-US" altLang="en-US" sz="2000"/>
          </a:p>
          <a:p>
            <a:r>
              <a:rPr lang="en-US" altLang="en-US" sz="2000"/>
              <a:t>                sifregiris.UseSystemPasswordChar = false;  </a:t>
            </a:r>
            <a:endParaRPr lang="en-US" altLang="en-US" sz="2000"/>
          </a:p>
          <a:p>
            <a:r>
              <a:rPr lang="en-US" altLang="en-US" sz="2000"/>
              <a:t>        }</a:t>
            </a:r>
            <a:endParaRPr lang="en-US" altLang="en-US" sz="2000"/>
          </a:p>
        </p:txBody>
      </p:sp>
      <p:sp>
        <p:nvSpPr>
          <p:cNvPr id="4" name="Metin kutusu 3"/>
          <p:cNvSpPr txBox="1"/>
          <p:nvPr/>
        </p:nvSpPr>
        <p:spPr>
          <a:xfrm>
            <a:off x="1887855" y="5214620"/>
            <a:ext cx="8416925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tr-TR" sz="2000"/>
              <a:t>Şifre girildiğinde şifrenin görünürlüğünü ayarladığımız checkBox ve kodu.</a:t>
            </a:r>
            <a:endParaRPr lang="tr-TR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5160" y="842645"/>
            <a:ext cx="3281045" cy="1101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747125" y="2644140"/>
            <a:ext cx="2338070" cy="1568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200"/>
              <a:t>Kitap öneri ekranımızın son hali</a:t>
            </a:r>
            <a:endParaRPr lang="tr-TR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054100"/>
            <a:ext cx="6468745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197100" y="725805"/>
            <a:ext cx="7797165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200"/>
              <a:t>Kitap önerilerinin bulunduğu txt dosyaları</a:t>
            </a:r>
            <a:endParaRPr lang="tr-TR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2992120"/>
            <a:ext cx="2138680" cy="594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5" y="3587115"/>
            <a:ext cx="2176780" cy="516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4104005"/>
            <a:ext cx="2174240" cy="531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45" y="1864360"/>
            <a:ext cx="2915920" cy="4263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46250" y="2398395"/>
            <a:ext cx="8699500" cy="2061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200"/>
              <a:t>Uygulamamız son haliyle birden fazla kullanıcı verisini saklayabiliyor, seçilen türe göre kitap önerebiliyor. Tasarım olarak kullanıcıya kullanım açısından kolaylık sağlayacak basitlikte.</a:t>
            </a:r>
            <a:endParaRPr lang="tr-TR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799033" y="2670552"/>
            <a:ext cx="8594203" cy="1516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DİNLEDİĞİNİZ İÇİN TEŞEKKÜR EDERİZ</a:t>
            </a:r>
            <a:endParaRPr lang="tr-TR" sz="360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Slides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Segoe UI Variable Display</vt:lpstr>
      <vt:lpstr>Calibri</vt:lpstr>
      <vt:lpstr>Ofis Teması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Rabi</cp:lastModifiedBy>
  <cp:revision>3</cp:revision>
  <dcterms:created xsi:type="dcterms:W3CDTF">2025-04-20T14:44:00Z</dcterms:created>
  <dcterms:modified xsi:type="dcterms:W3CDTF">2025-05-17T15:41:24Z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30396079E4AE456FBC7FF21E9536F9B6_12</vt:lpwstr>
  </property>
  <property fmtid="{D5CDD505-2E9C-101B-9397-08002B2CF9AE}" pid="3" name="KSOProductBuildVer">
    <vt:lpwstr>1033-12.2.0.20796</vt:lpwstr>
  </property>
</Properties>
</file>