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72" r:id="rId5"/>
    <p:sldId id="265" r:id="rId7"/>
    <p:sldId id="273" r:id="rId8"/>
    <p:sldId id="266" r:id="rId9"/>
    <p:sldId id="267" r:id="rId10"/>
    <p:sldId id="274" r:id="rId11"/>
    <p:sldId id="268" r:id="rId12"/>
    <p:sldId id="275" r:id="rId13"/>
    <p:sldId id="269" r:id="rId14"/>
    <p:sldId id="277" r:id="rId15"/>
    <p:sldId id="276" r:id="rId16"/>
    <p:sldId id="278" r:id="rId17"/>
    <p:sldId id="270" r:id="rId18"/>
    <p:sldId id="271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            if (Person.kayitlikullanici == null)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label8.Text = "Lütfen önce hesap olu</a:t>
            </a:r>
            <a:r>
              <a:rPr lang="" altLang="en-US"/>
              <a:t>ş</a:t>
            </a:r>
            <a:r>
              <a:rPr lang="en-US" altLang="en-US"/>
              <a:t>turun!"; </a:t>
            </a:r>
            <a:endParaRPr lang="en-US" altLang="en-US"/>
          </a:p>
          <a:p>
            <a:r>
              <a:rPr lang="en-US" altLang="en-US"/>
              <a:t>                return;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if (textBox1.Text == Person.kayitlikullanici.KullaniciAdi &amp;&amp; sifregiris.Text == Person.kayitlikullanici.Sifre)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label8.Text = "Giri</a:t>
            </a:r>
            <a:r>
              <a:rPr lang="" altLang="en-US"/>
              <a:t>ş</a:t>
            </a:r>
            <a:r>
              <a:rPr lang="en-US" altLang="en-US"/>
              <a:t> ba</a:t>
            </a:r>
            <a:r>
              <a:rPr lang="" altLang="en-US"/>
              <a:t>ş</a:t>
            </a:r>
            <a:r>
              <a:rPr lang="en-US" altLang="en-US"/>
              <a:t>ar</a:t>
            </a:r>
            <a:r>
              <a:rPr lang="" altLang="en-US"/>
              <a:t>ı</a:t>
            </a:r>
            <a:r>
              <a:rPr lang="en-US" altLang="en-US"/>
              <a:t>l</a:t>
            </a:r>
            <a:r>
              <a:rPr lang="" altLang="en-US"/>
              <a:t>ı</a:t>
            </a:r>
            <a:r>
              <a:rPr lang="en-US" altLang="en-US"/>
              <a:t>!";  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r>
              <a:rPr lang="en-US" altLang="en-US"/>
              <a:t>            else if (textBox1.Text != Person.kayitlikullanici.KullaniciAdi &amp;&amp; sifregiris.Text == Person.kayitlikullanici.Sifre)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label8.Text = "Kullan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ad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z hatal</a:t>
            </a:r>
            <a:r>
              <a:rPr lang="" altLang="en-US"/>
              <a:t>ı</a:t>
            </a:r>
            <a:r>
              <a:rPr lang="en-US" altLang="en-US"/>
              <a:t>.";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r>
              <a:rPr lang="en-US" altLang="en-US"/>
              <a:t>            else if (textBox1.Text == Person.kayitlikullanici.KullaniciAdi &amp;&amp; sifregiris.Text != Person.kayitlikullanici.Sifre)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label8.Text = "</a:t>
            </a:r>
            <a:r>
              <a:rPr lang="" altLang="en-US"/>
              <a:t>Ş</a:t>
            </a:r>
            <a:r>
              <a:rPr lang="en-US" altLang="en-US"/>
              <a:t>ifreniz Hatal</a:t>
            </a:r>
            <a:r>
              <a:rPr lang="" altLang="en-US"/>
              <a:t>ı</a:t>
            </a:r>
            <a:r>
              <a:rPr lang="en-US" altLang="en-US"/>
              <a:t>";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r>
              <a:rPr lang="en-US" altLang="en-US"/>
              <a:t>            else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label8.Text = " Hatal</a:t>
            </a:r>
            <a:r>
              <a:rPr lang="" altLang="en-US"/>
              <a:t>ı</a:t>
            </a:r>
            <a:r>
              <a:rPr lang="en-US" altLang="en-US"/>
              <a:t>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ad</a:t>
            </a:r>
            <a:r>
              <a:rPr lang="" altLang="en-US"/>
              <a:t>ı</a:t>
            </a:r>
            <a:r>
              <a:rPr lang="en-US" altLang="en-US"/>
              <a:t> veya </a:t>
            </a:r>
            <a:r>
              <a:rPr lang="" altLang="en-US"/>
              <a:t>ş</a:t>
            </a:r>
            <a:r>
              <a:rPr lang="en-US" altLang="en-US"/>
              <a:t>ifre.";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Burada kay</a:t>
            </a:r>
            <a:r>
              <a:rPr lang="" altLang="en-US"/>
              <a:t>ı</a:t>
            </a:r>
            <a:r>
              <a:rPr lang="en-US" altLang="en-US"/>
              <a:t>t ekran</a:t>
            </a:r>
            <a:r>
              <a:rPr lang="" altLang="en-US"/>
              <a:t>ı</a:t>
            </a:r>
            <a:r>
              <a:rPr lang="en-US" altLang="en-US"/>
              <a:t>ndan girdi</a:t>
            </a:r>
            <a:r>
              <a:rPr lang="" altLang="en-US"/>
              <a:t>ğ</a:t>
            </a:r>
            <a:r>
              <a:rPr lang="en-US" altLang="en-US"/>
              <a:t>imiz bilgileri tutan Person metodundaki bilgilerle giri</a:t>
            </a:r>
            <a:r>
              <a:rPr lang="" altLang="en-US"/>
              <a:t>ş</a:t>
            </a:r>
            <a:r>
              <a:rPr lang="en-US" altLang="en-US"/>
              <a:t> ekran</a:t>
            </a:r>
            <a:r>
              <a:rPr lang="" altLang="en-US"/>
              <a:t>ı</a:t>
            </a:r>
            <a:r>
              <a:rPr lang="en-US" altLang="en-US"/>
              <a:t>nda girilen bilgileri kar</a:t>
            </a:r>
            <a:r>
              <a:rPr lang="" altLang="en-US"/>
              <a:t>şı</a:t>
            </a:r>
            <a:r>
              <a:rPr lang="en-US" altLang="en-US"/>
              <a:t>la</a:t>
            </a:r>
            <a:r>
              <a:rPr lang="" altLang="en-US"/>
              <a:t>ş</a:t>
            </a:r>
            <a:r>
              <a:rPr lang="en-US" altLang="en-US"/>
              <a:t>t</a:t>
            </a:r>
            <a:r>
              <a:rPr lang="" altLang="en-US"/>
              <a:t>ı</a:t>
            </a:r>
            <a:r>
              <a:rPr lang="en-US" altLang="en-US"/>
              <a:t>r</a:t>
            </a:r>
            <a:r>
              <a:rPr lang="" altLang="en-US"/>
              <a:t>ı</a:t>
            </a:r>
            <a:r>
              <a:rPr lang="en-US" altLang="en-US"/>
              <a:t>yoruz. </a:t>
            </a:r>
            <a:r>
              <a:rPr lang="" altLang="en-US"/>
              <a:t>Ş</a:t>
            </a:r>
            <a:r>
              <a:rPr lang="en-US" altLang="en-US"/>
              <a:t>artlar</a:t>
            </a:r>
            <a:r>
              <a:rPr lang="" altLang="en-US"/>
              <a:t>ı</a:t>
            </a:r>
            <a:r>
              <a:rPr lang="en-US" altLang="en-US"/>
              <a:t> sa</a:t>
            </a:r>
            <a:r>
              <a:rPr lang="" altLang="en-US"/>
              <a:t>ğ</a:t>
            </a:r>
            <a:r>
              <a:rPr lang="en-US" altLang="en-US"/>
              <a:t>lay</a:t>
            </a:r>
            <a:r>
              <a:rPr lang="" altLang="en-US"/>
              <a:t>ı</a:t>
            </a:r>
            <a:r>
              <a:rPr lang="en-US" altLang="en-US"/>
              <a:t>p sa</a:t>
            </a:r>
            <a:r>
              <a:rPr lang="" altLang="en-US"/>
              <a:t>ğ</a:t>
            </a:r>
            <a:r>
              <a:rPr lang="en-US" altLang="en-US"/>
              <a:t>lamad</a:t>
            </a:r>
            <a:r>
              <a:rPr lang="" altLang="en-US"/>
              <a:t>ığı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if-else ile kontrol ediyoruz.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public class Person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public string Email { get; set; }</a:t>
            </a:r>
            <a:endParaRPr lang="en-US" altLang="en-US"/>
          </a:p>
          <a:p>
            <a:r>
              <a:rPr lang="en-US" altLang="en-US"/>
              <a:t>            public string KullaniciAdi { get; set; }</a:t>
            </a:r>
            <a:endParaRPr lang="en-US" altLang="en-US"/>
          </a:p>
          <a:p>
            <a:r>
              <a:rPr lang="en-US" altLang="en-US"/>
              <a:t>            public string Sifre { get; set; }</a:t>
            </a:r>
            <a:endParaRPr lang="en-US" altLang="en-US"/>
          </a:p>
          <a:p>
            <a:r>
              <a:rPr lang="en-US" altLang="en-US"/>
              <a:t>            public string SifreDogrula { get; set; }</a:t>
            </a:r>
            <a:endParaRPr lang="en-US" altLang="en-US"/>
          </a:p>
          <a:p>
            <a:r>
              <a:rPr lang="en-US" altLang="en-US"/>
              <a:t>            public string DogumTarihi { get; set;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public Person(string email, string kullaniciadi, string sifre, string sifredogrula, string dogumtarihi)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Email = email;</a:t>
            </a:r>
            <a:endParaRPr lang="en-US" altLang="en-US"/>
          </a:p>
          <a:p>
            <a:r>
              <a:rPr lang="en-US" altLang="en-US"/>
              <a:t>                KullaniciAdi = kullaniciadi;</a:t>
            </a:r>
            <a:endParaRPr lang="en-US" altLang="en-US"/>
          </a:p>
          <a:p>
            <a:r>
              <a:rPr lang="en-US" altLang="en-US"/>
              <a:t>                Sifre = sifre;</a:t>
            </a:r>
            <a:endParaRPr lang="en-US" altLang="en-US"/>
          </a:p>
          <a:p>
            <a:r>
              <a:rPr lang="en-US" altLang="en-US"/>
              <a:t>                SifreDogrula = sifredogrula;</a:t>
            </a:r>
            <a:endParaRPr lang="en-US" altLang="en-US"/>
          </a:p>
          <a:p>
            <a:r>
              <a:rPr lang="en-US" altLang="en-US"/>
              <a:t>                DogumTarihi = dogumtarihi;</a:t>
            </a:r>
            <a:endParaRPr lang="en-US" altLang="en-US"/>
          </a:p>
          <a:p>
            <a:r>
              <a:rPr lang="en-US" altLang="en-US"/>
              <a:t>            } </a:t>
            </a:r>
            <a:endParaRPr lang="en-US" altLang="en-US"/>
          </a:p>
          <a:p>
            <a:r>
              <a:rPr lang="en-US" altLang="en-US"/>
              <a:t>            public static Person kayitlikullanici { get; set; }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Kay</a:t>
            </a:r>
            <a:r>
              <a:rPr lang="" altLang="en-US"/>
              <a:t>ı</a:t>
            </a:r>
            <a:r>
              <a:rPr lang="en-US" altLang="en-US"/>
              <a:t>t olma ekran</a:t>
            </a:r>
            <a:r>
              <a:rPr lang="" altLang="en-US"/>
              <a:t>ı</a:t>
            </a:r>
            <a:r>
              <a:rPr lang="en-US" altLang="en-US"/>
              <a:t>nda girilen bilgileri Person 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f</a:t>
            </a:r>
            <a:r>
              <a:rPr lang="" altLang="en-US"/>
              <a:t>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za kaydediyoruz ve static metodu ile bu bilgilerin di</a:t>
            </a:r>
            <a:r>
              <a:rPr lang="" altLang="en-US"/>
              <a:t>ğ</a:t>
            </a:r>
            <a:r>
              <a:rPr lang="en-US" altLang="en-US"/>
              <a:t>er formlar taraf</a:t>
            </a:r>
            <a:r>
              <a:rPr lang="" altLang="en-US"/>
              <a:t>ı</a:t>
            </a:r>
            <a:r>
              <a:rPr lang="en-US" altLang="en-US"/>
              <a:t>ndan da ula</a:t>
            </a:r>
            <a:r>
              <a:rPr lang="" altLang="en-US"/>
              <a:t>şı</a:t>
            </a:r>
            <a:r>
              <a:rPr lang="en-US" altLang="en-US"/>
              <a:t>labilir olmas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sa</a:t>
            </a:r>
            <a:r>
              <a:rPr lang="" altLang="en-US"/>
              <a:t>ğ</a:t>
            </a:r>
            <a:r>
              <a:rPr lang="en-US" altLang="en-US"/>
              <a:t>l</a:t>
            </a:r>
            <a:r>
              <a:rPr lang="" altLang="en-US"/>
              <a:t>ı</a:t>
            </a:r>
            <a:r>
              <a:rPr lang="en-US" altLang="en-US"/>
              <a:t>yoruz.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(get; set; ne i</a:t>
            </a:r>
            <a:r>
              <a:rPr lang="" altLang="en-US"/>
              <a:t>ş</a:t>
            </a:r>
            <a:r>
              <a:rPr lang="en-US" altLang="en-US"/>
              <a:t>e yar</a:t>
            </a:r>
            <a:r>
              <a:rPr lang="" altLang="en-US"/>
              <a:t>ı</a:t>
            </a:r>
            <a:r>
              <a:rPr lang="en-US" altLang="en-US"/>
              <a:t>yor? -get ve set, bir de</a:t>
            </a:r>
            <a:r>
              <a:rPr lang="" altLang="en-US"/>
              <a:t>ğ</a:t>
            </a:r>
            <a:r>
              <a:rPr lang="en-US" altLang="en-US"/>
              <a:t>i</a:t>
            </a:r>
            <a:r>
              <a:rPr lang="" altLang="en-US"/>
              <a:t>ş</a:t>
            </a:r>
            <a:r>
              <a:rPr lang="en-US" altLang="en-US"/>
              <a:t>kene ula</a:t>
            </a:r>
            <a:r>
              <a:rPr lang="" altLang="en-US"/>
              <a:t>ş</a:t>
            </a:r>
            <a:r>
              <a:rPr lang="en-US" altLang="en-US"/>
              <a:t>mak veya ona yeni bir de</a:t>
            </a:r>
            <a:r>
              <a:rPr lang="" altLang="en-US"/>
              <a:t>ğ</a:t>
            </a:r>
            <a:r>
              <a:rPr lang="en-US" altLang="en-US"/>
              <a:t>er atamak i</a:t>
            </a:r>
            <a:r>
              <a:rPr lang="" altLang="en-US"/>
              <a:t>ç</a:t>
            </a:r>
            <a:r>
              <a:rPr lang="en-US" altLang="en-US"/>
              <a:t>in kullan</a:t>
            </a:r>
            <a:r>
              <a:rPr lang="" altLang="en-US"/>
              <a:t>ı</a:t>
            </a:r>
            <a:r>
              <a:rPr lang="en-US" altLang="en-US"/>
              <a:t>l</a:t>
            </a:r>
            <a:r>
              <a:rPr lang="" altLang="en-US"/>
              <a:t>ı</a:t>
            </a:r>
            <a:r>
              <a:rPr lang="en-US" altLang="en-US"/>
              <a:t>r.get → De</a:t>
            </a:r>
            <a:r>
              <a:rPr lang="" altLang="en-US"/>
              <a:t>ğ</a:t>
            </a:r>
            <a:r>
              <a:rPr lang="en-US" altLang="en-US"/>
              <a:t>eri okumam</a:t>
            </a:r>
            <a:r>
              <a:rPr lang="" altLang="en-US"/>
              <a:t>ı</a:t>
            </a:r>
            <a:r>
              <a:rPr lang="en-US" altLang="en-US"/>
              <a:t>za yarar.set → De</a:t>
            </a:r>
            <a:r>
              <a:rPr lang="" altLang="en-US"/>
              <a:t>ğ</a:t>
            </a:r>
            <a:r>
              <a:rPr lang="en-US" altLang="en-US"/>
              <a:t>eri de</a:t>
            </a:r>
            <a:r>
              <a:rPr lang="" altLang="en-US"/>
              <a:t>ğ</a:t>
            </a:r>
            <a:r>
              <a:rPr lang="en-US" altLang="en-US"/>
              <a:t>i</a:t>
            </a:r>
            <a:r>
              <a:rPr lang="" altLang="en-US"/>
              <a:t>ş</a:t>
            </a:r>
            <a:r>
              <a:rPr lang="en-US" altLang="en-US"/>
              <a:t>tirmemize ya da atama yapmam</a:t>
            </a:r>
            <a:r>
              <a:rPr lang="" altLang="en-US"/>
              <a:t>ı</a:t>
            </a:r>
            <a:r>
              <a:rPr lang="en-US" altLang="en-US"/>
              <a:t>za yarar.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private async void kayitol2_Click(object sender, EventArgs e)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string email = textBox1.Text;</a:t>
            </a:r>
            <a:endParaRPr lang="en-US" altLang="en-US"/>
          </a:p>
          <a:p>
            <a:r>
              <a:rPr lang="en-US" altLang="en-US"/>
              <a:t>            string kullaniciadi = textBox2.Text;</a:t>
            </a:r>
            <a:endParaRPr lang="en-US" altLang="en-US"/>
          </a:p>
          <a:p>
            <a:r>
              <a:rPr lang="en-US" altLang="en-US"/>
              <a:t>            string sifre = textBox3.Text;</a:t>
            </a:r>
            <a:endParaRPr lang="en-US" altLang="en-US"/>
          </a:p>
          <a:p>
            <a:r>
              <a:rPr lang="en-US" altLang="en-US"/>
              <a:t>            string sifredogrula = textBox4.Text;</a:t>
            </a:r>
            <a:endParaRPr lang="en-US" altLang="en-US"/>
          </a:p>
          <a:p>
            <a:r>
              <a:rPr lang="en-US" altLang="en-US"/>
              <a:t>            string dogumtarihi = dateTimePicker1.Value.ToString("dd.MM.yyyy");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int yas = DateTime.Now.Year - dateTimePicker1.Value.Year;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Person.kayitlikullanici = new Person(email, kullaniciadi, sifre, sifredogrula, dogumtarihi);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Burada kayd</a:t>
            </a:r>
            <a:r>
              <a:rPr lang="" altLang="en-US"/>
              <a:t>ı</a:t>
            </a:r>
            <a:r>
              <a:rPr lang="en-US" altLang="en-US"/>
              <a:t> tamamlamak i</a:t>
            </a:r>
            <a:r>
              <a:rPr lang="" altLang="en-US"/>
              <a:t>ç</a:t>
            </a:r>
            <a:r>
              <a:rPr lang="en-US" altLang="en-US"/>
              <a:t>in butona bas</a:t>
            </a:r>
            <a:r>
              <a:rPr lang="" altLang="en-US"/>
              <a:t>ı</a:t>
            </a:r>
            <a:r>
              <a:rPr lang="en-US" altLang="en-US"/>
              <a:t>ld</a:t>
            </a:r>
            <a:r>
              <a:rPr lang="" altLang="en-US"/>
              <a:t>ığı</a:t>
            </a:r>
            <a:r>
              <a:rPr lang="en-US" altLang="en-US"/>
              <a:t>nda bilgileri de</a:t>
            </a:r>
            <a:r>
              <a:rPr lang="" altLang="en-US"/>
              <a:t>ğ</a:t>
            </a:r>
            <a:r>
              <a:rPr lang="en-US" altLang="en-US"/>
              <a:t>i</a:t>
            </a:r>
            <a:r>
              <a:rPr lang="" altLang="en-US"/>
              <a:t>ş</a:t>
            </a:r>
            <a:r>
              <a:rPr lang="en-US" altLang="en-US"/>
              <a:t>kenlere atarak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y</a:t>
            </a:r>
            <a:r>
              <a:rPr lang="" altLang="en-US"/>
              <a:t>ı</a:t>
            </a:r>
            <a:r>
              <a:rPr lang="en-US" altLang="en-US"/>
              <a:t> Person metodu ile kaydediyor.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       private void kitapekle_Click(object sender, EventArgs e)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Form7 kitapekle = new Form7();</a:t>
            </a:r>
            <a:endParaRPr lang="en-US" altLang="en-US"/>
          </a:p>
          <a:p>
            <a:r>
              <a:rPr lang="en-US" altLang="en-US"/>
              <a:t>            kitapekle.Show();</a:t>
            </a:r>
            <a:endParaRPr lang="en-US" altLang="en-US"/>
          </a:p>
          <a:p>
            <a:r>
              <a:rPr lang="en-US" altLang="en-US"/>
              <a:t>            this.Hide();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private void favori_Click_1(object sender, EventArgs e)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favorilerim favorilerim = new favorilerim();</a:t>
            </a:r>
            <a:endParaRPr lang="en-US" altLang="en-US"/>
          </a:p>
          <a:p>
            <a:r>
              <a:rPr lang="en-US" altLang="en-US"/>
              <a:t>            favorilerim.Show();</a:t>
            </a:r>
            <a:endParaRPr lang="en-US" altLang="en-US"/>
          </a:p>
          <a:p>
            <a:r>
              <a:rPr lang="en-US" altLang="en-US"/>
              <a:t>            this.Hide();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private void kaydettiklerim_Click(object sender, EventArgs e)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Form5 kaydettiklerim = new Form5();</a:t>
            </a:r>
            <a:endParaRPr lang="en-US" altLang="en-US"/>
          </a:p>
          <a:p>
            <a:r>
              <a:rPr lang="en-US" altLang="en-US"/>
              <a:t>            kaydettiklerim.Show();</a:t>
            </a:r>
            <a:endParaRPr lang="en-US" altLang="en-US"/>
          </a:p>
          <a:p>
            <a:r>
              <a:rPr lang="en-US" altLang="en-US"/>
              <a:t>            this.Hide();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private void okuduklarim_Click(object sender, EventArgs e)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Form6 okuduklarim = new Form6();</a:t>
            </a:r>
            <a:endParaRPr lang="en-US" altLang="en-US"/>
          </a:p>
          <a:p>
            <a:r>
              <a:rPr lang="en-US" altLang="en-US"/>
              <a:t>            okuduklarim.Show();</a:t>
            </a:r>
            <a:endParaRPr lang="en-US" altLang="en-US"/>
          </a:p>
          <a:p>
            <a:r>
              <a:rPr lang="en-US" altLang="en-US"/>
              <a:t>            this.Hide();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Burada se</a:t>
            </a:r>
            <a:r>
              <a:rPr lang="" altLang="en-US"/>
              <a:t>ç</a:t>
            </a:r>
            <a:r>
              <a:rPr lang="en-US" altLang="en-US"/>
              <a:t>im ekran</a:t>
            </a:r>
            <a:r>
              <a:rPr lang="" altLang="en-US"/>
              <a:t>ı</a:t>
            </a:r>
            <a:r>
              <a:rPr lang="en-US" altLang="en-US"/>
              <a:t>ndaki btonlar</a:t>
            </a:r>
            <a:r>
              <a:rPr lang="" altLang="en-US"/>
              <a:t>ı</a:t>
            </a:r>
            <a:r>
              <a:rPr lang="en-US" altLang="en-US"/>
              <a:t>n yönlendirmelerini yap</a:t>
            </a:r>
            <a:r>
              <a:rPr lang="" altLang="en-US"/>
              <a:t>ı</a:t>
            </a:r>
            <a:r>
              <a:rPr lang="en-US" altLang="en-US"/>
              <a:t>yoruz.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public static class kitapps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public static List&lt;Book&gt; Kaydettiklerim = new List&lt;Book&gt;();</a:t>
            </a:r>
            <a:endParaRPr lang="en-US" altLang="en-US"/>
          </a:p>
          <a:p>
            <a:r>
              <a:rPr lang="en-US" altLang="en-US"/>
              <a:t>            public static List&lt;Book&gt; Favorilerim = new List&lt;Book&gt;();</a:t>
            </a:r>
            <a:endParaRPr lang="en-US" altLang="en-US"/>
          </a:p>
          <a:p>
            <a:r>
              <a:rPr lang="en-US" altLang="en-US"/>
              <a:t>            public static List&lt;Book&gt; Okuduklarim = new List&lt;Book&gt;();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public class Book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public string KitapIsmi { get; set; }</a:t>
            </a:r>
            <a:endParaRPr lang="en-US" altLang="en-US"/>
          </a:p>
          <a:p>
            <a:r>
              <a:rPr lang="en-US" altLang="en-US"/>
              <a:t>            public string Yazar { get; set; }</a:t>
            </a:r>
            <a:endParaRPr lang="en-US" altLang="en-US"/>
          </a:p>
          <a:p>
            <a:r>
              <a:rPr lang="en-US" altLang="en-US"/>
              <a:t>            public string SayfaSayisi { get; set; }</a:t>
            </a:r>
            <a:endParaRPr lang="en-US" altLang="en-US"/>
          </a:p>
          <a:p>
            <a:r>
              <a:rPr lang="en-US" altLang="en-US"/>
              <a:t>            public string Tur { get; set;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public Book(string kitapismi, string yazar, string sayfasayisi, string tur)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KitapIsmi = kitapismi;</a:t>
            </a:r>
            <a:endParaRPr lang="en-US" altLang="en-US"/>
          </a:p>
          <a:p>
            <a:r>
              <a:rPr lang="en-US" altLang="en-US"/>
              <a:t>                Yazar = yazar;</a:t>
            </a:r>
            <a:endParaRPr lang="en-US" altLang="en-US"/>
          </a:p>
          <a:p>
            <a:r>
              <a:rPr lang="en-US" altLang="en-US"/>
              <a:t>                SayfaSayisi = sayfasayisi;</a:t>
            </a:r>
            <a:endParaRPr lang="en-US" altLang="en-US"/>
          </a:p>
          <a:p>
            <a:r>
              <a:rPr lang="en-US" altLang="en-US"/>
              <a:t>                Tur = tur;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r>
              <a:rPr lang="en-US" altLang="en-US"/>
              <a:t>   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Burada kay</a:t>
            </a:r>
            <a:r>
              <a:rPr lang="" altLang="en-US"/>
              <a:t>ı</a:t>
            </a:r>
            <a:r>
              <a:rPr lang="en-US" altLang="en-US"/>
              <a:t>t ekran</a:t>
            </a:r>
            <a:r>
              <a:rPr lang="" altLang="en-US"/>
              <a:t>ı</a:t>
            </a:r>
            <a:r>
              <a:rPr lang="en-US" altLang="en-US"/>
              <a:t>nda yapt</a:t>
            </a:r>
            <a:r>
              <a:rPr lang="" altLang="en-US"/>
              <a:t>ığı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z gibi Book metodu olu</a:t>
            </a:r>
            <a:r>
              <a:rPr lang="" altLang="en-US"/>
              <a:t>ş</a:t>
            </a:r>
            <a:r>
              <a:rPr lang="en-US" altLang="en-US"/>
              <a:t>turup eklenecek kitab</a:t>
            </a:r>
            <a:r>
              <a:rPr lang="" altLang="en-US"/>
              <a:t>ı</a:t>
            </a:r>
            <a:r>
              <a:rPr lang="en-US" altLang="en-US"/>
              <a:t>n kaydedilece</a:t>
            </a:r>
            <a:r>
              <a:rPr lang="" altLang="en-US"/>
              <a:t>ğ</a:t>
            </a:r>
            <a:r>
              <a:rPr lang="en-US" altLang="en-US"/>
              <a:t>i ortam</a:t>
            </a:r>
            <a:r>
              <a:rPr lang="" altLang="en-US"/>
              <a:t>ı</a:t>
            </a:r>
            <a:r>
              <a:rPr lang="en-US" altLang="en-US"/>
              <a:t> haz</a:t>
            </a:r>
            <a:r>
              <a:rPr lang="" altLang="en-US"/>
              <a:t>ı</a:t>
            </a:r>
            <a:r>
              <a:rPr lang="en-US" altLang="en-US"/>
              <a:t>rlay</a:t>
            </a:r>
            <a:r>
              <a:rPr lang="" altLang="en-US"/>
              <a:t>ı</a:t>
            </a:r>
            <a:r>
              <a:rPr lang="en-US" altLang="en-US"/>
              <a:t>p di</a:t>
            </a:r>
            <a:r>
              <a:rPr lang="" altLang="en-US"/>
              <a:t>ğ</a:t>
            </a:r>
            <a:r>
              <a:rPr lang="en-US" altLang="en-US"/>
              <a:t>er formlardan ula</a:t>
            </a:r>
            <a:r>
              <a:rPr lang="" altLang="en-US"/>
              <a:t>şı</a:t>
            </a:r>
            <a:r>
              <a:rPr lang="en-US" altLang="en-US"/>
              <a:t>labilecek hale getiriyoruz.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private void Form7_Load(object sender, EventArgs e)</a:t>
            </a:r>
            <a:endParaRPr lang="en-US" altLang="en-US"/>
          </a:p>
          <a:p>
            <a:r>
              <a:rPr lang="en-US" altLang="en-US"/>
              <a:t>        {</a:t>
            </a:r>
            <a:endParaRPr lang="en-US" altLang="en-US"/>
          </a:p>
          <a:p>
            <a:r>
              <a:rPr lang="en-US" altLang="en-US"/>
              <a:t>            string[] liste = { "Kaydettiklerim", "Favorilerim", "Okuduklar</a:t>
            </a:r>
            <a:r>
              <a:rPr lang="" altLang="en-US"/>
              <a:t>ı</a:t>
            </a:r>
            <a:r>
              <a:rPr lang="en-US" altLang="en-US"/>
              <a:t>m" };</a:t>
            </a:r>
            <a:endParaRPr lang="en-US" altLang="en-US"/>
          </a:p>
          <a:p>
            <a:r>
              <a:rPr lang="en-US" altLang="en-US"/>
              <a:t>            comboBox1.Items.AddRange(liste);</a:t>
            </a:r>
            <a:endParaRPr lang="en-US" altLang="en-US"/>
          </a:p>
          <a:p>
            <a:r>
              <a:rPr lang="en-US" altLang="en-US"/>
              <a:t>        }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ComboBox i</a:t>
            </a:r>
            <a:r>
              <a:rPr lang="" altLang="en-US"/>
              <a:t>ç</a:t>
            </a:r>
            <a:r>
              <a:rPr lang="en-US" altLang="en-US"/>
              <a:t>eri</a:t>
            </a:r>
            <a:r>
              <a:rPr lang="" altLang="en-US"/>
              <a:t>ğ</a:t>
            </a:r>
            <a:r>
              <a:rPr lang="en-US" altLang="en-US"/>
              <a:t>ini yaz</a:t>
            </a:r>
            <a:r>
              <a:rPr lang="" altLang="en-US"/>
              <a:t>ı</a:t>
            </a:r>
            <a:r>
              <a:rPr lang="en-US" altLang="en-US"/>
              <a:t>yoruz. Buras</a:t>
            </a:r>
            <a:r>
              <a:rPr lang="" altLang="en-US"/>
              <a:t>ı</a:t>
            </a:r>
            <a:r>
              <a:rPr lang="en-US" altLang="en-US"/>
              <a:t> bizim ekleyece</a:t>
            </a:r>
            <a:r>
              <a:rPr lang="" altLang="en-US"/>
              <a:t>ğ</a:t>
            </a:r>
            <a:r>
              <a:rPr lang="en-US" altLang="en-US"/>
              <a:t>imiz listeyi se</a:t>
            </a:r>
            <a:r>
              <a:rPr lang="" altLang="en-US"/>
              <a:t>ç</a:t>
            </a:r>
            <a:r>
              <a:rPr lang="en-US" altLang="en-US"/>
              <a:t>memize yard</a:t>
            </a:r>
            <a:r>
              <a:rPr lang="" altLang="en-US"/>
              <a:t>ı</a:t>
            </a:r>
            <a:r>
              <a:rPr lang="en-US" altLang="en-US"/>
              <a:t>mc</a:t>
            </a:r>
            <a:r>
              <a:rPr lang="" altLang="en-US"/>
              <a:t>ı</a:t>
            </a:r>
            <a:r>
              <a:rPr lang="en-US" altLang="en-US"/>
              <a:t> olacak.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switch (liste)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case "Kaydettiklerim":</a:t>
            </a:r>
            <a:endParaRPr lang="en-US" altLang="en-US"/>
          </a:p>
          <a:p>
            <a:r>
              <a:rPr lang="en-US" altLang="en-US"/>
              <a:t>                    kitapps.Kaydettiklerim.Add(yeniKitap);</a:t>
            </a:r>
            <a:endParaRPr lang="en-US" altLang="en-US"/>
          </a:p>
          <a:p>
            <a:r>
              <a:rPr lang="en-US" altLang="en-US"/>
              <a:t>                    break;</a:t>
            </a:r>
            <a:endParaRPr lang="en-US" altLang="en-US"/>
          </a:p>
          <a:p>
            <a:r>
              <a:rPr lang="en-US" altLang="en-US"/>
              <a:t>                case "Favorilerim":</a:t>
            </a:r>
            <a:endParaRPr lang="en-US" altLang="en-US"/>
          </a:p>
          <a:p>
            <a:r>
              <a:rPr lang="en-US" altLang="en-US"/>
              <a:t>                    kitapps.Favorilerim.Add(yeniKitap);</a:t>
            </a:r>
            <a:endParaRPr lang="en-US" altLang="en-US"/>
          </a:p>
          <a:p>
            <a:r>
              <a:rPr lang="en-US" altLang="en-US"/>
              <a:t>                    break;</a:t>
            </a:r>
            <a:endParaRPr lang="en-US" altLang="en-US"/>
          </a:p>
          <a:p>
            <a:r>
              <a:rPr lang="en-US" altLang="en-US"/>
              <a:t>                case "Okuduklar</a:t>
            </a:r>
            <a:r>
              <a:rPr lang="" altLang="en-US"/>
              <a:t>ı</a:t>
            </a:r>
            <a:r>
              <a:rPr lang="en-US" altLang="en-US"/>
              <a:t>m":</a:t>
            </a:r>
            <a:endParaRPr lang="en-US" altLang="en-US"/>
          </a:p>
          <a:p>
            <a:r>
              <a:rPr lang="en-US" altLang="en-US"/>
              <a:t>                    kitapps.Okuduklarim.Add(yeniKitap);</a:t>
            </a:r>
            <a:endParaRPr lang="en-US" altLang="en-US"/>
          </a:p>
          <a:p>
            <a:r>
              <a:rPr lang="en-US" altLang="en-US"/>
              <a:t>                    break;</a:t>
            </a:r>
            <a:endParaRPr lang="en-US" altLang="en-US"/>
          </a:p>
          <a:p>
            <a:r>
              <a:rPr lang="en-US" altLang="en-US"/>
              <a:t>                default:</a:t>
            </a:r>
            <a:endParaRPr lang="en-US" altLang="en-US"/>
          </a:p>
          <a:p>
            <a:r>
              <a:rPr lang="en-US" altLang="en-US"/>
              <a:t>                    label6.Text = "Lütfen bir kategori se</a:t>
            </a:r>
            <a:r>
              <a:rPr lang="" altLang="en-US"/>
              <a:t>ç</a:t>
            </a:r>
            <a:r>
              <a:rPr lang="en-US" altLang="en-US"/>
              <a:t>in!";</a:t>
            </a:r>
            <a:endParaRPr lang="en-US" altLang="en-US"/>
          </a:p>
          <a:p>
            <a:r>
              <a:rPr lang="en-US" altLang="en-US"/>
              <a:t>                    return;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Burada switch ile ComboBox i</a:t>
            </a:r>
            <a:r>
              <a:rPr lang="" altLang="en-US"/>
              <a:t>ç</a:t>
            </a:r>
            <a:r>
              <a:rPr lang="en-US" altLang="en-US"/>
              <a:t>erisinde se</a:t>
            </a:r>
            <a:r>
              <a:rPr lang="" altLang="en-US"/>
              <a:t>ç</a:t>
            </a:r>
            <a:r>
              <a:rPr lang="en-US" altLang="en-US"/>
              <a:t>ilen listeye göre formlara kitap bilgilerinin aktar</a:t>
            </a:r>
            <a:r>
              <a:rPr lang="" altLang="en-US"/>
              <a:t>ı</a:t>
            </a:r>
            <a:r>
              <a:rPr lang="en-US" altLang="en-US"/>
              <a:t>lmas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 </a:t>
            </a:r>
            <a:r>
              <a:rPr lang="en-US" altLang="en-US"/>
              <a:t>sa</a:t>
            </a:r>
            <a:r>
              <a:rPr lang="" altLang="en-US"/>
              <a:t>ğ</a:t>
            </a:r>
            <a:r>
              <a:rPr lang="en-US" altLang="en-US"/>
              <a:t>l</a:t>
            </a:r>
            <a:r>
              <a:rPr lang="" altLang="en-US"/>
              <a:t>ı</a:t>
            </a:r>
            <a:r>
              <a:rPr lang="en-US" altLang="en-US"/>
              <a:t>yoruz.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      secimekrani secimekrani = new secimekrani();</a:t>
            </a:r>
            <a:endParaRPr lang="en-US" altLang="en-US"/>
          </a:p>
          <a:p>
            <a:r>
              <a:rPr lang="en-US" altLang="en-US"/>
              <a:t>            secimekrani.Show();</a:t>
            </a:r>
            <a:endParaRPr lang="en-US" altLang="en-US"/>
          </a:p>
          <a:p>
            <a:r>
              <a:rPr lang="en-US" altLang="en-US"/>
              <a:t>            this.Hide();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 kod "Anasayfaya Dön" yaz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nda kulland</a:t>
            </a:r>
            <a:r>
              <a:rPr lang="" altLang="en-US"/>
              <a:t>ığı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z LinkLabel'a t</a:t>
            </a:r>
            <a:r>
              <a:rPr lang="" altLang="en-US"/>
              <a:t>ı</a:t>
            </a:r>
            <a:r>
              <a:rPr lang="en-US" altLang="en-US"/>
              <a:t>klad</a:t>
            </a:r>
            <a:r>
              <a:rPr lang="" altLang="en-US"/>
              <a:t>ığı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zda bizi se</a:t>
            </a:r>
            <a:r>
              <a:rPr lang="" altLang="en-US"/>
              <a:t>ç</a:t>
            </a:r>
            <a:r>
              <a:rPr lang="en-US" altLang="en-US"/>
              <a:t>im ekran</a:t>
            </a:r>
            <a:r>
              <a:rPr lang="" altLang="en-US"/>
              <a:t>ı</a:t>
            </a:r>
            <a:r>
              <a:rPr lang="en-US" altLang="en-US"/>
              <a:t>na geri yönlendiriyor.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            foreach (var kitap in kitapps.Favorilerim)</a:t>
            </a:r>
            <a:endParaRPr lang="en-US" altLang="en-US"/>
          </a:p>
          <a:p>
            <a:r>
              <a:rPr lang="en-US" altLang="en-US"/>
              <a:t>            {</a:t>
            </a:r>
            <a:endParaRPr lang="en-US" altLang="en-US"/>
          </a:p>
          <a:p>
            <a:r>
              <a:rPr lang="en-US" altLang="en-US"/>
              <a:t>                listBox1.Items.Add($"{kitap.KitapIsmi} - {kitap.Yazar} - {kitap.SayfaSayisi} - {kitap.Tur}");</a:t>
            </a:r>
            <a:endParaRPr lang="en-US" altLang="en-US"/>
          </a:p>
          <a:p>
            <a:r>
              <a:rPr lang="en-US" altLang="en-US"/>
              <a:t>           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 kod kitap eklerken kaydetti</a:t>
            </a:r>
            <a:r>
              <a:rPr lang="" altLang="en-US"/>
              <a:t>ğ</a:t>
            </a:r>
            <a:r>
              <a:rPr lang="en-US" altLang="en-US"/>
              <a:t>imiz bilgileri ListBox'un i</a:t>
            </a:r>
            <a:r>
              <a:rPr lang="" altLang="en-US"/>
              <a:t>ç</a:t>
            </a:r>
            <a:r>
              <a:rPr lang="en-US" altLang="en-US"/>
              <a:t>ine ekliyor. Burada foreach döngüsü listedeki her kitab</a:t>
            </a:r>
            <a:r>
              <a:rPr lang="" altLang="en-US"/>
              <a:t>ı</a:t>
            </a:r>
            <a:r>
              <a:rPr lang="en-US" altLang="en-US"/>
              <a:t> tek tek gezip eklememizi sa</a:t>
            </a:r>
            <a:r>
              <a:rPr lang="" altLang="en-US"/>
              <a:t>ğ</a:t>
            </a:r>
            <a:r>
              <a:rPr lang="en-US" altLang="en-US"/>
              <a:t>lar. (+Ba</a:t>
            </a:r>
            <a:r>
              <a:rPr lang="" altLang="en-US"/>
              <a:t>ş</a:t>
            </a:r>
            <a:r>
              <a:rPr lang="en-US" altLang="en-US"/>
              <a:t>ka bir döngü ile yap</a:t>
            </a:r>
            <a:r>
              <a:rPr lang="" altLang="en-US"/>
              <a:t>ı</a:t>
            </a:r>
            <a:r>
              <a:rPr lang="en-US" altLang="en-US"/>
              <a:t>labilir miydi? -Evet +Neden bunu tercih ettik? -Daha basit ve okunabilir.)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5. Form</a:t>
            </a:r>
            <a:endParaRPr lang="en-US" altLang="en-US"/>
          </a:p>
          <a:p>
            <a:r>
              <a:rPr lang="en-US" altLang="en-US"/>
              <a:t> </a:t>
            </a:r>
            <a:endParaRPr lang="en-US" altLang="en-US"/>
          </a:p>
          <a:p>
            <a:r>
              <a:rPr lang="en-US" altLang="en-US"/>
              <a:t>Bu formda da 4. Formda kulland</a:t>
            </a:r>
            <a:r>
              <a:rPr lang="" altLang="en-US"/>
              <a:t>ığı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z </a:t>
            </a:r>
            <a:r>
              <a:rPr lang="" altLang="en-US"/>
              <a:t>ş</a:t>
            </a:r>
            <a:r>
              <a:rPr lang="en-US" altLang="en-US"/>
              <a:t>eyleri kuland</a:t>
            </a:r>
            <a:r>
              <a:rPr lang="" altLang="en-US"/>
              <a:t>ı</a:t>
            </a:r>
            <a:r>
              <a:rPr lang="en-US" altLang="en-US"/>
              <a:t>k ayr</a:t>
            </a:r>
            <a:r>
              <a:rPr lang="" altLang="en-US"/>
              <a:t>ı</a:t>
            </a:r>
            <a:r>
              <a:rPr lang="en-US" altLang="en-US"/>
              <a:t>ca a</a:t>
            </a:r>
            <a:r>
              <a:rPr lang="" altLang="en-US"/>
              <a:t>çı</a:t>
            </a:r>
            <a:r>
              <a:rPr lang="en-US" altLang="en-US"/>
              <a:t>klama yapm</a:t>
            </a:r>
            <a:r>
              <a:rPr lang="" altLang="en-US"/>
              <a:t>ı</a:t>
            </a:r>
            <a:r>
              <a:rPr lang="en-US" altLang="en-US"/>
              <a:t>yorum.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6. Form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 formda da 4. Formda kulland</a:t>
            </a:r>
            <a:r>
              <a:rPr lang="" altLang="en-US"/>
              <a:t>ığı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z </a:t>
            </a:r>
            <a:r>
              <a:rPr lang="" altLang="en-US"/>
              <a:t>ş</a:t>
            </a:r>
            <a:r>
              <a:rPr lang="en-US" altLang="en-US"/>
              <a:t>eyleri kuland</a:t>
            </a:r>
            <a:r>
              <a:rPr lang="" altLang="en-US"/>
              <a:t>ı</a:t>
            </a:r>
            <a:r>
              <a:rPr lang="en-US" altLang="en-US"/>
              <a:t>k ayr</a:t>
            </a:r>
            <a:r>
              <a:rPr lang="" altLang="en-US"/>
              <a:t>ı</a:t>
            </a:r>
            <a:r>
              <a:rPr lang="en-US" altLang="en-US"/>
              <a:t>ca a</a:t>
            </a:r>
            <a:r>
              <a:rPr lang="" altLang="en-US"/>
              <a:t>çı</a:t>
            </a:r>
            <a:r>
              <a:rPr lang="en-US" altLang="en-US"/>
              <a:t>klama yapm</a:t>
            </a:r>
            <a:r>
              <a:rPr lang="" altLang="en-US"/>
              <a:t>ı</a:t>
            </a:r>
            <a:r>
              <a:rPr lang="en-US" altLang="en-US"/>
              <a:t>yorum.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11892" y="1503925"/>
            <a:ext cx="5546216" cy="4971024"/>
          </a:xfrm>
        </p:spPr>
        <p:txBody>
          <a:bodyPr anchor="t">
            <a:normAutofit/>
          </a:bodyPr>
          <a:lstStyle/>
          <a:p>
            <a:pPr algn="l"/>
            <a:r>
              <a:rPr lang="tr-TR" sz="3200" err="1"/>
              <a:t>ReadMapp</a:t>
            </a:r>
            <a:r>
              <a:rPr lang="tr-TR" sz="3200"/>
              <a:t>; kişinin okuduğu kitapları sınıflandırabileceği, okumak istediği kitapları kaydedip daha sonra kontrol edebileceği, okuduğu kitapların listesini elinin altında tutabileceği kişisel bir kitap takip programıdır.</a:t>
            </a:r>
            <a:endParaRPr lang="tr-TR"/>
          </a:p>
        </p:txBody>
      </p:sp>
      <p:pic>
        <p:nvPicPr>
          <p:cNvPr id="5" name="Resim 4" descr="kalp, sevgililer günü, kırpıntı çizim, çizi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0935" y="1620706"/>
            <a:ext cx="4018430" cy="36165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2531110" y="169545"/>
            <a:ext cx="7129145" cy="66319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endParaRPr lang="tr-TR" sz="1600"/>
          </a:p>
          <a:p>
            <a:r>
              <a:rPr lang="tr-TR" sz="1600" err="1">
                <a:ea typeface="+mn-lt"/>
                <a:cs typeface="+mn-lt"/>
              </a:rPr>
              <a:t>public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static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class</a:t>
            </a:r>
            <a:r>
              <a:rPr lang="tr-TR" sz="1600">
                <a:ea typeface="+mn-lt"/>
                <a:cs typeface="+mn-lt"/>
              </a:rPr>
              <a:t> kitapps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public static List&lt;Book&gt; Kaydettiklerim = new List&lt;Book&gt;();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public static List&lt;Book&gt; Favorilerim = new List&lt;Book&gt;();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public static List&lt;Book&gt; Okuduklarim = new List&lt;Book&gt;();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}</a:t>
            </a:r>
            <a:endParaRPr lang="tr-TR" sz="1600"/>
          </a:p>
          <a:p>
            <a:endParaRPr lang="tr-TR" sz="1600"/>
          </a:p>
          <a:p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public class Book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public string KitapIsmi { get; set; }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public string Yazar { get; set; }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public string SayfaSayisi { get; set; }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public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string</a:t>
            </a:r>
            <a:r>
              <a:rPr lang="tr-TR" sz="1600">
                <a:ea typeface="+mn-lt"/>
                <a:cs typeface="+mn-lt"/>
              </a:rPr>
              <a:t> Tur { </a:t>
            </a:r>
            <a:r>
              <a:rPr lang="tr-TR" sz="1600" err="1">
                <a:ea typeface="+mn-lt"/>
                <a:cs typeface="+mn-lt"/>
              </a:rPr>
              <a:t>get</a:t>
            </a:r>
            <a:r>
              <a:rPr lang="tr-TR" sz="1600">
                <a:ea typeface="+mn-lt"/>
                <a:cs typeface="+mn-lt"/>
              </a:rPr>
              <a:t>; set; }</a:t>
            </a:r>
            <a:endParaRPr lang="tr-TR" sz="1600"/>
          </a:p>
          <a:p>
            <a:endParaRPr lang="tr-TR" sz="1600"/>
          </a:p>
          <a:p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public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Book</a:t>
            </a:r>
            <a:r>
              <a:rPr lang="tr-TR" sz="1600">
                <a:ea typeface="+mn-lt"/>
                <a:cs typeface="+mn-lt"/>
              </a:rPr>
              <a:t>(</a:t>
            </a:r>
            <a:r>
              <a:rPr lang="tr-TR" sz="1600" err="1">
                <a:ea typeface="+mn-lt"/>
                <a:cs typeface="+mn-lt"/>
              </a:rPr>
              <a:t>string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kitapismi</a:t>
            </a:r>
            <a:r>
              <a:rPr lang="tr-TR" sz="160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string</a:t>
            </a:r>
            <a:r>
              <a:rPr lang="tr-TR" sz="1600">
                <a:ea typeface="+mn-lt"/>
                <a:cs typeface="+mn-lt"/>
              </a:rPr>
              <a:t> yazar, </a:t>
            </a:r>
            <a:r>
              <a:rPr lang="tr-TR" sz="1600" err="1">
                <a:ea typeface="+mn-lt"/>
                <a:cs typeface="+mn-lt"/>
              </a:rPr>
              <a:t>string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sayfasayisi</a:t>
            </a:r>
            <a:r>
              <a:rPr lang="tr-TR" sz="160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string</a:t>
            </a:r>
            <a:r>
              <a:rPr lang="tr-TR" sz="1600">
                <a:ea typeface="+mn-lt"/>
                <a:cs typeface="+mn-lt"/>
              </a:rPr>
              <a:t> tur)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    </a:t>
            </a:r>
            <a:r>
              <a:rPr lang="tr-TR" sz="1600" err="1">
                <a:ea typeface="+mn-lt"/>
                <a:cs typeface="+mn-lt"/>
              </a:rPr>
              <a:t>KitapIsmi</a:t>
            </a:r>
            <a:r>
              <a:rPr lang="tr-TR" sz="1600">
                <a:ea typeface="+mn-lt"/>
                <a:cs typeface="+mn-lt"/>
              </a:rPr>
              <a:t> = </a:t>
            </a:r>
            <a:r>
              <a:rPr lang="tr-TR" sz="1600" err="1">
                <a:ea typeface="+mn-lt"/>
                <a:cs typeface="+mn-lt"/>
              </a:rPr>
              <a:t>kitapismi</a:t>
            </a:r>
            <a:r>
              <a:rPr lang="tr-TR" sz="1600">
                <a:ea typeface="+mn-lt"/>
                <a:cs typeface="+mn-lt"/>
              </a:rPr>
              <a:t>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    Yazar = yazar;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    </a:t>
            </a:r>
            <a:r>
              <a:rPr lang="tr-TR" sz="1600" err="1">
                <a:ea typeface="+mn-lt"/>
                <a:cs typeface="+mn-lt"/>
              </a:rPr>
              <a:t>SayfaSayisi</a:t>
            </a:r>
            <a:r>
              <a:rPr lang="tr-TR" sz="1600">
                <a:ea typeface="+mn-lt"/>
                <a:cs typeface="+mn-lt"/>
              </a:rPr>
              <a:t> = </a:t>
            </a:r>
            <a:r>
              <a:rPr lang="tr-TR" sz="1600" err="1">
                <a:ea typeface="+mn-lt"/>
                <a:cs typeface="+mn-lt"/>
              </a:rPr>
              <a:t>sayfasayisi</a:t>
            </a:r>
            <a:r>
              <a:rPr lang="tr-TR" sz="1600">
                <a:ea typeface="+mn-lt"/>
                <a:cs typeface="+mn-lt"/>
              </a:rPr>
              <a:t>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    Tur = tur;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}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}</a:t>
            </a:r>
            <a:endParaRPr lang="tr-TR"/>
          </a:p>
          <a:p>
            <a:r>
              <a:rPr lang="tr-TR" sz="1400">
                <a:ea typeface="+mn-lt"/>
                <a:cs typeface="+mn-lt"/>
              </a:rPr>
              <a:t>    </a:t>
            </a:r>
            <a:endParaRPr lang="tr-TR"/>
          </a:p>
          <a:p>
            <a:endParaRPr lang="tr-TR" sz="1400"/>
          </a:p>
          <a:p>
            <a:endParaRPr lang="tr-TR" sz="1400"/>
          </a:p>
          <a:p>
            <a:endParaRPr lang="tr-TR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2189480" y="371475"/>
            <a:ext cx="7813040" cy="65754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tr-TR" err="1">
                <a:ea typeface="+mn-lt"/>
                <a:cs typeface="+mn-lt"/>
              </a:rPr>
              <a:t>private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void</a:t>
            </a:r>
            <a:r>
              <a:rPr lang="tr-TR">
                <a:ea typeface="+mn-lt"/>
                <a:cs typeface="+mn-lt"/>
              </a:rPr>
              <a:t> Form7_Load(</a:t>
            </a:r>
            <a:r>
              <a:rPr lang="tr-TR" err="1">
                <a:ea typeface="+mn-lt"/>
                <a:cs typeface="+mn-lt"/>
              </a:rPr>
              <a:t>object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sender</a:t>
            </a:r>
            <a:r>
              <a:rPr lang="tr-TR">
                <a:ea typeface="+mn-lt"/>
                <a:cs typeface="+mn-lt"/>
              </a:rPr>
              <a:t>, </a:t>
            </a:r>
            <a:r>
              <a:rPr lang="tr-TR" err="1">
                <a:ea typeface="+mn-lt"/>
                <a:cs typeface="+mn-lt"/>
              </a:rPr>
              <a:t>EventArgs</a:t>
            </a:r>
            <a:r>
              <a:rPr lang="tr-TR">
                <a:ea typeface="+mn-lt"/>
                <a:cs typeface="+mn-lt"/>
              </a:rPr>
              <a:t> e)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{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</a:t>
            </a:r>
            <a:r>
              <a:rPr lang="tr-TR" err="1">
                <a:ea typeface="+mn-lt"/>
                <a:cs typeface="+mn-lt"/>
              </a:rPr>
              <a:t>string</a:t>
            </a:r>
            <a:r>
              <a:rPr lang="tr-TR">
                <a:ea typeface="+mn-lt"/>
                <a:cs typeface="+mn-lt"/>
              </a:rPr>
              <a:t>[] liste = { "Kaydettiklerim", "Favorilerim", "Okuduklarım" };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comboBox1.Items.AddRange(liste);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}</a:t>
            </a:r>
            <a:endParaRPr lang="tr-TR"/>
          </a:p>
          <a:p>
            <a:endParaRPr lang="tr-TR"/>
          </a:p>
          <a:p>
            <a:endParaRPr lang="tr-TR"/>
          </a:p>
          <a:p>
            <a:r>
              <a:rPr lang="tr-TR">
                <a:ea typeface="+mn-lt"/>
                <a:cs typeface="+mn-lt"/>
              </a:rPr>
              <a:t> </a:t>
            </a:r>
            <a:r>
              <a:rPr lang="tr-TR" err="1">
                <a:ea typeface="+mn-lt"/>
                <a:cs typeface="+mn-lt"/>
              </a:rPr>
              <a:t>switch</a:t>
            </a:r>
            <a:r>
              <a:rPr lang="tr-TR">
                <a:ea typeface="+mn-lt"/>
                <a:cs typeface="+mn-lt"/>
              </a:rPr>
              <a:t> (liste)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{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</a:t>
            </a:r>
            <a:r>
              <a:rPr lang="tr-TR" err="1">
                <a:ea typeface="+mn-lt"/>
                <a:cs typeface="+mn-lt"/>
              </a:rPr>
              <a:t>case</a:t>
            </a:r>
            <a:r>
              <a:rPr lang="tr-TR">
                <a:ea typeface="+mn-lt"/>
                <a:cs typeface="+mn-lt"/>
              </a:rPr>
              <a:t> "Kaydettiklerim":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</a:t>
            </a:r>
            <a:r>
              <a:rPr lang="tr-TR" err="1">
                <a:ea typeface="+mn-lt"/>
                <a:cs typeface="+mn-lt"/>
              </a:rPr>
              <a:t>kitapps.Kaydettiklerim.Add</a:t>
            </a:r>
            <a:r>
              <a:rPr lang="tr-TR">
                <a:ea typeface="+mn-lt"/>
                <a:cs typeface="+mn-lt"/>
              </a:rPr>
              <a:t>(</a:t>
            </a:r>
            <a:r>
              <a:rPr lang="tr-TR" err="1">
                <a:ea typeface="+mn-lt"/>
                <a:cs typeface="+mn-lt"/>
              </a:rPr>
              <a:t>yeniKitap</a:t>
            </a:r>
            <a:r>
              <a:rPr lang="tr-TR">
                <a:ea typeface="+mn-lt"/>
                <a:cs typeface="+mn-lt"/>
              </a:rPr>
              <a:t>);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break;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</a:t>
            </a:r>
            <a:r>
              <a:rPr lang="tr-TR" err="1">
                <a:ea typeface="+mn-lt"/>
                <a:cs typeface="+mn-lt"/>
              </a:rPr>
              <a:t>case</a:t>
            </a:r>
            <a:r>
              <a:rPr lang="tr-TR">
                <a:ea typeface="+mn-lt"/>
                <a:cs typeface="+mn-lt"/>
              </a:rPr>
              <a:t> "Favorilerim":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</a:t>
            </a:r>
            <a:r>
              <a:rPr lang="tr-TR" err="1">
                <a:ea typeface="+mn-lt"/>
                <a:cs typeface="+mn-lt"/>
              </a:rPr>
              <a:t>kitapps.Favorilerim.Add</a:t>
            </a:r>
            <a:r>
              <a:rPr lang="tr-TR">
                <a:ea typeface="+mn-lt"/>
                <a:cs typeface="+mn-lt"/>
              </a:rPr>
              <a:t>(</a:t>
            </a:r>
            <a:r>
              <a:rPr lang="tr-TR" err="1">
                <a:ea typeface="+mn-lt"/>
                <a:cs typeface="+mn-lt"/>
              </a:rPr>
              <a:t>yeniKitap</a:t>
            </a:r>
            <a:r>
              <a:rPr lang="tr-TR">
                <a:ea typeface="+mn-lt"/>
                <a:cs typeface="+mn-lt"/>
              </a:rPr>
              <a:t>);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break;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</a:t>
            </a:r>
            <a:r>
              <a:rPr lang="tr-TR" err="1">
                <a:ea typeface="+mn-lt"/>
                <a:cs typeface="+mn-lt"/>
              </a:rPr>
              <a:t>case</a:t>
            </a:r>
            <a:r>
              <a:rPr lang="tr-TR">
                <a:ea typeface="+mn-lt"/>
                <a:cs typeface="+mn-lt"/>
              </a:rPr>
              <a:t> "Okuduklarım":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</a:t>
            </a:r>
            <a:r>
              <a:rPr lang="tr-TR" err="1">
                <a:ea typeface="+mn-lt"/>
                <a:cs typeface="+mn-lt"/>
              </a:rPr>
              <a:t>kitapps.Okuduklarim.Add</a:t>
            </a:r>
            <a:r>
              <a:rPr lang="tr-TR">
                <a:ea typeface="+mn-lt"/>
                <a:cs typeface="+mn-lt"/>
              </a:rPr>
              <a:t>(</a:t>
            </a:r>
            <a:r>
              <a:rPr lang="tr-TR" err="1">
                <a:ea typeface="+mn-lt"/>
                <a:cs typeface="+mn-lt"/>
              </a:rPr>
              <a:t>yeniKitap</a:t>
            </a:r>
            <a:r>
              <a:rPr lang="tr-TR">
                <a:ea typeface="+mn-lt"/>
                <a:cs typeface="+mn-lt"/>
              </a:rPr>
              <a:t>);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break;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</a:t>
            </a:r>
            <a:r>
              <a:rPr lang="tr-TR" err="1">
                <a:ea typeface="+mn-lt"/>
                <a:cs typeface="+mn-lt"/>
              </a:rPr>
              <a:t>default</a:t>
            </a:r>
            <a:r>
              <a:rPr lang="tr-TR">
                <a:ea typeface="+mn-lt"/>
                <a:cs typeface="+mn-lt"/>
              </a:rPr>
              <a:t>: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label6.Text = "Lütfen bir kategori seçin!";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        </a:t>
            </a:r>
            <a:r>
              <a:rPr lang="tr-TR" err="1">
                <a:ea typeface="+mn-lt"/>
                <a:cs typeface="+mn-lt"/>
              </a:rPr>
              <a:t>return</a:t>
            </a:r>
            <a:r>
              <a:rPr lang="tr-TR">
                <a:ea typeface="+mn-lt"/>
                <a:cs typeface="+mn-lt"/>
              </a:rPr>
              <a:t>;</a:t>
            </a:r>
            <a:endParaRPr lang="tr-TR"/>
          </a:p>
          <a:p>
            <a:r>
              <a:rPr lang="tr-TR">
                <a:ea typeface="+mn-lt"/>
                <a:cs typeface="+mn-lt"/>
              </a:rPr>
              <a:t>            }</a:t>
            </a:r>
            <a:endParaRPr lang="tr-TR"/>
          </a:p>
          <a:p>
            <a:endParaRPr lang="tr-TR"/>
          </a:p>
          <a:p>
            <a:endParaRPr lang="tr-TR"/>
          </a:p>
          <a:p>
            <a:endParaRPr lang="tr-TR" sz="1600"/>
          </a:p>
          <a:p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, ekran, görüntüleme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678" y="329848"/>
            <a:ext cx="6397977" cy="6198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ekran, görüntüleme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9047" y="282828"/>
            <a:ext cx="6197952" cy="6316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6755" y="407460"/>
            <a:ext cx="8717490" cy="60571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0" y="862965"/>
            <a:ext cx="12226925" cy="55594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2200" err="1"/>
              <a:t>secimekrani</a:t>
            </a:r>
            <a:r>
              <a:rPr lang="tr-TR" sz="2200"/>
              <a:t> </a:t>
            </a:r>
            <a:r>
              <a:rPr lang="tr-TR" sz="2200" err="1"/>
              <a:t>secimekrani</a:t>
            </a:r>
            <a:r>
              <a:rPr lang="tr-TR" sz="2200"/>
              <a:t> = </a:t>
            </a:r>
            <a:r>
              <a:rPr lang="tr-TR" sz="2200" err="1"/>
              <a:t>new</a:t>
            </a:r>
            <a:r>
              <a:rPr lang="tr-TR" sz="2200"/>
              <a:t> </a:t>
            </a:r>
            <a:r>
              <a:rPr lang="tr-TR" sz="2200" err="1"/>
              <a:t>secimekrani</a:t>
            </a:r>
            <a:r>
              <a:rPr lang="tr-TR" sz="2200"/>
              <a:t>();</a:t>
            </a:r>
            <a:endParaRPr lang="tr-TR" sz="22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2200"/>
              <a:t>            </a:t>
            </a:r>
            <a:r>
              <a:rPr lang="tr-TR" sz="2200" err="1"/>
              <a:t>secimekrani.Show</a:t>
            </a:r>
            <a:r>
              <a:rPr lang="tr-TR" sz="2200"/>
              <a:t>();</a:t>
            </a:r>
            <a:endParaRPr lang="tr-TR" sz="220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tr-TR" sz="2200"/>
              <a:t>            </a:t>
            </a:r>
            <a:r>
              <a:rPr lang="tr-TR" sz="2200" err="1"/>
              <a:t>this.Hide</a:t>
            </a:r>
            <a:r>
              <a:rPr lang="tr-TR" sz="2200"/>
              <a:t>();</a:t>
            </a:r>
            <a:endParaRPr lang="tr-TR" sz="2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tr-TR" sz="2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tr-TR" sz="220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tr-TR" sz="2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tr-TR" sz="2200"/>
              <a:t>  </a:t>
            </a:r>
            <a:r>
              <a:rPr lang="tr-TR" sz="2200" err="1"/>
              <a:t>foreach</a:t>
            </a:r>
            <a:r>
              <a:rPr lang="tr-TR" sz="2200"/>
              <a:t> (var kitap in </a:t>
            </a:r>
            <a:r>
              <a:rPr lang="tr-TR" sz="2200" err="1"/>
              <a:t>kitapps.Favorilerim</a:t>
            </a:r>
            <a:r>
              <a:rPr lang="tr-TR" sz="2200"/>
              <a:t>)</a:t>
            </a:r>
            <a:endParaRPr lang="tr-TR" sz="2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tr-TR" sz="2200"/>
              <a:t>            {</a:t>
            </a:r>
            <a:endParaRPr lang="tr-TR" sz="2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tr-TR" sz="2200"/>
              <a:t>                listBox1.Items.Add($"{</a:t>
            </a:r>
            <a:r>
              <a:rPr lang="tr-TR" sz="2200" err="1"/>
              <a:t>kitap.KitapIsmi</a:t>
            </a:r>
            <a:r>
              <a:rPr lang="tr-TR" sz="2200"/>
              <a:t>} - {</a:t>
            </a:r>
            <a:r>
              <a:rPr lang="tr-TR" sz="2200" err="1"/>
              <a:t>kitap.Yazar</a:t>
            </a:r>
            <a:r>
              <a:rPr lang="tr-TR" sz="2200"/>
              <a:t>} - {</a:t>
            </a:r>
            <a:r>
              <a:rPr lang="tr-TR" sz="2200" err="1"/>
              <a:t>kitap.SayfaSayisi</a:t>
            </a:r>
            <a:r>
              <a:rPr lang="tr-TR" sz="2200"/>
              <a:t>} - {</a:t>
            </a:r>
            <a:r>
              <a:rPr lang="tr-TR" sz="2200" err="1"/>
              <a:t>kitap.Tur</a:t>
            </a:r>
            <a:r>
              <a:rPr lang="tr-TR" sz="2200"/>
              <a:t>}");</a:t>
            </a:r>
            <a:endParaRPr lang="tr-TR" sz="2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tr-TR" sz="2200"/>
              <a:t>            }</a:t>
            </a:r>
            <a:endParaRPr lang="tr-TR" sz="2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tr-TR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tr-TR"/>
          </a:p>
          <a:p>
            <a:endParaRPr lang="tr-TR" sz="1400"/>
          </a:p>
          <a:p>
            <a:endParaRPr lang="tr-TR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1572973" y="1380232"/>
            <a:ext cx="8594203" cy="1516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DİNLEDİĞİNİZ İÇİN TEŞEKKÜR EDERİZ</a:t>
            </a:r>
            <a:endParaRPr lang="tr-TR" sz="360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ea typeface="+mj-ea"/>
              <a:cs typeface="+mj-cs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32554" y="4628444"/>
            <a:ext cx="4134555" cy="1345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Rabia Sultan Aydın     24</a:t>
            </a:r>
            <a:r>
              <a:rPr lang="en-US" dirty="0">
                <a:ea typeface="+mn-lt"/>
                <a:cs typeface="+mn-lt"/>
              </a:rPr>
              <a:t>MY03003</a:t>
            </a:r>
            <a:endParaRPr lang="tr-TR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Tuana </a:t>
            </a:r>
            <a:r>
              <a:rPr lang="en-US" dirty="0" err="1"/>
              <a:t>Kızılaslan</a:t>
            </a:r>
            <a:r>
              <a:rPr lang="en-US" dirty="0"/>
              <a:t>          24MY03026</a:t>
            </a: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/>
              <a:t>Ceren Güler                24MY03047</a:t>
            </a:r>
            <a:endParaRPr lang="en-US" dirty="0"/>
          </a:p>
          <a:p>
            <a:pPr algn="l"/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ekran görüntüsü, yazı tipi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rcRect t="2629" r="1" b="2108"/>
          <a:stretch>
            <a:fillRect/>
          </a:stretch>
        </p:blipFill>
        <p:spPr>
          <a:xfrm>
            <a:off x="3377900" y="211346"/>
            <a:ext cx="4779145" cy="64353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604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547370" y="344170"/>
            <a:ext cx="11257280" cy="6858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           if</a:t>
            </a:r>
            <a:r>
              <a:rPr lang="en-US" sz="1600">
                <a:ea typeface="+mn-lt"/>
                <a:cs typeface="+mn-lt"/>
              </a:rPr>
              <a:t> (</a:t>
            </a:r>
            <a:r>
              <a:rPr lang="en-US" sz="1600" err="1">
                <a:ea typeface="+mn-lt"/>
                <a:cs typeface="+mn-lt"/>
              </a:rPr>
              <a:t>Person.kayitlikullanici</a:t>
            </a:r>
            <a:r>
              <a:rPr lang="en-US" sz="1600">
                <a:ea typeface="+mn-lt"/>
                <a:cs typeface="+mn-lt"/>
              </a:rPr>
              <a:t> == null)</a:t>
            </a:r>
            <a:endParaRPr lang="tr-TR" sz="1600"/>
          </a:p>
          <a:p>
            <a:r>
              <a:rPr lang="en-US" sz="1600">
                <a:ea typeface="+mn-lt"/>
                <a:cs typeface="+mn-lt"/>
              </a:rPr>
              <a:t>            {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    label8.Text = "</a:t>
            </a:r>
            <a:r>
              <a:rPr lang="en-US" sz="1600" err="1">
                <a:ea typeface="+mn-lt"/>
                <a:cs typeface="+mn-lt"/>
              </a:rPr>
              <a:t>Lütfen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önce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hesap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oluşturun</a:t>
            </a:r>
            <a:r>
              <a:rPr lang="en-US" sz="1600">
                <a:ea typeface="+mn-lt"/>
                <a:cs typeface="+mn-lt"/>
              </a:rPr>
              <a:t>!";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    return;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}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if (textBox1.Text == </a:t>
            </a:r>
            <a:r>
              <a:rPr lang="en-US" sz="1600" err="1">
                <a:ea typeface="+mn-lt"/>
                <a:cs typeface="+mn-lt"/>
              </a:rPr>
              <a:t>Person.kayitlikullanici.KullaniciAdi</a:t>
            </a:r>
            <a:r>
              <a:rPr lang="en-US" sz="1600">
                <a:ea typeface="+mn-lt"/>
                <a:cs typeface="+mn-lt"/>
              </a:rPr>
              <a:t>          &amp;&amp; </a:t>
            </a:r>
            <a:r>
              <a:rPr lang="en-US" sz="1600" err="1">
                <a:ea typeface="+mn-lt"/>
                <a:cs typeface="+mn-lt"/>
              </a:rPr>
              <a:t>sifregiris.Text</a:t>
            </a:r>
            <a:r>
              <a:rPr lang="en-US" sz="1600">
                <a:ea typeface="+mn-lt"/>
                <a:cs typeface="+mn-lt"/>
              </a:rPr>
              <a:t> == </a:t>
            </a:r>
            <a:r>
              <a:rPr lang="en-US" sz="1600" err="1">
                <a:ea typeface="+mn-lt"/>
                <a:cs typeface="+mn-lt"/>
              </a:rPr>
              <a:t>Person.kayitlikullanici.Sifre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{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    label8.Text = "</a:t>
            </a:r>
            <a:r>
              <a:rPr lang="en-US" sz="1600" err="1">
                <a:ea typeface="+mn-lt"/>
                <a:cs typeface="+mn-lt"/>
              </a:rPr>
              <a:t>Giriş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başarılı</a:t>
            </a:r>
            <a:r>
              <a:rPr lang="en-US" sz="1600">
                <a:ea typeface="+mn-lt"/>
                <a:cs typeface="+mn-lt"/>
              </a:rPr>
              <a:t>!";  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}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else if (textBox1.Text !=   </a:t>
            </a:r>
            <a:r>
              <a:rPr lang="en-US" sz="1600" err="1">
                <a:ea typeface="+mn-lt"/>
                <a:cs typeface="+mn-lt"/>
              </a:rPr>
              <a:t>Person.kayitlikullanici.KullaniciAdi</a:t>
            </a:r>
            <a:r>
              <a:rPr lang="en-US" sz="1600">
                <a:ea typeface="+mn-lt"/>
                <a:cs typeface="+mn-lt"/>
              </a:rPr>
              <a:t> &amp;&amp; </a:t>
            </a:r>
            <a:r>
              <a:rPr lang="en-US" sz="1600" err="1">
                <a:ea typeface="+mn-lt"/>
                <a:cs typeface="+mn-lt"/>
              </a:rPr>
              <a:t>sifregiris.Text</a:t>
            </a:r>
            <a:r>
              <a:rPr lang="en-US" sz="1600">
                <a:ea typeface="+mn-lt"/>
                <a:cs typeface="+mn-lt"/>
              </a:rPr>
              <a:t> == </a:t>
            </a:r>
            <a:r>
              <a:rPr lang="en-US" sz="1600" err="1">
                <a:ea typeface="+mn-lt"/>
                <a:cs typeface="+mn-lt"/>
              </a:rPr>
              <a:t>Person.kayitlikullanici.Sifre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{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    label8.Text = "</a:t>
            </a:r>
            <a:r>
              <a:rPr lang="en-US" sz="1600" err="1">
                <a:ea typeface="+mn-lt"/>
                <a:cs typeface="+mn-lt"/>
              </a:rPr>
              <a:t>Kullanıcı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adınız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hatalı</a:t>
            </a:r>
            <a:r>
              <a:rPr lang="en-US" sz="1600">
                <a:ea typeface="+mn-lt"/>
                <a:cs typeface="+mn-lt"/>
              </a:rPr>
              <a:t>.";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}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else if (textBox1.Text ==  Person.kayitlikullanici.KullaniciAdi</a:t>
            </a:r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 &amp;&amp; </a:t>
            </a:r>
            <a:r>
              <a:rPr lang="en-US" sz="1600" err="1">
                <a:ea typeface="+mn-lt"/>
                <a:cs typeface="+mn-lt"/>
              </a:rPr>
              <a:t>sifregiris.Text</a:t>
            </a:r>
            <a:r>
              <a:rPr lang="en-US" sz="1600">
                <a:ea typeface="+mn-lt"/>
                <a:cs typeface="+mn-lt"/>
              </a:rPr>
              <a:t> != </a:t>
            </a:r>
            <a:r>
              <a:rPr lang="en-US" sz="1600" err="1">
                <a:ea typeface="+mn-lt"/>
                <a:cs typeface="+mn-lt"/>
              </a:rPr>
              <a:t>Person.kayitlikullanici.Sifre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{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    label8.Text = "</a:t>
            </a:r>
            <a:r>
              <a:rPr lang="en-US" sz="1600" err="1">
                <a:ea typeface="+mn-lt"/>
                <a:cs typeface="+mn-lt"/>
              </a:rPr>
              <a:t>Şifreniz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Hatalı</a:t>
            </a:r>
            <a:r>
              <a:rPr lang="en-US" sz="1600">
                <a:ea typeface="+mn-lt"/>
                <a:cs typeface="+mn-lt"/>
              </a:rPr>
              <a:t>";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}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else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{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    label8.Text = " </a:t>
            </a:r>
            <a:r>
              <a:rPr lang="en-US" sz="1600" err="1">
                <a:ea typeface="+mn-lt"/>
                <a:cs typeface="+mn-lt"/>
              </a:rPr>
              <a:t>Hatalı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kullanıcı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adı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veya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şifre</a:t>
            </a:r>
            <a:r>
              <a:rPr lang="en-US" sz="1600">
                <a:ea typeface="+mn-lt"/>
                <a:cs typeface="+mn-lt"/>
              </a:rPr>
              <a:t>.";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            }</a:t>
            </a:r>
            <a:endParaRPr lang="en-US" sz="16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 descr="metin, elektronik donanım, ekran görüntüsü, sayı, numara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809" y="502355"/>
            <a:ext cx="6039047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111760" y="459105"/>
            <a:ext cx="12023725" cy="59391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class</a:t>
            </a:r>
            <a:r>
              <a:rPr lang="tr-TR" sz="2000"/>
              <a:t> </a:t>
            </a:r>
            <a:r>
              <a:rPr lang="tr-TR" sz="2000" err="1"/>
              <a:t>Person</a:t>
            </a:r>
            <a:endParaRPr lang="tr-TR" sz="2000"/>
          </a:p>
          <a:p>
            <a:r>
              <a:rPr lang="tr-TR" sz="2000"/>
              <a:t>        {</a:t>
            </a:r>
            <a:endParaRPr lang="en-US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Email</a:t>
            </a:r>
            <a:r>
              <a:rPr lang="tr-TR" sz="2000"/>
              <a:t> { </a:t>
            </a:r>
            <a:r>
              <a:rPr lang="tr-TR" sz="2000" err="1"/>
              <a:t>get</a:t>
            </a:r>
            <a:r>
              <a:rPr lang="tr-TR" sz="2000"/>
              <a:t>; set; }</a:t>
            </a:r>
            <a:endParaRPr lang="en-US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KullaniciAdi</a:t>
            </a:r>
            <a:r>
              <a:rPr lang="tr-TR" sz="2000"/>
              <a:t> { </a:t>
            </a:r>
            <a:r>
              <a:rPr lang="tr-TR" sz="2000" err="1"/>
              <a:t>get</a:t>
            </a:r>
            <a:r>
              <a:rPr lang="tr-TR" sz="2000"/>
              <a:t>; set; }</a:t>
            </a:r>
            <a:endParaRPr lang="en-US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Sifre</a:t>
            </a:r>
            <a:r>
              <a:rPr lang="tr-TR" sz="2000"/>
              <a:t> { </a:t>
            </a:r>
            <a:r>
              <a:rPr lang="tr-TR" sz="2000" err="1"/>
              <a:t>get</a:t>
            </a:r>
            <a:r>
              <a:rPr lang="tr-TR" sz="2000"/>
              <a:t>; set; }</a:t>
            </a:r>
            <a:endParaRPr lang="en-US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SifreDogrula</a:t>
            </a:r>
            <a:r>
              <a:rPr lang="tr-TR" sz="2000"/>
              <a:t> { </a:t>
            </a:r>
            <a:r>
              <a:rPr lang="tr-TR" sz="2000" err="1"/>
              <a:t>get</a:t>
            </a:r>
            <a:r>
              <a:rPr lang="tr-TR" sz="2000"/>
              <a:t>; set; }</a:t>
            </a:r>
            <a:endParaRPr lang="en-US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DogumTarihi</a:t>
            </a:r>
            <a:r>
              <a:rPr lang="tr-TR" sz="2000"/>
              <a:t> { </a:t>
            </a:r>
            <a:r>
              <a:rPr lang="tr-TR" sz="2000" err="1"/>
              <a:t>get</a:t>
            </a:r>
            <a:r>
              <a:rPr lang="tr-TR" sz="2000"/>
              <a:t>; set; }</a:t>
            </a:r>
            <a:endParaRPr lang="en-US" sz="2000"/>
          </a:p>
          <a:p>
            <a:endParaRPr lang="tr-TR" sz="2000"/>
          </a:p>
          <a:p>
            <a:endParaRPr lang="tr-TR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Person</a:t>
            </a:r>
            <a:r>
              <a:rPr lang="tr-TR" sz="2000"/>
              <a:t>(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email</a:t>
            </a:r>
            <a:r>
              <a:rPr lang="tr-TR" sz="2000"/>
              <a:t>,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kullaniciadi</a:t>
            </a:r>
            <a:r>
              <a:rPr lang="tr-TR" sz="2000"/>
              <a:t>,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sifre</a:t>
            </a:r>
            <a:r>
              <a:rPr lang="tr-TR" sz="2000"/>
              <a:t>,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sifredogrula</a:t>
            </a:r>
            <a:r>
              <a:rPr lang="tr-TR" sz="2000"/>
              <a:t>, </a:t>
            </a:r>
            <a:r>
              <a:rPr lang="tr-TR" sz="2000" err="1"/>
              <a:t>string</a:t>
            </a:r>
            <a:r>
              <a:rPr lang="tr-TR" sz="2000"/>
              <a:t> </a:t>
            </a:r>
            <a:r>
              <a:rPr lang="tr-TR" sz="2000" err="1"/>
              <a:t>dogumtarihi</a:t>
            </a:r>
            <a:r>
              <a:rPr lang="tr-TR" sz="2000"/>
              <a:t>)</a:t>
            </a:r>
            <a:endParaRPr lang="en-US" sz="2000"/>
          </a:p>
          <a:p>
            <a:r>
              <a:rPr lang="tr-TR" sz="2000"/>
              <a:t>            {</a:t>
            </a:r>
            <a:endParaRPr lang="en-US" sz="2000"/>
          </a:p>
          <a:p>
            <a:r>
              <a:rPr lang="tr-TR" sz="2000"/>
              <a:t>                </a:t>
            </a:r>
            <a:r>
              <a:rPr lang="tr-TR" sz="2000" err="1"/>
              <a:t>Email</a:t>
            </a:r>
            <a:r>
              <a:rPr lang="tr-TR" sz="2000"/>
              <a:t> = </a:t>
            </a:r>
            <a:r>
              <a:rPr lang="tr-TR" sz="2000" err="1"/>
              <a:t>email</a:t>
            </a:r>
            <a:r>
              <a:rPr lang="tr-TR" sz="2000"/>
              <a:t>;</a:t>
            </a:r>
            <a:endParaRPr lang="en-US" sz="2000"/>
          </a:p>
          <a:p>
            <a:r>
              <a:rPr lang="tr-TR" sz="2000"/>
              <a:t>                </a:t>
            </a:r>
            <a:r>
              <a:rPr lang="tr-TR" sz="2000" err="1"/>
              <a:t>KullaniciAdi</a:t>
            </a:r>
            <a:r>
              <a:rPr lang="tr-TR" sz="2000"/>
              <a:t> = </a:t>
            </a:r>
            <a:r>
              <a:rPr lang="tr-TR" sz="2000" err="1"/>
              <a:t>kullaniciadi</a:t>
            </a:r>
            <a:r>
              <a:rPr lang="tr-TR" sz="2000"/>
              <a:t>;</a:t>
            </a:r>
            <a:endParaRPr lang="en-US" sz="2000"/>
          </a:p>
          <a:p>
            <a:r>
              <a:rPr lang="tr-TR" sz="2000"/>
              <a:t>                </a:t>
            </a:r>
            <a:r>
              <a:rPr lang="tr-TR" sz="2000" err="1"/>
              <a:t>Sifre</a:t>
            </a:r>
            <a:r>
              <a:rPr lang="tr-TR" sz="2000"/>
              <a:t> = </a:t>
            </a:r>
            <a:r>
              <a:rPr lang="tr-TR" sz="2000" err="1"/>
              <a:t>sifre</a:t>
            </a:r>
            <a:r>
              <a:rPr lang="tr-TR" sz="2000"/>
              <a:t>;</a:t>
            </a:r>
            <a:endParaRPr lang="en-US" sz="2000"/>
          </a:p>
          <a:p>
            <a:r>
              <a:rPr lang="tr-TR" sz="2000"/>
              <a:t>                </a:t>
            </a:r>
            <a:r>
              <a:rPr lang="tr-TR" sz="2000" err="1"/>
              <a:t>SifreDogrula</a:t>
            </a:r>
            <a:r>
              <a:rPr lang="tr-TR" sz="2000"/>
              <a:t> = </a:t>
            </a:r>
            <a:r>
              <a:rPr lang="tr-TR" sz="2000" err="1"/>
              <a:t>sifredogrula</a:t>
            </a:r>
            <a:r>
              <a:rPr lang="tr-TR" sz="2000"/>
              <a:t>;</a:t>
            </a:r>
            <a:endParaRPr lang="en-US" sz="2000"/>
          </a:p>
          <a:p>
            <a:r>
              <a:rPr lang="tr-TR" sz="2000"/>
              <a:t>                </a:t>
            </a:r>
            <a:r>
              <a:rPr lang="tr-TR" sz="2000" err="1"/>
              <a:t>DogumTarihi</a:t>
            </a:r>
            <a:r>
              <a:rPr lang="tr-TR" sz="2000"/>
              <a:t> = </a:t>
            </a:r>
            <a:r>
              <a:rPr lang="tr-TR" sz="2000" err="1"/>
              <a:t>dogumtarihi</a:t>
            </a:r>
            <a:r>
              <a:rPr lang="tr-TR" sz="2000"/>
              <a:t>;</a:t>
            </a:r>
            <a:endParaRPr lang="en-US" sz="2000"/>
          </a:p>
          <a:p>
            <a:r>
              <a:rPr lang="tr-TR" sz="2000"/>
              <a:t>            } </a:t>
            </a:r>
            <a:endParaRPr lang="en-US" sz="2000"/>
          </a:p>
          <a:p>
            <a:r>
              <a:rPr lang="tr-TR" sz="2000"/>
              <a:t>            </a:t>
            </a:r>
            <a:r>
              <a:rPr lang="tr-TR" sz="2000" err="1"/>
              <a:t>public</a:t>
            </a:r>
            <a:r>
              <a:rPr lang="tr-TR" sz="2000"/>
              <a:t> </a:t>
            </a:r>
            <a:r>
              <a:rPr lang="tr-TR" sz="2000" err="1"/>
              <a:t>static</a:t>
            </a:r>
            <a:r>
              <a:rPr lang="tr-TR" sz="2000"/>
              <a:t> </a:t>
            </a:r>
            <a:r>
              <a:rPr lang="tr-TR" sz="2000" err="1"/>
              <a:t>Person</a:t>
            </a:r>
            <a:r>
              <a:rPr lang="tr-TR" sz="2000"/>
              <a:t> </a:t>
            </a:r>
            <a:r>
              <a:rPr lang="tr-TR" sz="2000" err="1"/>
              <a:t>kayitlikullanici</a:t>
            </a:r>
            <a:r>
              <a:rPr lang="tr-TR" sz="2000"/>
              <a:t> { </a:t>
            </a:r>
            <a:r>
              <a:rPr lang="tr-TR" sz="2000" err="1"/>
              <a:t>get</a:t>
            </a:r>
            <a:r>
              <a:rPr lang="tr-TR" sz="2000"/>
              <a:t>; set; }</a:t>
            </a:r>
            <a:endParaRPr lang="en-US" sz="2000"/>
          </a:p>
          <a:p>
            <a:r>
              <a:rPr lang="tr-TR" sz="2000"/>
              <a:t>        }</a:t>
            </a:r>
            <a:endParaRPr lang="tr-TR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715645" y="260985"/>
            <a:ext cx="10760710" cy="63360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tr-TR" err="1"/>
              <a:t>private</a:t>
            </a:r>
            <a:r>
              <a:rPr lang="tr-TR"/>
              <a:t> </a:t>
            </a:r>
            <a:r>
              <a:rPr lang="tr-TR" err="1"/>
              <a:t>async</a:t>
            </a:r>
            <a:r>
              <a:rPr lang="tr-TR"/>
              <a:t> </a:t>
            </a:r>
            <a:r>
              <a:rPr lang="tr-TR" err="1"/>
              <a:t>void</a:t>
            </a:r>
            <a:r>
              <a:rPr lang="tr-TR"/>
              <a:t> kayitol2_Click(</a:t>
            </a:r>
            <a:r>
              <a:rPr lang="tr-TR" err="1"/>
              <a:t>object</a:t>
            </a:r>
            <a:r>
              <a:rPr lang="tr-TR"/>
              <a:t> </a:t>
            </a:r>
            <a:r>
              <a:rPr lang="tr-TR" err="1"/>
              <a:t>sender</a:t>
            </a:r>
            <a:r>
              <a:rPr lang="tr-TR"/>
              <a:t>, </a:t>
            </a:r>
            <a:r>
              <a:rPr lang="tr-TR" err="1"/>
              <a:t>EventArgs</a:t>
            </a:r>
            <a:r>
              <a:rPr lang="tr-TR"/>
              <a:t> e)</a:t>
            </a:r>
            <a:endParaRPr lang="tr-TR"/>
          </a:p>
          <a:p>
            <a:r>
              <a:rPr lang="tr-TR"/>
              <a:t>        {</a:t>
            </a:r>
            <a:endParaRPr lang="tr-TR"/>
          </a:p>
          <a:p>
            <a:r>
              <a:rPr lang="tr-TR"/>
              <a:t>            </a:t>
            </a:r>
            <a:r>
              <a:rPr lang="tr-TR" err="1"/>
              <a:t>string</a:t>
            </a:r>
            <a:r>
              <a:rPr lang="tr-TR"/>
              <a:t> </a:t>
            </a:r>
            <a:r>
              <a:rPr lang="tr-TR" err="1"/>
              <a:t>email</a:t>
            </a:r>
            <a:r>
              <a:rPr lang="tr-TR"/>
              <a:t> = textBox1.Text;</a:t>
            </a:r>
            <a:endParaRPr lang="tr-TR"/>
          </a:p>
          <a:p>
            <a:r>
              <a:rPr lang="tr-TR"/>
              <a:t>            </a:t>
            </a:r>
            <a:r>
              <a:rPr lang="tr-TR" err="1"/>
              <a:t>string</a:t>
            </a:r>
            <a:r>
              <a:rPr lang="tr-TR"/>
              <a:t> </a:t>
            </a:r>
            <a:r>
              <a:rPr lang="tr-TR" err="1"/>
              <a:t>kullaniciadi</a:t>
            </a:r>
            <a:r>
              <a:rPr lang="tr-TR"/>
              <a:t> = textBox2.Text;</a:t>
            </a:r>
            <a:endParaRPr lang="tr-TR"/>
          </a:p>
          <a:p>
            <a:r>
              <a:rPr lang="tr-TR"/>
              <a:t>            </a:t>
            </a:r>
            <a:r>
              <a:rPr lang="tr-TR" err="1"/>
              <a:t>string</a:t>
            </a:r>
            <a:r>
              <a:rPr lang="tr-TR"/>
              <a:t> </a:t>
            </a:r>
            <a:r>
              <a:rPr lang="tr-TR" err="1"/>
              <a:t>sifre</a:t>
            </a:r>
            <a:r>
              <a:rPr lang="tr-TR"/>
              <a:t> = textBox3.Text;</a:t>
            </a:r>
            <a:endParaRPr lang="tr-TR"/>
          </a:p>
          <a:p>
            <a:r>
              <a:rPr lang="tr-TR"/>
              <a:t>            </a:t>
            </a:r>
            <a:r>
              <a:rPr lang="tr-TR" err="1"/>
              <a:t>string</a:t>
            </a:r>
            <a:r>
              <a:rPr lang="tr-TR"/>
              <a:t> </a:t>
            </a:r>
            <a:r>
              <a:rPr lang="tr-TR" err="1"/>
              <a:t>sifredogrula</a:t>
            </a:r>
            <a:r>
              <a:rPr lang="tr-TR"/>
              <a:t> = textBox4.Text;</a:t>
            </a:r>
            <a:endParaRPr lang="tr-TR"/>
          </a:p>
          <a:p>
            <a:r>
              <a:rPr lang="tr-TR"/>
              <a:t>            </a:t>
            </a:r>
            <a:r>
              <a:rPr lang="tr-TR" err="1"/>
              <a:t>string</a:t>
            </a:r>
            <a:r>
              <a:rPr lang="tr-TR"/>
              <a:t> </a:t>
            </a:r>
            <a:r>
              <a:rPr lang="tr-TR" err="1"/>
              <a:t>dogumtarihi</a:t>
            </a:r>
            <a:r>
              <a:rPr lang="tr-TR"/>
              <a:t> = dateTimePicker1.Value.ToString("</a:t>
            </a:r>
            <a:r>
              <a:rPr lang="tr-TR" err="1"/>
              <a:t>dd.MM.yyyy</a:t>
            </a:r>
            <a:r>
              <a:rPr lang="tr-TR"/>
              <a:t>");</a:t>
            </a:r>
            <a:endParaRPr lang="tr-TR"/>
          </a:p>
          <a:p>
            <a:endParaRPr lang="tr-TR"/>
          </a:p>
          <a:p>
            <a:endParaRPr lang="tr-TR"/>
          </a:p>
          <a:p>
            <a:r>
              <a:rPr lang="tr-TR"/>
              <a:t>            </a:t>
            </a:r>
            <a:r>
              <a:rPr lang="tr-TR" err="1"/>
              <a:t>int</a:t>
            </a:r>
            <a:r>
              <a:rPr lang="tr-TR"/>
              <a:t> yas = </a:t>
            </a:r>
            <a:r>
              <a:rPr lang="tr-TR" err="1"/>
              <a:t>DateTime.Now.Year</a:t>
            </a:r>
            <a:r>
              <a:rPr lang="tr-TR"/>
              <a:t> - dateTimePicker1.Value.Year;</a:t>
            </a:r>
            <a:endParaRPr lang="tr-TR"/>
          </a:p>
          <a:p>
            <a:endParaRPr lang="tr-TR"/>
          </a:p>
          <a:p>
            <a:endParaRPr lang="tr-TR"/>
          </a:p>
          <a:p>
            <a:r>
              <a:rPr lang="tr-TR"/>
              <a:t>            </a:t>
            </a:r>
            <a:r>
              <a:rPr lang="tr-TR" err="1"/>
              <a:t>Person.kayitlikullanici</a:t>
            </a:r>
            <a:r>
              <a:rPr lang="tr-TR"/>
              <a:t> = </a:t>
            </a:r>
            <a:r>
              <a:rPr lang="tr-TR" err="1"/>
              <a:t>new</a:t>
            </a:r>
            <a:r>
              <a:rPr lang="tr-TR"/>
              <a:t> </a:t>
            </a:r>
            <a:r>
              <a:rPr lang="tr-TR" err="1"/>
              <a:t>Person</a:t>
            </a:r>
            <a:r>
              <a:rPr lang="tr-TR"/>
              <a:t>(</a:t>
            </a:r>
            <a:r>
              <a:rPr lang="tr-TR" err="1"/>
              <a:t>email</a:t>
            </a:r>
            <a:r>
              <a:rPr lang="tr-TR"/>
              <a:t>, </a:t>
            </a:r>
            <a:r>
              <a:rPr lang="tr-TR" err="1"/>
              <a:t>kullaniciadi</a:t>
            </a:r>
            <a:r>
              <a:rPr lang="tr-TR"/>
              <a:t>, </a:t>
            </a:r>
            <a:r>
              <a:rPr lang="tr-TR" err="1"/>
              <a:t>sifre</a:t>
            </a:r>
            <a:r>
              <a:rPr lang="tr-TR"/>
              <a:t>, </a:t>
            </a:r>
            <a:r>
              <a:rPr lang="tr-TR" err="1"/>
              <a:t>sifredogrula</a:t>
            </a:r>
            <a:r>
              <a:rPr lang="tr-TR"/>
              <a:t>, </a:t>
            </a:r>
            <a:r>
              <a:rPr lang="tr-TR" err="1"/>
              <a:t>dogumtarihi</a:t>
            </a:r>
            <a:r>
              <a:rPr lang="tr-TR"/>
              <a:t>);</a:t>
            </a:r>
            <a:endParaRPr lang="tr-TR"/>
          </a:p>
          <a:p>
            <a:r>
              <a:rPr lang="tr-TR"/>
              <a:t>        }</a:t>
            </a:r>
            <a:endParaRPr lang="tr-TR"/>
          </a:p>
          <a:p>
            <a:endParaRPr lang="tr-TR"/>
          </a:p>
          <a:p>
            <a:endParaRPr lang="tr-TR"/>
          </a:p>
          <a:p>
            <a:endParaRPr lang="tr-TR" sz="1400"/>
          </a:p>
          <a:p>
            <a:r>
              <a:rPr lang="tr-TR" err="1"/>
              <a:t>                await</a:t>
            </a:r>
            <a:r>
              <a:rPr lang="tr-TR"/>
              <a:t> </a:t>
            </a:r>
            <a:r>
              <a:rPr lang="tr-TR" err="1"/>
              <a:t>Task.Delay</a:t>
            </a:r>
            <a:r>
              <a:rPr lang="tr-TR"/>
              <a:t>(2000);</a:t>
            </a:r>
            <a:endParaRPr lang="tr-TR"/>
          </a:p>
          <a:p>
            <a:r>
              <a:rPr lang="tr-TR"/>
              <a:t>                </a:t>
            </a:r>
            <a:r>
              <a:rPr lang="tr-TR" err="1"/>
              <a:t>this.Close</a:t>
            </a:r>
            <a:r>
              <a:rPr lang="tr-TR"/>
              <a:t>(); </a:t>
            </a:r>
            <a:endParaRPr lang="tr-TR"/>
          </a:p>
          <a:p>
            <a:r>
              <a:rPr lang="tr-TR"/>
              <a:t>//Bu kodlar kayıt tamamlandıktan sonra 2 saniye bekleyip kayıt ekranının kendi kendine kapanmasını sağlıyor.</a:t>
            </a:r>
            <a:endParaRPr lang="tr-TR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lektronik donanım, ekran görüntüsü, yazılı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6308" y="180800"/>
            <a:ext cx="6481938" cy="6510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74625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2994025" y="174625"/>
            <a:ext cx="6765925" cy="66319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tr-TR" sz="1600">
                <a:ea typeface="+mn-lt"/>
                <a:cs typeface="+mn-lt"/>
              </a:rPr>
              <a:t>  </a:t>
            </a:r>
            <a:r>
              <a:rPr lang="tr-TR" sz="1600" err="1">
                <a:ea typeface="+mn-lt"/>
                <a:cs typeface="+mn-lt"/>
              </a:rPr>
              <a:t>private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void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kitapekle_Click</a:t>
            </a:r>
            <a:r>
              <a:rPr lang="tr-TR" sz="1600">
                <a:ea typeface="+mn-lt"/>
                <a:cs typeface="+mn-lt"/>
              </a:rPr>
              <a:t>(</a:t>
            </a:r>
            <a:r>
              <a:rPr lang="tr-TR" sz="1600" err="1">
                <a:ea typeface="+mn-lt"/>
                <a:cs typeface="+mn-lt"/>
              </a:rPr>
              <a:t>object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sender</a:t>
            </a:r>
            <a:r>
              <a:rPr lang="tr-TR" sz="160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EventArgs</a:t>
            </a:r>
            <a:r>
              <a:rPr lang="tr-TR" sz="1600">
                <a:ea typeface="+mn-lt"/>
                <a:cs typeface="+mn-lt"/>
              </a:rPr>
              <a:t> e)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Form7 </a:t>
            </a:r>
            <a:r>
              <a:rPr lang="tr-TR" sz="1600" err="1">
                <a:ea typeface="+mn-lt"/>
                <a:cs typeface="+mn-lt"/>
              </a:rPr>
              <a:t>kitapekle</a:t>
            </a:r>
            <a:r>
              <a:rPr lang="tr-TR" sz="1600">
                <a:ea typeface="+mn-lt"/>
                <a:cs typeface="+mn-lt"/>
              </a:rPr>
              <a:t> = </a:t>
            </a:r>
            <a:r>
              <a:rPr lang="tr-TR" sz="1600" err="1">
                <a:ea typeface="+mn-lt"/>
                <a:cs typeface="+mn-lt"/>
              </a:rPr>
              <a:t>new</a:t>
            </a:r>
            <a:r>
              <a:rPr lang="tr-TR" sz="1600">
                <a:ea typeface="+mn-lt"/>
                <a:cs typeface="+mn-lt"/>
              </a:rPr>
              <a:t> Form7();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kitapekle.Show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this.Hide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}</a:t>
            </a:r>
            <a:endParaRPr lang="tr-TR" sz="1600"/>
          </a:p>
          <a:p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</a:t>
            </a:r>
            <a:r>
              <a:rPr lang="tr-TR" sz="1600" err="1">
                <a:ea typeface="+mn-lt"/>
                <a:cs typeface="+mn-lt"/>
              </a:rPr>
              <a:t>private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void</a:t>
            </a:r>
            <a:r>
              <a:rPr lang="tr-TR" sz="1600">
                <a:ea typeface="+mn-lt"/>
                <a:cs typeface="+mn-lt"/>
              </a:rPr>
              <a:t> favori_Click_1(</a:t>
            </a:r>
            <a:r>
              <a:rPr lang="tr-TR" sz="1600" err="1">
                <a:ea typeface="+mn-lt"/>
                <a:cs typeface="+mn-lt"/>
              </a:rPr>
              <a:t>object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sender</a:t>
            </a:r>
            <a:r>
              <a:rPr lang="tr-TR" sz="160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EventArgs</a:t>
            </a:r>
            <a:r>
              <a:rPr lang="tr-TR" sz="1600">
                <a:ea typeface="+mn-lt"/>
                <a:cs typeface="+mn-lt"/>
              </a:rPr>
              <a:t> e)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favorilerim </a:t>
            </a:r>
            <a:r>
              <a:rPr lang="tr-TR" sz="1600" err="1">
                <a:ea typeface="+mn-lt"/>
                <a:cs typeface="+mn-lt"/>
              </a:rPr>
              <a:t>favorilerim</a:t>
            </a:r>
            <a:r>
              <a:rPr lang="tr-TR" sz="1600">
                <a:ea typeface="+mn-lt"/>
                <a:cs typeface="+mn-lt"/>
              </a:rPr>
              <a:t> = </a:t>
            </a:r>
            <a:r>
              <a:rPr lang="tr-TR" sz="1600" err="1">
                <a:ea typeface="+mn-lt"/>
                <a:cs typeface="+mn-lt"/>
              </a:rPr>
              <a:t>new</a:t>
            </a:r>
            <a:r>
              <a:rPr lang="tr-TR" sz="1600">
                <a:ea typeface="+mn-lt"/>
                <a:cs typeface="+mn-lt"/>
              </a:rPr>
              <a:t> favorilerim();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favorilerim.Show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this.Hide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}</a:t>
            </a:r>
            <a:endParaRPr lang="tr-TR" sz="1600"/>
          </a:p>
          <a:p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</a:t>
            </a:r>
            <a:r>
              <a:rPr lang="tr-TR" sz="1600" err="1">
                <a:ea typeface="+mn-lt"/>
                <a:cs typeface="+mn-lt"/>
              </a:rPr>
              <a:t>private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void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kaydettiklerim_Click</a:t>
            </a:r>
            <a:r>
              <a:rPr lang="tr-TR" sz="1600">
                <a:ea typeface="+mn-lt"/>
                <a:cs typeface="+mn-lt"/>
              </a:rPr>
              <a:t>(</a:t>
            </a:r>
            <a:r>
              <a:rPr lang="tr-TR" sz="1600" err="1">
                <a:ea typeface="+mn-lt"/>
                <a:cs typeface="+mn-lt"/>
              </a:rPr>
              <a:t>object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sender</a:t>
            </a:r>
            <a:r>
              <a:rPr lang="tr-TR" sz="160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EventArgs</a:t>
            </a:r>
            <a:r>
              <a:rPr lang="tr-TR" sz="1600">
                <a:ea typeface="+mn-lt"/>
                <a:cs typeface="+mn-lt"/>
              </a:rPr>
              <a:t> e)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Form5 kaydettiklerim = </a:t>
            </a:r>
            <a:r>
              <a:rPr lang="tr-TR" sz="1600" err="1">
                <a:ea typeface="+mn-lt"/>
                <a:cs typeface="+mn-lt"/>
              </a:rPr>
              <a:t>new</a:t>
            </a:r>
            <a:r>
              <a:rPr lang="tr-TR" sz="1600">
                <a:ea typeface="+mn-lt"/>
                <a:cs typeface="+mn-lt"/>
              </a:rPr>
              <a:t> Form5();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kaydettiklerim.Show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this.Hide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}</a:t>
            </a:r>
            <a:endParaRPr lang="tr-TR" sz="1600"/>
          </a:p>
          <a:p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</a:t>
            </a:r>
            <a:r>
              <a:rPr lang="tr-TR" sz="1600" err="1">
                <a:ea typeface="+mn-lt"/>
                <a:cs typeface="+mn-lt"/>
              </a:rPr>
              <a:t>private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void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okuduklarim_Click</a:t>
            </a:r>
            <a:r>
              <a:rPr lang="tr-TR" sz="1600">
                <a:ea typeface="+mn-lt"/>
                <a:cs typeface="+mn-lt"/>
              </a:rPr>
              <a:t>(</a:t>
            </a:r>
            <a:r>
              <a:rPr lang="tr-TR" sz="1600" err="1">
                <a:ea typeface="+mn-lt"/>
                <a:cs typeface="+mn-lt"/>
              </a:rPr>
              <a:t>object</a:t>
            </a:r>
            <a:r>
              <a:rPr lang="tr-TR" sz="1600">
                <a:ea typeface="+mn-lt"/>
                <a:cs typeface="+mn-lt"/>
              </a:rPr>
              <a:t> </a:t>
            </a:r>
            <a:r>
              <a:rPr lang="tr-TR" sz="1600" err="1">
                <a:ea typeface="+mn-lt"/>
                <a:cs typeface="+mn-lt"/>
              </a:rPr>
              <a:t>sender</a:t>
            </a:r>
            <a:r>
              <a:rPr lang="tr-TR" sz="1600">
                <a:ea typeface="+mn-lt"/>
                <a:cs typeface="+mn-lt"/>
              </a:rPr>
              <a:t>, </a:t>
            </a:r>
            <a:r>
              <a:rPr lang="tr-TR" sz="1600" err="1">
                <a:ea typeface="+mn-lt"/>
                <a:cs typeface="+mn-lt"/>
              </a:rPr>
              <a:t>EventArgs</a:t>
            </a:r>
            <a:r>
              <a:rPr lang="tr-TR" sz="1600">
                <a:ea typeface="+mn-lt"/>
                <a:cs typeface="+mn-lt"/>
              </a:rPr>
              <a:t> e)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{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Form6 </a:t>
            </a:r>
            <a:r>
              <a:rPr lang="tr-TR" sz="1600" err="1">
                <a:ea typeface="+mn-lt"/>
                <a:cs typeface="+mn-lt"/>
              </a:rPr>
              <a:t>okuduklarim</a:t>
            </a:r>
            <a:r>
              <a:rPr lang="tr-TR" sz="1600">
                <a:ea typeface="+mn-lt"/>
                <a:cs typeface="+mn-lt"/>
              </a:rPr>
              <a:t> = </a:t>
            </a:r>
            <a:r>
              <a:rPr lang="tr-TR" sz="1600" err="1">
                <a:ea typeface="+mn-lt"/>
                <a:cs typeface="+mn-lt"/>
              </a:rPr>
              <a:t>new</a:t>
            </a:r>
            <a:r>
              <a:rPr lang="tr-TR" sz="1600">
                <a:ea typeface="+mn-lt"/>
                <a:cs typeface="+mn-lt"/>
              </a:rPr>
              <a:t> Form6();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okuduklarim.Show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    </a:t>
            </a:r>
            <a:r>
              <a:rPr lang="tr-TR" sz="1600" err="1">
                <a:ea typeface="+mn-lt"/>
                <a:cs typeface="+mn-lt"/>
              </a:rPr>
              <a:t>this.Hide</a:t>
            </a:r>
            <a:r>
              <a:rPr lang="tr-TR" sz="1600">
                <a:ea typeface="+mn-lt"/>
                <a:cs typeface="+mn-lt"/>
              </a:rPr>
              <a:t>();</a:t>
            </a:r>
            <a:endParaRPr lang="tr-TR" sz="1600"/>
          </a:p>
          <a:p>
            <a:r>
              <a:rPr lang="tr-TR" sz="1600">
                <a:ea typeface="+mn-lt"/>
                <a:cs typeface="+mn-lt"/>
              </a:rPr>
              <a:t>        }</a:t>
            </a:r>
            <a:endParaRPr lang="tr-TR" sz="1600"/>
          </a:p>
          <a:p>
            <a:endParaRPr lang="tr-TR" sz="1400"/>
          </a:p>
          <a:p>
            <a:endParaRPr lang="tr-TR" sz="1400"/>
          </a:p>
          <a:p>
            <a:endParaRPr lang="tr-TR" sz="1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 görüntüsü, yazı tipi, sayı, numara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880" y="97366"/>
            <a:ext cx="5362575" cy="6663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5050</Words>
  <Application>WPS Slides</Application>
  <PresentationFormat>Geniş ekran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Segoe UI Variable Display</vt:lpstr>
      <vt:lpstr>Calibri</vt:lpstr>
      <vt:lpstr>Ofis Teması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Rabi</cp:lastModifiedBy>
  <cp:revision>8</cp:revision>
  <dcterms:created xsi:type="dcterms:W3CDTF">2025-04-20T14:44:00Z</dcterms:created>
  <dcterms:modified xsi:type="dcterms:W3CDTF">2025-04-21T11:50:01Z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DE202D0FE9BB4B98AD73EE572473D4FE_12</vt:lpwstr>
  </property>
  <property fmtid="{D5CDD505-2E9C-101B-9397-08002B2CF9AE}" pid="3" name="KSOProductBuildVer">
    <vt:lpwstr>1033-12.2.0.20795</vt:lpwstr>
  </property>
</Properties>
</file>