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56" r:id="rId3"/>
    <p:sldId id="257" r:id="rId4"/>
    <p:sldId id="258" r:id="rId5"/>
    <p:sldId id="259" r:id="rId6"/>
    <p:sldId id="260" r:id="rId7"/>
    <p:sldId id="304" r:id="rId8"/>
    <p:sldId id="306" r:id="rId9"/>
    <p:sldId id="308" r:id="rId10"/>
    <p:sldId id="309" r:id="rId11"/>
    <p:sldId id="310" r:id="rId12"/>
    <p:sldId id="311" r:id="rId13"/>
    <p:sldId id="318" r:id="rId14"/>
    <p:sldId id="322" r:id="rId15"/>
    <p:sldId id="323" r:id="rId16"/>
    <p:sldId id="316" r:id="rId17"/>
    <p:sldId id="307" r:id="rId18"/>
    <p:sldId id="270" r:id="rId19"/>
    <p:sldId id="313" r:id="rId20"/>
    <p:sldId id="324" r:id="rId21"/>
    <p:sldId id="328" r:id="rId22"/>
    <p:sldId id="329" r:id="rId23"/>
    <p:sldId id="330" r:id="rId24"/>
    <p:sldId id="337" r:id="rId25"/>
    <p:sldId id="340" r:id="rId26"/>
    <p:sldId id="339" r:id="rId27"/>
    <p:sldId id="341" r:id="rId28"/>
    <p:sldId id="331" r:id="rId29"/>
    <p:sldId id="332" r:id="rId30"/>
    <p:sldId id="333" r:id="rId31"/>
    <p:sldId id="334" r:id="rId32"/>
    <p:sldId id="335" r:id="rId33"/>
    <p:sldId id="336" r:id="rId34"/>
    <p:sldId id="338" r:id="rId3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8DCED-127D-4AD7-A0FB-25E05182749A}" type="datetimeFigureOut">
              <a:rPr lang="LID4096" smtClean="0"/>
              <a:t>05/31/2024</a:t>
            </a:fld>
            <a:endParaRPr lang="LID4096"/>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04699-5F56-4C42-8031-1B3097367DE1}" type="slidenum">
              <a:rPr lang="LID4096" smtClean="0"/>
              <a:t>‹N°›</a:t>
            </a:fld>
            <a:endParaRPr lang="LID4096"/>
          </a:p>
        </p:txBody>
      </p:sp>
    </p:spTree>
    <p:extLst>
      <p:ext uri="{BB962C8B-B14F-4D97-AF65-F5344CB8AC3E}">
        <p14:creationId xmlns:p14="http://schemas.microsoft.com/office/powerpoint/2010/main" val="2661043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93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706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90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37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427E6-5125-601E-A9CA-ABECA67F758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LID4096"/>
          </a:p>
        </p:txBody>
      </p:sp>
      <p:sp>
        <p:nvSpPr>
          <p:cNvPr id="3" name="Sous-titre 2">
            <a:extLst>
              <a:ext uri="{FF2B5EF4-FFF2-40B4-BE49-F238E27FC236}">
                <a16:creationId xmlns:a16="http://schemas.microsoft.com/office/drawing/2014/main" id="{88F80AD6-DD0C-2780-83F0-ABF71A512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LID4096"/>
          </a:p>
        </p:txBody>
      </p:sp>
      <p:sp>
        <p:nvSpPr>
          <p:cNvPr id="4" name="Espace réservé de la date 3">
            <a:extLst>
              <a:ext uri="{FF2B5EF4-FFF2-40B4-BE49-F238E27FC236}">
                <a16:creationId xmlns:a16="http://schemas.microsoft.com/office/drawing/2014/main" id="{C9F7740A-3807-0A99-F204-48769BBEC955}"/>
              </a:ext>
            </a:extLst>
          </p:cNvPr>
          <p:cNvSpPr>
            <a:spLocks noGrp="1"/>
          </p:cNvSpPr>
          <p:nvPr>
            <p:ph type="dt" sz="half" idx="10"/>
          </p:nvPr>
        </p:nvSpPr>
        <p:spPr/>
        <p:txBody>
          <a:bodyPr/>
          <a:lstStyle/>
          <a:p>
            <a:fld id="{533DA591-0126-4559-A6DD-F00828B49D63}" type="datetimeFigureOut">
              <a:rPr lang="LID4096" smtClean="0"/>
              <a:t>05/31/2024</a:t>
            </a:fld>
            <a:endParaRPr lang="LID4096"/>
          </a:p>
        </p:txBody>
      </p:sp>
      <p:sp>
        <p:nvSpPr>
          <p:cNvPr id="5" name="Espace réservé du pied de page 4">
            <a:extLst>
              <a:ext uri="{FF2B5EF4-FFF2-40B4-BE49-F238E27FC236}">
                <a16:creationId xmlns:a16="http://schemas.microsoft.com/office/drawing/2014/main" id="{42F8CCFA-F3B2-8BC5-2728-49E593B503FE}"/>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74C3D245-1CC0-B884-44DC-11CA03366724}"/>
              </a:ext>
            </a:extLst>
          </p:cNvPr>
          <p:cNvSpPr>
            <a:spLocks noGrp="1"/>
          </p:cNvSpPr>
          <p:nvPr>
            <p:ph type="sldNum" sz="quarter" idx="12"/>
          </p:nvPr>
        </p:nvSpPr>
        <p:spPr/>
        <p:txBody>
          <a:bodyPr/>
          <a:lstStyle/>
          <a:p>
            <a:fld id="{B0F20D74-E48F-4333-9435-E40F94D35639}" type="slidenum">
              <a:rPr lang="LID4096" smtClean="0"/>
              <a:t>‹N°›</a:t>
            </a:fld>
            <a:endParaRPr lang="LID4096"/>
          </a:p>
        </p:txBody>
      </p:sp>
    </p:spTree>
    <p:extLst>
      <p:ext uri="{BB962C8B-B14F-4D97-AF65-F5344CB8AC3E}">
        <p14:creationId xmlns:p14="http://schemas.microsoft.com/office/powerpoint/2010/main" val="35809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AEC692-96A8-1848-1ACC-AC1B2ED11059}"/>
              </a:ext>
            </a:extLst>
          </p:cNvPr>
          <p:cNvSpPr>
            <a:spLocks noGrp="1"/>
          </p:cNvSpPr>
          <p:nvPr>
            <p:ph type="title"/>
          </p:nvPr>
        </p:nvSpPr>
        <p:spPr/>
        <p:txBody>
          <a:bodyPr/>
          <a:lstStyle/>
          <a:p>
            <a:r>
              <a:rPr lang="fr-FR"/>
              <a:t>Modifiez le style du titre</a:t>
            </a:r>
            <a:endParaRPr lang="LID4096"/>
          </a:p>
        </p:txBody>
      </p:sp>
      <p:sp>
        <p:nvSpPr>
          <p:cNvPr id="3" name="Espace réservé du texte vertical 2">
            <a:extLst>
              <a:ext uri="{FF2B5EF4-FFF2-40B4-BE49-F238E27FC236}">
                <a16:creationId xmlns:a16="http://schemas.microsoft.com/office/drawing/2014/main" id="{0D11596E-F422-3923-EF3F-19356E8F26A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BF72BAF7-F326-56BA-25E7-A7BD364D2F54}"/>
              </a:ext>
            </a:extLst>
          </p:cNvPr>
          <p:cNvSpPr>
            <a:spLocks noGrp="1"/>
          </p:cNvSpPr>
          <p:nvPr>
            <p:ph type="dt" sz="half" idx="10"/>
          </p:nvPr>
        </p:nvSpPr>
        <p:spPr/>
        <p:txBody>
          <a:bodyPr/>
          <a:lstStyle/>
          <a:p>
            <a:fld id="{533DA591-0126-4559-A6DD-F00828B49D63}" type="datetimeFigureOut">
              <a:rPr lang="LID4096" smtClean="0"/>
              <a:t>05/31/2024</a:t>
            </a:fld>
            <a:endParaRPr lang="LID4096"/>
          </a:p>
        </p:txBody>
      </p:sp>
      <p:sp>
        <p:nvSpPr>
          <p:cNvPr id="5" name="Espace réservé du pied de page 4">
            <a:extLst>
              <a:ext uri="{FF2B5EF4-FFF2-40B4-BE49-F238E27FC236}">
                <a16:creationId xmlns:a16="http://schemas.microsoft.com/office/drawing/2014/main" id="{0F0AA536-E9DD-2294-9237-83395C15CE0B}"/>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F8B9A2BE-39A5-C007-999D-C83FFDAB0C21}"/>
              </a:ext>
            </a:extLst>
          </p:cNvPr>
          <p:cNvSpPr>
            <a:spLocks noGrp="1"/>
          </p:cNvSpPr>
          <p:nvPr>
            <p:ph type="sldNum" sz="quarter" idx="12"/>
          </p:nvPr>
        </p:nvSpPr>
        <p:spPr/>
        <p:txBody>
          <a:bodyPr/>
          <a:lstStyle/>
          <a:p>
            <a:fld id="{B0F20D74-E48F-4333-9435-E40F94D35639}" type="slidenum">
              <a:rPr lang="LID4096" smtClean="0"/>
              <a:t>‹N°›</a:t>
            </a:fld>
            <a:endParaRPr lang="LID4096"/>
          </a:p>
        </p:txBody>
      </p:sp>
    </p:spTree>
    <p:extLst>
      <p:ext uri="{BB962C8B-B14F-4D97-AF65-F5344CB8AC3E}">
        <p14:creationId xmlns:p14="http://schemas.microsoft.com/office/powerpoint/2010/main" val="1153638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1A0C3D5-FBC8-F850-075B-DA614F11DCD2}"/>
              </a:ext>
            </a:extLst>
          </p:cNvPr>
          <p:cNvSpPr>
            <a:spLocks noGrp="1"/>
          </p:cNvSpPr>
          <p:nvPr>
            <p:ph type="title" orient="vert"/>
          </p:nvPr>
        </p:nvSpPr>
        <p:spPr>
          <a:xfrm>
            <a:off x="8724900" y="365125"/>
            <a:ext cx="2628900" cy="5811838"/>
          </a:xfrm>
        </p:spPr>
        <p:txBody>
          <a:bodyPr vert="eaVert"/>
          <a:lstStyle/>
          <a:p>
            <a:r>
              <a:rPr lang="fr-FR"/>
              <a:t>Modifiez le style du titre</a:t>
            </a:r>
            <a:endParaRPr lang="LID4096"/>
          </a:p>
        </p:txBody>
      </p:sp>
      <p:sp>
        <p:nvSpPr>
          <p:cNvPr id="3" name="Espace réservé du texte vertical 2">
            <a:extLst>
              <a:ext uri="{FF2B5EF4-FFF2-40B4-BE49-F238E27FC236}">
                <a16:creationId xmlns:a16="http://schemas.microsoft.com/office/drawing/2014/main" id="{CD73E13A-0866-A91E-B5EE-E0E560E9C3C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F2108E3F-BB51-05E7-8CDB-8A394DFB1670}"/>
              </a:ext>
            </a:extLst>
          </p:cNvPr>
          <p:cNvSpPr>
            <a:spLocks noGrp="1"/>
          </p:cNvSpPr>
          <p:nvPr>
            <p:ph type="dt" sz="half" idx="10"/>
          </p:nvPr>
        </p:nvSpPr>
        <p:spPr/>
        <p:txBody>
          <a:bodyPr/>
          <a:lstStyle/>
          <a:p>
            <a:fld id="{533DA591-0126-4559-A6DD-F00828B49D63}" type="datetimeFigureOut">
              <a:rPr lang="LID4096" smtClean="0"/>
              <a:t>05/31/2024</a:t>
            </a:fld>
            <a:endParaRPr lang="LID4096"/>
          </a:p>
        </p:txBody>
      </p:sp>
      <p:sp>
        <p:nvSpPr>
          <p:cNvPr id="5" name="Espace réservé du pied de page 4">
            <a:extLst>
              <a:ext uri="{FF2B5EF4-FFF2-40B4-BE49-F238E27FC236}">
                <a16:creationId xmlns:a16="http://schemas.microsoft.com/office/drawing/2014/main" id="{6E8DABD7-54D9-C26A-85D6-878DD2DE772E}"/>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E6E515B6-5249-A4D1-2A79-701B4D906AD7}"/>
              </a:ext>
            </a:extLst>
          </p:cNvPr>
          <p:cNvSpPr>
            <a:spLocks noGrp="1"/>
          </p:cNvSpPr>
          <p:nvPr>
            <p:ph type="sldNum" sz="quarter" idx="12"/>
          </p:nvPr>
        </p:nvSpPr>
        <p:spPr/>
        <p:txBody>
          <a:bodyPr/>
          <a:lstStyle/>
          <a:p>
            <a:fld id="{B0F20D74-E48F-4333-9435-E40F94D35639}" type="slidenum">
              <a:rPr lang="LID4096" smtClean="0"/>
              <a:t>‹N°›</a:t>
            </a:fld>
            <a:endParaRPr lang="LID4096"/>
          </a:p>
        </p:txBody>
      </p:sp>
    </p:spTree>
    <p:extLst>
      <p:ext uri="{BB962C8B-B14F-4D97-AF65-F5344CB8AC3E}">
        <p14:creationId xmlns:p14="http://schemas.microsoft.com/office/powerpoint/2010/main" val="52352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7769400" y="6017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10752367" y="1183800"/>
            <a:ext cx="775733" cy="776467"/>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9804067" y="421701"/>
            <a:ext cx="389367" cy="390100"/>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p:nvPr/>
        </p:nvSpPr>
        <p:spPr>
          <a:xfrm>
            <a:off x="7587440" y="56774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584434" y="564367"/>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636092" y="616413"/>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633104" y="613036"/>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688877" y="66918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685887" y="666190"/>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 name="Google Shape;31;p2"/>
          <p:cNvGrpSpPr/>
          <p:nvPr/>
        </p:nvGrpSpPr>
        <p:grpSpPr>
          <a:xfrm>
            <a:off x="7257800" y="385700"/>
            <a:ext cx="233351" cy="36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320067" y="227833"/>
            <a:ext cx="233351" cy="36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 name="Google Shape;39;p2"/>
          <p:cNvGrpSpPr/>
          <p:nvPr/>
        </p:nvGrpSpPr>
        <p:grpSpPr>
          <a:xfrm>
            <a:off x="10758334" y="2109067"/>
            <a:ext cx="233351" cy="36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4627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45266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5979326" y="5910667"/>
            <a:ext cx="233351"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577134" y="0"/>
            <a:ext cx="11037733"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92060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2410228" y="451100"/>
            <a:ext cx="7371600" cy="81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6608064" y="2962656"/>
            <a:ext cx="2779600" cy="37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0" name="Google Shape;180;p5"/>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1" name="Google Shape;181;p5"/>
          <p:cNvSpPr txBox="1">
            <a:spLocks noGrp="1"/>
          </p:cNvSpPr>
          <p:nvPr>
            <p:ph type="title" idx="5" hasCustomPrompt="1"/>
          </p:nvPr>
        </p:nvSpPr>
        <p:spPr>
          <a:xfrm>
            <a:off x="3706368"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82" name="Google Shape;182;p5"/>
          <p:cNvSpPr txBox="1">
            <a:spLocks noGrp="1"/>
          </p:cNvSpPr>
          <p:nvPr>
            <p:ph type="title" idx="6" hasCustomPrompt="1"/>
          </p:nvPr>
        </p:nvSpPr>
        <p:spPr>
          <a:xfrm>
            <a:off x="7522464"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183" name="Google Shape;183;p5"/>
          <p:cNvGrpSpPr/>
          <p:nvPr/>
        </p:nvGrpSpPr>
        <p:grpSpPr>
          <a:xfrm>
            <a:off x="577134" y="0"/>
            <a:ext cx="11037733" cy="68876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3312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2431300" y="451104"/>
            <a:ext cx="732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577134" y="0"/>
            <a:ext cx="11037733" cy="68876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89222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799502" y="797889"/>
            <a:ext cx="8604973" cy="4841515"/>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 name="Google Shape;370;p8"/>
          <p:cNvSpPr txBox="1">
            <a:spLocks noGrp="1"/>
          </p:cNvSpPr>
          <p:nvPr>
            <p:ph type="title"/>
          </p:nvPr>
        </p:nvSpPr>
        <p:spPr>
          <a:xfrm>
            <a:off x="3499104" y="2161004"/>
            <a:ext cx="5206000" cy="25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371" name="Google Shape;371;p8"/>
          <p:cNvGrpSpPr/>
          <p:nvPr/>
        </p:nvGrpSpPr>
        <p:grpSpPr>
          <a:xfrm>
            <a:off x="-9156" y="-8833"/>
            <a:ext cx="12203123" cy="6802733"/>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268384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1194816" y="2718816"/>
            <a:ext cx="4754800" cy="18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40" name="Google Shape;440;p9"/>
          <p:cNvSpPr txBox="1">
            <a:spLocks noGrp="1"/>
          </p:cNvSpPr>
          <p:nvPr>
            <p:ph type="body" idx="1"/>
          </p:nvPr>
        </p:nvSpPr>
        <p:spPr>
          <a:xfrm>
            <a:off x="6532200" y="1095800"/>
            <a:ext cx="4128000" cy="4638400"/>
          </a:xfrm>
          <a:prstGeom prst="rect">
            <a:avLst/>
          </a:prstGeom>
          <a:noFill/>
          <a:ln>
            <a:noFill/>
          </a:ln>
        </p:spPr>
        <p:txBody>
          <a:bodyPr spcFirstLastPara="1" wrap="square" lIns="91425" tIns="91425" rIns="91425" bIns="91425" anchor="t" anchorCtr="0">
            <a:noAutofit/>
          </a:bodyPr>
          <a:lstStyle>
            <a:lvl1pPr marL="609585" lvl="0"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219170" lvl="1"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828754" lvl="2"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438339" lvl="3"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3047924" lvl="4"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657509" lvl="5"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4267093" lvl="6"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876678" lvl="7"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5486263" lvl="8"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665867" y="1279567"/>
            <a:ext cx="77573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9"/>
          <p:cNvGrpSpPr/>
          <p:nvPr/>
        </p:nvGrpSpPr>
        <p:grpSpPr>
          <a:xfrm flipH="1">
            <a:off x="2000534" y="517467"/>
            <a:ext cx="389367"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6" name="Google Shape;456;p9"/>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9"/>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9"/>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9"/>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9"/>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9"/>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2" name="Google Shape;462;p9"/>
          <p:cNvGrpSpPr/>
          <p:nvPr/>
        </p:nvGrpSpPr>
        <p:grpSpPr>
          <a:xfrm flipH="1">
            <a:off x="4702817" y="481467"/>
            <a:ext cx="233351"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9"/>
          <p:cNvGrpSpPr/>
          <p:nvPr/>
        </p:nvGrpSpPr>
        <p:grpSpPr>
          <a:xfrm flipH="1">
            <a:off x="640550" y="323600"/>
            <a:ext cx="233351"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9"/>
          <p:cNvGrpSpPr/>
          <p:nvPr/>
        </p:nvGrpSpPr>
        <p:grpSpPr>
          <a:xfrm flipH="1">
            <a:off x="1202283" y="2204833"/>
            <a:ext cx="233351"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74" name="Google Shape;474;p9"/>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665867" y="5254567"/>
            <a:ext cx="77573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9"/>
          <p:cNvGrpSpPr/>
          <p:nvPr/>
        </p:nvGrpSpPr>
        <p:grpSpPr>
          <a:xfrm rot="10800000">
            <a:off x="2426101" y="6115667"/>
            <a:ext cx="389367"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 name="Google Shape;488;p9"/>
          <p:cNvGrpSpPr/>
          <p:nvPr/>
        </p:nvGrpSpPr>
        <p:grpSpPr>
          <a:xfrm rot="10800000">
            <a:off x="283367" y="6194067"/>
            <a:ext cx="23333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9"/>
          <p:cNvGrpSpPr/>
          <p:nvPr/>
        </p:nvGrpSpPr>
        <p:grpSpPr>
          <a:xfrm rot="10800000">
            <a:off x="640550" y="6469767"/>
            <a:ext cx="233351"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7" name="Google Shape;497;p9"/>
          <p:cNvGrpSpPr/>
          <p:nvPr/>
        </p:nvGrpSpPr>
        <p:grpSpPr>
          <a:xfrm rot="10800000">
            <a:off x="1405483" y="5198133"/>
            <a:ext cx="233351"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534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extLst>
      <p:ext uri="{BB962C8B-B14F-4D97-AF65-F5344CB8AC3E}">
        <p14:creationId xmlns:p14="http://schemas.microsoft.com/office/powerpoint/2010/main" val="111568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30A1B8-D067-AAAF-37DF-A8D459E77D5E}"/>
              </a:ext>
            </a:extLst>
          </p:cNvPr>
          <p:cNvSpPr>
            <a:spLocks noGrp="1"/>
          </p:cNvSpPr>
          <p:nvPr>
            <p:ph type="title"/>
          </p:nvPr>
        </p:nvSpPr>
        <p:spPr/>
        <p:txBody>
          <a:body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DBE91D34-6A91-A22F-94F1-4FBD517489E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A3CB52E7-60E5-99C3-A2AF-3D9382BD13C7}"/>
              </a:ext>
            </a:extLst>
          </p:cNvPr>
          <p:cNvSpPr>
            <a:spLocks noGrp="1"/>
          </p:cNvSpPr>
          <p:nvPr>
            <p:ph type="dt" sz="half" idx="10"/>
          </p:nvPr>
        </p:nvSpPr>
        <p:spPr/>
        <p:txBody>
          <a:bodyPr/>
          <a:lstStyle/>
          <a:p>
            <a:fld id="{533DA591-0126-4559-A6DD-F00828B49D63}" type="datetimeFigureOut">
              <a:rPr lang="LID4096" smtClean="0"/>
              <a:t>05/31/2024</a:t>
            </a:fld>
            <a:endParaRPr lang="LID4096"/>
          </a:p>
        </p:txBody>
      </p:sp>
      <p:sp>
        <p:nvSpPr>
          <p:cNvPr id="5" name="Espace réservé du pied de page 4">
            <a:extLst>
              <a:ext uri="{FF2B5EF4-FFF2-40B4-BE49-F238E27FC236}">
                <a16:creationId xmlns:a16="http://schemas.microsoft.com/office/drawing/2014/main" id="{B8EA5F68-A988-72F6-9042-C05A2069095F}"/>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82D56938-BE91-5FFC-82F3-235BF7EDA646}"/>
              </a:ext>
            </a:extLst>
          </p:cNvPr>
          <p:cNvSpPr>
            <a:spLocks noGrp="1"/>
          </p:cNvSpPr>
          <p:nvPr>
            <p:ph type="sldNum" sz="quarter" idx="12"/>
          </p:nvPr>
        </p:nvSpPr>
        <p:spPr/>
        <p:txBody>
          <a:bodyPr/>
          <a:lstStyle/>
          <a:p>
            <a:fld id="{B0F20D74-E48F-4333-9435-E40F94D35639}" type="slidenum">
              <a:rPr lang="LID4096" smtClean="0"/>
              <a:t>‹N°›</a:t>
            </a:fld>
            <a:endParaRPr lang="LID4096"/>
          </a:p>
        </p:txBody>
      </p:sp>
    </p:spTree>
    <p:extLst>
      <p:ext uri="{BB962C8B-B14F-4D97-AF65-F5344CB8AC3E}">
        <p14:creationId xmlns:p14="http://schemas.microsoft.com/office/powerpoint/2010/main" val="1971721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4071052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22848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4"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0" name="Google Shape;720;p16"/>
          <p:cNvGrpSpPr/>
          <p:nvPr/>
        </p:nvGrpSpPr>
        <p:grpSpPr>
          <a:xfrm>
            <a:off x="1434386"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7" y="702567"/>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6" name="Google Shape;736;p16"/>
          <p:cNvGrpSpPr/>
          <p:nvPr/>
        </p:nvGrpSpPr>
        <p:grpSpPr>
          <a:xfrm>
            <a:off x="9378501"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1" name="Google Shape;741;p16"/>
          <p:cNvGrpSpPr/>
          <p:nvPr/>
        </p:nvGrpSpPr>
        <p:grpSpPr>
          <a:xfrm>
            <a:off x="11677267" y="306200"/>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6"/>
          <p:cNvGrpSpPr/>
          <p:nvPr/>
        </p:nvGrpSpPr>
        <p:grpSpPr>
          <a:xfrm>
            <a:off x="11320067"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6"/>
          <p:cNvGrpSpPr/>
          <p:nvPr/>
        </p:nvGrpSpPr>
        <p:grpSpPr>
          <a:xfrm>
            <a:off x="10555134"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22038480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ix columns of text">
  <p:cSld name="Six columns of text">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4120896" y="451104"/>
            <a:ext cx="3950400" cy="768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2029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2029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4919403" y="2117781"/>
            <a:ext cx="23532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4919403"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7808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7808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2029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2029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4796600" y="4287948"/>
            <a:ext cx="25988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4796667" y="4741356"/>
            <a:ext cx="25988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7808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7808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3872377" y="60174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2082777" y="5989767"/>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346077" y="58773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9156" y="5324733"/>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704444" y="6017433"/>
            <a:ext cx="775733" cy="776467"/>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17"/>
          <p:cNvGrpSpPr/>
          <p:nvPr/>
        </p:nvGrpSpPr>
        <p:grpSpPr>
          <a:xfrm flipH="1">
            <a:off x="3663478" y="5787285"/>
            <a:ext cx="389367" cy="390100"/>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17"/>
          <p:cNvGrpSpPr/>
          <p:nvPr/>
        </p:nvGrpSpPr>
        <p:grpSpPr>
          <a:xfrm flipH="1">
            <a:off x="228411" y="5753367"/>
            <a:ext cx="233333" cy="233333"/>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5" name="Google Shape;795;p17"/>
          <p:cNvGrpSpPr/>
          <p:nvPr/>
        </p:nvGrpSpPr>
        <p:grpSpPr>
          <a:xfrm>
            <a:off x="5164263" y="6210067"/>
            <a:ext cx="390815" cy="391184"/>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2" name="Google Shape;802;p17"/>
          <p:cNvGrpSpPr/>
          <p:nvPr/>
        </p:nvGrpSpPr>
        <p:grpSpPr>
          <a:xfrm flipH="1">
            <a:off x="323027" y="5523233"/>
            <a:ext cx="233351" cy="36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06" name="Google Shape;806;p17"/>
          <p:cNvCxnSpPr/>
          <p:nvPr/>
        </p:nvCxnSpPr>
        <p:spPr>
          <a:xfrm rot="10800000">
            <a:off x="7993400" y="302133"/>
            <a:ext cx="2006000" cy="2996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10752367" y="1387000"/>
            <a:ext cx="775733" cy="776467"/>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17"/>
          <p:cNvGrpSpPr/>
          <p:nvPr/>
        </p:nvGrpSpPr>
        <p:grpSpPr>
          <a:xfrm>
            <a:off x="9804067" y="421701"/>
            <a:ext cx="389367" cy="390100"/>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1" name="Google Shape;821;p17"/>
          <p:cNvGrpSpPr/>
          <p:nvPr/>
        </p:nvGrpSpPr>
        <p:grpSpPr>
          <a:xfrm>
            <a:off x="11723067" y="428367"/>
            <a:ext cx="233333" cy="233333"/>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6" name="Google Shape;826;p17"/>
          <p:cNvSpPr/>
          <p:nvPr/>
        </p:nvSpPr>
        <p:spPr>
          <a:xfrm>
            <a:off x="7772406" y="916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17"/>
          <p:cNvSpPr/>
          <p:nvPr/>
        </p:nvSpPr>
        <p:spPr>
          <a:xfrm>
            <a:off x="7769401" y="882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17"/>
          <p:cNvSpPr/>
          <p:nvPr/>
        </p:nvSpPr>
        <p:spPr>
          <a:xfrm>
            <a:off x="7821059" y="1402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17"/>
          <p:cNvSpPr/>
          <p:nvPr/>
        </p:nvSpPr>
        <p:spPr>
          <a:xfrm>
            <a:off x="7818070" y="1369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17"/>
          <p:cNvSpPr/>
          <p:nvPr/>
        </p:nvSpPr>
        <p:spPr>
          <a:xfrm>
            <a:off x="7873844" y="1930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17"/>
          <p:cNvSpPr/>
          <p:nvPr/>
        </p:nvSpPr>
        <p:spPr>
          <a:xfrm>
            <a:off x="7870854" y="1900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2" name="Google Shape;832;p17"/>
          <p:cNvGrpSpPr/>
          <p:nvPr/>
        </p:nvGrpSpPr>
        <p:grpSpPr>
          <a:xfrm>
            <a:off x="11320067" y="227833"/>
            <a:ext cx="233351" cy="36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6" name="Google Shape;836;p17"/>
          <p:cNvGrpSpPr/>
          <p:nvPr/>
        </p:nvGrpSpPr>
        <p:grpSpPr>
          <a:xfrm>
            <a:off x="11571134" y="2210667"/>
            <a:ext cx="233351" cy="36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543504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694688" y="451104"/>
            <a:ext cx="8814800" cy="731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6254500" y="1988468"/>
            <a:ext cx="4742800" cy="354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565001" y="167151"/>
            <a:ext cx="389367" cy="390100"/>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18"/>
          <p:cNvGrpSpPr/>
          <p:nvPr/>
        </p:nvGrpSpPr>
        <p:grpSpPr>
          <a:xfrm>
            <a:off x="2184986" y="744217"/>
            <a:ext cx="390815" cy="391184"/>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8" name="Google Shape;858;p18"/>
          <p:cNvGrpSpPr/>
          <p:nvPr/>
        </p:nvGrpSpPr>
        <p:grpSpPr>
          <a:xfrm>
            <a:off x="2122334" y="483467"/>
            <a:ext cx="233351" cy="36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62" name="Google Shape;862;p18"/>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10431834" y="269833"/>
            <a:ext cx="775733" cy="776467"/>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0" name="Google Shape;870;p18"/>
          <p:cNvGrpSpPr/>
          <p:nvPr/>
        </p:nvGrpSpPr>
        <p:grpSpPr>
          <a:xfrm flipH="1">
            <a:off x="11598201" y="1489985"/>
            <a:ext cx="389367" cy="390100"/>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5" name="Google Shape;875;p18"/>
          <p:cNvGrpSpPr/>
          <p:nvPr/>
        </p:nvGrpSpPr>
        <p:grpSpPr>
          <a:xfrm>
            <a:off x="11571134" y="2109067"/>
            <a:ext cx="233351" cy="36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79" name="Google Shape;879;p18"/>
          <p:cNvCxnSpPr/>
          <p:nvPr/>
        </p:nvCxnSpPr>
        <p:spPr>
          <a:xfrm flipH="1">
            <a:off x="6802272" y="60174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8313072" y="5989767"/>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10063372" y="58773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11829405" y="5324733"/>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9705272" y="6017433"/>
            <a:ext cx="775733" cy="776467"/>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0" name="Google Shape;890;p18"/>
          <p:cNvGrpSpPr/>
          <p:nvPr/>
        </p:nvGrpSpPr>
        <p:grpSpPr>
          <a:xfrm>
            <a:off x="8132606" y="5787285"/>
            <a:ext cx="389367" cy="390100"/>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5" name="Google Shape;895;p18"/>
          <p:cNvGrpSpPr/>
          <p:nvPr/>
        </p:nvGrpSpPr>
        <p:grpSpPr>
          <a:xfrm>
            <a:off x="11723706" y="5753367"/>
            <a:ext cx="233333" cy="233333"/>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18"/>
          <p:cNvGrpSpPr/>
          <p:nvPr/>
        </p:nvGrpSpPr>
        <p:grpSpPr>
          <a:xfrm flipH="1">
            <a:off x="6630373" y="6210067"/>
            <a:ext cx="390815" cy="391184"/>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7" name="Google Shape;907;p18"/>
          <p:cNvGrpSpPr/>
          <p:nvPr/>
        </p:nvGrpSpPr>
        <p:grpSpPr>
          <a:xfrm>
            <a:off x="11629073" y="5523233"/>
            <a:ext cx="233351" cy="36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634127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24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24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4" y="1713233"/>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6" name="Google Shape;926;p19"/>
          <p:cNvGrpSpPr/>
          <p:nvPr/>
        </p:nvGrpSpPr>
        <p:grpSpPr>
          <a:xfrm rot="5400000" flipH="1">
            <a:off x="10492961" y="3672267"/>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rot="5400000" flipH="1">
            <a:off x="10683278" y="237567"/>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6" name="Google Shape;936;p19"/>
          <p:cNvGrpSpPr/>
          <p:nvPr/>
        </p:nvGrpSpPr>
        <p:grpSpPr>
          <a:xfrm rot="5400000">
            <a:off x="10068911"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3" name="Google Shape;943;p19"/>
          <p:cNvGrpSpPr/>
          <p:nvPr/>
        </p:nvGrpSpPr>
        <p:grpSpPr>
          <a:xfrm rot="5400000" flipH="1">
            <a:off x="11012070"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4" y="5416033"/>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7" name="Google Shape;957;p19"/>
          <p:cNvGrpSpPr/>
          <p:nvPr/>
        </p:nvGrpSpPr>
        <p:grpSpPr>
          <a:xfrm rot="5400000">
            <a:off x="1977101" y="4467734"/>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2" name="Google Shape;962;p19"/>
          <p:cNvGrpSpPr/>
          <p:nvPr/>
        </p:nvGrpSpPr>
        <p:grpSpPr>
          <a:xfrm rot="5400000">
            <a:off x="2126834" y="6387100"/>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9"/>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19"/>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19"/>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19"/>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19"/>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19"/>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3" name="Google Shape;973;p19"/>
          <p:cNvGrpSpPr/>
          <p:nvPr/>
        </p:nvGrpSpPr>
        <p:grpSpPr>
          <a:xfrm rot="5400000">
            <a:off x="2268159"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19"/>
          <p:cNvGrpSpPr/>
          <p:nvPr/>
        </p:nvGrpSpPr>
        <p:grpSpPr>
          <a:xfrm rot="5400000">
            <a:off x="2426026"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1" name="Google Shape;981;p19"/>
          <p:cNvGrpSpPr/>
          <p:nvPr/>
        </p:nvGrpSpPr>
        <p:grpSpPr>
          <a:xfrm rot="5400000">
            <a:off x="544793"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56207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3767328" y="938784"/>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7" name="Google Shape;987;p20"/>
          <p:cNvSpPr txBox="1">
            <a:spLocks noGrp="1"/>
          </p:cNvSpPr>
          <p:nvPr>
            <p:ph type="subTitle" idx="1"/>
          </p:nvPr>
        </p:nvSpPr>
        <p:spPr>
          <a:xfrm>
            <a:off x="3767328" y="1633728"/>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3767328" y="291388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9" name="Google Shape;989;p20"/>
          <p:cNvSpPr txBox="1">
            <a:spLocks noGrp="1"/>
          </p:cNvSpPr>
          <p:nvPr>
            <p:ph type="subTitle" idx="3"/>
          </p:nvPr>
        </p:nvSpPr>
        <p:spPr>
          <a:xfrm>
            <a:off x="3767328" y="3596640"/>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3767328" y="486460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91" name="Google Shape;991;p20"/>
          <p:cNvSpPr txBox="1">
            <a:spLocks noGrp="1"/>
          </p:cNvSpPr>
          <p:nvPr>
            <p:ph type="subTitle" idx="5"/>
          </p:nvPr>
        </p:nvSpPr>
        <p:spPr>
          <a:xfrm>
            <a:off x="3779520" y="5559552"/>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9876444" y="1713233"/>
            <a:ext cx="775733" cy="776467"/>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3" name="Google Shape;1003;p20"/>
          <p:cNvGrpSpPr/>
          <p:nvPr/>
        </p:nvGrpSpPr>
        <p:grpSpPr>
          <a:xfrm rot="5400000" flipH="1">
            <a:off x="10492961" y="3672267"/>
            <a:ext cx="389367" cy="390100"/>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20"/>
          <p:cNvGrpSpPr/>
          <p:nvPr/>
        </p:nvGrpSpPr>
        <p:grpSpPr>
          <a:xfrm rot="5400000" flipH="1">
            <a:off x="10683278" y="237567"/>
            <a:ext cx="233333" cy="233333"/>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3" name="Google Shape;1013;p20"/>
          <p:cNvGrpSpPr/>
          <p:nvPr/>
        </p:nvGrpSpPr>
        <p:grpSpPr>
          <a:xfrm rot="5400000">
            <a:off x="10068911" y="5173235"/>
            <a:ext cx="390815" cy="391184"/>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0" name="Google Shape;1020;p20"/>
          <p:cNvGrpSpPr/>
          <p:nvPr/>
        </p:nvGrpSpPr>
        <p:grpSpPr>
          <a:xfrm rot="5400000" flipH="1">
            <a:off x="11012070" y="430859"/>
            <a:ext cx="233351" cy="36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24" name="Google Shape;1024;p20"/>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828634" y="5416033"/>
            <a:ext cx="775733" cy="776467"/>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4" name="Google Shape;1034;p20"/>
          <p:cNvGrpSpPr/>
          <p:nvPr/>
        </p:nvGrpSpPr>
        <p:grpSpPr>
          <a:xfrm rot="5400000">
            <a:off x="1977101" y="4467734"/>
            <a:ext cx="389367" cy="390100"/>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9" name="Google Shape;1039;p20"/>
          <p:cNvGrpSpPr/>
          <p:nvPr/>
        </p:nvGrpSpPr>
        <p:grpSpPr>
          <a:xfrm rot="5400000">
            <a:off x="2126834" y="6387100"/>
            <a:ext cx="233333" cy="233333"/>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4" name="Google Shape;1044;p20"/>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5" name="Google Shape;1045;p20"/>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6" name="Google Shape;1046;p20"/>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7" name="Google Shape;1047;p20"/>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8" name="Google Shape;1048;p20"/>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9" name="Google Shape;1049;p20"/>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0" name="Google Shape;1050;p20"/>
          <p:cNvGrpSpPr/>
          <p:nvPr/>
        </p:nvGrpSpPr>
        <p:grpSpPr>
          <a:xfrm rot="5400000">
            <a:off x="2268159" y="2020508"/>
            <a:ext cx="233351" cy="36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4" name="Google Shape;1054;p20"/>
          <p:cNvGrpSpPr/>
          <p:nvPr/>
        </p:nvGrpSpPr>
        <p:grpSpPr>
          <a:xfrm rot="5400000">
            <a:off x="2426026" y="6082775"/>
            <a:ext cx="233351" cy="36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8" name="Google Shape;1058;p20"/>
          <p:cNvGrpSpPr/>
          <p:nvPr/>
        </p:nvGrpSpPr>
        <p:grpSpPr>
          <a:xfrm rot="5400000">
            <a:off x="544793" y="5521041"/>
            <a:ext cx="233351" cy="36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567981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3950208" y="451104"/>
            <a:ext cx="4291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348948" y="-1544"/>
            <a:ext cx="11400435" cy="53088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84" name="Google Shape;1084;p21"/>
          <p:cNvSpPr txBox="1">
            <a:spLocks noGrp="1"/>
          </p:cNvSpPr>
          <p:nvPr>
            <p:ph type="subTitle" idx="1"/>
          </p:nvPr>
        </p:nvSpPr>
        <p:spPr>
          <a:xfrm>
            <a:off x="1877567" y="1380372"/>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877567" y="1782608"/>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877567" y="3079301"/>
            <a:ext cx="2912000" cy="6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877567" y="3479972"/>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877567" y="4783527"/>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877567" y="5185756"/>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7997831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787267" y="5787467"/>
            <a:ext cx="893600" cy="564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5776733"/>
            <a:ext cx="787600" cy="8852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575634" y="5578367"/>
            <a:ext cx="389367" cy="390100"/>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9" name="Google Shape;1099;p22"/>
          <p:cNvGrpSpPr/>
          <p:nvPr/>
        </p:nvGrpSpPr>
        <p:grpSpPr>
          <a:xfrm>
            <a:off x="1434386" y="6139567"/>
            <a:ext cx="390815" cy="391184"/>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06" name="Google Shape;1106;p22"/>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10752367" y="702567"/>
            <a:ext cx="775733" cy="776467"/>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5" name="Google Shape;1115;p22"/>
          <p:cNvGrpSpPr/>
          <p:nvPr/>
        </p:nvGrpSpPr>
        <p:grpSpPr>
          <a:xfrm>
            <a:off x="9378501" y="227834"/>
            <a:ext cx="389367" cy="390100"/>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0" name="Google Shape;1120;p22"/>
          <p:cNvGrpSpPr/>
          <p:nvPr/>
        </p:nvGrpSpPr>
        <p:grpSpPr>
          <a:xfrm>
            <a:off x="11677267" y="306200"/>
            <a:ext cx="233333" cy="233333"/>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5" name="Google Shape;1125;p22"/>
          <p:cNvGrpSpPr/>
          <p:nvPr/>
        </p:nvGrpSpPr>
        <p:grpSpPr>
          <a:xfrm>
            <a:off x="11320067" y="227833"/>
            <a:ext cx="233351" cy="36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22"/>
          <p:cNvGrpSpPr/>
          <p:nvPr/>
        </p:nvGrpSpPr>
        <p:grpSpPr>
          <a:xfrm>
            <a:off x="10555134" y="1499467"/>
            <a:ext cx="233351" cy="36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3" name="Google Shape;1133;p22"/>
          <p:cNvSpPr txBox="1">
            <a:spLocks noGrp="1"/>
          </p:cNvSpPr>
          <p:nvPr>
            <p:ph type="subTitle" idx="1"/>
          </p:nvPr>
        </p:nvSpPr>
        <p:spPr>
          <a:xfrm>
            <a:off x="7522464" y="3657600"/>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4852416" y="2182368"/>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2182368" y="2999232"/>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7522464" y="4108704"/>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4852416" y="2633472"/>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2182368"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1247228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952867" y="1536200"/>
            <a:ext cx="10274000" cy="4706000"/>
          </a:xfrm>
          <a:prstGeom prst="rect">
            <a:avLst/>
          </a:prstGeom>
          <a:noFill/>
          <a:ln>
            <a:noFill/>
          </a:ln>
        </p:spPr>
        <p:txBody>
          <a:bodyPr spcFirstLastPara="1" wrap="square" lIns="91425" tIns="91425" rIns="91425" bIns="91425" anchor="ctr" anchorCtr="0">
            <a:noAutofit/>
          </a:bodyPr>
          <a:lstStyle>
            <a:lvl1pPr marL="609585" lvl="0" indent="-406390" rtl="0">
              <a:spcBef>
                <a:spcPts val="0"/>
              </a:spcBef>
              <a:spcAft>
                <a:spcPts val="0"/>
              </a:spcAft>
              <a:buClr>
                <a:srgbClr val="434343"/>
              </a:buClr>
              <a:buSzPts val="1200"/>
              <a:buFont typeface="Barlow Semi Condensed Medium"/>
              <a:buAutoNum type="arabicPeriod"/>
              <a:defRPr sz="1600">
                <a:solidFill>
                  <a:schemeClr val="dk2"/>
                </a:solidFill>
                <a:latin typeface="Barlow Semi Condensed"/>
                <a:ea typeface="Barlow Semi Condensed"/>
                <a:cs typeface="Barlow Semi Condensed"/>
                <a:sym typeface="Barlow Semi Condensed"/>
              </a:defRPr>
            </a:lvl1pPr>
            <a:lvl2pPr marL="1219170" lvl="1"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828754" lvl="2"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2438339" lvl="3" indent="-40639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3047924" lvl="4"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3657509" lvl="5"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4267093" lvl="6" indent="-40639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4876678" lvl="7"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5486263" lvl="8"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404000" y="4479167"/>
            <a:ext cx="202400" cy="12764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5776733"/>
            <a:ext cx="595600" cy="8852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400985" y="5557067"/>
            <a:ext cx="389367" cy="390100"/>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49" name="Google Shape;1149;p23"/>
          <p:cNvGrpSpPr/>
          <p:nvPr/>
        </p:nvGrpSpPr>
        <p:grpSpPr>
          <a:xfrm>
            <a:off x="198386" y="4299067"/>
            <a:ext cx="390815" cy="391184"/>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56" name="Google Shape;1156;p23"/>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10752367" y="702567"/>
            <a:ext cx="775733" cy="776467"/>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5" name="Google Shape;1165;p23"/>
          <p:cNvGrpSpPr/>
          <p:nvPr/>
        </p:nvGrpSpPr>
        <p:grpSpPr>
          <a:xfrm>
            <a:off x="9378501" y="227834"/>
            <a:ext cx="389367" cy="390100"/>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0" name="Google Shape;1170;p23"/>
          <p:cNvGrpSpPr/>
          <p:nvPr/>
        </p:nvGrpSpPr>
        <p:grpSpPr>
          <a:xfrm>
            <a:off x="11677267" y="306200"/>
            <a:ext cx="233333" cy="233333"/>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5" name="Google Shape;1175;p23"/>
          <p:cNvGrpSpPr/>
          <p:nvPr/>
        </p:nvGrpSpPr>
        <p:grpSpPr>
          <a:xfrm>
            <a:off x="11320067" y="227833"/>
            <a:ext cx="233351" cy="36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9" name="Google Shape;1179;p23"/>
          <p:cNvGrpSpPr/>
          <p:nvPr/>
        </p:nvGrpSpPr>
        <p:grpSpPr>
          <a:xfrm>
            <a:off x="10555134" y="1499467"/>
            <a:ext cx="233351" cy="36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5125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385E0-D9A9-93F8-4B24-B59AFF72429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LID4096"/>
          </a:p>
        </p:txBody>
      </p:sp>
      <p:sp>
        <p:nvSpPr>
          <p:cNvPr id="3" name="Espace réservé du texte 2">
            <a:extLst>
              <a:ext uri="{FF2B5EF4-FFF2-40B4-BE49-F238E27FC236}">
                <a16:creationId xmlns:a16="http://schemas.microsoft.com/office/drawing/2014/main" id="{63836052-53AC-7D86-3683-FA29869EE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5E5FBAE-C15F-4CE8-A05D-9555C4E72DA1}"/>
              </a:ext>
            </a:extLst>
          </p:cNvPr>
          <p:cNvSpPr>
            <a:spLocks noGrp="1"/>
          </p:cNvSpPr>
          <p:nvPr>
            <p:ph type="dt" sz="half" idx="10"/>
          </p:nvPr>
        </p:nvSpPr>
        <p:spPr/>
        <p:txBody>
          <a:bodyPr/>
          <a:lstStyle/>
          <a:p>
            <a:fld id="{533DA591-0126-4559-A6DD-F00828B49D63}" type="datetimeFigureOut">
              <a:rPr lang="LID4096" smtClean="0"/>
              <a:t>05/31/2024</a:t>
            </a:fld>
            <a:endParaRPr lang="LID4096"/>
          </a:p>
        </p:txBody>
      </p:sp>
      <p:sp>
        <p:nvSpPr>
          <p:cNvPr id="5" name="Espace réservé du pied de page 4">
            <a:extLst>
              <a:ext uri="{FF2B5EF4-FFF2-40B4-BE49-F238E27FC236}">
                <a16:creationId xmlns:a16="http://schemas.microsoft.com/office/drawing/2014/main" id="{702AE0A9-C878-DEDD-BE68-9228ED6B47B0}"/>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EB2E43AF-CBA2-E803-77DB-2A2F1229C536}"/>
              </a:ext>
            </a:extLst>
          </p:cNvPr>
          <p:cNvSpPr>
            <a:spLocks noGrp="1"/>
          </p:cNvSpPr>
          <p:nvPr>
            <p:ph type="sldNum" sz="quarter" idx="12"/>
          </p:nvPr>
        </p:nvSpPr>
        <p:spPr/>
        <p:txBody>
          <a:bodyPr/>
          <a:lstStyle/>
          <a:p>
            <a:fld id="{B0F20D74-E48F-4333-9435-E40F94D35639}" type="slidenum">
              <a:rPr lang="LID4096" smtClean="0"/>
              <a:t>‹N°›</a:t>
            </a:fld>
            <a:endParaRPr lang="LID4096"/>
          </a:p>
        </p:txBody>
      </p:sp>
    </p:spTree>
    <p:extLst>
      <p:ext uri="{BB962C8B-B14F-4D97-AF65-F5344CB8AC3E}">
        <p14:creationId xmlns:p14="http://schemas.microsoft.com/office/powerpoint/2010/main" val="193675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575634" y="5578367"/>
            <a:ext cx="389367"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2" name="Google Shape;1192;p24"/>
          <p:cNvGrpSpPr/>
          <p:nvPr/>
        </p:nvGrpSpPr>
        <p:grpSpPr>
          <a:xfrm>
            <a:off x="1434386" y="6139567"/>
            <a:ext cx="390815"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99" name="Google Shape;1199;p24"/>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10752367" y="702567"/>
            <a:ext cx="775733"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8" name="Google Shape;1208;p24"/>
          <p:cNvGrpSpPr/>
          <p:nvPr/>
        </p:nvGrpSpPr>
        <p:grpSpPr>
          <a:xfrm>
            <a:off x="9378501" y="227834"/>
            <a:ext cx="389367"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3" name="Google Shape;1213;p24"/>
          <p:cNvGrpSpPr/>
          <p:nvPr/>
        </p:nvGrpSpPr>
        <p:grpSpPr>
          <a:xfrm>
            <a:off x="11677267" y="306200"/>
            <a:ext cx="233333"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8" name="Google Shape;1218;p24"/>
          <p:cNvGrpSpPr/>
          <p:nvPr/>
        </p:nvGrpSpPr>
        <p:grpSpPr>
          <a:xfrm>
            <a:off x="11320067" y="227833"/>
            <a:ext cx="233351"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24"/>
          <p:cNvGrpSpPr/>
          <p:nvPr/>
        </p:nvGrpSpPr>
        <p:grpSpPr>
          <a:xfrm>
            <a:off x="10555134" y="1499467"/>
            <a:ext cx="233351"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90221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1194800" y="2645933"/>
            <a:ext cx="4609600" cy="1722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cxnSp>
        <p:nvCxnSpPr>
          <p:cNvPr id="1228" name="Google Shape;1228;p25"/>
          <p:cNvCxnSpPr/>
          <p:nvPr/>
        </p:nvCxnSpPr>
        <p:spPr>
          <a:xfrm>
            <a:off x="2194567" y="697500"/>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1070733" y="706233"/>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86933"/>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665867" y="1279567"/>
            <a:ext cx="775733" cy="776467"/>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8" name="Google Shape;1238;p25"/>
          <p:cNvGrpSpPr/>
          <p:nvPr/>
        </p:nvGrpSpPr>
        <p:grpSpPr>
          <a:xfrm flipH="1">
            <a:off x="2000534" y="517467"/>
            <a:ext cx="389367" cy="390100"/>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3" name="Google Shape;1243;p25"/>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4" name="Google Shape;1244;p25"/>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5" name="Google Shape;1245;p25"/>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6" name="Google Shape;1246;p25"/>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7" name="Google Shape;1247;p25"/>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8" name="Google Shape;1248;p25"/>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9" name="Google Shape;1249;p25"/>
          <p:cNvGrpSpPr/>
          <p:nvPr/>
        </p:nvGrpSpPr>
        <p:grpSpPr>
          <a:xfrm flipH="1">
            <a:off x="4702817" y="481467"/>
            <a:ext cx="233351" cy="36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3" name="Google Shape;1253;p25"/>
          <p:cNvGrpSpPr/>
          <p:nvPr/>
        </p:nvGrpSpPr>
        <p:grpSpPr>
          <a:xfrm flipH="1">
            <a:off x="640550" y="323600"/>
            <a:ext cx="233351" cy="36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7" name="Google Shape;1257;p25"/>
          <p:cNvGrpSpPr/>
          <p:nvPr/>
        </p:nvGrpSpPr>
        <p:grpSpPr>
          <a:xfrm flipH="1">
            <a:off x="1202283" y="2204833"/>
            <a:ext cx="233351" cy="36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261" name="Google Shape;1261;p25"/>
          <p:cNvCxnSpPr/>
          <p:nvPr/>
        </p:nvCxnSpPr>
        <p:spPr>
          <a:xfrm>
            <a:off x="1055200" y="5616533"/>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56272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665867" y="5254567"/>
            <a:ext cx="775733" cy="776467"/>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0" name="Google Shape;1270;p25"/>
          <p:cNvGrpSpPr/>
          <p:nvPr/>
        </p:nvGrpSpPr>
        <p:grpSpPr>
          <a:xfrm rot="10800000">
            <a:off x="2426101" y="6115667"/>
            <a:ext cx="389367" cy="390100"/>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5" name="Google Shape;1275;p25"/>
          <p:cNvGrpSpPr/>
          <p:nvPr/>
        </p:nvGrpSpPr>
        <p:grpSpPr>
          <a:xfrm rot="10800000">
            <a:off x="283367" y="6194067"/>
            <a:ext cx="233333" cy="233333"/>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0" name="Google Shape;1280;p25"/>
          <p:cNvGrpSpPr/>
          <p:nvPr/>
        </p:nvGrpSpPr>
        <p:grpSpPr>
          <a:xfrm rot="10800000">
            <a:off x="640550" y="6469767"/>
            <a:ext cx="233351" cy="36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4" name="Google Shape;1284;p25"/>
          <p:cNvGrpSpPr/>
          <p:nvPr/>
        </p:nvGrpSpPr>
        <p:grpSpPr>
          <a:xfrm rot="10800000">
            <a:off x="1405483" y="5198133"/>
            <a:ext cx="233351" cy="36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54598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776633" y="376251"/>
            <a:ext cx="16172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7768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565001" y="167151"/>
            <a:ext cx="389367"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8" name="Google Shape;1298;p26"/>
          <p:cNvGrpSpPr/>
          <p:nvPr/>
        </p:nvGrpSpPr>
        <p:grpSpPr>
          <a:xfrm>
            <a:off x="2184986" y="744217"/>
            <a:ext cx="390815"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5" name="Google Shape;1305;p26"/>
          <p:cNvGrpSpPr/>
          <p:nvPr/>
        </p:nvGrpSpPr>
        <p:grpSpPr>
          <a:xfrm>
            <a:off x="2122334" y="483467"/>
            <a:ext cx="233351"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09" name="Google Shape;1309;p26"/>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10431834" y="269833"/>
            <a:ext cx="775733"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7" name="Google Shape;1317;p26"/>
          <p:cNvGrpSpPr/>
          <p:nvPr/>
        </p:nvGrpSpPr>
        <p:grpSpPr>
          <a:xfrm flipH="1">
            <a:off x="11598201" y="1489985"/>
            <a:ext cx="389367"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2" name="Google Shape;1322;p26"/>
          <p:cNvGrpSpPr/>
          <p:nvPr/>
        </p:nvGrpSpPr>
        <p:grpSpPr>
          <a:xfrm>
            <a:off x="11571134" y="2109067"/>
            <a:ext cx="233351"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536428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9692944" y="4432733"/>
            <a:ext cx="1510800" cy="4084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9575211" y="2776533"/>
            <a:ext cx="1789600" cy="4204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9643244" y="981833"/>
            <a:ext cx="1776000" cy="5228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10891244" y="-88800"/>
            <a:ext cx="365200" cy="5428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9876444" y="1713233"/>
            <a:ext cx="775733" cy="776467"/>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8" name="Google Shape;1338;p27"/>
          <p:cNvGrpSpPr/>
          <p:nvPr/>
        </p:nvGrpSpPr>
        <p:grpSpPr>
          <a:xfrm rot="5400000" flipH="1">
            <a:off x="10492961" y="3672267"/>
            <a:ext cx="389367" cy="390100"/>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3" name="Google Shape;1343;p27"/>
          <p:cNvGrpSpPr/>
          <p:nvPr/>
        </p:nvGrpSpPr>
        <p:grpSpPr>
          <a:xfrm rot="5400000" flipH="1">
            <a:off x="10683278" y="237567"/>
            <a:ext cx="233333" cy="23333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8" name="Google Shape;1348;p27"/>
          <p:cNvGrpSpPr/>
          <p:nvPr/>
        </p:nvGrpSpPr>
        <p:grpSpPr>
          <a:xfrm rot="5400000">
            <a:off x="10068911" y="5173235"/>
            <a:ext cx="390815" cy="391184"/>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5" name="Google Shape;1355;p27"/>
          <p:cNvGrpSpPr/>
          <p:nvPr/>
        </p:nvGrpSpPr>
        <p:grpSpPr>
          <a:xfrm rot="5400000" flipH="1">
            <a:off x="11012070" y="430859"/>
            <a:ext cx="233351" cy="36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9" name="Google Shape;1359;p27"/>
          <p:cNvCxnSpPr/>
          <p:nvPr/>
        </p:nvCxnSpPr>
        <p:spPr>
          <a:xfrm rot="5400000" flipH="1">
            <a:off x="987800" y="3464433"/>
            <a:ext cx="2230000" cy="168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1129467" y="4738667"/>
            <a:ext cx="1106000" cy="9912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474367" y="5535000"/>
            <a:ext cx="1062000" cy="1584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828634" y="5416033"/>
            <a:ext cx="775733" cy="776467"/>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7"/>
          <p:cNvGrpSpPr/>
          <p:nvPr/>
        </p:nvGrpSpPr>
        <p:grpSpPr>
          <a:xfrm rot="5400000">
            <a:off x="1977101" y="4467734"/>
            <a:ext cx="389367" cy="390100"/>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7"/>
          <p:cNvGrpSpPr/>
          <p:nvPr/>
        </p:nvGrpSpPr>
        <p:grpSpPr>
          <a:xfrm rot="5400000">
            <a:off x="2126834" y="6387100"/>
            <a:ext cx="233333" cy="23333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79" name="Google Shape;1379;p27"/>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0" name="Google Shape;1380;p27"/>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1" name="Google Shape;1381;p27"/>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2" name="Google Shape;1382;p27"/>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3" name="Google Shape;1383;p27"/>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4" name="Google Shape;1384;p27"/>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85" name="Google Shape;1385;p27"/>
          <p:cNvGrpSpPr/>
          <p:nvPr/>
        </p:nvGrpSpPr>
        <p:grpSpPr>
          <a:xfrm rot="5400000">
            <a:off x="2268159" y="2020508"/>
            <a:ext cx="233351" cy="36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9" name="Google Shape;1389;p27"/>
          <p:cNvGrpSpPr/>
          <p:nvPr/>
        </p:nvGrpSpPr>
        <p:grpSpPr>
          <a:xfrm rot="5400000">
            <a:off x="2426026" y="6082775"/>
            <a:ext cx="233351" cy="36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3" name="Google Shape;1393;p27"/>
          <p:cNvGrpSpPr/>
          <p:nvPr/>
        </p:nvGrpSpPr>
        <p:grpSpPr>
          <a:xfrm rot="5400000">
            <a:off x="544793" y="5521041"/>
            <a:ext cx="233351" cy="36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992386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97"/>
        <p:cNvGrpSpPr/>
        <p:nvPr/>
      </p:nvGrpSpPr>
      <p:grpSpPr>
        <a:xfrm>
          <a:off x="0" y="0"/>
          <a:ext cx="0" cy="0"/>
          <a:chOff x="0" y="0"/>
          <a:chExt cx="0" cy="0"/>
        </a:xfrm>
      </p:grpSpPr>
      <p:grpSp>
        <p:nvGrpSpPr>
          <p:cNvPr id="1398" name="Google Shape;1398;p28"/>
          <p:cNvGrpSpPr/>
          <p:nvPr/>
        </p:nvGrpSpPr>
        <p:grpSpPr>
          <a:xfrm>
            <a:off x="348948" y="-1544"/>
            <a:ext cx="11400435"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004059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577134" y="0"/>
            <a:ext cx="11037733"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690968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478"/>
        <p:cNvGrpSpPr/>
        <p:nvPr/>
      </p:nvGrpSpPr>
      <p:grpSpPr>
        <a:xfrm>
          <a:off x="0" y="0"/>
          <a:ext cx="0" cy="0"/>
          <a:chOff x="0" y="0"/>
          <a:chExt cx="0" cy="0"/>
        </a:xfrm>
      </p:grpSpPr>
      <p:grpSp>
        <p:nvGrpSpPr>
          <p:cNvPr id="1479" name="Google Shape;1479;p30"/>
          <p:cNvGrpSpPr/>
          <p:nvPr/>
        </p:nvGrpSpPr>
        <p:grpSpPr>
          <a:xfrm>
            <a:off x="-9156" y="-8833"/>
            <a:ext cx="12203123"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1545188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799502" y="797889"/>
            <a:ext cx="8604973"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50" name="Google Shape;1550;p31"/>
          <p:cNvSpPr txBox="1">
            <a:spLocks noGrp="1"/>
          </p:cNvSpPr>
          <p:nvPr>
            <p:ph type="title"/>
          </p:nvPr>
        </p:nvSpPr>
        <p:spPr>
          <a:xfrm>
            <a:off x="3499104" y="1358037"/>
            <a:ext cx="52060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endParaRPr/>
          </a:p>
        </p:txBody>
      </p:sp>
      <p:grpSp>
        <p:nvGrpSpPr>
          <p:cNvPr id="1551" name="Google Shape;1551;p31"/>
          <p:cNvGrpSpPr/>
          <p:nvPr/>
        </p:nvGrpSpPr>
        <p:grpSpPr>
          <a:xfrm>
            <a:off x="-9156" y="-8833"/>
            <a:ext cx="12203123"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18" name="Google Shape;1618;p31"/>
          <p:cNvSpPr txBox="1">
            <a:spLocks noGrp="1"/>
          </p:cNvSpPr>
          <p:nvPr>
            <p:ph type="subTitle" idx="1"/>
          </p:nvPr>
        </p:nvSpPr>
        <p:spPr>
          <a:xfrm>
            <a:off x="4852400"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586673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2508467" y="1662467"/>
            <a:ext cx="28444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5627100" y="1662467"/>
            <a:ext cx="41332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577134" y="0"/>
            <a:ext cx="11037733" cy="68876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001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EF15F1-A650-09C4-498C-0A76E1552716}"/>
              </a:ext>
            </a:extLst>
          </p:cNvPr>
          <p:cNvSpPr>
            <a:spLocks noGrp="1"/>
          </p:cNvSpPr>
          <p:nvPr>
            <p:ph type="title"/>
          </p:nvPr>
        </p:nvSpPr>
        <p:spPr/>
        <p:txBody>
          <a:body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6EE62C88-0AF7-BC05-7DF3-2FD3FCACDA8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u contenu 3">
            <a:extLst>
              <a:ext uri="{FF2B5EF4-FFF2-40B4-BE49-F238E27FC236}">
                <a16:creationId xmlns:a16="http://schemas.microsoft.com/office/drawing/2014/main" id="{8FB19E61-7E4A-310C-7539-1852E570461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5" name="Espace réservé de la date 4">
            <a:extLst>
              <a:ext uri="{FF2B5EF4-FFF2-40B4-BE49-F238E27FC236}">
                <a16:creationId xmlns:a16="http://schemas.microsoft.com/office/drawing/2014/main" id="{712763AD-FC67-66FC-B1CA-6D29606852B8}"/>
              </a:ext>
            </a:extLst>
          </p:cNvPr>
          <p:cNvSpPr>
            <a:spLocks noGrp="1"/>
          </p:cNvSpPr>
          <p:nvPr>
            <p:ph type="dt" sz="half" idx="10"/>
          </p:nvPr>
        </p:nvSpPr>
        <p:spPr/>
        <p:txBody>
          <a:bodyPr/>
          <a:lstStyle/>
          <a:p>
            <a:fld id="{533DA591-0126-4559-A6DD-F00828B49D63}" type="datetimeFigureOut">
              <a:rPr lang="LID4096" smtClean="0"/>
              <a:t>05/31/2024</a:t>
            </a:fld>
            <a:endParaRPr lang="LID4096"/>
          </a:p>
        </p:txBody>
      </p:sp>
      <p:sp>
        <p:nvSpPr>
          <p:cNvPr id="6" name="Espace réservé du pied de page 5">
            <a:extLst>
              <a:ext uri="{FF2B5EF4-FFF2-40B4-BE49-F238E27FC236}">
                <a16:creationId xmlns:a16="http://schemas.microsoft.com/office/drawing/2014/main" id="{A52BEC8E-AF87-7DAF-A065-E4A01E3242D6}"/>
              </a:ext>
            </a:extLst>
          </p:cNvPr>
          <p:cNvSpPr>
            <a:spLocks noGrp="1"/>
          </p:cNvSpPr>
          <p:nvPr>
            <p:ph type="ftr" sz="quarter" idx="11"/>
          </p:nvPr>
        </p:nvSpPr>
        <p:spPr/>
        <p:txBody>
          <a:bodyPr/>
          <a:lstStyle/>
          <a:p>
            <a:endParaRPr lang="LID4096"/>
          </a:p>
        </p:txBody>
      </p:sp>
      <p:sp>
        <p:nvSpPr>
          <p:cNvPr id="7" name="Espace réservé du numéro de diapositive 6">
            <a:extLst>
              <a:ext uri="{FF2B5EF4-FFF2-40B4-BE49-F238E27FC236}">
                <a16:creationId xmlns:a16="http://schemas.microsoft.com/office/drawing/2014/main" id="{B56D5615-AD93-727A-3553-821C822CE658}"/>
              </a:ext>
            </a:extLst>
          </p:cNvPr>
          <p:cNvSpPr>
            <a:spLocks noGrp="1"/>
          </p:cNvSpPr>
          <p:nvPr>
            <p:ph type="sldNum" sz="quarter" idx="12"/>
          </p:nvPr>
        </p:nvSpPr>
        <p:spPr/>
        <p:txBody>
          <a:bodyPr/>
          <a:lstStyle/>
          <a:p>
            <a:fld id="{B0F20D74-E48F-4333-9435-E40F94D35639}" type="slidenum">
              <a:rPr lang="LID4096" smtClean="0"/>
              <a:t>‹N°›</a:t>
            </a:fld>
            <a:endParaRPr lang="LID4096"/>
          </a:p>
        </p:txBody>
      </p:sp>
    </p:spTree>
    <p:extLst>
      <p:ext uri="{BB962C8B-B14F-4D97-AF65-F5344CB8AC3E}">
        <p14:creationId xmlns:p14="http://schemas.microsoft.com/office/powerpoint/2010/main" val="214661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A75AC1-4059-F4EA-956A-E112D07406E7}"/>
              </a:ext>
            </a:extLst>
          </p:cNvPr>
          <p:cNvSpPr>
            <a:spLocks noGrp="1"/>
          </p:cNvSpPr>
          <p:nvPr>
            <p:ph type="title"/>
          </p:nvPr>
        </p:nvSpPr>
        <p:spPr>
          <a:xfrm>
            <a:off x="839788" y="365125"/>
            <a:ext cx="10515600" cy="1325563"/>
          </a:xfrm>
        </p:spPr>
        <p:txBody>
          <a:bodyPr/>
          <a:lstStyle/>
          <a:p>
            <a:r>
              <a:rPr lang="fr-FR"/>
              <a:t>Modifiez le style du titre</a:t>
            </a:r>
            <a:endParaRPr lang="LID4096"/>
          </a:p>
        </p:txBody>
      </p:sp>
      <p:sp>
        <p:nvSpPr>
          <p:cNvPr id="3" name="Espace réservé du texte 2">
            <a:extLst>
              <a:ext uri="{FF2B5EF4-FFF2-40B4-BE49-F238E27FC236}">
                <a16:creationId xmlns:a16="http://schemas.microsoft.com/office/drawing/2014/main" id="{22F95E7D-8228-43BA-FA76-A996B31FC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95C26A2-AB0C-B0C5-FEA8-B5E2000EA5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5" name="Espace réservé du texte 4">
            <a:extLst>
              <a:ext uri="{FF2B5EF4-FFF2-40B4-BE49-F238E27FC236}">
                <a16:creationId xmlns:a16="http://schemas.microsoft.com/office/drawing/2014/main" id="{E46FB2EA-C7B7-DFC6-DBED-006B45881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B67AB7A-8E10-D922-2228-DE6E80AEC4E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7" name="Espace réservé de la date 6">
            <a:extLst>
              <a:ext uri="{FF2B5EF4-FFF2-40B4-BE49-F238E27FC236}">
                <a16:creationId xmlns:a16="http://schemas.microsoft.com/office/drawing/2014/main" id="{81E05B4A-59A3-E03E-3CC5-809A65778B50}"/>
              </a:ext>
            </a:extLst>
          </p:cNvPr>
          <p:cNvSpPr>
            <a:spLocks noGrp="1"/>
          </p:cNvSpPr>
          <p:nvPr>
            <p:ph type="dt" sz="half" idx="10"/>
          </p:nvPr>
        </p:nvSpPr>
        <p:spPr/>
        <p:txBody>
          <a:bodyPr/>
          <a:lstStyle/>
          <a:p>
            <a:fld id="{533DA591-0126-4559-A6DD-F00828B49D63}" type="datetimeFigureOut">
              <a:rPr lang="LID4096" smtClean="0"/>
              <a:t>05/31/2024</a:t>
            </a:fld>
            <a:endParaRPr lang="LID4096"/>
          </a:p>
        </p:txBody>
      </p:sp>
      <p:sp>
        <p:nvSpPr>
          <p:cNvPr id="8" name="Espace réservé du pied de page 7">
            <a:extLst>
              <a:ext uri="{FF2B5EF4-FFF2-40B4-BE49-F238E27FC236}">
                <a16:creationId xmlns:a16="http://schemas.microsoft.com/office/drawing/2014/main" id="{6DD3FABF-C28C-1462-CD53-1B7A784960F5}"/>
              </a:ext>
            </a:extLst>
          </p:cNvPr>
          <p:cNvSpPr>
            <a:spLocks noGrp="1"/>
          </p:cNvSpPr>
          <p:nvPr>
            <p:ph type="ftr" sz="quarter" idx="11"/>
          </p:nvPr>
        </p:nvSpPr>
        <p:spPr/>
        <p:txBody>
          <a:bodyPr/>
          <a:lstStyle/>
          <a:p>
            <a:endParaRPr lang="LID4096"/>
          </a:p>
        </p:txBody>
      </p:sp>
      <p:sp>
        <p:nvSpPr>
          <p:cNvPr id="9" name="Espace réservé du numéro de diapositive 8">
            <a:extLst>
              <a:ext uri="{FF2B5EF4-FFF2-40B4-BE49-F238E27FC236}">
                <a16:creationId xmlns:a16="http://schemas.microsoft.com/office/drawing/2014/main" id="{1047B718-96E9-F6D8-F82F-6AFDA0D9F042}"/>
              </a:ext>
            </a:extLst>
          </p:cNvPr>
          <p:cNvSpPr>
            <a:spLocks noGrp="1"/>
          </p:cNvSpPr>
          <p:nvPr>
            <p:ph type="sldNum" sz="quarter" idx="12"/>
          </p:nvPr>
        </p:nvSpPr>
        <p:spPr/>
        <p:txBody>
          <a:bodyPr/>
          <a:lstStyle/>
          <a:p>
            <a:fld id="{B0F20D74-E48F-4333-9435-E40F94D35639}" type="slidenum">
              <a:rPr lang="LID4096" smtClean="0"/>
              <a:t>‹N°›</a:t>
            </a:fld>
            <a:endParaRPr lang="LID4096"/>
          </a:p>
        </p:txBody>
      </p:sp>
    </p:spTree>
    <p:extLst>
      <p:ext uri="{BB962C8B-B14F-4D97-AF65-F5344CB8AC3E}">
        <p14:creationId xmlns:p14="http://schemas.microsoft.com/office/powerpoint/2010/main" val="301268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B626B-3259-0596-48B5-B0EF914B0E61}"/>
              </a:ext>
            </a:extLst>
          </p:cNvPr>
          <p:cNvSpPr>
            <a:spLocks noGrp="1"/>
          </p:cNvSpPr>
          <p:nvPr>
            <p:ph type="title"/>
          </p:nvPr>
        </p:nvSpPr>
        <p:spPr/>
        <p:txBody>
          <a:bodyPr/>
          <a:lstStyle/>
          <a:p>
            <a:r>
              <a:rPr lang="fr-FR"/>
              <a:t>Modifiez le style du titre</a:t>
            </a:r>
            <a:endParaRPr lang="LID4096"/>
          </a:p>
        </p:txBody>
      </p:sp>
      <p:sp>
        <p:nvSpPr>
          <p:cNvPr id="3" name="Espace réservé de la date 2">
            <a:extLst>
              <a:ext uri="{FF2B5EF4-FFF2-40B4-BE49-F238E27FC236}">
                <a16:creationId xmlns:a16="http://schemas.microsoft.com/office/drawing/2014/main" id="{B56D0F20-D68C-1CE0-C376-5A7D48D6E924}"/>
              </a:ext>
            </a:extLst>
          </p:cNvPr>
          <p:cNvSpPr>
            <a:spLocks noGrp="1"/>
          </p:cNvSpPr>
          <p:nvPr>
            <p:ph type="dt" sz="half" idx="10"/>
          </p:nvPr>
        </p:nvSpPr>
        <p:spPr/>
        <p:txBody>
          <a:bodyPr/>
          <a:lstStyle/>
          <a:p>
            <a:fld id="{533DA591-0126-4559-A6DD-F00828B49D63}" type="datetimeFigureOut">
              <a:rPr lang="LID4096" smtClean="0"/>
              <a:t>05/31/2024</a:t>
            </a:fld>
            <a:endParaRPr lang="LID4096"/>
          </a:p>
        </p:txBody>
      </p:sp>
      <p:sp>
        <p:nvSpPr>
          <p:cNvPr id="4" name="Espace réservé du pied de page 3">
            <a:extLst>
              <a:ext uri="{FF2B5EF4-FFF2-40B4-BE49-F238E27FC236}">
                <a16:creationId xmlns:a16="http://schemas.microsoft.com/office/drawing/2014/main" id="{7A8F6503-0420-FC10-2850-E02116F7212A}"/>
              </a:ext>
            </a:extLst>
          </p:cNvPr>
          <p:cNvSpPr>
            <a:spLocks noGrp="1"/>
          </p:cNvSpPr>
          <p:nvPr>
            <p:ph type="ftr" sz="quarter" idx="11"/>
          </p:nvPr>
        </p:nvSpPr>
        <p:spPr/>
        <p:txBody>
          <a:bodyPr/>
          <a:lstStyle/>
          <a:p>
            <a:endParaRPr lang="LID4096"/>
          </a:p>
        </p:txBody>
      </p:sp>
      <p:sp>
        <p:nvSpPr>
          <p:cNvPr id="5" name="Espace réservé du numéro de diapositive 4">
            <a:extLst>
              <a:ext uri="{FF2B5EF4-FFF2-40B4-BE49-F238E27FC236}">
                <a16:creationId xmlns:a16="http://schemas.microsoft.com/office/drawing/2014/main" id="{E63A86E0-48AC-72E8-C962-E543B00093D4}"/>
              </a:ext>
            </a:extLst>
          </p:cNvPr>
          <p:cNvSpPr>
            <a:spLocks noGrp="1"/>
          </p:cNvSpPr>
          <p:nvPr>
            <p:ph type="sldNum" sz="quarter" idx="12"/>
          </p:nvPr>
        </p:nvSpPr>
        <p:spPr/>
        <p:txBody>
          <a:bodyPr/>
          <a:lstStyle/>
          <a:p>
            <a:fld id="{B0F20D74-E48F-4333-9435-E40F94D35639}" type="slidenum">
              <a:rPr lang="LID4096" smtClean="0"/>
              <a:t>‹N°›</a:t>
            </a:fld>
            <a:endParaRPr lang="LID4096"/>
          </a:p>
        </p:txBody>
      </p:sp>
    </p:spTree>
    <p:extLst>
      <p:ext uri="{BB962C8B-B14F-4D97-AF65-F5344CB8AC3E}">
        <p14:creationId xmlns:p14="http://schemas.microsoft.com/office/powerpoint/2010/main" val="422676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2C17096-E3F5-FE06-6579-3E755D1F2155}"/>
              </a:ext>
            </a:extLst>
          </p:cNvPr>
          <p:cNvSpPr>
            <a:spLocks noGrp="1"/>
          </p:cNvSpPr>
          <p:nvPr>
            <p:ph type="dt" sz="half" idx="10"/>
          </p:nvPr>
        </p:nvSpPr>
        <p:spPr/>
        <p:txBody>
          <a:bodyPr/>
          <a:lstStyle/>
          <a:p>
            <a:fld id="{533DA591-0126-4559-A6DD-F00828B49D63}" type="datetimeFigureOut">
              <a:rPr lang="LID4096" smtClean="0"/>
              <a:t>05/31/2024</a:t>
            </a:fld>
            <a:endParaRPr lang="LID4096"/>
          </a:p>
        </p:txBody>
      </p:sp>
      <p:sp>
        <p:nvSpPr>
          <p:cNvPr id="3" name="Espace réservé du pied de page 2">
            <a:extLst>
              <a:ext uri="{FF2B5EF4-FFF2-40B4-BE49-F238E27FC236}">
                <a16:creationId xmlns:a16="http://schemas.microsoft.com/office/drawing/2014/main" id="{F3D3D11A-05B9-9BA6-D30C-5593487FF206}"/>
              </a:ext>
            </a:extLst>
          </p:cNvPr>
          <p:cNvSpPr>
            <a:spLocks noGrp="1"/>
          </p:cNvSpPr>
          <p:nvPr>
            <p:ph type="ftr" sz="quarter" idx="11"/>
          </p:nvPr>
        </p:nvSpPr>
        <p:spPr/>
        <p:txBody>
          <a:bodyPr/>
          <a:lstStyle/>
          <a:p>
            <a:endParaRPr lang="LID4096"/>
          </a:p>
        </p:txBody>
      </p:sp>
      <p:sp>
        <p:nvSpPr>
          <p:cNvPr id="4" name="Espace réservé du numéro de diapositive 3">
            <a:extLst>
              <a:ext uri="{FF2B5EF4-FFF2-40B4-BE49-F238E27FC236}">
                <a16:creationId xmlns:a16="http://schemas.microsoft.com/office/drawing/2014/main" id="{DB3E529B-ABFC-8A32-7504-83C2317731BC}"/>
              </a:ext>
            </a:extLst>
          </p:cNvPr>
          <p:cNvSpPr>
            <a:spLocks noGrp="1"/>
          </p:cNvSpPr>
          <p:nvPr>
            <p:ph type="sldNum" sz="quarter" idx="12"/>
          </p:nvPr>
        </p:nvSpPr>
        <p:spPr/>
        <p:txBody>
          <a:bodyPr/>
          <a:lstStyle/>
          <a:p>
            <a:fld id="{B0F20D74-E48F-4333-9435-E40F94D35639}" type="slidenum">
              <a:rPr lang="LID4096" smtClean="0"/>
              <a:t>‹N°›</a:t>
            </a:fld>
            <a:endParaRPr lang="LID4096"/>
          </a:p>
        </p:txBody>
      </p:sp>
    </p:spTree>
    <p:extLst>
      <p:ext uri="{BB962C8B-B14F-4D97-AF65-F5344CB8AC3E}">
        <p14:creationId xmlns:p14="http://schemas.microsoft.com/office/powerpoint/2010/main" val="353061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F6A5E-5297-2504-5360-3E01451C8C3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D3CCBB66-C6C1-7287-2CFA-074F03B25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u texte 3">
            <a:extLst>
              <a:ext uri="{FF2B5EF4-FFF2-40B4-BE49-F238E27FC236}">
                <a16:creationId xmlns:a16="http://schemas.microsoft.com/office/drawing/2014/main" id="{8F0BBAC4-BC15-0429-C03F-CCCF10AD5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3D072CB-86C6-3453-CD26-16EFA1BDB0EB}"/>
              </a:ext>
            </a:extLst>
          </p:cNvPr>
          <p:cNvSpPr>
            <a:spLocks noGrp="1"/>
          </p:cNvSpPr>
          <p:nvPr>
            <p:ph type="dt" sz="half" idx="10"/>
          </p:nvPr>
        </p:nvSpPr>
        <p:spPr/>
        <p:txBody>
          <a:bodyPr/>
          <a:lstStyle/>
          <a:p>
            <a:fld id="{533DA591-0126-4559-A6DD-F00828B49D63}" type="datetimeFigureOut">
              <a:rPr lang="LID4096" smtClean="0"/>
              <a:t>05/31/2024</a:t>
            </a:fld>
            <a:endParaRPr lang="LID4096"/>
          </a:p>
        </p:txBody>
      </p:sp>
      <p:sp>
        <p:nvSpPr>
          <p:cNvPr id="6" name="Espace réservé du pied de page 5">
            <a:extLst>
              <a:ext uri="{FF2B5EF4-FFF2-40B4-BE49-F238E27FC236}">
                <a16:creationId xmlns:a16="http://schemas.microsoft.com/office/drawing/2014/main" id="{AB5007A1-2517-CA3D-D8AF-C70922F68786}"/>
              </a:ext>
            </a:extLst>
          </p:cNvPr>
          <p:cNvSpPr>
            <a:spLocks noGrp="1"/>
          </p:cNvSpPr>
          <p:nvPr>
            <p:ph type="ftr" sz="quarter" idx="11"/>
          </p:nvPr>
        </p:nvSpPr>
        <p:spPr/>
        <p:txBody>
          <a:bodyPr/>
          <a:lstStyle/>
          <a:p>
            <a:endParaRPr lang="LID4096"/>
          </a:p>
        </p:txBody>
      </p:sp>
      <p:sp>
        <p:nvSpPr>
          <p:cNvPr id="7" name="Espace réservé du numéro de diapositive 6">
            <a:extLst>
              <a:ext uri="{FF2B5EF4-FFF2-40B4-BE49-F238E27FC236}">
                <a16:creationId xmlns:a16="http://schemas.microsoft.com/office/drawing/2014/main" id="{4E6AA13A-DE2A-2B84-4413-C2E59D52FA9F}"/>
              </a:ext>
            </a:extLst>
          </p:cNvPr>
          <p:cNvSpPr>
            <a:spLocks noGrp="1"/>
          </p:cNvSpPr>
          <p:nvPr>
            <p:ph type="sldNum" sz="quarter" idx="12"/>
          </p:nvPr>
        </p:nvSpPr>
        <p:spPr/>
        <p:txBody>
          <a:bodyPr/>
          <a:lstStyle/>
          <a:p>
            <a:fld id="{B0F20D74-E48F-4333-9435-E40F94D35639}" type="slidenum">
              <a:rPr lang="LID4096" smtClean="0"/>
              <a:t>‹N°›</a:t>
            </a:fld>
            <a:endParaRPr lang="LID4096"/>
          </a:p>
        </p:txBody>
      </p:sp>
    </p:spTree>
    <p:extLst>
      <p:ext uri="{BB962C8B-B14F-4D97-AF65-F5344CB8AC3E}">
        <p14:creationId xmlns:p14="http://schemas.microsoft.com/office/powerpoint/2010/main" val="41385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777173-537E-A006-98C0-9BF7DAEFEE3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LID4096"/>
          </a:p>
        </p:txBody>
      </p:sp>
      <p:sp>
        <p:nvSpPr>
          <p:cNvPr id="3" name="Espace réservé pour une image  2">
            <a:extLst>
              <a:ext uri="{FF2B5EF4-FFF2-40B4-BE49-F238E27FC236}">
                <a16:creationId xmlns:a16="http://schemas.microsoft.com/office/drawing/2014/main" id="{9E91A4C2-08C7-376D-E76E-1B8CB7913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Espace réservé du texte 3">
            <a:extLst>
              <a:ext uri="{FF2B5EF4-FFF2-40B4-BE49-F238E27FC236}">
                <a16:creationId xmlns:a16="http://schemas.microsoft.com/office/drawing/2014/main" id="{C9F8D085-D35C-88E8-3768-46C40E985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45B1D45-E4F8-E774-866E-CD8A9B10E9DF}"/>
              </a:ext>
            </a:extLst>
          </p:cNvPr>
          <p:cNvSpPr>
            <a:spLocks noGrp="1"/>
          </p:cNvSpPr>
          <p:nvPr>
            <p:ph type="dt" sz="half" idx="10"/>
          </p:nvPr>
        </p:nvSpPr>
        <p:spPr/>
        <p:txBody>
          <a:bodyPr/>
          <a:lstStyle/>
          <a:p>
            <a:fld id="{533DA591-0126-4559-A6DD-F00828B49D63}" type="datetimeFigureOut">
              <a:rPr lang="LID4096" smtClean="0"/>
              <a:t>05/31/2024</a:t>
            </a:fld>
            <a:endParaRPr lang="LID4096"/>
          </a:p>
        </p:txBody>
      </p:sp>
      <p:sp>
        <p:nvSpPr>
          <p:cNvPr id="6" name="Espace réservé du pied de page 5">
            <a:extLst>
              <a:ext uri="{FF2B5EF4-FFF2-40B4-BE49-F238E27FC236}">
                <a16:creationId xmlns:a16="http://schemas.microsoft.com/office/drawing/2014/main" id="{DDFDC3FF-433B-2D6B-8E43-8860F4C20E97}"/>
              </a:ext>
            </a:extLst>
          </p:cNvPr>
          <p:cNvSpPr>
            <a:spLocks noGrp="1"/>
          </p:cNvSpPr>
          <p:nvPr>
            <p:ph type="ftr" sz="quarter" idx="11"/>
          </p:nvPr>
        </p:nvSpPr>
        <p:spPr/>
        <p:txBody>
          <a:bodyPr/>
          <a:lstStyle/>
          <a:p>
            <a:endParaRPr lang="LID4096"/>
          </a:p>
        </p:txBody>
      </p:sp>
      <p:sp>
        <p:nvSpPr>
          <p:cNvPr id="7" name="Espace réservé du numéro de diapositive 6">
            <a:extLst>
              <a:ext uri="{FF2B5EF4-FFF2-40B4-BE49-F238E27FC236}">
                <a16:creationId xmlns:a16="http://schemas.microsoft.com/office/drawing/2014/main" id="{083FD693-2186-9873-E11A-F3B7F3338422}"/>
              </a:ext>
            </a:extLst>
          </p:cNvPr>
          <p:cNvSpPr>
            <a:spLocks noGrp="1"/>
          </p:cNvSpPr>
          <p:nvPr>
            <p:ph type="sldNum" sz="quarter" idx="12"/>
          </p:nvPr>
        </p:nvSpPr>
        <p:spPr/>
        <p:txBody>
          <a:bodyPr/>
          <a:lstStyle/>
          <a:p>
            <a:fld id="{B0F20D74-E48F-4333-9435-E40F94D35639}" type="slidenum">
              <a:rPr lang="LID4096" smtClean="0"/>
              <a:t>‹N°›</a:t>
            </a:fld>
            <a:endParaRPr lang="LID4096"/>
          </a:p>
        </p:txBody>
      </p:sp>
    </p:spTree>
    <p:extLst>
      <p:ext uri="{BB962C8B-B14F-4D97-AF65-F5344CB8AC3E}">
        <p14:creationId xmlns:p14="http://schemas.microsoft.com/office/powerpoint/2010/main" val="1222920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584A9E4-41E6-93B3-96F1-2F5290166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LID4096"/>
          </a:p>
        </p:txBody>
      </p:sp>
      <p:sp>
        <p:nvSpPr>
          <p:cNvPr id="3" name="Espace réservé du texte 2">
            <a:extLst>
              <a:ext uri="{FF2B5EF4-FFF2-40B4-BE49-F238E27FC236}">
                <a16:creationId xmlns:a16="http://schemas.microsoft.com/office/drawing/2014/main" id="{075BE112-DCC0-7E5C-5E29-532B84F83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40BA3BBE-7688-7799-C5BB-7342FD964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DA591-0126-4559-A6DD-F00828B49D63}" type="datetimeFigureOut">
              <a:rPr lang="LID4096" smtClean="0"/>
              <a:t>05/31/2024</a:t>
            </a:fld>
            <a:endParaRPr lang="LID4096"/>
          </a:p>
        </p:txBody>
      </p:sp>
      <p:sp>
        <p:nvSpPr>
          <p:cNvPr id="5" name="Espace réservé du pied de page 4">
            <a:extLst>
              <a:ext uri="{FF2B5EF4-FFF2-40B4-BE49-F238E27FC236}">
                <a16:creationId xmlns:a16="http://schemas.microsoft.com/office/drawing/2014/main" id="{EFF38622-00AA-E04C-193D-22AE19FBC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Espace réservé du numéro de diapositive 5">
            <a:extLst>
              <a:ext uri="{FF2B5EF4-FFF2-40B4-BE49-F238E27FC236}">
                <a16:creationId xmlns:a16="http://schemas.microsoft.com/office/drawing/2014/main" id="{0F5C80BD-06E2-AD1B-FA33-8FCA0561A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20D74-E48F-4333-9435-E40F94D35639}" type="slidenum">
              <a:rPr lang="LID4096" smtClean="0"/>
              <a:t>‹N°›</a:t>
            </a:fld>
            <a:endParaRPr lang="LID4096"/>
          </a:p>
        </p:txBody>
      </p:sp>
    </p:spTree>
    <p:extLst>
      <p:ext uri="{BB962C8B-B14F-4D97-AF65-F5344CB8AC3E}">
        <p14:creationId xmlns:p14="http://schemas.microsoft.com/office/powerpoint/2010/main" val="1929100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000" y="702567"/>
            <a:ext cx="1026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158193160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71" r:id="rId8"/>
    <p:sldLayoutId id="2147483672"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5295180" y="1571366"/>
            <a:ext cx="5874982" cy="2389600"/>
          </a:xfrm>
          <a:prstGeom prst="rect">
            <a:avLst/>
          </a:prstGeom>
        </p:spPr>
        <p:txBody>
          <a:bodyPr spcFirstLastPara="1" wrap="square" lIns="121900" tIns="121900" rIns="121900" bIns="121900" anchor="b" anchorCtr="0">
            <a:noAutofit/>
          </a:bodyPr>
          <a:lstStyle/>
          <a:p>
            <a:r>
              <a:rPr lang="fr-FR" sz="8000" dirty="0" err="1"/>
              <a:t>SecurePass</a:t>
            </a:r>
            <a:endParaRPr lang="fr-FR" sz="8000" dirty="0"/>
          </a:p>
        </p:txBody>
      </p:sp>
      <p:sp>
        <p:nvSpPr>
          <p:cNvPr id="1885" name="Google Shape;1885;p35"/>
          <p:cNvSpPr txBox="1">
            <a:spLocks noGrp="1"/>
          </p:cNvSpPr>
          <p:nvPr>
            <p:ph type="subTitle" idx="1"/>
          </p:nvPr>
        </p:nvSpPr>
        <p:spPr>
          <a:xfrm>
            <a:off x="9385401" y="3654999"/>
            <a:ext cx="4352400" cy="1194800"/>
          </a:xfrm>
          <a:prstGeom prst="rect">
            <a:avLst/>
          </a:prstGeom>
        </p:spPr>
        <p:txBody>
          <a:bodyPr spcFirstLastPara="1" wrap="square" lIns="121900" tIns="121900" rIns="121900" bIns="121900" anchor="t" anchorCtr="0">
            <a:noAutofit/>
          </a:bodyPr>
          <a:lstStyle/>
          <a:p>
            <a:pPr algn="l">
              <a:buClr>
                <a:schemeClr val="dk1"/>
              </a:buClr>
              <a:buSzPts val="1100"/>
            </a:pPr>
            <a:r>
              <a:rPr lang="fr-FR" sz="3067" b="1" u="sng" dirty="0" err="1">
                <a:effectLst>
                  <a:outerShdw blurRad="38100" dist="38100" dir="2700000" algn="tl">
                    <a:srgbClr val="000000">
                      <a:alpha val="43137"/>
                    </a:srgbClr>
                  </a:outerShdw>
                </a:effectLst>
              </a:rPr>
              <a:t>Presented</a:t>
            </a:r>
            <a:r>
              <a:rPr lang="fr-FR" sz="3067" b="1" u="sng" dirty="0">
                <a:effectLst>
                  <a:outerShdw blurRad="38100" dist="38100" dir="2700000" algn="tl">
                    <a:srgbClr val="000000">
                      <a:alpha val="43137"/>
                    </a:srgbClr>
                  </a:outerShdw>
                </a:effectLst>
              </a:rPr>
              <a:t> by: </a:t>
            </a:r>
          </a:p>
          <a:p>
            <a:pPr algn="l">
              <a:buClr>
                <a:schemeClr val="dk1"/>
              </a:buClr>
              <a:buSzPts val="1100"/>
            </a:pPr>
            <a:r>
              <a:rPr lang="fr-FR" sz="1400" b="1" dirty="0">
                <a:solidFill>
                  <a:schemeClr val="tx1"/>
                </a:solidFill>
                <a:latin typeface="+mj-lt"/>
                <a:cs typeface="Arial" panose="020B0604020202020204" pitchFamily="34" charset="0"/>
              </a:rPr>
              <a:t>Rana Ben Fraj</a:t>
            </a:r>
          </a:p>
          <a:p>
            <a:pPr algn="l">
              <a:buClr>
                <a:schemeClr val="dk1"/>
              </a:buClr>
              <a:buSzPts val="1100"/>
            </a:pPr>
            <a:r>
              <a:rPr lang="fr-FR" sz="1400" b="1" i="0" dirty="0" err="1">
                <a:solidFill>
                  <a:schemeClr val="tx1"/>
                </a:solidFill>
                <a:effectLst/>
                <a:highlight>
                  <a:srgbClr val="FFFFFF"/>
                </a:highlight>
                <a:latin typeface="+mj-lt"/>
                <a:cs typeface="Arial" panose="020B0604020202020204" pitchFamily="34" charset="0"/>
              </a:rPr>
              <a:t>Rabie</a:t>
            </a:r>
            <a:r>
              <a:rPr lang="fr-FR" sz="1400" b="1" i="0" dirty="0">
                <a:solidFill>
                  <a:schemeClr val="tx1"/>
                </a:solidFill>
                <a:effectLst/>
                <a:highlight>
                  <a:srgbClr val="FFFFFF"/>
                </a:highlight>
                <a:latin typeface="+mj-lt"/>
                <a:cs typeface="Arial" panose="020B0604020202020204" pitchFamily="34" charset="0"/>
              </a:rPr>
              <a:t> </a:t>
            </a:r>
            <a:r>
              <a:rPr lang="fr-FR" sz="1400" b="1" i="0" dirty="0" err="1">
                <a:solidFill>
                  <a:schemeClr val="tx1"/>
                </a:solidFill>
                <a:effectLst/>
                <a:highlight>
                  <a:srgbClr val="FFFFFF"/>
                </a:highlight>
                <a:latin typeface="+mj-lt"/>
                <a:cs typeface="Arial" panose="020B0604020202020204" pitchFamily="34" charset="0"/>
              </a:rPr>
              <a:t>Karouia</a:t>
            </a:r>
            <a:endParaRPr lang="fr-FR" sz="1400" b="1" dirty="0">
              <a:solidFill>
                <a:schemeClr val="tx1"/>
              </a:solidFill>
              <a:highlight>
                <a:srgbClr val="FFFFFF"/>
              </a:highlight>
              <a:latin typeface="+mj-lt"/>
              <a:cs typeface="Arial" panose="020B0604020202020204" pitchFamily="34" charset="0"/>
            </a:endParaRPr>
          </a:p>
          <a:p>
            <a:pPr algn="l">
              <a:buClr>
                <a:schemeClr val="dk1"/>
              </a:buClr>
              <a:buSzPts val="1100"/>
            </a:pPr>
            <a:r>
              <a:rPr lang="fr-FR" sz="1400" b="1" dirty="0">
                <a:solidFill>
                  <a:schemeClr val="tx1"/>
                </a:solidFill>
                <a:highlight>
                  <a:srgbClr val="FFFFFF"/>
                </a:highlight>
                <a:latin typeface="+mj-lt"/>
                <a:cs typeface="Arial" panose="020B0604020202020204" pitchFamily="34" charset="0"/>
              </a:rPr>
              <a:t>Amal Ben </a:t>
            </a:r>
            <a:r>
              <a:rPr lang="fr-FR" sz="1400" b="1" dirty="0" err="1">
                <a:solidFill>
                  <a:schemeClr val="tx1"/>
                </a:solidFill>
                <a:highlight>
                  <a:srgbClr val="FFFFFF"/>
                </a:highlight>
                <a:latin typeface="+mj-lt"/>
                <a:cs typeface="Arial" panose="020B0604020202020204" pitchFamily="34" charset="0"/>
              </a:rPr>
              <a:t>Hafaith</a:t>
            </a:r>
            <a:endParaRPr lang="fr-FR" sz="1400" b="1" dirty="0">
              <a:solidFill>
                <a:schemeClr val="tx1"/>
              </a:solidFill>
              <a:latin typeface="+mj-lt"/>
              <a:cs typeface="Arial" panose="020B0604020202020204" pitchFamily="34" charset="0"/>
            </a:endParaRPr>
          </a:p>
          <a:p>
            <a:pPr algn="l"/>
            <a:r>
              <a:rPr lang="fr-FR" sz="1400" b="1" i="0" dirty="0">
                <a:solidFill>
                  <a:schemeClr val="tx1"/>
                </a:solidFill>
                <a:effectLst/>
                <a:highlight>
                  <a:srgbClr val="FFFFFF"/>
                </a:highlight>
                <a:latin typeface="+mj-lt"/>
                <a:cs typeface="Arial" panose="020B0604020202020204" pitchFamily="34" charset="0"/>
              </a:rPr>
              <a:t>Mohamed Amine </a:t>
            </a:r>
            <a:r>
              <a:rPr lang="fr-FR" sz="1400" b="1" i="0" dirty="0" err="1">
                <a:solidFill>
                  <a:schemeClr val="tx1"/>
                </a:solidFill>
                <a:effectLst/>
                <a:highlight>
                  <a:srgbClr val="FFFFFF"/>
                </a:highlight>
                <a:latin typeface="+mj-lt"/>
                <a:cs typeface="Arial" panose="020B0604020202020204" pitchFamily="34" charset="0"/>
              </a:rPr>
              <a:t>Gaaloul</a:t>
            </a:r>
            <a:endParaRPr lang="fr-FR" sz="1400" b="1" i="0" dirty="0">
              <a:solidFill>
                <a:schemeClr val="tx1"/>
              </a:solidFill>
              <a:effectLst/>
              <a:highlight>
                <a:srgbClr val="FFFFFF"/>
              </a:highlight>
              <a:latin typeface="+mj-lt"/>
              <a:cs typeface="Arial" panose="020B0604020202020204" pitchFamily="34" charset="0"/>
            </a:endParaRPr>
          </a:p>
          <a:p>
            <a:pPr algn="l">
              <a:buClr>
                <a:schemeClr val="dk1"/>
              </a:buClr>
              <a:buSzPts val="1100"/>
            </a:pPr>
            <a:r>
              <a:rPr lang="fr-FR" sz="3067" dirty="0"/>
              <a:t> </a:t>
            </a:r>
          </a:p>
          <a:p>
            <a:pPr algn="l">
              <a:buClr>
                <a:schemeClr val="dk1"/>
              </a:buClr>
              <a:buSzPts val="1100"/>
            </a:pPr>
            <a:r>
              <a:rPr lang="fr-FR" sz="3067" dirty="0"/>
              <a:t> </a:t>
            </a:r>
          </a:p>
          <a:p>
            <a:pPr algn="l">
              <a:buClr>
                <a:schemeClr val="dk1"/>
              </a:buClr>
              <a:buSzPts val="1100"/>
            </a:pPr>
            <a:endParaRPr sz="3067" dirty="0"/>
          </a:p>
        </p:txBody>
      </p:sp>
      <p:grpSp>
        <p:nvGrpSpPr>
          <p:cNvPr id="2" name="Google Shape;3815;p64">
            <a:extLst>
              <a:ext uri="{FF2B5EF4-FFF2-40B4-BE49-F238E27FC236}">
                <a16:creationId xmlns:a16="http://schemas.microsoft.com/office/drawing/2014/main" id="{B68AE110-1B9B-FAD9-5F28-B6A5A0C8C585}"/>
              </a:ext>
            </a:extLst>
          </p:cNvPr>
          <p:cNvGrpSpPr/>
          <p:nvPr/>
        </p:nvGrpSpPr>
        <p:grpSpPr>
          <a:xfrm>
            <a:off x="391886" y="541176"/>
            <a:ext cx="6083559" cy="6064897"/>
            <a:chOff x="1171725" y="542675"/>
            <a:chExt cx="5016950" cy="4578200"/>
          </a:xfrm>
        </p:grpSpPr>
        <p:sp>
          <p:nvSpPr>
            <p:cNvPr id="3" name="Google Shape;3816;p64">
              <a:extLst>
                <a:ext uri="{FF2B5EF4-FFF2-40B4-BE49-F238E27FC236}">
                  <a16:creationId xmlns:a16="http://schemas.microsoft.com/office/drawing/2014/main" id="{4B3F691E-651D-8C15-89A9-413A7342AE9B}"/>
                </a:ext>
              </a:extLst>
            </p:cNvPr>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817;p64">
              <a:extLst>
                <a:ext uri="{FF2B5EF4-FFF2-40B4-BE49-F238E27FC236}">
                  <a16:creationId xmlns:a16="http://schemas.microsoft.com/office/drawing/2014/main" id="{BE092A93-730B-855F-9E72-D04C036548D9}"/>
                </a:ext>
              </a:extLst>
            </p:cNvPr>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18;p64">
              <a:extLst>
                <a:ext uri="{FF2B5EF4-FFF2-40B4-BE49-F238E27FC236}">
                  <a16:creationId xmlns:a16="http://schemas.microsoft.com/office/drawing/2014/main" id="{8E3AB099-DC85-AF59-D65B-705DD458DF99}"/>
                </a:ext>
              </a:extLst>
            </p:cNvPr>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19;p64">
              <a:extLst>
                <a:ext uri="{FF2B5EF4-FFF2-40B4-BE49-F238E27FC236}">
                  <a16:creationId xmlns:a16="http://schemas.microsoft.com/office/drawing/2014/main" id="{7F88AE45-11DE-D4C9-0B6D-65CDA5718218}"/>
                </a:ext>
              </a:extLst>
            </p:cNvPr>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20;p64">
              <a:extLst>
                <a:ext uri="{FF2B5EF4-FFF2-40B4-BE49-F238E27FC236}">
                  <a16:creationId xmlns:a16="http://schemas.microsoft.com/office/drawing/2014/main" id="{F4A164C3-7809-C8DD-E13C-AFFDF1B89374}"/>
                </a:ext>
              </a:extLst>
            </p:cNvPr>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1;p64">
              <a:extLst>
                <a:ext uri="{FF2B5EF4-FFF2-40B4-BE49-F238E27FC236}">
                  <a16:creationId xmlns:a16="http://schemas.microsoft.com/office/drawing/2014/main" id="{6DBD9833-E1EE-0C9F-374D-6667BF62454E}"/>
                </a:ext>
              </a:extLst>
            </p:cNvPr>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22;p64">
              <a:extLst>
                <a:ext uri="{FF2B5EF4-FFF2-40B4-BE49-F238E27FC236}">
                  <a16:creationId xmlns:a16="http://schemas.microsoft.com/office/drawing/2014/main" id="{037E1470-A2DB-F68C-BEFC-CFEEB4A256AB}"/>
                </a:ext>
              </a:extLst>
            </p:cNvPr>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23;p64">
              <a:extLst>
                <a:ext uri="{FF2B5EF4-FFF2-40B4-BE49-F238E27FC236}">
                  <a16:creationId xmlns:a16="http://schemas.microsoft.com/office/drawing/2014/main" id="{FF84D17B-DE8D-1D00-B1E8-0453FADE3171}"/>
                </a:ext>
              </a:extLst>
            </p:cNvPr>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24;p64">
              <a:extLst>
                <a:ext uri="{FF2B5EF4-FFF2-40B4-BE49-F238E27FC236}">
                  <a16:creationId xmlns:a16="http://schemas.microsoft.com/office/drawing/2014/main" id="{A863A856-80BE-D6F0-E63C-979D64E1AE35}"/>
                </a:ext>
              </a:extLst>
            </p:cNvPr>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25;p64">
              <a:extLst>
                <a:ext uri="{FF2B5EF4-FFF2-40B4-BE49-F238E27FC236}">
                  <a16:creationId xmlns:a16="http://schemas.microsoft.com/office/drawing/2014/main" id="{C382B925-6428-150C-1ABB-6BA75FB099A0}"/>
                </a:ext>
              </a:extLst>
            </p:cNvPr>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26;p64">
              <a:extLst>
                <a:ext uri="{FF2B5EF4-FFF2-40B4-BE49-F238E27FC236}">
                  <a16:creationId xmlns:a16="http://schemas.microsoft.com/office/drawing/2014/main" id="{07E93863-AA38-5DCC-6C4F-A6CE8186D5C6}"/>
                </a:ext>
              </a:extLst>
            </p:cNvPr>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27;p64">
              <a:extLst>
                <a:ext uri="{FF2B5EF4-FFF2-40B4-BE49-F238E27FC236}">
                  <a16:creationId xmlns:a16="http://schemas.microsoft.com/office/drawing/2014/main" id="{4707614B-2A38-E018-7DEB-11BD286B3702}"/>
                </a:ext>
              </a:extLst>
            </p:cNvPr>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28;p64">
              <a:extLst>
                <a:ext uri="{FF2B5EF4-FFF2-40B4-BE49-F238E27FC236}">
                  <a16:creationId xmlns:a16="http://schemas.microsoft.com/office/drawing/2014/main" id="{9FE9C5D2-A2DD-3DCD-9DA9-DCD7DF8886F0}"/>
                </a:ext>
              </a:extLst>
            </p:cNvPr>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29;p64">
              <a:extLst>
                <a:ext uri="{FF2B5EF4-FFF2-40B4-BE49-F238E27FC236}">
                  <a16:creationId xmlns:a16="http://schemas.microsoft.com/office/drawing/2014/main" id="{D23E3729-FD62-27F8-7E65-7D3A0034E3E5}"/>
                </a:ext>
              </a:extLst>
            </p:cNvPr>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30;p64">
              <a:extLst>
                <a:ext uri="{FF2B5EF4-FFF2-40B4-BE49-F238E27FC236}">
                  <a16:creationId xmlns:a16="http://schemas.microsoft.com/office/drawing/2014/main" id="{22174171-8762-DBCA-AB31-6EC96E1A208D}"/>
                </a:ext>
              </a:extLst>
            </p:cNvPr>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31;p64">
              <a:extLst>
                <a:ext uri="{FF2B5EF4-FFF2-40B4-BE49-F238E27FC236}">
                  <a16:creationId xmlns:a16="http://schemas.microsoft.com/office/drawing/2014/main" id="{C0AE4EB4-A86A-D524-64A9-E4890DC8B79C}"/>
                </a:ext>
              </a:extLst>
            </p:cNvPr>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32;p64">
              <a:extLst>
                <a:ext uri="{FF2B5EF4-FFF2-40B4-BE49-F238E27FC236}">
                  <a16:creationId xmlns:a16="http://schemas.microsoft.com/office/drawing/2014/main" id="{E97F4880-5224-E2D2-BF6F-4054B1D5D955}"/>
                </a:ext>
              </a:extLst>
            </p:cNvPr>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33;p64">
              <a:extLst>
                <a:ext uri="{FF2B5EF4-FFF2-40B4-BE49-F238E27FC236}">
                  <a16:creationId xmlns:a16="http://schemas.microsoft.com/office/drawing/2014/main" id="{CDC75144-97A5-0672-A24E-F61A78F3671B}"/>
                </a:ext>
              </a:extLst>
            </p:cNvPr>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34;p64">
              <a:extLst>
                <a:ext uri="{FF2B5EF4-FFF2-40B4-BE49-F238E27FC236}">
                  <a16:creationId xmlns:a16="http://schemas.microsoft.com/office/drawing/2014/main" id="{F52E3CAD-E764-9FA5-D624-4D2B44D66974}"/>
                </a:ext>
              </a:extLst>
            </p:cNvPr>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35;p64">
              <a:extLst>
                <a:ext uri="{FF2B5EF4-FFF2-40B4-BE49-F238E27FC236}">
                  <a16:creationId xmlns:a16="http://schemas.microsoft.com/office/drawing/2014/main" id="{D23DDC59-DCDC-7635-A5B4-C2DE678DB185}"/>
                </a:ext>
              </a:extLst>
            </p:cNvPr>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36;p64">
              <a:extLst>
                <a:ext uri="{FF2B5EF4-FFF2-40B4-BE49-F238E27FC236}">
                  <a16:creationId xmlns:a16="http://schemas.microsoft.com/office/drawing/2014/main" id="{05BFC80A-A112-E826-3FC2-4F093212C020}"/>
                </a:ext>
              </a:extLst>
            </p:cNvPr>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37;p64">
              <a:extLst>
                <a:ext uri="{FF2B5EF4-FFF2-40B4-BE49-F238E27FC236}">
                  <a16:creationId xmlns:a16="http://schemas.microsoft.com/office/drawing/2014/main" id="{CC9ADC5B-7812-D4E4-B65B-C6E56E6EDF81}"/>
                </a:ext>
              </a:extLst>
            </p:cNvPr>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38;p64">
              <a:extLst>
                <a:ext uri="{FF2B5EF4-FFF2-40B4-BE49-F238E27FC236}">
                  <a16:creationId xmlns:a16="http://schemas.microsoft.com/office/drawing/2014/main" id="{8F0C3A5E-D37C-E80F-4E3D-C9C218DB6E78}"/>
                </a:ext>
              </a:extLst>
            </p:cNvPr>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39;p64">
              <a:extLst>
                <a:ext uri="{FF2B5EF4-FFF2-40B4-BE49-F238E27FC236}">
                  <a16:creationId xmlns:a16="http://schemas.microsoft.com/office/drawing/2014/main" id="{69E69BDF-EDA1-04C0-63F0-031F6DBA317B}"/>
                </a:ext>
              </a:extLst>
            </p:cNvPr>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40;p64">
              <a:extLst>
                <a:ext uri="{FF2B5EF4-FFF2-40B4-BE49-F238E27FC236}">
                  <a16:creationId xmlns:a16="http://schemas.microsoft.com/office/drawing/2014/main" id="{90C1E36C-CA78-6062-B614-CE528900FCCB}"/>
                </a:ext>
              </a:extLst>
            </p:cNvPr>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41;p64">
              <a:extLst>
                <a:ext uri="{FF2B5EF4-FFF2-40B4-BE49-F238E27FC236}">
                  <a16:creationId xmlns:a16="http://schemas.microsoft.com/office/drawing/2014/main" id="{F58783B0-4EA7-7F6A-AE55-83ADB55C5963}"/>
                </a:ext>
              </a:extLst>
            </p:cNvPr>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42;p64">
              <a:extLst>
                <a:ext uri="{FF2B5EF4-FFF2-40B4-BE49-F238E27FC236}">
                  <a16:creationId xmlns:a16="http://schemas.microsoft.com/office/drawing/2014/main" id="{DCC361BE-7281-3889-5F2C-5A069028DC50}"/>
                </a:ext>
              </a:extLst>
            </p:cNvPr>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43;p64">
              <a:extLst>
                <a:ext uri="{FF2B5EF4-FFF2-40B4-BE49-F238E27FC236}">
                  <a16:creationId xmlns:a16="http://schemas.microsoft.com/office/drawing/2014/main" id="{BE1AE66F-3751-1512-BE19-9575E6D9A32F}"/>
                </a:ext>
              </a:extLst>
            </p:cNvPr>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44;p64">
              <a:extLst>
                <a:ext uri="{FF2B5EF4-FFF2-40B4-BE49-F238E27FC236}">
                  <a16:creationId xmlns:a16="http://schemas.microsoft.com/office/drawing/2014/main" id="{842FFD38-1702-F363-A4AA-4DAD9CE5086C}"/>
                </a:ext>
              </a:extLst>
            </p:cNvPr>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5;p64">
              <a:extLst>
                <a:ext uri="{FF2B5EF4-FFF2-40B4-BE49-F238E27FC236}">
                  <a16:creationId xmlns:a16="http://schemas.microsoft.com/office/drawing/2014/main" id="{C0CFAF56-D1ED-2552-B653-CC044A6DA708}"/>
                </a:ext>
              </a:extLst>
            </p:cNvPr>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46;p64">
              <a:extLst>
                <a:ext uri="{FF2B5EF4-FFF2-40B4-BE49-F238E27FC236}">
                  <a16:creationId xmlns:a16="http://schemas.microsoft.com/office/drawing/2014/main" id="{14DB915C-3F66-8897-90A4-D54E6197D493}"/>
                </a:ext>
              </a:extLst>
            </p:cNvPr>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47;p64">
              <a:extLst>
                <a:ext uri="{FF2B5EF4-FFF2-40B4-BE49-F238E27FC236}">
                  <a16:creationId xmlns:a16="http://schemas.microsoft.com/office/drawing/2014/main" id="{EA955F8C-249D-2257-4C6A-14D1FD78F4F2}"/>
                </a:ext>
              </a:extLst>
            </p:cNvPr>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48;p64">
              <a:extLst>
                <a:ext uri="{FF2B5EF4-FFF2-40B4-BE49-F238E27FC236}">
                  <a16:creationId xmlns:a16="http://schemas.microsoft.com/office/drawing/2014/main" id="{CFAEE77D-24C6-4264-76EF-1018BCC430EF}"/>
                </a:ext>
              </a:extLst>
            </p:cNvPr>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49;p64">
              <a:extLst>
                <a:ext uri="{FF2B5EF4-FFF2-40B4-BE49-F238E27FC236}">
                  <a16:creationId xmlns:a16="http://schemas.microsoft.com/office/drawing/2014/main" id="{CAB0A33D-BA34-2261-17AC-E44169394ADA}"/>
                </a:ext>
              </a:extLst>
            </p:cNvPr>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50;p64">
              <a:extLst>
                <a:ext uri="{FF2B5EF4-FFF2-40B4-BE49-F238E27FC236}">
                  <a16:creationId xmlns:a16="http://schemas.microsoft.com/office/drawing/2014/main" id="{A2C41EE0-A98B-4C16-B1D8-9810FF3510B2}"/>
                </a:ext>
              </a:extLst>
            </p:cNvPr>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51;p64">
              <a:extLst>
                <a:ext uri="{FF2B5EF4-FFF2-40B4-BE49-F238E27FC236}">
                  <a16:creationId xmlns:a16="http://schemas.microsoft.com/office/drawing/2014/main" id="{37491DD3-6A1D-74D8-090F-A1B6B718C3DD}"/>
                </a:ext>
              </a:extLst>
            </p:cNvPr>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52;p64">
              <a:extLst>
                <a:ext uri="{FF2B5EF4-FFF2-40B4-BE49-F238E27FC236}">
                  <a16:creationId xmlns:a16="http://schemas.microsoft.com/office/drawing/2014/main" id="{2B515B51-C447-4BEE-5F07-F9263A205F2B}"/>
                </a:ext>
              </a:extLst>
            </p:cNvPr>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53;p64">
              <a:extLst>
                <a:ext uri="{FF2B5EF4-FFF2-40B4-BE49-F238E27FC236}">
                  <a16:creationId xmlns:a16="http://schemas.microsoft.com/office/drawing/2014/main" id="{BD868B5C-C169-19BD-FAF2-0F433D9CFADD}"/>
                </a:ext>
              </a:extLst>
            </p:cNvPr>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54;p64">
              <a:extLst>
                <a:ext uri="{FF2B5EF4-FFF2-40B4-BE49-F238E27FC236}">
                  <a16:creationId xmlns:a16="http://schemas.microsoft.com/office/drawing/2014/main" id="{41E60E4C-0E2B-C2D1-E264-417F6FEE5865}"/>
                </a:ext>
              </a:extLst>
            </p:cNvPr>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55;p64">
              <a:extLst>
                <a:ext uri="{FF2B5EF4-FFF2-40B4-BE49-F238E27FC236}">
                  <a16:creationId xmlns:a16="http://schemas.microsoft.com/office/drawing/2014/main" id="{DE9B5168-6231-8BE5-4B64-1B73EA8D7708}"/>
                </a:ext>
              </a:extLst>
            </p:cNvPr>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56;p64">
              <a:extLst>
                <a:ext uri="{FF2B5EF4-FFF2-40B4-BE49-F238E27FC236}">
                  <a16:creationId xmlns:a16="http://schemas.microsoft.com/office/drawing/2014/main" id="{ED1A7408-6FE8-557E-BD9A-93F853F7E915}"/>
                </a:ext>
              </a:extLst>
            </p:cNvPr>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57;p64">
              <a:extLst>
                <a:ext uri="{FF2B5EF4-FFF2-40B4-BE49-F238E27FC236}">
                  <a16:creationId xmlns:a16="http://schemas.microsoft.com/office/drawing/2014/main" id="{FF34D98D-E2E7-EA3B-4801-1DF886265E17}"/>
                </a:ext>
              </a:extLst>
            </p:cNvPr>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58;p64">
              <a:extLst>
                <a:ext uri="{FF2B5EF4-FFF2-40B4-BE49-F238E27FC236}">
                  <a16:creationId xmlns:a16="http://schemas.microsoft.com/office/drawing/2014/main" id="{85E6C341-B025-259C-13C9-728F26C96BAD}"/>
                </a:ext>
              </a:extLst>
            </p:cNvPr>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59;p64">
              <a:extLst>
                <a:ext uri="{FF2B5EF4-FFF2-40B4-BE49-F238E27FC236}">
                  <a16:creationId xmlns:a16="http://schemas.microsoft.com/office/drawing/2014/main" id="{0684AD20-0826-72A5-A507-33A9C4A2DA23}"/>
                </a:ext>
              </a:extLst>
            </p:cNvPr>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60;p64">
              <a:extLst>
                <a:ext uri="{FF2B5EF4-FFF2-40B4-BE49-F238E27FC236}">
                  <a16:creationId xmlns:a16="http://schemas.microsoft.com/office/drawing/2014/main" id="{A127369A-40BA-DFC5-A066-F91A8B3B752E}"/>
                </a:ext>
              </a:extLst>
            </p:cNvPr>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61;p64">
              <a:extLst>
                <a:ext uri="{FF2B5EF4-FFF2-40B4-BE49-F238E27FC236}">
                  <a16:creationId xmlns:a16="http://schemas.microsoft.com/office/drawing/2014/main" id="{CF77D63E-948B-75BC-E78C-B45535E343C1}"/>
                </a:ext>
              </a:extLst>
            </p:cNvPr>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62;p64">
              <a:extLst>
                <a:ext uri="{FF2B5EF4-FFF2-40B4-BE49-F238E27FC236}">
                  <a16:creationId xmlns:a16="http://schemas.microsoft.com/office/drawing/2014/main" id="{ADBA250A-B8EF-8C00-7905-0AF666241E8E}"/>
                </a:ext>
              </a:extLst>
            </p:cNvPr>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63;p64">
              <a:extLst>
                <a:ext uri="{FF2B5EF4-FFF2-40B4-BE49-F238E27FC236}">
                  <a16:creationId xmlns:a16="http://schemas.microsoft.com/office/drawing/2014/main" id="{8737B28E-A949-0C48-FC2A-68EE14768B23}"/>
                </a:ext>
              </a:extLst>
            </p:cNvPr>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64;p64">
              <a:extLst>
                <a:ext uri="{FF2B5EF4-FFF2-40B4-BE49-F238E27FC236}">
                  <a16:creationId xmlns:a16="http://schemas.microsoft.com/office/drawing/2014/main" id="{CCC4C2D7-ECD1-DB3E-392E-94F03CC569A0}"/>
                </a:ext>
              </a:extLst>
            </p:cNvPr>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65;p64">
              <a:extLst>
                <a:ext uri="{FF2B5EF4-FFF2-40B4-BE49-F238E27FC236}">
                  <a16:creationId xmlns:a16="http://schemas.microsoft.com/office/drawing/2014/main" id="{6AE9E79F-9A04-9ABE-01E8-9BF7229A68B3}"/>
                </a:ext>
              </a:extLst>
            </p:cNvPr>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66;p64">
              <a:extLst>
                <a:ext uri="{FF2B5EF4-FFF2-40B4-BE49-F238E27FC236}">
                  <a16:creationId xmlns:a16="http://schemas.microsoft.com/office/drawing/2014/main" id="{1FED47D1-672F-ACD3-14F2-9748C0CDF8AE}"/>
                </a:ext>
              </a:extLst>
            </p:cNvPr>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67;p64">
              <a:extLst>
                <a:ext uri="{FF2B5EF4-FFF2-40B4-BE49-F238E27FC236}">
                  <a16:creationId xmlns:a16="http://schemas.microsoft.com/office/drawing/2014/main" id="{4359806F-A798-28DE-B685-0E5DF912A59B}"/>
                </a:ext>
              </a:extLst>
            </p:cNvPr>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68;p64">
              <a:extLst>
                <a:ext uri="{FF2B5EF4-FFF2-40B4-BE49-F238E27FC236}">
                  <a16:creationId xmlns:a16="http://schemas.microsoft.com/office/drawing/2014/main" id="{1A77CB71-793C-2534-9F3D-EFBCF6BBC5EE}"/>
                </a:ext>
              </a:extLst>
            </p:cNvPr>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69;p64">
              <a:extLst>
                <a:ext uri="{FF2B5EF4-FFF2-40B4-BE49-F238E27FC236}">
                  <a16:creationId xmlns:a16="http://schemas.microsoft.com/office/drawing/2014/main" id="{A7CBF4AC-86F2-1F8B-5AE9-4DE60EBE1519}"/>
                </a:ext>
              </a:extLst>
            </p:cNvPr>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70;p64">
              <a:extLst>
                <a:ext uri="{FF2B5EF4-FFF2-40B4-BE49-F238E27FC236}">
                  <a16:creationId xmlns:a16="http://schemas.microsoft.com/office/drawing/2014/main" id="{F271F641-2749-79E5-0B2B-936D118EE47D}"/>
                </a:ext>
              </a:extLst>
            </p:cNvPr>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871;p64">
              <a:extLst>
                <a:ext uri="{FF2B5EF4-FFF2-40B4-BE49-F238E27FC236}">
                  <a16:creationId xmlns:a16="http://schemas.microsoft.com/office/drawing/2014/main" id="{84062E3E-8133-8229-197C-17E62E390B51}"/>
                </a:ext>
              </a:extLst>
            </p:cNvPr>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72;p64">
              <a:extLst>
                <a:ext uri="{FF2B5EF4-FFF2-40B4-BE49-F238E27FC236}">
                  <a16:creationId xmlns:a16="http://schemas.microsoft.com/office/drawing/2014/main" id="{0DC60033-34B8-A169-775F-B693CC659E31}"/>
                </a:ext>
              </a:extLst>
            </p:cNvPr>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73;p64">
              <a:extLst>
                <a:ext uri="{FF2B5EF4-FFF2-40B4-BE49-F238E27FC236}">
                  <a16:creationId xmlns:a16="http://schemas.microsoft.com/office/drawing/2014/main" id="{6FD58DEE-690E-6EB9-DFFE-A75095124BC2}"/>
                </a:ext>
              </a:extLst>
            </p:cNvPr>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74;p64">
              <a:extLst>
                <a:ext uri="{FF2B5EF4-FFF2-40B4-BE49-F238E27FC236}">
                  <a16:creationId xmlns:a16="http://schemas.microsoft.com/office/drawing/2014/main" id="{5A6E1DD3-8748-80CF-C0DE-24FBBA49C32A}"/>
                </a:ext>
              </a:extLst>
            </p:cNvPr>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875;p64">
              <a:extLst>
                <a:ext uri="{FF2B5EF4-FFF2-40B4-BE49-F238E27FC236}">
                  <a16:creationId xmlns:a16="http://schemas.microsoft.com/office/drawing/2014/main" id="{D7569D15-0D02-FBA3-4F17-A27E93B530CD}"/>
                </a:ext>
              </a:extLst>
            </p:cNvPr>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876;p64">
              <a:extLst>
                <a:ext uri="{FF2B5EF4-FFF2-40B4-BE49-F238E27FC236}">
                  <a16:creationId xmlns:a16="http://schemas.microsoft.com/office/drawing/2014/main" id="{C520C65E-A403-CDC2-1658-E881A78CF751}"/>
                </a:ext>
              </a:extLst>
            </p:cNvPr>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3877;p64">
              <a:extLst>
                <a:ext uri="{FF2B5EF4-FFF2-40B4-BE49-F238E27FC236}">
                  <a16:creationId xmlns:a16="http://schemas.microsoft.com/office/drawing/2014/main" id="{4AB8369B-616F-217F-796C-64FE1A090986}"/>
                </a:ext>
              </a:extLst>
            </p:cNvPr>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878;p64">
              <a:extLst>
                <a:ext uri="{FF2B5EF4-FFF2-40B4-BE49-F238E27FC236}">
                  <a16:creationId xmlns:a16="http://schemas.microsoft.com/office/drawing/2014/main" id="{1C391E4A-A486-92F0-A607-82BB1A4F8535}"/>
                </a:ext>
              </a:extLst>
            </p:cNvPr>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879;p64">
              <a:extLst>
                <a:ext uri="{FF2B5EF4-FFF2-40B4-BE49-F238E27FC236}">
                  <a16:creationId xmlns:a16="http://schemas.microsoft.com/office/drawing/2014/main" id="{5E69381D-C51B-1E20-4F5B-472B649BCE47}"/>
                </a:ext>
              </a:extLst>
            </p:cNvPr>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880;p64">
              <a:extLst>
                <a:ext uri="{FF2B5EF4-FFF2-40B4-BE49-F238E27FC236}">
                  <a16:creationId xmlns:a16="http://schemas.microsoft.com/office/drawing/2014/main" id="{44EF295C-1EFA-7621-0006-4A794D486388}"/>
                </a:ext>
              </a:extLst>
            </p:cNvPr>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881;p64">
              <a:extLst>
                <a:ext uri="{FF2B5EF4-FFF2-40B4-BE49-F238E27FC236}">
                  <a16:creationId xmlns:a16="http://schemas.microsoft.com/office/drawing/2014/main" id="{45E59918-8F20-B01B-0B55-A40C791CF6DF}"/>
                </a:ext>
              </a:extLst>
            </p:cNvPr>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882;p64">
              <a:extLst>
                <a:ext uri="{FF2B5EF4-FFF2-40B4-BE49-F238E27FC236}">
                  <a16:creationId xmlns:a16="http://schemas.microsoft.com/office/drawing/2014/main" id="{A21C4A5C-5F04-3807-9F6D-CE789F418F5D}"/>
                </a:ext>
              </a:extLst>
            </p:cNvPr>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883;p64">
              <a:extLst>
                <a:ext uri="{FF2B5EF4-FFF2-40B4-BE49-F238E27FC236}">
                  <a16:creationId xmlns:a16="http://schemas.microsoft.com/office/drawing/2014/main" id="{149C8FD9-1B0D-1AC6-63EB-F440AEE9AC09}"/>
                </a:ext>
              </a:extLst>
            </p:cNvPr>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884;p64">
              <a:extLst>
                <a:ext uri="{FF2B5EF4-FFF2-40B4-BE49-F238E27FC236}">
                  <a16:creationId xmlns:a16="http://schemas.microsoft.com/office/drawing/2014/main" id="{37A57C9E-8C5F-5B34-F543-9985D2DC9DE0}"/>
                </a:ext>
              </a:extLst>
            </p:cNvPr>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885;p64">
              <a:extLst>
                <a:ext uri="{FF2B5EF4-FFF2-40B4-BE49-F238E27FC236}">
                  <a16:creationId xmlns:a16="http://schemas.microsoft.com/office/drawing/2014/main" id="{70594442-5A65-CE26-7FCC-C3A5951FB002}"/>
                </a:ext>
              </a:extLst>
            </p:cNvPr>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886;p64">
              <a:extLst>
                <a:ext uri="{FF2B5EF4-FFF2-40B4-BE49-F238E27FC236}">
                  <a16:creationId xmlns:a16="http://schemas.microsoft.com/office/drawing/2014/main" id="{0EF098B5-AC5D-6548-43E1-3F54102E7C7B}"/>
                </a:ext>
              </a:extLst>
            </p:cNvPr>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887;p64">
              <a:extLst>
                <a:ext uri="{FF2B5EF4-FFF2-40B4-BE49-F238E27FC236}">
                  <a16:creationId xmlns:a16="http://schemas.microsoft.com/office/drawing/2014/main" id="{509C2A85-0231-8C25-22B6-9B0E395737EB}"/>
                </a:ext>
              </a:extLst>
            </p:cNvPr>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888;p64">
              <a:extLst>
                <a:ext uri="{FF2B5EF4-FFF2-40B4-BE49-F238E27FC236}">
                  <a16:creationId xmlns:a16="http://schemas.microsoft.com/office/drawing/2014/main" id="{EC4FDA91-0BD8-F1B9-A689-5249F67DC4A4}"/>
                </a:ext>
              </a:extLst>
            </p:cNvPr>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889;p64">
              <a:extLst>
                <a:ext uri="{FF2B5EF4-FFF2-40B4-BE49-F238E27FC236}">
                  <a16:creationId xmlns:a16="http://schemas.microsoft.com/office/drawing/2014/main" id="{18CE75E9-1A6A-A2E3-4BA0-464C99710175}"/>
                </a:ext>
              </a:extLst>
            </p:cNvPr>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890;p64">
              <a:extLst>
                <a:ext uri="{FF2B5EF4-FFF2-40B4-BE49-F238E27FC236}">
                  <a16:creationId xmlns:a16="http://schemas.microsoft.com/office/drawing/2014/main" id="{69FAC88C-92FF-378D-28AE-C7B971E8BE48}"/>
                </a:ext>
              </a:extLst>
            </p:cNvPr>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891;p64">
              <a:extLst>
                <a:ext uri="{FF2B5EF4-FFF2-40B4-BE49-F238E27FC236}">
                  <a16:creationId xmlns:a16="http://schemas.microsoft.com/office/drawing/2014/main" id="{C394CF81-2A96-8003-B8A8-648FE84B0373}"/>
                </a:ext>
              </a:extLst>
            </p:cNvPr>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892;p64">
              <a:extLst>
                <a:ext uri="{FF2B5EF4-FFF2-40B4-BE49-F238E27FC236}">
                  <a16:creationId xmlns:a16="http://schemas.microsoft.com/office/drawing/2014/main" id="{5FAA5325-9D78-B3B7-BF8E-B99D12EADB89}"/>
                </a:ext>
              </a:extLst>
            </p:cNvPr>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893;p64">
              <a:extLst>
                <a:ext uri="{FF2B5EF4-FFF2-40B4-BE49-F238E27FC236}">
                  <a16:creationId xmlns:a16="http://schemas.microsoft.com/office/drawing/2014/main" id="{92D2512F-B131-0278-9F16-2DAE68FC3502}"/>
                </a:ext>
              </a:extLst>
            </p:cNvPr>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894;p64">
              <a:extLst>
                <a:ext uri="{FF2B5EF4-FFF2-40B4-BE49-F238E27FC236}">
                  <a16:creationId xmlns:a16="http://schemas.microsoft.com/office/drawing/2014/main" id="{CA250B3C-03A9-F5C2-1A89-CA6514EE43D9}"/>
                </a:ext>
              </a:extLst>
            </p:cNvPr>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895;p64">
              <a:extLst>
                <a:ext uri="{FF2B5EF4-FFF2-40B4-BE49-F238E27FC236}">
                  <a16:creationId xmlns:a16="http://schemas.microsoft.com/office/drawing/2014/main" id="{C43D5CC1-B3D2-0576-8E4D-4DCB8C2D01BC}"/>
                </a:ext>
              </a:extLst>
            </p:cNvPr>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896;p64">
              <a:extLst>
                <a:ext uri="{FF2B5EF4-FFF2-40B4-BE49-F238E27FC236}">
                  <a16:creationId xmlns:a16="http://schemas.microsoft.com/office/drawing/2014/main" id="{E8CC025C-1F0E-2D10-11A2-ECBB7CDA6BC0}"/>
                </a:ext>
              </a:extLst>
            </p:cNvPr>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897;p64">
              <a:extLst>
                <a:ext uri="{FF2B5EF4-FFF2-40B4-BE49-F238E27FC236}">
                  <a16:creationId xmlns:a16="http://schemas.microsoft.com/office/drawing/2014/main" id="{D22D637F-686C-D2DA-D564-0BBB7BB799CE}"/>
                </a:ext>
              </a:extLst>
            </p:cNvPr>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898;p64">
              <a:extLst>
                <a:ext uri="{FF2B5EF4-FFF2-40B4-BE49-F238E27FC236}">
                  <a16:creationId xmlns:a16="http://schemas.microsoft.com/office/drawing/2014/main" id="{B87528CE-B97E-25A1-B754-4B0A1845F607}"/>
                </a:ext>
              </a:extLst>
            </p:cNvPr>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899;p64">
              <a:extLst>
                <a:ext uri="{FF2B5EF4-FFF2-40B4-BE49-F238E27FC236}">
                  <a16:creationId xmlns:a16="http://schemas.microsoft.com/office/drawing/2014/main" id="{EFE1A05C-ABC2-41FB-22DD-CA3A60DEB26A}"/>
                </a:ext>
              </a:extLst>
            </p:cNvPr>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900;p64">
              <a:extLst>
                <a:ext uri="{FF2B5EF4-FFF2-40B4-BE49-F238E27FC236}">
                  <a16:creationId xmlns:a16="http://schemas.microsoft.com/office/drawing/2014/main" id="{E0629DAE-BE64-C897-93ED-ED6ECCC04711}"/>
                </a:ext>
              </a:extLst>
            </p:cNvPr>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3901;p64">
              <a:extLst>
                <a:ext uri="{FF2B5EF4-FFF2-40B4-BE49-F238E27FC236}">
                  <a16:creationId xmlns:a16="http://schemas.microsoft.com/office/drawing/2014/main" id="{FBEEA375-AEA2-B9B6-3B44-FBB5D0C3C77B}"/>
                </a:ext>
              </a:extLst>
            </p:cNvPr>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902;p64">
              <a:extLst>
                <a:ext uri="{FF2B5EF4-FFF2-40B4-BE49-F238E27FC236}">
                  <a16:creationId xmlns:a16="http://schemas.microsoft.com/office/drawing/2014/main" id="{818EEC79-848F-DA3F-87B7-03433F998FAB}"/>
                </a:ext>
              </a:extLst>
            </p:cNvPr>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903;p64">
              <a:extLst>
                <a:ext uri="{FF2B5EF4-FFF2-40B4-BE49-F238E27FC236}">
                  <a16:creationId xmlns:a16="http://schemas.microsoft.com/office/drawing/2014/main" id="{6C5F3A20-59E5-5F4E-4FEA-CE750E301FC1}"/>
                </a:ext>
              </a:extLst>
            </p:cNvPr>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904;p64">
              <a:extLst>
                <a:ext uri="{FF2B5EF4-FFF2-40B4-BE49-F238E27FC236}">
                  <a16:creationId xmlns:a16="http://schemas.microsoft.com/office/drawing/2014/main" id="{B20C72DB-CE9D-4B17-9782-9949C3B7375B}"/>
                </a:ext>
              </a:extLst>
            </p:cNvPr>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905;p64">
              <a:extLst>
                <a:ext uri="{FF2B5EF4-FFF2-40B4-BE49-F238E27FC236}">
                  <a16:creationId xmlns:a16="http://schemas.microsoft.com/office/drawing/2014/main" id="{8F4A9872-1E10-1F81-D921-A616867BD362}"/>
                </a:ext>
              </a:extLst>
            </p:cNvPr>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906;p64">
              <a:extLst>
                <a:ext uri="{FF2B5EF4-FFF2-40B4-BE49-F238E27FC236}">
                  <a16:creationId xmlns:a16="http://schemas.microsoft.com/office/drawing/2014/main" id="{1E885D8A-3377-C5FF-DBE9-F2C715E12A97}"/>
                </a:ext>
              </a:extLst>
            </p:cNvPr>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907;p64">
              <a:extLst>
                <a:ext uri="{FF2B5EF4-FFF2-40B4-BE49-F238E27FC236}">
                  <a16:creationId xmlns:a16="http://schemas.microsoft.com/office/drawing/2014/main" id="{7A44D618-B5F4-97EE-83F2-0F421A7B5A0B}"/>
                </a:ext>
              </a:extLst>
            </p:cNvPr>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3908;p64">
              <a:extLst>
                <a:ext uri="{FF2B5EF4-FFF2-40B4-BE49-F238E27FC236}">
                  <a16:creationId xmlns:a16="http://schemas.microsoft.com/office/drawing/2014/main" id="{8D02CF01-75DA-1F3A-C32A-C844F655529F}"/>
                </a:ext>
              </a:extLst>
            </p:cNvPr>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3909;p64">
              <a:extLst>
                <a:ext uri="{FF2B5EF4-FFF2-40B4-BE49-F238E27FC236}">
                  <a16:creationId xmlns:a16="http://schemas.microsoft.com/office/drawing/2014/main" id="{0573D32A-A40B-B259-2FEC-6A6789E6B649}"/>
                </a:ext>
              </a:extLst>
            </p:cNvPr>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3910;p64">
              <a:extLst>
                <a:ext uri="{FF2B5EF4-FFF2-40B4-BE49-F238E27FC236}">
                  <a16:creationId xmlns:a16="http://schemas.microsoft.com/office/drawing/2014/main" id="{950C8F2D-A6DB-5A11-2060-E2607E274AFD}"/>
                </a:ext>
              </a:extLst>
            </p:cNvPr>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911;p64">
              <a:extLst>
                <a:ext uri="{FF2B5EF4-FFF2-40B4-BE49-F238E27FC236}">
                  <a16:creationId xmlns:a16="http://schemas.microsoft.com/office/drawing/2014/main" id="{7B814D0A-D0C2-B623-2EE1-BE65CFD2AF8C}"/>
                </a:ext>
              </a:extLst>
            </p:cNvPr>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912;p64">
              <a:extLst>
                <a:ext uri="{FF2B5EF4-FFF2-40B4-BE49-F238E27FC236}">
                  <a16:creationId xmlns:a16="http://schemas.microsoft.com/office/drawing/2014/main" id="{56273ED7-1928-709C-90D7-40A84C54FC56}"/>
                </a:ext>
              </a:extLst>
            </p:cNvPr>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913;p64">
              <a:extLst>
                <a:ext uri="{FF2B5EF4-FFF2-40B4-BE49-F238E27FC236}">
                  <a16:creationId xmlns:a16="http://schemas.microsoft.com/office/drawing/2014/main" id="{0F8D946E-2C87-9E1A-6E32-5AF8345D3775}"/>
                </a:ext>
              </a:extLst>
            </p:cNvPr>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914;p64">
              <a:extLst>
                <a:ext uri="{FF2B5EF4-FFF2-40B4-BE49-F238E27FC236}">
                  <a16:creationId xmlns:a16="http://schemas.microsoft.com/office/drawing/2014/main" id="{ABCD5DD3-607A-C4B0-710A-94B7987C0B23}"/>
                </a:ext>
              </a:extLst>
            </p:cNvPr>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915;p64">
              <a:extLst>
                <a:ext uri="{FF2B5EF4-FFF2-40B4-BE49-F238E27FC236}">
                  <a16:creationId xmlns:a16="http://schemas.microsoft.com/office/drawing/2014/main" id="{4829FBFB-8128-D5F8-4184-6BF4D5B4A1FA}"/>
                </a:ext>
              </a:extLst>
            </p:cNvPr>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916;p64">
              <a:extLst>
                <a:ext uri="{FF2B5EF4-FFF2-40B4-BE49-F238E27FC236}">
                  <a16:creationId xmlns:a16="http://schemas.microsoft.com/office/drawing/2014/main" id="{1C17B4A9-9DCA-1E7F-E0B8-6C6F7CA1C764}"/>
                </a:ext>
              </a:extLst>
            </p:cNvPr>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917;p64">
              <a:extLst>
                <a:ext uri="{FF2B5EF4-FFF2-40B4-BE49-F238E27FC236}">
                  <a16:creationId xmlns:a16="http://schemas.microsoft.com/office/drawing/2014/main" id="{306BEAE4-1037-4451-5FA4-73CDA72F93C1}"/>
                </a:ext>
              </a:extLst>
            </p:cNvPr>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918;p64">
              <a:extLst>
                <a:ext uri="{FF2B5EF4-FFF2-40B4-BE49-F238E27FC236}">
                  <a16:creationId xmlns:a16="http://schemas.microsoft.com/office/drawing/2014/main" id="{4DBB3AE7-EF8C-2494-A351-B015366FBA5D}"/>
                </a:ext>
              </a:extLst>
            </p:cNvPr>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919;p64">
              <a:extLst>
                <a:ext uri="{FF2B5EF4-FFF2-40B4-BE49-F238E27FC236}">
                  <a16:creationId xmlns:a16="http://schemas.microsoft.com/office/drawing/2014/main" id="{D0DD999B-5427-8C3F-5E3B-E0D8CF66A6C0}"/>
                </a:ext>
              </a:extLst>
            </p:cNvPr>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920;p64">
              <a:extLst>
                <a:ext uri="{FF2B5EF4-FFF2-40B4-BE49-F238E27FC236}">
                  <a16:creationId xmlns:a16="http://schemas.microsoft.com/office/drawing/2014/main" id="{70A7B805-BF2C-B6DC-3973-3CE70BB4263F}"/>
                </a:ext>
              </a:extLst>
            </p:cNvPr>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921;p64">
              <a:extLst>
                <a:ext uri="{FF2B5EF4-FFF2-40B4-BE49-F238E27FC236}">
                  <a16:creationId xmlns:a16="http://schemas.microsoft.com/office/drawing/2014/main" id="{910AC801-AA61-4818-ADAE-FA06F9BD9DEB}"/>
                </a:ext>
              </a:extLst>
            </p:cNvPr>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3922;p64">
              <a:extLst>
                <a:ext uri="{FF2B5EF4-FFF2-40B4-BE49-F238E27FC236}">
                  <a16:creationId xmlns:a16="http://schemas.microsoft.com/office/drawing/2014/main" id="{387C61C8-5D48-E8F5-6E36-A72602F9BB48}"/>
                </a:ext>
              </a:extLst>
            </p:cNvPr>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923;p64">
              <a:extLst>
                <a:ext uri="{FF2B5EF4-FFF2-40B4-BE49-F238E27FC236}">
                  <a16:creationId xmlns:a16="http://schemas.microsoft.com/office/drawing/2014/main" id="{009B889F-2680-8207-B7FE-E5215643139C}"/>
                </a:ext>
              </a:extLst>
            </p:cNvPr>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924;p64">
              <a:extLst>
                <a:ext uri="{FF2B5EF4-FFF2-40B4-BE49-F238E27FC236}">
                  <a16:creationId xmlns:a16="http://schemas.microsoft.com/office/drawing/2014/main" id="{9553C34F-445A-6E53-868C-2FD9CE6DD6E8}"/>
                </a:ext>
              </a:extLst>
            </p:cNvPr>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3925;p64">
              <a:extLst>
                <a:ext uri="{FF2B5EF4-FFF2-40B4-BE49-F238E27FC236}">
                  <a16:creationId xmlns:a16="http://schemas.microsoft.com/office/drawing/2014/main" id="{200921AC-7606-3E99-0AF1-65A4A5940165}"/>
                </a:ext>
              </a:extLst>
            </p:cNvPr>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3926;p64">
              <a:extLst>
                <a:ext uri="{FF2B5EF4-FFF2-40B4-BE49-F238E27FC236}">
                  <a16:creationId xmlns:a16="http://schemas.microsoft.com/office/drawing/2014/main" id="{C35BB939-24E8-2BC3-FF51-8D1EAF410B1B}"/>
                </a:ext>
              </a:extLst>
            </p:cNvPr>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3927;p64">
              <a:extLst>
                <a:ext uri="{FF2B5EF4-FFF2-40B4-BE49-F238E27FC236}">
                  <a16:creationId xmlns:a16="http://schemas.microsoft.com/office/drawing/2014/main" id="{5CA7A6EE-C0A3-0E66-162A-29FDD8405D4B}"/>
                </a:ext>
              </a:extLst>
            </p:cNvPr>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3928;p64">
              <a:extLst>
                <a:ext uri="{FF2B5EF4-FFF2-40B4-BE49-F238E27FC236}">
                  <a16:creationId xmlns:a16="http://schemas.microsoft.com/office/drawing/2014/main" id="{483F264F-9CAF-241F-2AF6-9AE337AEB16E}"/>
                </a:ext>
              </a:extLst>
            </p:cNvPr>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3929;p64">
              <a:extLst>
                <a:ext uri="{FF2B5EF4-FFF2-40B4-BE49-F238E27FC236}">
                  <a16:creationId xmlns:a16="http://schemas.microsoft.com/office/drawing/2014/main" id="{F0608C89-9F8B-5C68-39F2-07341297AC89}"/>
                </a:ext>
              </a:extLst>
            </p:cNvPr>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3930;p64">
              <a:extLst>
                <a:ext uri="{FF2B5EF4-FFF2-40B4-BE49-F238E27FC236}">
                  <a16:creationId xmlns:a16="http://schemas.microsoft.com/office/drawing/2014/main" id="{02C46CDF-6FC4-F955-2D52-6E8D03D5100E}"/>
                </a:ext>
              </a:extLst>
            </p:cNvPr>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3931;p64">
              <a:extLst>
                <a:ext uri="{FF2B5EF4-FFF2-40B4-BE49-F238E27FC236}">
                  <a16:creationId xmlns:a16="http://schemas.microsoft.com/office/drawing/2014/main" id="{A2550DEC-5E68-8587-48F7-9AF8F17E4056}"/>
                </a:ext>
              </a:extLst>
            </p:cNvPr>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3932;p64">
              <a:extLst>
                <a:ext uri="{FF2B5EF4-FFF2-40B4-BE49-F238E27FC236}">
                  <a16:creationId xmlns:a16="http://schemas.microsoft.com/office/drawing/2014/main" id="{A384BDE3-FC88-AE58-B81D-649EFC9782EE}"/>
                </a:ext>
              </a:extLst>
            </p:cNvPr>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3933;p64">
              <a:extLst>
                <a:ext uri="{FF2B5EF4-FFF2-40B4-BE49-F238E27FC236}">
                  <a16:creationId xmlns:a16="http://schemas.microsoft.com/office/drawing/2014/main" id="{5409E6F2-F96D-5C9F-A919-E34066306933}"/>
                </a:ext>
              </a:extLst>
            </p:cNvPr>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3934;p64">
              <a:extLst>
                <a:ext uri="{FF2B5EF4-FFF2-40B4-BE49-F238E27FC236}">
                  <a16:creationId xmlns:a16="http://schemas.microsoft.com/office/drawing/2014/main" id="{DB4603F7-9CDE-411A-244C-BF56EF6FB5C7}"/>
                </a:ext>
              </a:extLst>
            </p:cNvPr>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3935;p64">
              <a:extLst>
                <a:ext uri="{FF2B5EF4-FFF2-40B4-BE49-F238E27FC236}">
                  <a16:creationId xmlns:a16="http://schemas.microsoft.com/office/drawing/2014/main" id="{54950BB8-CF2B-9202-8527-4F420EFDBE7B}"/>
                </a:ext>
              </a:extLst>
            </p:cNvPr>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3936;p64">
              <a:extLst>
                <a:ext uri="{FF2B5EF4-FFF2-40B4-BE49-F238E27FC236}">
                  <a16:creationId xmlns:a16="http://schemas.microsoft.com/office/drawing/2014/main" id="{96B817BB-A6F1-523C-51DB-D84C44ABF87D}"/>
                </a:ext>
              </a:extLst>
            </p:cNvPr>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3937;p64">
              <a:extLst>
                <a:ext uri="{FF2B5EF4-FFF2-40B4-BE49-F238E27FC236}">
                  <a16:creationId xmlns:a16="http://schemas.microsoft.com/office/drawing/2014/main" id="{2F807178-8F01-9E3E-BB22-FA5821A16A7C}"/>
                </a:ext>
              </a:extLst>
            </p:cNvPr>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3938;p64">
              <a:extLst>
                <a:ext uri="{FF2B5EF4-FFF2-40B4-BE49-F238E27FC236}">
                  <a16:creationId xmlns:a16="http://schemas.microsoft.com/office/drawing/2014/main" id="{6470D011-C615-BB9F-04A5-19C587B3C4E4}"/>
                </a:ext>
              </a:extLst>
            </p:cNvPr>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3939;p64">
              <a:extLst>
                <a:ext uri="{FF2B5EF4-FFF2-40B4-BE49-F238E27FC236}">
                  <a16:creationId xmlns:a16="http://schemas.microsoft.com/office/drawing/2014/main" id="{C2C305BA-500C-1034-2FC9-EBCAECB73D86}"/>
                </a:ext>
              </a:extLst>
            </p:cNvPr>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3940;p64">
              <a:extLst>
                <a:ext uri="{FF2B5EF4-FFF2-40B4-BE49-F238E27FC236}">
                  <a16:creationId xmlns:a16="http://schemas.microsoft.com/office/drawing/2014/main" id="{46BE5F6D-EE98-8515-8027-BD0BC65A3199}"/>
                </a:ext>
              </a:extLst>
            </p:cNvPr>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3941;p64">
              <a:extLst>
                <a:ext uri="{FF2B5EF4-FFF2-40B4-BE49-F238E27FC236}">
                  <a16:creationId xmlns:a16="http://schemas.microsoft.com/office/drawing/2014/main" id="{B056F060-A839-F34B-2A68-7ADE9CA8B03E}"/>
                </a:ext>
              </a:extLst>
            </p:cNvPr>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3942;p64">
              <a:extLst>
                <a:ext uri="{FF2B5EF4-FFF2-40B4-BE49-F238E27FC236}">
                  <a16:creationId xmlns:a16="http://schemas.microsoft.com/office/drawing/2014/main" id="{3A633871-F430-8C7A-BA61-14866781D0D8}"/>
                </a:ext>
              </a:extLst>
            </p:cNvPr>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3943;p64">
              <a:extLst>
                <a:ext uri="{FF2B5EF4-FFF2-40B4-BE49-F238E27FC236}">
                  <a16:creationId xmlns:a16="http://schemas.microsoft.com/office/drawing/2014/main" id="{E2320B1E-A25F-AAD5-910D-9A953C3EAB54}"/>
                </a:ext>
              </a:extLst>
            </p:cNvPr>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3944;p64">
              <a:extLst>
                <a:ext uri="{FF2B5EF4-FFF2-40B4-BE49-F238E27FC236}">
                  <a16:creationId xmlns:a16="http://schemas.microsoft.com/office/drawing/2014/main" id="{E81189FD-61F9-E75A-BB8A-C4C7433CB614}"/>
                </a:ext>
              </a:extLst>
            </p:cNvPr>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3945;p64">
              <a:extLst>
                <a:ext uri="{FF2B5EF4-FFF2-40B4-BE49-F238E27FC236}">
                  <a16:creationId xmlns:a16="http://schemas.microsoft.com/office/drawing/2014/main" id="{AB35D0EB-AF3C-0865-671A-2A6CFF008889}"/>
                </a:ext>
              </a:extLst>
            </p:cNvPr>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3946;p64">
              <a:extLst>
                <a:ext uri="{FF2B5EF4-FFF2-40B4-BE49-F238E27FC236}">
                  <a16:creationId xmlns:a16="http://schemas.microsoft.com/office/drawing/2014/main" id="{42C5A55B-ACEE-73EF-FBD1-2D0B632BA806}"/>
                </a:ext>
              </a:extLst>
            </p:cNvPr>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3947;p64">
              <a:extLst>
                <a:ext uri="{FF2B5EF4-FFF2-40B4-BE49-F238E27FC236}">
                  <a16:creationId xmlns:a16="http://schemas.microsoft.com/office/drawing/2014/main" id="{768226A1-476C-459C-6837-632AE4B2DB4F}"/>
                </a:ext>
              </a:extLst>
            </p:cNvPr>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3948;p64">
              <a:extLst>
                <a:ext uri="{FF2B5EF4-FFF2-40B4-BE49-F238E27FC236}">
                  <a16:creationId xmlns:a16="http://schemas.microsoft.com/office/drawing/2014/main" id="{ECFD0909-A131-D3AB-0E9F-FC449B247629}"/>
                </a:ext>
              </a:extLst>
            </p:cNvPr>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3949;p64">
              <a:extLst>
                <a:ext uri="{FF2B5EF4-FFF2-40B4-BE49-F238E27FC236}">
                  <a16:creationId xmlns:a16="http://schemas.microsoft.com/office/drawing/2014/main" id="{6A1438B1-2F28-7CF2-8E6A-EC32818264C0}"/>
                </a:ext>
              </a:extLst>
            </p:cNvPr>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3950;p64">
              <a:extLst>
                <a:ext uri="{FF2B5EF4-FFF2-40B4-BE49-F238E27FC236}">
                  <a16:creationId xmlns:a16="http://schemas.microsoft.com/office/drawing/2014/main" id="{EC263D92-3CDB-2BB3-694E-29DEE7EF0553}"/>
                </a:ext>
              </a:extLst>
            </p:cNvPr>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3951;p64">
              <a:extLst>
                <a:ext uri="{FF2B5EF4-FFF2-40B4-BE49-F238E27FC236}">
                  <a16:creationId xmlns:a16="http://schemas.microsoft.com/office/drawing/2014/main" id="{E38FD309-D413-D666-3C18-76C5DF24BD85}"/>
                </a:ext>
              </a:extLst>
            </p:cNvPr>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3952;p64">
              <a:extLst>
                <a:ext uri="{FF2B5EF4-FFF2-40B4-BE49-F238E27FC236}">
                  <a16:creationId xmlns:a16="http://schemas.microsoft.com/office/drawing/2014/main" id="{F5716DBE-578E-726C-7BAD-A1E4F921A359}"/>
                </a:ext>
              </a:extLst>
            </p:cNvPr>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3953;p64">
              <a:extLst>
                <a:ext uri="{FF2B5EF4-FFF2-40B4-BE49-F238E27FC236}">
                  <a16:creationId xmlns:a16="http://schemas.microsoft.com/office/drawing/2014/main" id="{BC3E11F9-A4D1-EF9C-1F44-5FB5C967ED3D}"/>
                </a:ext>
              </a:extLst>
            </p:cNvPr>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3954;p64">
              <a:extLst>
                <a:ext uri="{FF2B5EF4-FFF2-40B4-BE49-F238E27FC236}">
                  <a16:creationId xmlns:a16="http://schemas.microsoft.com/office/drawing/2014/main" id="{52B83FEF-187C-137C-46D7-7CAF88602183}"/>
                </a:ext>
              </a:extLst>
            </p:cNvPr>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3955;p64">
              <a:extLst>
                <a:ext uri="{FF2B5EF4-FFF2-40B4-BE49-F238E27FC236}">
                  <a16:creationId xmlns:a16="http://schemas.microsoft.com/office/drawing/2014/main" id="{2482D321-B8CA-0F21-6006-E9F7A81C30CA}"/>
                </a:ext>
              </a:extLst>
            </p:cNvPr>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3956;p64">
              <a:extLst>
                <a:ext uri="{FF2B5EF4-FFF2-40B4-BE49-F238E27FC236}">
                  <a16:creationId xmlns:a16="http://schemas.microsoft.com/office/drawing/2014/main" id="{02A05B86-C589-C325-E0C7-67175CB12915}"/>
                </a:ext>
              </a:extLst>
            </p:cNvPr>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3957;p64">
              <a:extLst>
                <a:ext uri="{FF2B5EF4-FFF2-40B4-BE49-F238E27FC236}">
                  <a16:creationId xmlns:a16="http://schemas.microsoft.com/office/drawing/2014/main" id="{1F270B1D-0043-FE2F-4B31-1C2C609431A0}"/>
                </a:ext>
              </a:extLst>
            </p:cNvPr>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3958;p64">
              <a:extLst>
                <a:ext uri="{FF2B5EF4-FFF2-40B4-BE49-F238E27FC236}">
                  <a16:creationId xmlns:a16="http://schemas.microsoft.com/office/drawing/2014/main" id="{8417A0FF-B30A-448B-71AC-F84AF53EA17C}"/>
                </a:ext>
              </a:extLst>
            </p:cNvPr>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3959;p64">
              <a:extLst>
                <a:ext uri="{FF2B5EF4-FFF2-40B4-BE49-F238E27FC236}">
                  <a16:creationId xmlns:a16="http://schemas.microsoft.com/office/drawing/2014/main" id="{AF019F45-DBBA-0713-BBE1-39425A03FBA0}"/>
                </a:ext>
              </a:extLst>
            </p:cNvPr>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3960;p64">
              <a:extLst>
                <a:ext uri="{FF2B5EF4-FFF2-40B4-BE49-F238E27FC236}">
                  <a16:creationId xmlns:a16="http://schemas.microsoft.com/office/drawing/2014/main" id="{BA90E8A0-6FE2-33F3-B5C8-54C2DA7A81DE}"/>
                </a:ext>
              </a:extLst>
            </p:cNvPr>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3961;p64">
              <a:extLst>
                <a:ext uri="{FF2B5EF4-FFF2-40B4-BE49-F238E27FC236}">
                  <a16:creationId xmlns:a16="http://schemas.microsoft.com/office/drawing/2014/main" id="{632B8907-4281-6D83-4285-B27D07F6E829}"/>
                </a:ext>
              </a:extLst>
            </p:cNvPr>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3962;p64">
              <a:extLst>
                <a:ext uri="{FF2B5EF4-FFF2-40B4-BE49-F238E27FC236}">
                  <a16:creationId xmlns:a16="http://schemas.microsoft.com/office/drawing/2014/main" id="{B3A8A048-2227-6687-C420-5BAEEC82BAC7}"/>
                </a:ext>
              </a:extLst>
            </p:cNvPr>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3963;p64">
              <a:extLst>
                <a:ext uri="{FF2B5EF4-FFF2-40B4-BE49-F238E27FC236}">
                  <a16:creationId xmlns:a16="http://schemas.microsoft.com/office/drawing/2014/main" id="{D0F14A81-309F-001D-3944-170C6E326AD5}"/>
                </a:ext>
              </a:extLst>
            </p:cNvPr>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3964;p64">
              <a:extLst>
                <a:ext uri="{FF2B5EF4-FFF2-40B4-BE49-F238E27FC236}">
                  <a16:creationId xmlns:a16="http://schemas.microsoft.com/office/drawing/2014/main" id="{3D0DF750-0439-4B79-3096-AA25D18810F2}"/>
                </a:ext>
              </a:extLst>
            </p:cNvPr>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3965;p64">
              <a:extLst>
                <a:ext uri="{FF2B5EF4-FFF2-40B4-BE49-F238E27FC236}">
                  <a16:creationId xmlns:a16="http://schemas.microsoft.com/office/drawing/2014/main" id="{B5C810C3-7E04-E6DC-149A-5E3F89D79475}"/>
                </a:ext>
              </a:extLst>
            </p:cNvPr>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3966;p64">
              <a:extLst>
                <a:ext uri="{FF2B5EF4-FFF2-40B4-BE49-F238E27FC236}">
                  <a16:creationId xmlns:a16="http://schemas.microsoft.com/office/drawing/2014/main" id="{4DDD62C7-8402-B74E-9B8E-5D1404B490C0}"/>
                </a:ext>
              </a:extLst>
            </p:cNvPr>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3967;p64">
              <a:extLst>
                <a:ext uri="{FF2B5EF4-FFF2-40B4-BE49-F238E27FC236}">
                  <a16:creationId xmlns:a16="http://schemas.microsoft.com/office/drawing/2014/main" id="{F7C21A63-82CD-CE12-A287-A7460BB72D3C}"/>
                </a:ext>
              </a:extLst>
            </p:cNvPr>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3968;p64">
              <a:extLst>
                <a:ext uri="{FF2B5EF4-FFF2-40B4-BE49-F238E27FC236}">
                  <a16:creationId xmlns:a16="http://schemas.microsoft.com/office/drawing/2014/main" id="{ACF803D9-466E-9205-6E44-21851DFC09BA}"/>
                </a:ext>
              </a:extLst>
            </p:cNvPr>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3969;p64">
              <a:extLst>
                <a:ext uri="{FF2B5EF4-FFF2-40B4-BE49-F238E27FC236}">
                  <a16:creationId xmlns:a16="http://schemas.microsoft.com/office/drawing/2014/main" id="{090624E4-E02E-BD9E-3155-A516B09290EE}"/>
                </a:ext>
              </a:extLst>
            </p:cNvPr>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3970;p64">
              <a:extLst>
                <a:ext uri="{FF2B5EF4-FFF2-40B4-BE49-F238E27FC236}">
                  <a16:creationId xmlns:a16="http://schemas.microsoft.com/office/drawing/2014/main" id="{9B939C2F-2B97-4826-F96C-6AFBD0A7C1FF}"/>
                </a:ext>
              </a:extLst>
            </p:cNvPr>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3971;p64">
              <a:extLst>
                <a:ext uri="{FF2B5EF4-FFF2-40B4-BE49-F238E27FC236}">
                  <a16:creationId xmlns:a16="http://schemas.microsoft.com/office/drawing/2014/main" id="{BEA200E3-73BD-090F-3FF6-6992FAAEC78C}"/>
                </a:ext>
              </a:extLst>
            </p:cNvPr>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3972;p64">
              <a:extLst>
                <a:ext uri="{FF2B5EF4-FFF2-40B4-BE49-F238E27FC236}">
                  <a16:creationId xmlns:a16="http://schemas.microsoft.com/office/drawing/2014/main" id="{FB8A111C-16F1-D09B-8BDB-E49F01553339}"/>
                </a:ext>
              </a:extLst>
            </p:cNvPr>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3973;p64">
              <a:extLst>
                <a:ext uri="{FF2B5EF4-FFF2-40B4-BE49-F238E27FC236}">
                  <a16:creationId xmlns:a16="http://schemas.microsoft.com/office/drawing/2014/main" id="{EFD292B1-2A43-4D6E-D72F-3E4F969262E4}"/>
                </a:ext>
              </a:extLst>
            </p:cNvPr>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3974;p64">
              <a:extLst>
                <a:ext uri="{FF2B5EF4-FFF2-40B4-BE49-F238E27FC236}">
                  <a16:creationId xmlns:a16="http://schemas.microsoft.com/office/drawing/2014/main" id="{551477FB-C6D8-6DDA-244A-61D5F354CFE1}"/>
                </a:ext>
              </a:extLst>
            </p:cNvPr>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3975;p64">
              <a:extLst>
                <a:ext uri="{FF2B5EF4-FFF2-40B4-BE49-F238E27FC236}">
                  <a16:creationId xmlns:a16="http://schemas.microsoft.com/office/drawing/2014/main" id="{6C9F300E-EFD0-89CA-67CC-642CA961C50C}"/>
                </a:ext>
              </a:extLst>
            </p:cNvPr>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3976;p64">
              <a:extLst>
                <a:ext uri="{FF2B5EF4-FFF2-40B4-BE49-F238E27FC236}">
                  <a16:creationId xmlns:a16="http://schemas.microsoft.com/office/drawing/2014/main" id="{91F4FFDD-1A19-7758-6B27-F66724275B8B}"/>
                </a:ext>
              </a:extLst>
            </p:cNvPr>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3977;p64">
              <a:extLst>
                <a:ext uri="{FF2B5EF4-FFF2-40B4-BE49-F238E27FC236}">
                  <a16:creationId xmlns:a16="http://schemas.microsoft.com/office/drawing/2014/main" id="{3BFABDC1-7AD7-307F-3483-408838CB8973}"/>
                </a:ext>
              </a:extLst>
            </p:cNvPr>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3978;p64">
              <a:extLst>
                <a:ext uri="{FF2B5EF4-FFF2-40B4-BE49-F238E27FC236}">
                  <a16:creationId xmlns:a16="http://schemas.microsoft.com/office/drawing/2014/main" id="{61262E9F-837C-2BD9-3444-F8D52261A093}"/>
                </a:ext>
              </a:extLst>
            </p:cNvPr>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3979;p64">
              <a:extLst>
                <a:ext uri="{FF2B5EF4-FFF2-40B4-BE49-F238E27FC236}">
                  <a16:creationId xmlns:a16="http://schemas.microsoft.com/office/drawing/2014/main" id="{19E7AE7C-7BC3-61EF-C5F2-46FEAC5CC69E}"/>
                </a:ext>
              </a:extLst>
            </p:cNvPr>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3980;p64">
              <a:extLst>
                <a:ext uri="{FF2B5EF4-FFF2-40B4-BE49-F238E27FC236}">
                  <a16:creationId xmlns:a16="http://schemas.microsoft.com/office/drawing/2014/main" id="{945664D2-FF6F-D7CE-6DCF-C8E929E741CB}"/>
                </a:ext>
              </a:extLst>
            </p:cNvPr>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3981;p64">
              <a:extLst>
                <a:ext uri="{FF2B5EF4-FFF2-40B4-BE49-F238E27FC236}">
                  <a16:creationId xmlns:a16="http://schemas.microsoft.com/office/drawing/2014/main" id="{8C866CB4-B846-CDF0-AAEB-3311EEA68A0C}"/>
                </a:ext>
              </a:extLst>
            </p:cNvPr>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3982;p64">
              <a:extLst>
                <a:ext uri="{FF2B5EF4-FFF2-40B4-BE49-F238E27FC236}">
                  <a16:creationId xmlns:a16="http://schemas.microsoft.com/office/drawing/2014/main" id="{77957121-93AD-83B6-08A2-16262B676DEA}"/>
                </a:ext>
              </a:extLst>
            </p:cNvPr>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3983;p64">
              <a:extLst>
                <a:ext uri="{FF2B5EF4-FFF2-40B4-BE49-F238E27FC236}">
                  <a16:creationId xmlns:a16="http://schemas.microsoft.com/office/drawing/2014/main" id="{D420F17B-16AA-5B4C-5422-F442BCBD0186}"/>
                </a:ext>
              </a:extLst>
            </p:cNvPr>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3984;p64">
              <a:extLst>
                <a:ext uri="{FF2B5EF4-FFF2-40B4-BE49-F238E27FC236}">
                  <a16:creationId xmlns:a16="http://schemas.microsoft.com/office/drawing/2014/main" id="{DC1EA741-0CFC-4B01-2004-AD0ADA472854}"/>
                </a:ext>
              </a:extLst>
            </p:cNvPr>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3985;p64">
              <a:extLst>
                <a:ext uri="{FF2B5EF4-FFF2-40B4-BE49-F238E27FC236}">
                  <a16:creationId xmlns:a16="http://schemas.microsoft.com/office/drawing/2014/main" id="{95FAB7D2-1E3A-3602-0AA8-CC1AAB552995}"/>
                </a:ext>
              </a:extLst>
            </p:cNvPr>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3986;p64">
              <a:extLst>
                <a:ext uri="{FF2B5EF4-FFF2-40B4-BE49-F238E27FC236}">
                  <a16:creationId xmlns:a16="http://schemas.microsoft.com/office/drawing/2014/main" id="{ABCE1257-311D-B3FA-8274-4BA40EDD6BA5}"/>
                </a:ext>
              </a:extLst>
            </p:cNvPr>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3987;p64">
              <a:extLst>
                <a:ext uri="{FF2B5EF4-FFF2-40B4-BE49-F238E27FC236}">
                  <a16:creationId xmlns:a16="http://schemas.microsoft.com/office/drawing/2014/main" id="{ABCDEF8E-2537-856A-BAE1-AD4E45B0EA8E}"/>
                </a:ext>
              </a:extLst>
            </p:cNvPr>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3988;p64">
              <a:extLst>
                <a:ext uri="{FF2B5EF4-FFF2-40B4-BE49-F238E27FC236}">
                  <a16:creationId xmlns:a16="http://schemas.microsoft.com/office/drawing/2014/main" id="{DE4872EE-70DC-5B0F-703B-2243BD3B1C70}"/>
                </a:ext>
              </a:extLst>
            </p:cNvPr>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3989;p64">
              <a:extLst>
                <a:ext uri="{FF2B5EF4-FFF2-40B4-BE49-F238E27FC236}">
                  <a16:creationId xmlns:a16="http://schemas.microsoft.com/office/drawing/2014/main" id="{0A3D19E4-36B5-4FFF-262C-E97F5B21D589}"/>
                </a:ext>
              </a:extLst>
            </p:cNvPr>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3990;p64">
              <a:extLst>
                <a:ext uri="{FF2B5EF4-FFF2-40B4-BE49-F238E27FC236}">
                  <a16:creationId xmlns:a16="http://schemas.microsoft.com/office/drawing/2014/main" id="{7C3B3B10-1598-69A1-90D7-4BA0B61200BF}"/>
                </a:ext>
              </a:extLst>
            </p:cNvPr>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3991;p64">
              <a:extLst>
                <a:ext uri="{FF2B5EF4-FFF2-40B4-BE49-F238E27FC236}">
                  <a16:creationId xmlns:a16="http://schemas.microsoft.com/office/drawing/2014/main" id="{BF646CAB-B37E-E33F-F7C6-B9272303A5E6}"/>
                </a:ext>
              </a:extLst>
            </p:cNvPr>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3992;p64">
              <a:extLst>
                <a:ext uri="{FF2B5EF4-FFF2-40B4-BE49-F238E27FC236}">
                  <a16:creationId xmlns:a16="http://schemas.microsoft.com/office/drawing/2014/main" id="{98D726DD-31D1-E5B5-B108-F5F1D62C3BCB}"/>
                </a:ext>
              </a:extLst>
            </p:cNvPr>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3993;p64">
              <a:extLst>
                <a:ext uri="{FF2B5EF4-FFF2-40B4-BE49-F238E27FC236}">
                  <a16:creationId xmlns:a16="http://schemas.microsoft.com/office/drawing/2014/main" id="{6CD93D3C-30E4-6436-3712-A14CA6689144}"/>
                </a:ext>
              </a:extLst>
            </p:cNvPr>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3994;p64">
              <a:extLst>
                <a:ext uri="{FF2B5EF4-FFF2-40B4-BE49-F238E27FC236}">
                  <a16:creationId xmlns:a16="http://schemas.microsoft.com/office/drawing/2014/main" id="{E9D1709A-B986-913B-85EA-9E1B161EE45C}"/>
                </a:ext>
              </a:extLst>
            </p:cNvPr>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3995;p64">
              <a:extLst>
                <a:ext uri="{FF2B5EF4-FFF2-40B4-BE49-F238E27FC236}">
                  <a16:creationId xmlns:a16="http://schemas.microsoft.com/office/drawing/2014/main" id="{EAC35F41-7F5C-FD34-6B8F-1B5758C31232}"/>
                </a:ext>
              </a:extLst>
            </p:cNvPr>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3996;p64">
              <a:extLst>
                <a:ext uri="{FF2B5EF4-FFF2-40B4-BE49-F238E27FC236}">
                  <a16:creationId xmlns:a16="http://schemas.microsoft.com/office/drawing/2014/main" id="{F2EA2F2A-7AD5-3849-B559-9B7EBAE3B7BB}"/>
                </a:ext>
              </a:extLst>
            </p:cNvPr>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3997;p64">
              <a:extLst>
                <a:ext uri="{FF2B5EF4-FFF2-40B4-BE49-F238E27FC236}">
                  <a16:creationId xmlns:a16="http://schemas.microsoft.com/office/drawing/2014/main" id="{DBBF4576-9CC4-5C2F-5650-21DFE01146A9}"/>
                </a:ext>
              </a:extLst>
            </p:cNvPr>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3998;p64">
              <a:extLst>
                <a:ext uri="{FF2B5EF4-FFF2-40B4-BE49-F238E27FC236}">
                  <a16:creationId xmlns:a16="http://schemas.microsoft.com/office/drawing/2014/main" id="{5F4A63D7-A092-8559-75F8-2C924870F2B0}"/>
                </a:ext>
              </a:extLst>
            </p:cNvPr>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3999;p64">
              <a:extLst>
                <a:ext uri="{FF2B5EF4-FFF2-40B4-BE49-F238E27FC236}">
                  <a16:creationId xmlns:a16="http://schemas.microsoft.com/office/drawing/2014/main" id="{5658D5AF-C2CF-5791-DC0E-5A698EEEA6CA}"/>
                </a:ext>
              </a:extLst>
            </p:cNvPr>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4000;p64">
              <a:extLst>
                <a:ext uri="{FF2B5EF4-FFF2-40B4-BE49-F238E27FC236}">
                  <a16:creationId xmlns:a16="http://schemas.microsoft.com/office/drawing/2014/main" id="{A4864AD0-8085-010D-09A5-9EEC3CD1100A}"/>
                </a:ext>
              </a:extLst>
            </p:cNvPr>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4001;p64">
              <a:extLst>
                <a:ext uri="{FF2B5EF4-FFF2-40B4-BE49-F238E27FC236}">
                  <a16:creationId xmlns:a16="http://schemas.microsoft.com/office/drawing/2014/main" id="{0C9AD97F-98B7-ED59-7DC3-A2D1277D36F0}"/>
                </a:ext>
              </a:extLst>
            </p:cNvPr>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4002;p64">
              <a:extLst>
                <a:ext uri="{FF2B5EF4-FFF2-40B4-BE49-F238E27FC236}">
                  <a16:creationId xmlns:a16="http://schemas.microsoft.com/office/drawing/2014/main" id="{06909948-FF28-F788-2E0C-47CC3C0189B3}"/>
                </a:ext>
              </a:extLst>
            </p:cNvPr>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4003;p64">
              <a:extLst>
                <a:ext uri="{FF2B5EF4-FFF2-40B4-BE49-F238E27FC236}">
                  <a16:creationId xmlns:a16="http://schemas.microsoft.com/office/drawing/2014/main" id="{43AABB2C-7060-AEAC-0CEF-D1E0CFA1F5F3}"/>
                </a:ext>
              </a:extLst>
            </p:cNvPr>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4004;p64">
              <a:extLst>
                <a:ext uri="{FF2B5EF4-FFF2-40B4-BE49-F238E27FC236}">
                  <a16:creationId xmlns:a16="http://schemas.microsoft.com/office/drawing/2014/main" id="{E5DDE519-B3DC-AF07-E794-FFD6FFDE4876}"/>
                </a:ext>
              </a:extLst>
            </p:cNvPr>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4005;p64">
              <a:extLst>
                <a:ext uri="{FF2B5EF4-FFF2-40B4-BE49-F238E27FC236}">
                  <a16:creationId xmlns:a16="http://schemas.microsoft.com/office/drawing/2014/main" id="{EFA9F08F-77BD-AF02-F6D8-6AC85FB838AB}"/>
                </a:ext>
              </a:extLst>
            </p:cNvPr>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4006;p64">
              <a:extLst>
                <a:ext uri="{FF2B5EF4-FFF2-40B4-BE49-F238E27FC236}">
                  <a16:creationId xmlns:a16="http://schemas.microsoft.com/office/drawing/2014/main" id="{A83AFBEA-3818-2367-FBB3-58E7B40610FF}"/>
                </a:ext>
              </a:extLst>
            </p:cNvPr>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4007;p64">
              <a:extLst>
                <a:ext uri="{FF2B5EF4-FFF2-40B4-BE49-F238E27FC236}">
                  <a16:creationId xmlns:a16="http://schemas.microsoft.com/office/drawing/2014/main" id="{8687E9E2-86AD-F7FB-1D26-FFEB89FDFB14}"/>
                </a:ext>
              </a:extLst>
            </p:cNvPr>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4008;p64">
              <a:extLst>
                <a:ext uri="{FF2B5EF4-FFF2-40B4-BE49-F238E27FC236}">
                  <a16:creationId xmlns:a16="http://schemas.microsoft.com/office/drawing/2014/main" id="{5C27D545-EAD0-91AD-389E-8B407A40504F}"/>
                </a:ext>
              </a:extLst>
            </p:cNvPr>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4009;p64">
              <a:extLst>
                <a:ext uri="{FF2B5EF4-FFF2-40B4-BE49-F238E27FC236}">
                  <a16:creationId xmlns:a16="http://schemas.microsoft.com/office/drawing/2014/main" id="{1355A0EA-AD3C-D371-2CCE-4705A448A527}"/>
                </a:ext>
              </a:extLst>
            </p:cNvPr>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4010;p64">
              <a:extLst>
                <a:ext uri="{FF2B5EF4-FFF2-40B4-BE49-F238E27FC236}">
                  <a16:creationId xmlns:a16="http://schemas.microsoft.com/office/drawing/2014/main" id="{176638BA-1762-B8F1-A7DE-889EC68A39D3}"/>
                </a:ext>
              </a:extLst>
            </p:cNvPr>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4011;p64">
              <a:extLst>
                <a:ext uri="{FF2B5EF4-FFF2-40B4-BE49-F238E27FC236}">
                  <a16:creationId xmlns:a16="http://schemas.microsoft.com/office/drawing/2014/main" id="{0F4C9F36-9746-128B-DF0C-0E2684FF59C7}"/>
                </a:ext>
              </a:extLst>
            </p:cNvPr>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4012;p64">
              <a:extLst>
                <a:ext uri="{FF2B5EF4-FFF2-40B4-BE49-F238E27FC236}">
                  <a16:creationId xmlns:a16="http://schemas.microsoft.com/office/drawing/2014/main" id="{BF8417CB-A18F-90DB-08EB-0D651DA3BD94}"/>
                </a:ext>
              </a:extLst>
            </p:cNvPr>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4013;p64">
              <a:extLst>
                <a:ext uri="{FF2B5EF4-FFF2-40B4-BE49-F238E27FC236}">
                  <a16:creationId xmlns:a16="http://schemas.microsoft.com/office/drawing/2014/main" id="{5499036D-79CF-59A5-1AB5-A6E4856C893C}"/>
                </a:ext>
              </a:extLst>
            </p:cNvPr>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4014;p64">
              <a:extLst>
                <a:ext uri="{FF2B5EF4-FFF2-40B4-BE49-F238E27FC236}">
                  <a16:creationId xmlns:a16="http://schemas.microsoft.com/office/drawing/2014/main" id="{B49789F7-204B-C5D2-3AFC-9335BD1815E9}"/>
                </a:ext>
              </a:extLst>
            </p:cNvPr>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4015;p64">
              <a:extLst>
                <a:ext uri="{FF2B5EF4-FFF2-40B4-BE49-F238E27FC236}">
                  <a16:creationId xmlns:a16="http://schemas.microsoft.com/office/drawing/2014/main" id="{0B7FDE3C-22A9-804D-7169-97BB72001216}"/>
                </a:ext>
              </a:extLst>
            </p:cNvPr>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4016;p64">
              <a:extLst>
                <a:ext uri="{FF2B5EF4-FFF2-40B4-BE49-F238E27FC236}">
                  <a16:creationId xmlns:a16="http://schemas.microsoft.com/office/drawing/2014/main" id="{AEE9BE2F-09AE-B2EE-ECAE-AF421DC39C52}"/>
                </a:ext>
              </a:extLst>
            </p:cNvPr>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4017;p64">
              <a:extLst>
                <a:ext uri="{FF2B5EF4-FFF2-40B4-BE49-F238E27FC236}">
                  <a16:creationId xmlns:a16="http://schemas.microsoft.com/office/drawing/2014/main" id="{18D0104C-E5D3-40A7-FA51-9222F6DCDD8E}"/>
                </a:ext>
              </a:extLst>
            </p:cNvPr>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4018;p64">
              <a:extLst>
                <a:ext uri="{FF2B5EF4-FFF2-40B4-BE49-F238E27FC236}">
                  <a16:creationId xmlns:a16="http://schemas.microsoft.com/office/drawing/2014/main" id="{FB838E60-5DC9-7A28-E68F-5E479EFCBC5B}"/>
                </a:ext>
              </a:extLst>
            </p:cNvPr>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F26CDFA-BEB8-1404-2274-94706EC2D001}"/>
              </a:ext>
            </a:extLst>
          </p:cNvPr>
          <p:cNvSpPr>
            <a:spLocks noGrp="1"/>
          </p:cNvSpPr>
          <p:nvPr>
            <p:ph type="subTitle" idx="1"/>
          </p:nvPr>
        </p:nvSpPr>
        <p:spPr>
          <a:xfrm>
            <a:off x="1387275" y="535825"/>
            <a:ext cx="9258953" cy="1512000"/>
          </a:xfrm>
        </p:spPr>
        <p:txBody>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2400" b="1" u="sng" strike="noStrike" cap="none" normalizeH="0" baseline="0" dirty="0">
                <a:ln>
                  <a:noFill/>
                </a:ln>
                <a:solidFill>
                  <a:srgbClr val="0070C0"/>
                </a:solidFill>
                <a:effectLst>
                  <a:outerShdw blurRad="38100" dist="38100" dir="2700000" algn="tl">
                    <a:srgbClr val="000000">
                      <a:alpha val="43137"/>
                    </a:srgbClr>
                  </a:outerShdw>
                </a:effectLst>
                <a:latin typeface="Arial" panose="020B0604020202020204" pitchFamily="34" charset="0"/>
              </a:rPr>
              <a:t>Criteria Evaluation: </a:t>
            </a:r>
            <a:endParaRPr kumimoji="0" lang="fr-FR" altLang="LID4096" sz="2400" b="1" u="sng" strike="noStrike" cap="none" normalizeH="0" baseline="0" dirty="0">
              <a:ln>
                <a:noFill/>
              </a:ln>
              <a:solidFill>
                <a:srgbClr val="0070C0"/>
              </a:solidFill>
              <a:effectLst>
                <a:outerShdw blurRad="38100" dist="38100" dir="2700000" algn="tl">
                  <a:srgbClr val="000000">
                    <a:alpha val="43137"/>
                  </a:srgbClr>
                </a:outerShdw>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2000" b="0" i="0" u="none" strike="noStrike" cap="none" normalizeH="0" baseline="0" dirty="0">
                <a:ln>
                  <a:noFill/>
                </a:ln>
                <a:solidFill>
                  <a:schemeClr val="tx1"/>
                </a:solidFill>
                <a:effectLst/>
                <a:latin typeface="Arial" panose="020B0604020202020204" pitchFamily="34" charset="0"/>
              </a:rPr>
              <a:t>The system compares the password against predefined criteria thresholds to determine its strength level.</a:t>
            </a:r>
            <a:endParaRPr kumimoji="0" lang="fr-FR" altLang="LID4096"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lang="fr-FR" altLang="LID4096" sz="2000" dirty="0">
              <a:solidFill>
                <a:schemeClr val="tx1"/>
              </a:solidFill>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LID4096" altLang="LID4096"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2400" b="1" u="sng" strike="noStrike" cap="none" normalizeH="0" baseline="0" dirty="0">
                <a:ln>
                  <a:noFill/>
                </a:ln>
                <a:solidFill>
                  <a:srgbClr val="0070C0"/>
                </a:solidFill>
                <a:effectLst>
                  <a:outerShdw blurRad="38100" dist="38100" dir="2700000" algn="tl">
                    <a:srgbClr val="000000">
                      <a:alpha val="43137"/>
                    </a:srgbClr>
                  </a:outerShdw>
                </a:effectLst>
                <a:latin typeface="Arial" panose="020B0604020202020204" pitchFamily="34" charset="0"/>
              </a:rPr>
              <a:t>Database Storage: </a:t>
            </a:r>
            <a:r>
              <a:rPr kumimoji="0" lang="LID4096" altLang="LID4096" sz="2000" b="0" i="0" u="none" strike="noStrike" cap="none" normalizeH="0" baseline="0" dirty="0">
                <a:ln>
                  <a:noFill/>
                </a:ln>
                <a:solidFill>
                  <a:schemeClr val="tx1"/>
                </a:solidFill>
                <a:effectLst/>
                <a:latin typeface="Arial" panose="020B0604020202020204" pitchFamily="34" charset="0"/>
              </a:rPr>
              <a:t>Once the password analysis is complete and the strength level is determined, the system securely stores the password in a database. This storage process includes: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LID4096" altLang="LID4096" sz="2000" b="1" i="0" u="sng"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Hashing: </a:t>
            </a:r>
            <a:r>
              <a:rPr kumimoji="0" lang="LID4096" altLang="LID4096" sz="2000" b="0" i="0" u="none" strike="noStrike" cap="none" normalizeH="0" baseline="0" dirty="0">
                <a:ln>
                  <a:noFill/>
                </a:ln>
                <a:solidFill>
                  <a:schemeClr val="tx1"/>
                </a:solidFill>
                <a:effectLst/>
                <a:latin typeface="Arial" panose="020B0604020202020204" pitchFamily="34" charset="0"/>
              </a:rPr>
              <a:t>Converting the password into a unique hash value using cryptographic hashing algorithms such as SHA-256 or bcrypt.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LID4096" altLang="LID4096" sz="2000" b="1" i="0" u="sng"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Salting: </a:t>
            </a:r>
            <a:r>
              <a:rPr kumimoji="0" lang="LID4096" altLang="LID4096" sz="2000" b="0" i="0" u="none" strike="noStrike" cap="none" normalizeH="0" baseline="0" dirty="0">
                <a:ln>
                  <a:noFill/>
                </a:ln>
                <a:solidFill>
                  <a:schemeClr val="tx1"/>
                </a:solidFill>
                <a:effectLst/>
                <a:latin typeface="Arial" panose="020B0604020202020204" pitchFamily="34" charset="0"/>
              </a:rPr>
              <a:t>Adding a random salt value to the hashed password before storage, further enhancing security by preventing rainbow table attacks.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LID4096" altLang="LID4096" sz="2000" b="0" i="0" u="none" strike="noStrike" cap="none" normalizeH="0" baseline="0" dirty="0">
              <a:ln>
                <a:noFill/>
              </a:ln>
              <a:solidFill>
                <a:schemeClr val="tx1"/>
              </a:solidFill>
              <a:effectLst/>
              <a:latin typeface="Arial" panose="020B0604020202020204" pitchFamily="34" charset="0"/>
            </a:endParaRPr>
          </a:p>
          <a:p>
            <a:pPr>
              <a:lnSpc>
                <a:spcPct val="150000"/>
              </a:lnSpc>
            </a:pPr>
            <a:endParaRPr lang="LID4096" dirty="0"/>
          </a:p>
        </p:txBody>
      </p:sp>
    </p:spTree>
    <p:extLst>
      <p:ext uri="{BB962C8B-B14F-4D97-AF65-F5344CB8AC3E}">
        <p14:creationId xmlns:p14="http://schemas.microsoft.com/office/powerpoint/2010/main" val="213899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A3CF7DA3-0563-3345-FDDF-270C36BC1463}"/>
              </a:ext>
            </a:extLst>
          </p:cNvPr>
          <p:cNvSpPr>
            <a:spLocks noGrp="1"/>
          </p:cNvSpPr>
          <p:nvPr>
            <p:ph type="subTitle" idx="1"/>
          </p:nvPr>
        </p:nvSpPr>
        <p:spPr>
          <a:xfrm>
            <a:off x="1569160" y="806413"/>
            <a:ext cx="9053680" cy="1512000"/>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LID4096" altLang="LID4096" sz="2400" b="1" i="0" u="sng" strike="noStrike" cap="none" normalizeH="0" baseline="0" dirty="0">
                <a:ln>
                  <a:noFill/>
                </a:ln>
                <a:solidFill>
                  <a:srgbClr val="0070C0"/>
                </a:solidFill>
                <a:effectLst>
                  <a:outerShdw blurRad="38100" dist="38100" dir="2700000" algn="tl">
                    <a:srgbClr val="000000">
                      <a:alpha val="43137"/>
                    </a:srgbClr>
                  </a:outerShdw>
                </a:effectLst>
                <a:latin typeface="Arial" panose="020B0604020202020204" pitchFamily="34" charset="0"/>
              </a:rPr>
              <a:t>Feedback Display: </a:t>
            </a:r>
            <a:endParaRPr kumimoji="0" lang="fr-FR" altLang="LID4096" sz="2400" b="1" i="0" u="sng" strike="noStrike" cap="none" normalizeH="0" baseline="0" dirty="0">
              <a:ln>
                <a:noFill/>
              </a:ln>
              <a:solidFill>
                <a:srgbClr val="0070C0"/>
              </a:solidFill>
              <a:effectLst>
                <a:outerShdw blurRad="38100" dist="38100" dir="2700000" algn="tl">
                  <a:srgbClr val="000000">
                    <a:alpha val="43137"/>
                  </a:srgbClr>
                </a:outerShd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LID4096"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LID4096" altLang="LID4096" sz="2000" b="0" i="0" u="none" strike="noStrike" cap="none" normalizeH="0" baseline="0" dirty="0">
                <a:ln>
                  <a:noFill/>
                </a:ln>
                <a:solidFill>
                  <a:schemeClr val="tx1"/>
                </a:solidFill>
                <a:effectLst/>
                <a:latin typeface="Arial" panose="020B0604020202020204" pitchFamily="34" charset="0"/>
              </a:rPr>
              <a:t>After storing the password, the system provides feedback to the user regarding the strength of their password. This feedback includes:</a:t>
            </a:r>
          </a:p>
          <a:p>
            <a:pPr marL="285750" indent="-285750" algn="l" eaLnBrk="0" fontAlgn="base" hangingPunct="0">
              <a:spcBef>
                <a:spcPct val="0"/>
              </a:spcBef>
              <a:spcAft>
                <a:spcPct val="0"/>
              </a:spcAft>
              <a:buClrTx/>
              <a:buSzTx/>
            </a:pPr>
            <a:r>
              <a:rPr kumimoji="0" lang="LID4096" altLang="LID4096" sz="2000" b="1" i="0" u="sng"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Strength Level: </a:t>
            </a:r>
            <a:r>
              <a:rPr kumimoji="0" lang="LID4096" altLang="LID4096" sz="2000" b="0" i="0" u="none" strike="noStrike" cap="none" normalizeH="0" baseline="0" dirty="0">
                <a:ln>
                  <a:noFill/>
                </a:ln>
                <a:solidFill>
                  <a:schemeClr val="tx1"/>
                </a:solidFill>
                <a:effectLst/>
                <a:latin typeface="Arial" panose="020B0604020202020204" pitchFamily="34" charset="0"/>
              </a:rPr>
              <a:t>Informing the user whether their password is weak, moderate, strong, or very strong based on the analysis results.</a:t>
            </a:r>
          </a:p>
          <a:p>
            <a:pPr marL="285750" indent="-285750" algn="l" eaLnBrk="0" fontAlgn="base" hangingPunct="0">
              <a:spcBef>
                <a:spcPct val="0"/>
              </a:spcBef>
              <a:spcAft>
                <a:spcPct val="0"/>
              </a:spcAft>
              <a:buClrTx/>
              <a:buSzTx/>
            </a:pPr>
            <a:r>
              <a:rPr kumimoji="0" lang="LID4096" altLang="LID4096" sz="2000" b="1" i="0" u="sng"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Improvement Suggestions: </a:t>
            </a:r>
            <a:r>
              <a:rPr kumimoji="0" lang="LID4096" altLang="LID4096" sz="2000" b="0" i="0" u="none" strike="noStrike" cap="none" normalizeH="0" baseline="0" dirty="0">
                <a:ln>
                  <a:noFill/>
                </a:ln>
                <a:solidFill>
                  <a:schemeClr val="tx1"/>
                </a:solidFill>
                <a:effectLst/>
                <a:latin typeface="Arial" panose="020B0604020202020204" pitchFamily="34" charset="0"/>
              </a:rPr>
              <a:t>Offering suggestions for improving password strength, such as increasing length, adding complexity, or avoiding common patterns.</a:t>
            </a:r>
            <a:endParaRPr kumimoji="0" lang="fr-FR" altLang="LID4096" sz="2000" b="0" i="0" u="none" strike="noStrike" cap="none" normalizeH="0" baseline="0" dirty="0">
              <a:ln>
                <a:noFill/>
              </a:ln>
              <a:solidFill>
                <a:schemeClr val="tx1"/>
              </a:solidFill>
              <a:effectLst/>
              <a:latin typeface="Arial" panose="020B0604020202020204" pitchFamily="34" charset="0"/>
            </a:endParaRPr>
          </a:p>
          <a:p>
            <a:pPr marL="0" indent="0" algn="l" eaLnBrk="0" fontAlgn="base" hangingPunct="0">
              <a:spcBef>
                <a:spcPct val="0"/>
              </a:spcBef>
              <a:spcAft>
                <a:spcPct val="0"/>
              </a:spcAft>
              <a:buClrTx/>
              <a:buSzTx/>
              <a:buNone/>
            </a:pPr>
            <a:endParaRPr kumimoji="0" lang="LID4096" altLang="LID4096"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LID4096" altLang="LID4096" sz="2400" b="1" i="0" u="sng" strike="noStrike" cap="none" normalizeH="0" baseline="0" dirty="0">
                <a:ln>
                  <a:noFill/>
                </a:ln>
                <a:solidFill>
                  <a:srgbClr val="0070C0"/>
                </a:solidFill>
                <a:effectLst>
                  <a:outerShdw blurRad="38100" dist="38100" dir="2700000" algn="tl">
                    <a:srgbClr val="000000">
                      <a:alpha val="43137"/>
                    </a:srgbClr>
                  </a:outerShdw>
                </a:effectLst>
                <a:latin typeface="Arial" panose="020B0604020202020204" pitchFamily="34" charset="0"/>
              </a:rPr>
              <a:t>Optional Features Integration: </a:t>
            </a:r>
            <a:endParaRPr kumimoji="0" lang="fr-FR" altLang="LID4096" sz="2400" b="1" i="0" u="sng" strike="noStrike" cap="none" normalizeH="0" baseline="0" dirty="0">
              <a:ln>
                <a:noFill/>
              </a:ln>
              <a:solidFill>
                <a:srgbClr val="0070C0"/>
              </a:solidFill>
              <a:effectLst>
                <a:outerShdw blurRad="38100" dist="38100" dir="2700000" algn="tl">
                  <a:srgbClr val="000000">
                    <a:alpha val="43137"/>
                  </a:srgbClr>
                </a:outerShd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LID4096" altLang="LID4096" sz="2000" b="0" i="0" u="none" strike="noStrike" cap="none" normalizeH="0" baseline="0" dirty="0">
                <a:ln>
                  <a:noFill/>
                </a:ln>
                <a:solidFill>
                  <a:schemeClr val="tx1"/>
                </a:solidFill>
                <a:effectLst/>
                <a:latin typeface="Arial" panose="020B0604020202020204" pitchFamily="34" charset="0"/>
              </a:rPr>
              <a:t>For systems with optional features such as password generation suggestions, the functional flow includes seamlessly integrating these suggestions into the feedback provided to the user. This integration aims to assist users in creating stronger passwords based on recommended criteria.</a:t>
            </a:r>
          </a:p>
          <a:p>
            <a:pPr algn="l"/>
            <a:endParaRPr lang="LID4096" dirty="0"/>
          </a:p>
        </p:txBody>
      </p:sp>
    </p:spTree>
    <p:extLst>
      <p:ext uri="{BB962C8B-B14F-4D97-AF65-F5344CB8AC3E}">
        <p14:creationId xmlns:p14="http://schemas.microsoft.com/office/powerpoint/2010/main" val="126726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452636" y="3161460"/>
            <a:ext cx="4976327" cy="1072800"/>
          </a:xfrm>
          <a:prstGeom prst="rect">
            <a:avLst/>
          </a:prstGeom>
        </p:spPr>
        <p:txBody>
          <a:bodyPr spcFirstLastPara="1" wrap="square" lIns="121900" tIns="121900" rIns="121900" bIns="121900" anchor="ctr" anchorCtr="0">
            <a:noAutofit/>
          </a:bodyPr>
          <a:lstStyle/>
          <a:p>
            <a:r>
              <a:rPr lang="fr-FR" sz="4400" dirty="0"/>
              <a:t>Main </a:t>
            </a:r>
            <a:r>
              <a:rPr lang="fr-FR" sz="4400" dirty="0" err="1"/>
              <a:t>Existing</a:t>
            </a:r>
            <a:r>
              <a:rPr lang="fr-FR" sz="4400" dirty="0"/>
              <a:t> Solutions</a:t>
            </a:r>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02</a:t>
            </a:r>
            <a:endParaRPr dirty="0"/>
          </a:p>
        </p:txBody>
      </p:sp>
    </p:spTree>
    <p:extLst>
      <p:ext uri="{BB962C8B-B14F-4D97-AF65-F5344CB8AC3E}">
        <p14:creationId xmlns:p14="http://schemas.microsoft.com/office/powerpoint/2010/main" val="166960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4E7D82B-F5CF-B643-E2CE-39E58F4407FD}"/>
              </a:ext>
            </a:extLst>
          </p:cNvPr>
          <p:cNvSpPr>
            <a:spLocks noGrp="1" noChangeArrowheads="1"/>
          </p:cNvSpPr>
          <p:nvPr>
            <p:ph type="title"/>
          </p:nvPr>
        </p:nvSpPr>
        <p:spPr bwMode="auto">
          <a:xfrm>
            <a:off x="550706" y="818247"/>
            <a:ext cx="1087016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LID4096" altLang="LID4096" sz="2000" b="1" i="0" u="none" strike="noStrike" cap="none" normalizeH="0" baseline="0" dirty="0">
                <a:ln>
                  <a:noFill/>
                </a:ln>
                <a:solidFill>
                  <a:schemeClr val="tx1"/>
                </a:solidFill>
                <a:effectLst/>
                <a:latin typeface="Arial" panose="020B0604020202020204" pitchFamily="34" charset="0"/>
              </a:rPr>
              <a:t>Traditional Methods:</a:t>
            </a:r>
            <a:r>
              <a:rPr kumimoji="0" lang="LID4096" altLang="LID4096" sz="2000" b="0" i="0" u="none" strike="noStrike" cap="none" normalizeH="0" baseline="0" dirty="0">
                <a:ln>
                  <a:noFill/>
                </a:ln>
                <a:solidFill>
                  <a:schemeClr val="tx1"/>
                </a:solidFill>
                <a:effectLst/>
                <a:latin typeface="Arial" panose="020B0604020202020204" pitchFamily="34" charset="0"/>
              </a:rPr>
              <a:t> Assess based on character types and length.</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LID4096" altLang="LID4096" sz="2000" b="1" i="0" u="none" strike="noStrike" cap="none" normalizeH="0" baseline="0" dirty="0">
                <a:ln>
                  <a:noFill/>
                </a:ln>
                <a:solidFill>
                  <a:schemeClr val="tx1"/>
                </a:solidFill>
                <a:effectLst/>
                <a:latin typeface="Arial" panose="020B0604020202020204" pitchFamily="34" charset="0"/>
              </a:rPr>
              <a:t>Entropy Calculators:</a:t>
            </a:r>
            <a:r>
              <a:rPr kumimoji="0" lang="LID4096" altLang="LID4096" sz="2000" b="0" i="0" u="none" strike="noStrike" cap="none" normalizeH="0" baseline="0" dirty="0">
                <a:ln>
                  <a:noFill/>
                </a:ln>
                <a:solidFill>
                  <a:schemeClr val="tx1"/>
                </a:solidFill>
                <a:effectLst/>
                <a:latin typeface="Arial" panose="020B0604020202020204" pitchFamily="34" charset="0"/>
              </a:rPr>
              <a:t> Calculate unpredictability and randomness.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LID4096" altLang="LID4096" sz="2000" b="1" i="0" u="none" strike="noStrike" cap="none" normalizeH="0" baseline="0" dirty="0">
                <a:ln>
                  <a:noFill/>
                </a:ln>
                <a:solidFill>
                  <a:schemeClr val="tx1"/>
                </a:solidFill>
                <a:effectLst/>
                <a:latin typeface="Arial" panose="020B0604020202020204" pitchFamily="34" charset="0"/>
              </a:rPr>
              <a:t>Password Strength Meters:</a:t>
            </a:r>
            <a:r>
              <a:rPr kumimoji="0" lang="LID4096" altLang="LID4096" sz="2000" b="0" i="0" u="none" strike="noStrike" cap="none" normalizeH="0" baseline="0" dirty="0">
                <a:ln>
                  <a:noFill/>
                </a:ln>
                <a:solidFill>
                  <a:schemeClr val="tx1"/>
                </a:solidFill>
                <a:effectLst/>
                <a:latin typeface="Arial" panose="020B0604020202020204" pitchFamily="34" charset="0"/>
              </a:rPr>
              <a:t> Provide real-time feedback on strength.</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LID4096" altLang="LID4096" sz="2000" b="1" i="0" u="none" strike="noStrike" cap="none" normalizeH="0" baseline="0" dirty="0">
                <a:ln>
                  <a:noFill/>
                </a:ln>
                <a:solidFill>
                  <a:schemeClr val="tx1"/>
                </a:solidFill>
                <a:effectLst/>
                <a:latin typeface="Arial" panose="020B0604020202020204" pitchFamily="34" charset="0"/>
              </a:rPr>
              <a:t>Online Tools and APIs:</a:t>
            </a:r>
            <a:r>
              <a:rPr kumimoji="0" lang="LID4096" altLang="LID4096" sz="2000" b="0" i="0" u="none" strike="noStrike" cap="none" normalizeH="0" baseline="0" dirty="0">
                <a:ln>
                  <a:noFill/>
                </a:ln>
                <a:solidFill>
                  <a:schemeClr val="tx1"/>
                </a:solidFill>
                <a:effectLst/>
                <a:latin typeface="Arial" panose="020B0604020202020204" pitchFamily="34" charset="0"/>
              </a:rPr>
              <a:t> Instant strength checks and integration options.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LID4096" altLang="LID4096" sz="2000" b="1" i="0" u="none" strike="noStrike" cap="none" normalizeH="0" baseline="0" dirty="0">
                <a:ln>
                  <a:noFill/>
                </a:ln>
                <a:solidFill>
                  <a:schemeClr val="tx1"/>
                </a:solidFill>
                <a:effectLst/>
                <a:latin typeface="Arial" panose="020B0604020202020204" pitchFamily="34" charset="0"/>
              </a:rPr>
              <a:t>Machine Learning-Based Solutions:</a:t>
            </a:r>
            <a:r>
              <a:rPr kumimoji="0" lang="LID4096" altLang="LID4096" sz="2000" b="0" i="0" u="none" strike="noStrike" cap="none" normalizeH="0" baseline="0" dirty="0">
                <a:ln>
                  <a:noFill/>
                </a:ln>
                <a:solidFill>
                  <a:schemeClr val="tx1"/>
                </a:solidFill>
                <a:effectLst/>
                <a:latin typeface="Arial" panose="020B0604020202020204" pitchFamily="34" charset="0"/>
              </a:rPr>
              <a:t> Detect patterns and improve over time.</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LID4096" altLang="LID4096" sz="2000" b="1" i="0" u="none" strike="noStrike" cap="none" normalizeH="0" baseline="0" dirty="0">
                <a:ln>
                  <a:noFill/>
                </a:ln>
                <a:solidFill>
                  <a:schemeClr val="tx1"/>
                </a:solidFill>
                <a:effectLst/>
                <a:latin typeface="Arial" panose="020B0604020202020204" pitchFamily="34" charset="0"/>
              </a:rPr>
              <a:t>Password Managers:</a:t>
            </a:r>
            <a:r>
              <a:rPr kumimoji="0" lang="LID4096" altLang="LID4096" sz="2000" b="0" i="0" u="none" strike="noStrike" cap="none" normalizeH="0" baseline="0" dirty="0">
                <a:ln>
                  <a:noFill/>
                </a:ln>
                <a:solidFill>
                  <a:schemeClr val="tx1"/>
                </a:solidFill>
                <a:effectLst/>
                <a:latin typeface="Arial" panose="020B0604020202020204" pitchFamily="34" charset="0"/>
              </a:rPr>
              <a:t> Include built-in strength assessment and best practices.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LID4096" altLang="LID4096" sz="2000" b="1" i="0" u="none" strike="noStrike" cap="none" normalizeH="0" baseline="0" dirty="0">
                <a:ln>
                  <a:noFill/>
                </a:ln>
                <a:solidFill>
                  <a:schemeClr val="tx1"/>
                </a:solidFill>
                <a:effectLst/>
                <a:latin typeface="Arial" panose="020B0604020202020204" pitchFamily="34" charset="0"/>
              </a:rPr>
              <a:t>Security Standards:</a:t>
            </a:r>
            <a:r>
              <a:rPr kumimoji="0" lang="LID4096" altLang="LID4096" sz="2000" b="0" i="0" u="none" strike="noStrike" cap="none" normalizeH="0" baseline="0" dirty="0">
                <a:ln>
                  <a:noFill/>
                </a:ln>
                <a:solidFill>
                  <a:schemeClr val="tx1"/>
                </a:solidFill>
                <a:effectLst/>
                <a:latin typeface="Arial" panose="020B0604020202020204" pitchFamily="34" charset="0"/>
              </a:rPr>
              <a:t> Provide guidelines for evaluation and best practices. </a:t>
            </a:r>
          </a:p>
        </p:txBody>
      </p:sp>
    </p:spTree>
    <p:extLst>
      <p:ext uri="{BB962C8B-B14F-4D97-AF65-F5344CB8AC3E}">
        <p14:creationId xmlns:p14="http://schemas.microsoft.com/office/powerpoint/2010/main" val="249744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97500-7DA0-9328-2E28-F51063E4D8C0}"/>
              </a:ext>
            </a:extLst>
          </p:cNvPr>
          <p:cNvSpPr>
            <a:spLocks noGrp="1"/>
          </p:cNvSpPr>
          <p:nvPr>
            <p:ph type="title"/>
          </p:nvPr>
        </p:nvSpPr>
        <p:spPr/>
        <p:txBody>
          <a:bodyPr/>
          <a:lstStyle/>
          <a:p>
            <a:r>
              <a:rPr lang="fr-FR" sz="4400" dirty="0" err="1"/>
              <a:t>Advantages</a:t>
            </a:r>
            <a:r>
              <a:rPr lang="fr-FR" sz="4400" dirty="0"/>
              <a:t> &amp; Limitations</a:t>
            </a:r>
            <a:endParaRPr lang="LID4096" sz="4400" dirty="0"/>
          </a:p>
        </p:txBody>
      </p:sp>
      <p:sp>
        <p:nvSpPr>
          <p:cNvPr id="6" name="Sous-titre 5">
            <a:extLst>
              <a:ext uri="{FF2B5EF4-FFF2-40B4-BE49-F238E27FC236}">
                <a16:creationId xmlns:a16="http://schemas.microsoft.com/office/drawing/2014/main" id="{91E27050-F4A4-5D4D-E6E1-65CF275A7187}"/>
              </a:ext>
            </a:extLst>
          </p:cNvPr>
          <p:cNvSpPr>
            <a:spLocks noGrp="1"/>
          </p:cNvSpPr>
          <p:nvPr>
            <p:ph type="subTitle" idx="4"/>
          </p:nvPr>
        </p:nvSpPr>
        <p:spPr>
          <a:xfrm>
            <a:off x="1289740" y="1459555"/>
            <a:ext cx="2779600" cy="640178"/>
          </a:xfrm>
        </p:spPr>
        <p:txBody>
          <a:bodyPr/>
          <a:lstStyle/>
          <a:p>
            <a:r>
              <a:rPr lang="fr-FR" b="1" dirty="0" err="1"/>
              <a:t>Advantages</a:t>
            </a:r>
            <a:endParaRPr lang="fr-FR" b="1" dirty="0"/>
          </a:p>
          <a:p>
            <a:endParaRPr lang="LID4096" dirty="0"/>
          </a:p>
        </p:txBody>
      </p:sp>
      <p:sp>
        <p:nvSpPr>
          <p:cNvPr id="9" name="Rectangle 1">
            <a:extLst>
              <a:ext uri="{FF2B5EF4-FFF2-40B4-BE49-F238E27FC236}">
                <a16:creationId xmlns:a16="http://schemas.microsoft.com/office/drawing/2014/main" id="{135C8D0C-E342-C4E1-D658-F37E85B6EACC}"/>
              </a:ext>
            </a:extLst>
          </p:cNvPr>
          <p:cNvSpPr>
            <a:spLocks noGrp="1" noChangeArrowheads="1"/>
          </p:cNvSpPr>
          <p:nvPr>
            <p:ph type="subTitle" idx="2"/>
          </p:nvPr>
        </p:nvSpPr>
        <p:spPr bwMode="auto">
          <a:xfrm>
            <a:off x="1152319" y="1842209"/>
            <a:ext cx="4660651"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1800" b="1" i="0" u="none" strike="noStrike" cap="none" normalizeH="0" baseline="0" dirty="0">
                <a:ln>
                  <a:noFill/>
                </a:ln>
                <a:solidFill>
                  <a:schemeClr val="tx1"/>
                </a:solidFill>
                <a:effectLst/>
                <a:latin typeface="Arial" panose="020B0604020202020204" pitchFamily="34" charset="0"/>
              </a:rPr>
              <a:t>Security Boost:</a:t>
            </a:r>
            <a:r>
              <a:rPr kumimoji="0" lang="LID4096" altLang="LID4096" sz="1800" b="0" i="0" u="none" strike="noStrike" cap="none" normalizeH="0" baseline="0" dirty="0">
                <a:ln>
                  <a:noFill/>
                </a:ln>
                <a:solidFill>
                  <a:schemeClr val="tx1"/>
                </a:solidFill>
                <a:effectLst/>
                <a:latin typeface="Arial" panose="020B0604020202020204" pitchFamily="34" charset="0"/>
              </a:rPr>
              <a:t> Generates strong passwords, enhancing user account security.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1800" b="1" i="0" u="none" strike="noStrike" cap="none" normalizeH="0" baseline="0" dirty="0">
                <a:ln>
                  <a:noFill/>
                </a:ln>
                <a:solidFill>
                  <a:schemeClr val="tx1"/>
                </a:solidFill>
                <a:effectLst/>
                <a:latin typeface="Arial" panose="020B0604020202020204" pitchFamily="34" charset="0"/>
              </a:rPr>
              <a:t>User-Friendly:</a:t>
            </a:r>
            <a:r>
              <a:rPr kumimoji="0" lang="LID4096" altLang="LID4096" sz="1800" b="0" i="0" u="none" strike="noStrike" cap="none" normalizeH="0" baseline="0" dirty="0">
                <a:ln>
                  <a:noFill/>
                </a:ln>
                <a:solidFill>
                  <a:schemeClr val="tx1"/>
                </a:solidFill>
                <a:effectLst/>
                <a:latin typeface="Arial" panose="020B0604020202020204" pitchFamily="34" charset="0"/>
              </a:rPr>
              <a:t> Simple interface for easy password checking and creation.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1800" b="1" i="0" u="none" strike="noStrike" cap="none" normalizeH="0" baseline="0" dirty="0">
                <a:ln>
                  <a:noFill/>
                </a:ln>
                <a:solidFill>
                  <a:schemeClr val="tx1"/>
                </a:solidFill>
                <a:effectLst/>
                <a:latin typeface="Arial" panose="020B0604020202020204" pitchFamily="34" charset="0"/>
              </a:rPr>
              <a:t>Customization:</a:t>
            </a:r>
            <a:r>
              <a:rPr kumimoji="0" lang="LID4096" altLang="LID4096" sz="1800" b="0" i="0" u="none" strike="noStrike" cap="none" normalizeH="0" baseline="0" dirty="0">
                <a:ln>
                  <a:noFill/>
                </a:ln>
                <a:solidFill>
                  <a:schemeClr val="tx1"/>
                </a:solidFill>
                <a:effectLst/>
                <a:latin typeface="Arial" panose="020B0604020202020204" pitchFamily="34" charset="0"/>
              </a:rPr>
              <a:t> Users can set specific strength criteria.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1800" b="1" i="0" u="none" strike="noStrike" cap="none" normalizeH="0" baseline="0" dirty="0">
                <a:ln>
                  <a:noFill/>
                </a:ln>
                <a:solidFill>
                  <a:schemeClr val="tx1"/>
                </a:solidFill>
                <a:effectLst/>
                <a:latin typeface="Arial" panose="020B0604020202020204" pitchFamily="34" charset="0"/>
              </a:rPr>
              <a:t>Instant Feedback:</a:t>
            </a:r>
            <a:r>
              <a:rPr kumimoji="0" lang="LID4096" altLang="LID4096" sz="1800" b="0" i="0" u="none" strike="noStrike" cap="none" normalizeH="0" baseline="0" dirty="0">
                <a:ln>
                  <a:noFill/>
                </a:ln>
                <a:solidFill>
                  <a:schemeClr val="tx1"/>
                </a:solidFill>
                <a:effectLst/>
                <a:latin typeface="Arial" panose="020B0604020202020204" pitchFamily="34" charset="0"/>
              </a:rPr>
              <a:t> Provides real-time strength assessment.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1800" b="1" i="0" u="none" strike="noStrike" cap="none" normalizeH="0" baseline="0" dirty="0">
                <a:ln>
                  <a:noFill/>
                </a:ln>
                <a:solidFill>
                  <a:schemeClr val="tx1"/>
                </a:solidFill>
                <a:effectLst/>
                <a:latin typeface="Arial" panose="020B0604020202020204" pitchFamily="34" charset="0"/>
              </a:rPr>
              <a:t>Integration:</a:t>
            </a:r>
            <a:r>
              <a:rPr kumimoji="0" lang="LID4096" altLang="LID4096" sz="1800" b="0" i="0" u="none" strike="noStrike" cap="none" normalizeH="0" baseline="0" dirty="0">
                <a:ln>
                  <a:noFill/>
                </a:ln>
                <a:solidFill>
                  <a:schemeClr val="tx1"/>
                </a:solidFill>
                <a:effectLst/>
                <a:latin typeface="Arial" panose="020B0604020202020204" pitchFamily="34" charset="0"/>
              </a:rPr>
              <a:t> Easily integrates into various platforms. </a:t>
            </a:r>
          </a:p>
        </p:txBody>
      </p:sp>
      <p:sp>
        <p:nvSpPr>
          <p:cNvPr id="15" name="Rectangle 4">
            <a:extLst>
              <a:ext uri="{FF2B5EF4-FFF2-40B4-BE49-F238E27FC236}">
                <a16:creationId xmlns:a16="http://schemas.microsoft.com/office/drawing/2014/main" id="{C5512545-76D5-DFEB-BB39-E461CF6829FE}"/>
              </a:ext>
            </a:extLst>
          </p:cNvPr>
          <p:cNvSpPr>
            <a:spLocks noChangeArrowheads="1"/>
          </p:cNvSpPr>
          <p:nvPr/>
        </p:nvSpPr>
        <p:spPr bwMode="auto">
          <a:xfrm>
            <a:off x="5745119" y="1854841"/>
            <a:ext cx="5303057"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1800" b="1" i="0" u="none" strike="noStrike" cap="none" normalizeH="0" baseline="0" dirty="0">
                <a:ln>
                  <a:noFill/>
                </a:ln>
                <a:solidFill>
                  <a:schemeClr val="tx1"/>
                </a:solidFill>
                <a:effectLst/>
                <a:latin typeface="Arial" panose="020B0604020202020204" pitchFamily="34" charset="0"/>
              </a:rPr>
              <a:t>Criteria Dependency:</a:t>
            </a:r>
            <a:r>
              <a:rPr kumimoji="0" lang="LID4096" altLang="LID4096" sz="1800" b="0" i="0" u="none" strike="noStrike" cap="none" normalizeH="0" baseline="0" dirty="0">
                <a:ln>
                  <a:noFill/>
                </a:ln>
                <a:solidFill>
                  <a:schemeClr val="tx1"/>
                </a:solidFill>
                <a:effectLst/>
                <a:latin typeface="Arial" panose="020B0604020202020204" pitchFamily="34" charset="0"/>
              </a:rPr>
              <a:t> Accuracy depends on chosen criteria.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1800" b="1" i="0" u="none" strike="noStrike" cap="none" normalizeH="0" baseline="0" dirty="0">
                <a:ln>
                  <a:noFill/>
                </a:ln>
                <a:solidFill>
                  <a:schemeClr val="tx1"/>
                </a:solidFill>
                <a:effectLst/>
                <a:latin typeface="Arial" panose="020B0604020202020204" pitchFamily="34" charset="0"/>
              </a:rPr>
              <a:t>Complexity:</a:t>
            </a:r>
            <a:r>
              <a:rPr kumimoji="0" lang="LID4096" altLang="LID4096" sz="1800" b="0" i="0" u="none" strike="noStrike" cap="none" normalizeH="0" baseline="0" dirty="0">
                <a:ln>
                  <a:noFill/>
                </a:ln>
                <a:solidFill>
                  <a:schemeClr val="tx1"/>
                </a:solidFill>
                <a:effectLst/>
                <a:latin typeface="Arial" panose="020B0604020202020204" pitchFamily="34" charset="0"/>
              </a:rPr>
              <a:t> Customization options may be overwhelming.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1800" b="1" i="0" u="none" strike="noStrike" cap="none" normalizeH="0" baseline="0" dirty="0">
                <a:ln>
                  <a:noFill/>
                </a:ln>
                <a:solidFill>
                  <a:schemeClr val="tx1"/>
                </a:solidFill>
                <a:effectLst/>
                <a:latin typeface="Arial" panose="020B0604020202020204" pitchFamily="34" charset="0"/>
              </a:rPr>
              <a:t>Over-Reliance Risk:</a:t>
            </a:r>
            <a:r>
              <a:rPr kumimoji="0" lang="LID4096" altLang="LID4096" sz="1800" b="0" i="0" u="none" strike="noStrike" cap="none" normalizeH="0" baseline="0" dirty="0">
                <a:ln>
                  <a:noFill/>
                </a:ln>
                <a:solidFill>
                  <a:schemeClr val="tx1"/>
                </a:solidFill>
                <a:effectLst/>
                <a:latin typeface="Arial" panose="020B0604020202020204" pitchFamily="34" charset="0"/>
              </a:rPr>
              <a:t> Users might solely rely on the checker without understanding broader security practices.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1800" b="1" i="0" u="none" strike="noStrike" cap="none" normalizeH="0" baseline="0" dirty="0">
                <a:ln>
                  <a:noFill/>
                </a:ln>
                <a:solidFill>
                  <a:schemeClr val="tx1"/>
                </a:solidFill>
                <a:effectLst/>
                <a:latin typeface="Arial" panose="020B0604020202020204" pitchFamily="34" charset="0"/>
              </a:rPr>
              <a:t>Resource Usage:</a:t>
            </a:r>
            <a:r>
              <a:rPr kumimoji="0" lang="LID4096" altLang="LID4096" sz="1800" b="0" i="0" u="none" strike="noStrike" cap="none" normalizeH="0" baseline="0" dirty="0">
                <a:ln>
                  <a:noFill/>
                </a:ln>
                <a:solidFill>
                  <a:schemeClr val="tx1"/>
                </a:solidFill>
                <a:effectLst/>
                <a:latin typeface="Arial" panose="020B0604020202020204" pitchFamily="34" charset="0"/>
              </a:rPr>
              <a:t> May require significant computational resources.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1800" b="1" i="0" u="none" strike="noStrike" cap="none" normalizeH="0" baseline="0" dirty="0">
                <a:ln>
                  <a:noFill/>
                </a:ln>
                <a:solidFill>
                  <a:schemeClr val="tx1"/>
                </a:solidFill>
                <a:effectLst/>
                <a:latin typeface="Arial" panose="020B0604020202020204" pitchFamily="34" charset="0"/>
              </a:rPr>
              <a:t>Misinterpretation Risk:</a:t>
            </a:r>
            <a:r>
              <a:rPr kumimoji="0" lang="LID4096" altLang="LID4096" sz="1800" b="0" i="0" u="none" strike="noStrike" cap="none" normalizeH="0" baseline="0" dirty="0">
                <a:ln>
                  <a:noFill/>
                </a:ln>
                <a:solidFill>
                  <a:schemeClr val="tx1"/>
                </a:solidFill>
                <a:effectLst/>
                <a:latin typeface="Arial" panose="020B0604020202020204" pitchFamily="34" charset="0"/>
              </a:rPr>
              <a:t> Strong password suggestions might be seen as overly complex. </a:t>
            </a:r>
          </a:p>
        </p:txBody>
      </p:sp>
      <p:sp>
        <p:nvSpPr>
          <p:cNvPr id="16" name="Sous-titre 5">
            <a:extLst>
              <a:ext uri="{FF2B5EF4-FFF2-40B4-BE49-F238E27FC236}">
                <a16:creationId xmlns:a16="http://schemas.microsoft.com/office/drawing/2014/main" id="{0B897D67-1A1A-21FE-F350-D54BECAEFEC1}"/>
              </a:ext>
            </a:extLst>
          </p:cNvPr>
          <p:cNvSpPr txBox="1">
            <a:spLocks/>
          </p:cNvSpPr>
          <p:nvPr/>
        </p:nvSpPr>
        <p:spPr>
          <a:xfrm>
            <a:off x="6732862" y="1534752"/>
            <a:ext cx="2779600" cy="640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133"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2133"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Font typeface="Arial"/>
              <a:buNone/>
              <a:defRPr sz="2133"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Font typeface="Arial"/>
              <a:buNone/>
              <a:defRPr sz="2133"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Font typeface="Arial"/>
              <a:buNone/>
              <a:defRPr sz="2133"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Font typeface="Arial"/>
              <a:buNone/>
              <a:defRPr sz="2133"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Font typeface="Arial"/>
              <a:buNone/>
              <a:defRPr sz="2133"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Font typeface="Arial"/>
              <a:buNone/>
              <a:defRPr sz="2133"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Font typeface="Arial"/>
              <a:buNone/>
              <a:defRPr sz="2133" b="0" i="0" u="none" strike="noStrike" cap="none">
                <a:solidFill>
                  <a:schemeClr val="accent1"/>
                </a:solidFill>
                <a:latin typeface="Arial"/>
                <a:ea typeface="Arial"/>
                <a:cs typeface="Arial"/>
                <a:sym typeface="Arial"/>
              </a:defRPr>
            </a:lvl9pPr>
          </a:lstStyle>
          <a:p>
            <a:r>
              <a:rPr lang="fr-FR" b="1" kern="0" dirty="0"/>
              <a:t>Limitations</a:t>
            </a:r>
            <a:endParaRPr lang="LID4096" kern="0" dirty="0"/>
          </a:p>
        </p:txBody>
      </p:sp>
    </p:spTree>
    <p:extLst>
      <p:ext uri="{BB962C8B-B14F-4D97-AF65-F5344CB8AC3E}">
        <p14:creationId xmlns:p14="http://schemas.microsoft.com/office/powerpoint/2010/main" val="279271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30759" y="3429000"/>
            <a:ext cx="6730482" cy="1072800"/>
          </a:xfrm>
          <a:prstGeom prst="rect">
            <a:avLst/>
          </a:prstGeom>
        </p:spPr>
        <p:txBody>
          <a:bodyPr spcFirstLastPara="1" wrap="square" lIns="121900" tIns="121900" rIns="121900" bIns="121900" anchor="ctr" anchorCtr="0">
            <a:noAutofit/>
          </a:bodyPr>
          <a:lstStyle/>
          <a:p>
            <a:r>
              <a:rPr lang="en-US" sz="2800" dirty="0"/>
              <a:t>Inputs &amp; Outputs</a:t>
            </a:r>
            <a:br>
              <a:rPr lang="en-US" sz="2800" dirty="0"/>
            </a:br>
            <a:r>
              <a:rPr lang="en-US" sz="2800" dirty="0"/>
              <a:t>Use Case Diagram</a:t>
            </a:r>
            <a:br>
              <a:rPr lang="en-US" sz="2800" dirty="0"/>
            </a:br>
            <a:r>
              <a:rPr lang="en-US" sz="2800" dirty="0"/>
              <a:t>Class Diagram</a:t>
            </a:r>
            <a:br>
              <a:rPr lang="en-US" sz="2800" dirty="0"/>
            </a:br>
            <a:endParaRPr sz="2800"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03</a:t>
            </a:r>
            <a:endParaRPr dirty="0"/>
          </a:p>
        </p:txBody>
      </p:sp>
    </p:spTree>
    <p:extLst>
      <p:ext uri="{BB962C8B-B14F-4D97-AF65-F5344CB8AC3E}">
        <p14:creationId xmlns:p14="http://schemas.microsoft.com/office/powerpoint/2010/main" val="285553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651990-B085-26AC-86FF-00C0E7FE893B}"/>
              </a:ext>
            </a:extLst>
          </p:cNvPr>
          <p:cNvSpPr>
            <a:spLocks noGrp="1"/>
          </p:cNvSpPr>
          <p:nvPr>
            <p:ph type="title"/>
          </p:nvPr>
        </p:nvSpPr>
        <p:spPr>
          <a:xfrm>
            <a:off x="1110840" y="2875692"/>
            <a:ext cx="4754800" cy="1106616"/>
          </a:xfrm>
        </p:spPr>
        <p:txBody>
          <a:bodyPr/>
          <a:lstStyle/>
          <a:p>
            <a:r>
              <a:rPr lang="fr-FR" dirty="0"/>
              <a:t>Architecture</a:t>
            </a:r>
            <a:endParaRPr lang="LID4096" dirty="0"/>
          </a:p>
        </p:txBody>
      </p:sp>
      <p:sp>
        <p:nvSpPr>
          <p:cNvPr id="4" name="Rectangle 1">
            <a:extLst>
              <a:ext uri="{FF2B5EF4-FFF2-40B4-BE49-F238E27FC236}">
                <a16:creationId xmlns:a16="http://schemas.microsoft.com/office/drawing/2014/main" id="{BA6E4C86-334E-E0A7-61B9-54350F83A0BD}"/>
              </a:ext>
            </a:extLst>
          </p:cNvPr>
          <p:cNvSpPr>
            <a:spLocks noGrp="1" noChangeArrowheads="1"/>
          </p:cNvSpPr>
          <p:nvPr>
            <p:ph type="body" idx="1"/>
          </p:nvPr>
        </p:nvSpPr>
        <p:spPr bwMode="auto">
          <a:xfrm>
            <a:off x="6560191" y="1074510"/>
            <a:ext cx="521504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LID4096" altLang="LID4096"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LID4096" altLang="LID4096" sz="2000" b="1" i="0" u="none" strike="noStrike" cap="none" normalizeH="0" baseline="0" dirty="0">
                <a:ln>
                  <a:noFill/>
                </a:ln>
                <a:solidFill>
                  <a:schemeClr val="tx1"/>
                </a:solidFill>
                <a:effectLst/>
                <a:latin typeface="Arial" panose="020B0604020202020204" pitchFamily="34" charset="0"/>
              </a:rPr>
              <a:t>Frontend: User input interface and feedback display.</a:t>
            </a:r>
            <a:endParaRPr kumimoji="0" lang="fr-FR" altLang="LID4096"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LID4096" altLang="LID4096"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LID4096" altLang="LID4096" sz="2000" b="1" i="0" u="none" strike="noStrike" cap="none" normalizeH="0" baseline="0" dirty="0">
                <a:ln>
                  <a:noFill/>
                </a:ln>
                <a:solidFill>
                  <a:schemeClr val="tx1"/>
                </a:solidFill>
                <a:effectLst/>
                <a:latin typeface="Arial" panose="020B0604020202020204" pitchFamily="34" charset="0"/>
              </a:rPr>
              <a:t>Backend: Password analysis, database interactions, and feedback generation.</a:t>
            </a:r>
            <a:endParaRPr kumimoji="0" lang="fr-FR" altLang="LID4096"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LID4096" altLang="LID4096"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LID4096" altLang="LID4096" sz="2000" b="1" i="0" u="none" strike="noStrike" cap="none" normalizeH="0" baseline="0" dirty="0">
                <a:ln>
                  <a:noFill/>
                </a:ln>
                <a:solidFill>
                  <a:schemeClr val="tx1"/>
                </a:solidFill>
                <a:effectLst/>
                <a:latin typeface="Arial" panose="020B0604020202020204" pitchFamily="34" charset="0"/>
              </a:rPr>
              <a:t>Database: Secure storage of hashed and salted passwords. </a:t>
            </a:r>
          </a:p>
        </p:txBody>
      </p:sp>
    </p:spTree>
    <p:extLst>
      <p:ext uri="{BB962C8B-B14F-4D97-AF65-F5344CB8AC3E}">
        <p14:creationId xmlns:p14="http://schemas.microsoft.com/office/powerpoint/2010/main" val="158140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2037044" y="198706"/>
            <a:ext cx="7329200" cy="763600"/>
          </a:xfrm>
          <a:prstGeom prst="rect">
            <a:avLst/>
          </a:prstGeom>
        </p:spPr>
        <p:txBody>
          <a:bodyPr spcFirstLastPara="1" wrap="square" lIns="121900" tIns="121900" rIns="121900" bIns="121900" anchor="t" anchorCtr="0">
            <a:noAutofit/>
          </a:bodyPr>
          <a:lstStyle/>
          <a:p>
            <a:r>
              <a:rPr lang="fr-FR" sz="6600" b="1" dirty="0"/>
              <a:t>Data Flow</a:t>
            </a:r>
            <a:endParaRPr lang="fr-FR" sz="6600" dirty="0"/>
          </a:p>
        </p:txBody>
      </p:sp>
      <p:sp>
        <p:nvSpPr>
          <p:cNvPr id="2695" name="Google Shape;2695;p49"/>
          <p:cNvSpPr txBox="1"/>
          <p:nvPr/>
        </p:nvSpPr>
        <p:spPr>
          <a:xfrm>
            <a:off x="1340600" y="2310637"/>
            <a:ext cx="2959200" cy="847600"/>
          </a:xfrm>
          <a:prstGeom prst="rect">
            <a:avLst/>
          </a:prstGeom>
          <a:noFill/>
          <a:ln>
            <a:noFill/>
          </a:ln>
        </p:spPr>
        <p:txBody>
          <a:bodyPr spcFirstLastPara="1" wrap="square" lIns="121900" tIns="121900" rIns="121900" bIns="121900" anchor="t" anchorCtr="0">
            <a:noAutofit/>
          </a:bodyPr>
          <a:lstStyle/>
          <a:p>
            <a:pPr algn="ctr"/>
            <a:r>
              <a:rPr lang="fr-FR" sz="1600" b="1" dirty="0" err="1">
                <a:latin typeface="Aptos" panose="020B0004020202020204" pitchFamily="34" charset="0"/>
              </a:rPr>
              <a:t>Analysis</a:t>
            </a:r>
            <a:endParaRPr lang="fr-FR" sz="1600" b="1" dirty="0">
              <a:solidFill>
                <a:schemeClr val="dk2"/>
              </a:solidFill>
              <a:latin typeface="Aptos" panose="020B0004020202020204" pitchFamily="34" charset="0"/>
              <a:ea typeface="Barlow Semi Condensed"/>
              <a:cs typeface="Barlow Semi Condensed"/>
              <a:sym typeface="Barlow Semi Condensed"/>
            </a:endParaRPr>
          </a:p>
        </p:txBody>
      </p:sp>
      <p:sp>
        <p:nvSpPr>
          <p:cNvPr id="2696" name="Google Shape;2696;p49"/>
          <p:cNvSpPr txBox="1"/>
          <p:nvPr/>
        </p:nvSpPr>
        <p:spPr>
          <a:xfrm>
            <a:off x="5240812" y="2226693"/>
            <a:ext cx="3883536" cy="847600"/>
          </a:xfrm>
          <a:prstGeom prst="rect">
            <a:avLst/>
          </a:prstGeom>
          <a:noFill/>
          <a:ln>
            <a:noFill/>
          </a:ln>
        </p:spPr>
        <p:txBody>
          <a:bodyPr spcFirstLastPara="1" wrap="square" lIns="121900" tIns="121900" rIns="121900" bIns="121900" anchor="t" anchorCtr="0">
            <a:noAutofit/>
          </a:bodyPr>
          <a:lstStyle/>
          <a:p>
            <a:pPr algn="ctr"/>
            <a:r>
              <a:rPr lang="fr-FR" b="1" dirty="0">
                <a:latin typeface="Aptos" panose="020B0004020202020204" pitchFamily="34" charset="0"/>
              </a:rPr>
              <a:t>Feedback </a:t>
            </a:r>
            <a:r>
              <a:rPr lang="fr-FR" b="1" dirty="0" err="1">
                <a:latin typeface="Aptos" panose="020B0004020202020204" pitchFamily="34" charset="0"/>
              </a:rPr>
              <a:t>Generation</a:t>
            </a:r>
            <a:endParaRPr sz="1600" b="1" dirty="0">
              <a:solidFill>
                <a:schemeClr val="dk2"/>
              </a:solidFill>
              <a:latin typeface="Aptos" panose="020B0004020202020204" pitchFamily="34" charset="0"/>
              <a:ea typeface="Barlow Semi Condensed"/>
              <a:cs typeface="Barlow Semi Condensed"/>
              <a:sym typeface="Barlow Semi Condensed"/>
            </a:endParaRPr>
          </a:p>
        </p:txBody>
      </p:sp>
      <p:sp>
        <p:nvSpPr>
          <p:cNvPr id="2697" name="Google Shape;2697;p49"/>
          <p:cNvSpPr txBox="1"/>
          <p:nvPr/>
        </p:nvSpPr>
        <p:spPr>
          <a:xfrm>
            <a:off x="3168511" y="4791444"/>
            <a:ext cx="3658267" cy="847600"/>
          </a:xfrm>
          <a:prstGeom prst="rect">
            <a:avLst/>
          </a:prstGeom>
          <a:noFill/>
          <a:ln>
            <a:noFill/>
          </a:ln>
        </p:spPr>
        <p:txBody>
          <a:bodyPr spcFirstLastPara="1" wrap="square" lIns="121900" tIns="121900" rIns="121900" bIns="121900" anchor="t" anchorCtr="0">
            <a:noAutofit/>
          </a:bodyPr>
          <a:lstStyle/>
          <a:p>
            <a:pPr algn="ctr"/>
            <a:r>
              <a:rPr lang="fr-FR" b="1" dirty="0" err="1">
                <a:latin typeface="Aptos" panose="020B0004020202020204" pitchFamily="34" charset="0"/>
              </a:rPr>
              <a:t>Database</a:t>
            </a:r>
            <a:r>
              <a:rPr lang="fr-FR" b="1" dirty="0">
                <a:latin typeface="Aptos" panose="020B0004020202020204" pitchFamily="34" charset="0"/>
              </a:rPr>
              <a:t> Storage</a:t>
            </a:r>
            <a:endParaRPr sz="1600" b="1" dirty="0">
              <a:solidFill>
                <a:schemeClr val="dk2"/>
              </a:solidFill>
              <a:latin typeface="Aptos" panose="020B0004020202020204" pitchFamily="34" charset="0"/>
              <a:ea typeface="Barlow Semi Condensed"/>
              <a:cs typeface="Barlow Semi Condensed"/>
              <a:sym typeface="Barlow Semi Condensed"/>
            </a:endParaRPr>
          </a:p>
        </p:txBody>
      </p:sp>
      <p:sp>
        <p:nvSpPr>
          <p:cNvPr id="2698" name="Google Shape;2698;p49"/>
          <p:cNvSpPr txBox="1"/>
          <p:nvPr/>
        </p:nvSpPr>
        <p:spPr>
          <a:xfrm>
            <a:off x="7892200" y="4812439"/>
            <a:ext cx="2959200" cy="847600"/>
          </a:xfrm>
          <a:prstGeom prst="rect">
            <a:avLst/>
          </a:prstGeom>
          <a:noFill/>
          <a:ln>
            <a:noFill/>
          </a:ln>
        </p:spPr>
        <p:txBody>
          <a:bodyPr spcFirstLastPara="1" wrap="square" lIns="121900" tIns="121900" rIns="121900" bIns="121900" anchor="t" anchorCtr="0">
            <a:noAutofit/>
          </a:bodyPr>
          <a:lstStyle/>
          <a:p>
            <a:pPr algn="ctr"/>
            <a:r>
              <a:rPr lang="fr-FR" b="1" dirty="0">
                <a:latin typeface="Aptos" panose="020B0004020202020204" pitchFamily="34" charset="0"/>
              </a:rPr>
              <a:t>User Interface.</a:t>
            </a:r>
            <a:endParaRPr sz="1600" b="1" dirty="0">
              <a:solidFill>
                <a:schemeClr val="dk2"/>
              </a:solidFill>
              <a:latin typeface="Aptos" panose="020B0004020202020204" pitchFamily="34" charset="0"/>
              <a:ea typeface="Barlow Semi Condensed"/>
              <a:cs typeface="Barlow Semi Condensed"/>
              <a:sym typeface="Barlow Semi Condensed"/>
            </a:endParaRPr>
          </a:p>
        </p:txBody>
      </p:sp>
      <p:grpSp>
        <p:nvGrpSpPr>
          <p:cNvPr id="2699" name="Google Shape;2699;p49"/>
          <p:cNvGrpSpPr/>
          <p:nvPr/>
        </p:nvGrpSpPr>
        <p:grpSpPr>
          <a:xfrm>
            <a:off x="2160265" y="2809299"/>
            <a:ext cx="7860813" cy="2023135"/>
            <a:chOff x="1621724" y="2106974"/>
            <a:chExt cx="5900364" cy="1517351"/>
          </a:xfrm>
        </p:grpSpPr>
        <p:grpSp>
          <p:nvGrpSpPr>
            <p:cNvPr id="2700" name="Google Shape;2700;p49"/>
            <p:cNvGrpSpPr/>
            <p:nvPr/>
          </p:nvGrpSpPr>
          <p:grpSpPr>
            <a:xfrm>
              <a:off x="2604811" y="2884996"/>
              <a:ext cx="4021725" cy="538"/>
              <a:chOff x="3762462" y="2553002"/>
              <a:chExt cx="1121570"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2" name="Google Shape;2702;p49"/>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2709" name="Google Shape;2709;p49"/>
            <p:cNvCxnSpPr>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2713" name="Google Shape;2713;p49"/>
            <p:cNvCxnSpPr/>
            <p:nvPr/>
          </p:nvCxnSpPr>
          <p:spPr>
            <a:xfrm>
              <a:off x="7031106" y="3186309"/>
              <a:ext cx="0" cy="357146"/>
            </a:xfrm>
            <a:prstGeom prst="straightConnector1">
              <a:avLst/>
            </a:prstGeom>
            <a:noFill/>
            <a:ln w="9525" cap="flat" cmpd="sng">
              <a:solidFill>
                <a:schemeClr val="dk2"/>
              </a:solidFill>
              <a:prstDash val="solid"/>
              <a:round/>
              <a:headEnd type="none" w="med" len="med"/>
              <a:tailEnd type="none" w="med" len="med"/>
            </a:ln>
          </p:spPr>
        </p:cxnSp>
        <p:grpSp>
          <p:nvGrpSpPr>
            <p:cNvPr id="2714" name="Google Shape;2714;p49"/>
            <p:cNvGrpSpPr/>
            <p:nvPr/>
          </p:nvGrpSpPr>
          <p:grpSpPr>
            <a:xfrm>
              <a:off x="6539045" y="2393178"/>
              <a:ext cx="983044" cy="983044"/>
              <a:chOff x="6626363" y="2480342"/>
              <a:chExt cx="808956" cy="808956"/>
            </a:xfrm>
          </p:grpSpPr>
          <p:sp>
            <p:nvSpPr>
              <p:cNvPr id="2715" name="Google Shape;2715;p49"/>
              <p:cNvSpPr/>
              <p:nvPr/>
            </p:nvSpPr>
            <p:spPr>
              <a:xfrm>
                <a:off x="6626363" y="2480342"/>
                <a:ext cx="808956" cy="80895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16" name="Google Shape;2716;p49"/>
              <p:cNvSpPr/>
              <p:nvPr/>
            </p:nvSpPr>
            <p:spPr>
              <a:xfrm>
                <a:off x="6729729" y="2583719"/>
                <a:ext cx="602414" cy="602414"/>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23" name="Google Shape;2723;p49"/>
            <p:cNvSpPr/>
            <p:nvPr/>
          </p:nvSpPr>
          <p:spPr>
            <a:xfrm>
              <a:off x="6990966"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724" name="Google Shape;2724;p49"/>
          <p:cNvSpPr txBox="1"/>
          <p:nvPr/>
        </p:nvSpPr>
        <p:spPr>
          <a:xfrm>
            <a:off x="2350596" y="3631880"/>
            <a:ext cx="939200" cy="378000"/>
          </a:xfrm>
          <a:prstGeom prst="rect">
            <a:avLst/>
          </a:prstGeom>
          <a:noFill/>
          <a:ln>
            <a:noFill/>
          </a:ln>
        </p:spPr>
        <p:txBody>
          <a:bodyPr spcFirstLastPara="1" wrap="square" lIns="121900" tIns="121900" rIns="121900" bIns="121900" anchor="ctr" anchorCtr="0">
            <a:noAutofit/>
          </a:bodyPr>
          <a:lstStyle/>
          <a:p>
            <a:pPr algn="ctr"/>
            <a:r>
              <a:rPr lang="en" sz="2400" dirty="0">
                <a:solidFill>
                  <a:schemeClr val="lt1"/>
                </a:solidFill>
                <a:latin typeface="Barlow Semi Condensed Medium"/>
                <a:ea typeface="Barlow Semi Condensed Medium"/>
                <a:cs typeface="Barlow Semi Condensed Medium"/>
                <a:sym typeface="Barlow Semi Condensed Medium"/>
              </a:rPr>
              <a:t>Day 1</a:t>
            </a:r>
            <a:endParaRPr sz="2400" dirty="0">
              <a:solidFill>
                <a:schemeClr val="lt1"/>
              </a:solidFill>
              <a:latin typeface="Barlow Semi Condensed Medium"/>
              <a:ea typeface="Barlow Semi Condensed Medium"/>
              <a:cs typeface="Barlow Semi Condensed Medium"/>
              <a:sym typeface="Barlow Semi Condensed Medium"/>
            </a:endParaRPr>
          </a:p>
        </p:txBody>
      </p:sp>
      <p:sp>
        <p:nvSpPr>
          <p:cNvPr id="2725" name="Google Shape;2725;p49"/>
          <p:cNvSpPr txBox="1"/>
          <p:nvPr/>
        </p:nvSpPr>
        <p:spPr>
          <a:xfrm>
            <a:off x="4534463" y="3658980"/>
            <a:ext cx="939200" cy="378000"/>
          </a:xfrm>
          <a:prstGeom prst="rect">
            <a:avLst/>
          </a:prstGeom>
          <a:noFill/>
          <a:ln>
            <a:noFill/>
          </a:ln>
        </p:spPr>
        <p:txBody>
          <a:bodyPr spcFirstLastPara="1" wrap="square" lIns="121900" tIns="121900" rIns="121900" bIns="121900" anchor="ctr" anchorCtr="0">
            <a:noAutofit/>
          </a:bodyPr>
          <a:lstStyle/>
          <a:p>
            <a:pPr algn="ctr"/>
            <a:r>
              <a:rPr lang="en" sz="2400">
                <a:solidFill>
                  <a:schemeClr val="accent1"/>
                </a:solidFill>
                <a:latin typeface="Barlow Semi Condensed Medium"/>
                <a:ea typeface="Barlow Semi Condensed Medium"/>
                <a:cs typeface="Barlow Semi Condensed Medium"/>
                <a:sym typeface="Barlow Semi Condensed Medium"/>
              </a:rPr>
              <a:t>Day 2</a:t>
            </a:r>
            <a:endParaRPr sz="2400">
              <a:solidFill>
                <a:schemeClr val="accent1"/>
              </a:solidFill>
              <a:latin typeface="Barlow Semi Condensed Medium"/>
              <a:ea typeface="Barlow Semi Condensed Medium"/>
              <a:cs typeface="Barlow Semi Condensed Medium"/>
              <a:sym typeface="Barlow Semi Condensed Medium"/>
            </a:endParaRPr>
          </a:p>
        </p:txBody>
      </p:sp>
      <p:sp>
        <p:nvSpPr>
          <p:cNvPr id="2726" name="Google Shape;2726;p49"/>
          <p:cNvSpPr txBox="1"/>
          <p:nvPr/>
        </p:nvSpPr>
        <p:spPr>
          <a:xfrm>
            <a:off x="6718329" y="3658980"/>
            <a:ext cx="939200" cy="378000"/>
          </a:xfrm>
          <a:prstGeom prst="rect">
            <a:avLst/>
          </a:prstGeom>
          <a:noFill/>
          <a:ln>
            <a:noFill/>
          </a:ln>
        </p:spPr>
        <p:txBody>
          <a:bodyPr spcFirstLastPara="1" wrap="square" lIns="121900" tIns="121900" rIns="121900" bIns="121900" anchor="ctr" anchorCtr="0">
            <a:noAutofit/>
          </a:bodyPr>
          <a:lstStyle/>
          <a:p>
            <a:pPr algn="ctr"/>
            <a:r>
              <a:rPr lang="en" sz="2400">
                <a:solidFill>
                  <a:schemeClr val="lt1"/>
                </a:solidFill>
                <a:latin typeface="Barlow Semi Condensed Medium"/>
                <a:ea typeface="Barlow Semi Condensed Medium"/>
                <a:cs typeface="Barlow Semi Condensed Medium"/>
                <a:sym typeface="Barlow Semi Condensed Medium"/>
              </a:rPr>
              <a:t>Day 3</a:t>
            </a:r>
            <a:endParaRPr sz="2400">
              <a:solidFill>
                <a:schemeClr val="lt1"/>
              </a:solidFill>
              <a:latin typeface="Barlow Semi Condensed Medium"/>
              <a:ea typeface="Barlow Semi Condensed Medium"/>
              <a:cs typeface="Barlow Semi Condensed Medium"/>
              <a:sym typeface="Barlow Semi Condensed Medium"/>
            </a:endParaRPr>
          </a:p>
        </p:txBody>
      </p:sp>
      <p:sp>
        <p:nvSpPr>
          <p:cNvPr id="2727" name="Google Shape;2727;p49"/>
          <p:cNvSpPr txBox="1"/>
          <p:nvPr/>
        </p:nvSpPr>
        <p:spPr>
          <a:xfrm>
            <a:off x="8902196" y="3658980"/>
            <a:ext cx="939200" cy="378000"/>
          </a:xfrm>
          <a:prstGeom prst="rect">
            <a:avLst/>
          </a:prstGeom>
          <a:noFill/>
          <a:ln>
            <a:noFill/>
          </a:ln>
        </p:spPr>
        <p:txBody>
          <a:bodyPr spcFirstLastPara="1" wrap="square" lIns="121900" tIns="121900" rIns="121900" bIns="121900" anchor="ctr" anchorCtr="0">
            <a:noAutofit/>
          </a:bodyPr>
          <a:lstStyle/>
          <a:p>
            <a:pPr algn="ctr"/>
            <a:r>
              <a:rPr lang="en" sz="2400">
                <a:solidFill>
                  <a:schemeClr val="accent1"/>
                </a:solidFill>
                <a:latin typeface="Barlow Semi Condensed Medium"/>
                <a:ea typeface="Barlow Semi Condensed Medium"/>
                <a:cs typeface="Barlow Semi Condensed Medium"/>
                <a:sym typeface="Barlow Semi Condensed Medium"/>
              </a:rPr>
              <a:t>Day 4</a:t>
            </a:r>
            <a:endParaRPr sz="2400">
              <a:solidFill>
                <a:schemeClr val="accent1"/>
              </a:solidFill>
              <a:latin typeface="Barlow Semi Condensed Medium"/>
              <a:ea typeface="Barlow Semi Condensed Medium"/>
              <a:cs typeface="Barlow Semi Condensed Medium"/>
              <a:sym typeface="Barlow Semi Condensed Medium"/>
            </a:endParaRPr>
          </a:p>
        </p:txBody>
      </p:sp>
      <p:cxnSp>
        <p:nvCxnSpPr>
          <p:cNvPr id="3" name="Connecteur droit avec flèche 2">
            <a:extLst>
              <a:ext uri="{FF2B5EF4-FFF2-40B4-BE49-F238E27FC236}">
                <a16:creationId xmlns:a16="http://schemas.microsoft.com/office/drawing/2014/main" id="{FFEF29A7-0A96-24B6-825E-350CF2FB080B}"/>
              </a:ext>
            </a:extLst>
          </p:cNvPr>
          <p:cNvCxnSpPr>
            <a:cxnSpLocks/>
          </p:cNvCxnSpPr>
          <p:nvPr/>
        </p:nvCxnSpPr>
        <p:spPr>
          <a:xfrm>
            <a:off x="429208" y="3928188"/>
            <a:ext cx="149289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ZoneTexte 5">
            <a:extLst>
              <a:ext uri="{FF2B5EF4-FFF2-40B4-BE49-F238E27FC236}">
                <a16:creationId xmlns:a16="http://schemas.microsoft.com/office/drawing/2014/main" id="{8CFA5109-3AD5-67A4-FA5D-70A856760C59}"/>
              </a:ext>
            </a:extLst>
          </p:cNvPr>
          <p:cNvSpPr txBox="1"/>
          <p:nvPr/>
        </p:nvSpPr>
        <p:spPr>
          <a:xfrm>
            <a:off x="383685" y="3542370"/>
            <a:ext cx="2545911" cy="369332"/>
          </a:xfrm>
          <a:prstGeom prst="rect">
            <a:avLst/>
          </a:prstGeom>
          <a:noFill/>
        </p:spPr>
        <p:txBody>
          <a:bodyPr wrap="square">
            <a:spAutoFit/>
          </a:bodyPr>
          <a:lstStyle/>
          <a:p>
            <a:r>
              <a:rPr lang="fr-FR" b="1" dirty="0">
                <a:latin typeface="Aptos" panose="020B0004020202020204" pitchFamily="34" charset="0"/>
              </a:rPr>
              <a:t>User Input </a:t>
            </a:r>
            <a:endParaRPr lang="LID4096" b="1" dirty="0">
              <a:latin typeface="Aptos" panose="020B00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4CF6F0-96B3-F1B2-3C3D-FB3D998E127E}"/>
              </a:ext>
            </a:extLst>
          </p:cNvPr>
          <p:cNvSpPr>
            <a:spLocks noGrp="1"/>
          </p:cNvSpPr>
          <p:nvPr>
            <p:ph type="title"/>
          </p:nvPr>
        </p:nvSpPr>
        <p:spPr>
          <a:xfrm>
            <a:off x="4945722" y="244442"/>
            <a:ext cx="6484278" cy="1816800"/>
          </a:xfrm>
        </p:spPr>
        <p:txBody>
          <a:bodyPr/>
          <a:lstStyle/>
          <a:p>
            <a:pPr algn="l"/>
            <a:r>
              <a:rPr kumimoji="0" lang="LID4096" altLang="LID4096" sz="4000" b="1" i="0" u="none" strike="noStrike" cap="none" normalizeH="0" baseline="0" dirty="0">
                <a:ln>
                  <a:noFill/>
                </a:ln>
                <a:solidFill>
                  <a:schemeClr val="tx1"/>
                </a:solidFill>
                <a:effectLst/>
                <a:latin typeface="Arial" panose="020B0604020202020204" pitchFamily="34" charset="0"/>
              </a:rPr>
              <a:t>Security</a:t>
            </a:r>
            <a:br>
              <a:rPr kumimoji="0" lang="fr-FR" altLang="LID4096" sz="4000" b="1" i="0" u="none" strike="noStrike" cap="none" normalizeH="0" baseline="0" dirty="0">
                <a:ln>
                  <a:noFill/>
                </a:ln>
                <a:solidFill>
                  <a:schemeClr val="tx1"/>
                </a:solidFill>
                <a:effectLst/>
                <a:latin typeface="Arial" panose="020B0604020202020204" pitchFamily="34" charset="0"/>
              </a:rPr>
            </a:br>
            <a:r>
              <a:rPr kumimoji="0" lang="LID4096" altLang="LID4096" sz="4000" b="1" i="0" u="none" strike="noStrike" cap="none" normalizeH="0" baseline="0" dirty="0">
                <a:ln>
                  <a:noFill/>
                </a:ln>
                <a:solidFill>
                  <a:schemeClr val="tx1"/>
                </a:solidFill>
                <a:effectLst/>
                <a:latin typeface="Arial" panose="020B0604020202020204" pitchFamily="34" charset="0"/>
              </a:rPr>
              <a:t>Scalability &amp; Performance</a:t>
            </a:r>
            <a:br>
              <a:rPr kumimoji="0" lang="LID4096" altLang="LID4096" sz="4000" b="0" i="0" u="none" strike="noStrike" cap="none" normalizeH="0" baseline="0" dirty="0">
                <a:ln>
                  <a:noFill/>
                </a:ln>
                <a:solidFill>
                  <a:schemeClr val="tx1"/>
                </a:solidFill>
                <a:effectLst/>
                <a:latin typeface="Arial" panose="020B0604020202020204" pitchFamily="34" charset="0"/>
              </a:rPr>
            </a:br>
            <a:endParaRPr lang="LID4096" sz="4000" dirty="0"/>
          </a:p>
        </p:txBody>
      </p:sp>
      <p:sp>
        <p:nvSpPr>
          <p:cNvPr id="4" name="Rectangle 1">
            <a:extLst>
              <a:ext uri="{FF2B5EF4-FFF2-40B4-BE49-F238E27FC236}">
                <a16:creationId xmlns:a16="http://schemas.microsoft.com/office/drawing/2014/main" id="{70140C15-44A5-5EEC-64EE-98E48BCDDA27}"/>
              </a:ext>
            </a:extLst>
          </p:cNvPr>
          <p:cNvSpPr>
            <a:spLocks noGrp="1" noChangeArrowheads="1"/>
          </p:cNvSpPr>
          <p:nvPr>
            <p:ph type="body" idx="1"/>
          </p:nvPr>
        </p:nvSpPr>
        <p:spPr bwMode="auto">
          <a:xfrm>
            <a:off x="1819470" y="1509351"/>
            <a:ext cx="756712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None/>
              <a:tabLst/>
            </a:pPr>
            <a:r>
              <a:rPr kumimoji="0" lang="LID4096" altLang="LID4096" sz="2400" b="1" i="0" u="sng"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Security:</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1800" b="1" i="0" u="none" strike="noStrike" cap="none" normalizeH="0" baseline="0" dirty="0">
                <a:ln>
                  <a:noFill/>
                </a:ln>
                <a:solidFill>
                  <a:schemeClr val="tx1"/>
                </a:solidFill>
                <a:effectLst/>
                <a:latin typeface="Arial" panose="020B0604020202020204" pitchFamily="34" charset="0"/>
              </a:rPr>
              <a:t>Hashing</a:t>
            </a:r>
            <a:r>
              <a:rPr kumimoji="0" lang="LID4096" altLang="LID4096" sz="1800" b="0" i="0" u="none" strike="noStrike" cap="none" normalizeH="0" baseline="0" dirty="0">
                <a:ln>
                  <a:noFill/>
                </a:ln>
                <a:solidFill>
                  <a:schemeClr val="tx1"/>
                </a:solidFill>
                <a:effectLst/>
                <a:latin typeface="Arial" panose="020B0604020202020204" pitchFamily="34" charset="0"/>
              </a:rPr>
              <a:t>, </a:t>
            </a:r>
            <a:r>
              <a:rPr kumimoji="0" lang="LID4096" altLang="LID4096" sz="1800" b="1" i="0" u="none" strike="noStrike" cap="none" normalizeH="0" baseline="0" dirty="0">
                <a:ln>
                  <a:noFill/>
                </a:ln>
                <a:solidFill>
                  <a:schemeClr val="tx1"/>
                </a:solidFill>
                <a:effectLst/>
                <a:latin typeface="Arial" panose="020B0604020202020204" pitchFamily="34" charset="0"/>
              </a:rPr>
              <a:t>salting</a:t>
            </a:r>
            <a:r>
              <a:rPr kumimoji="0" lang="LID4096" altLang="LID4096" sz="1800" b="0" i="0" u="none" strike="noStrike" cap="none" normalizeH="0" baseline="0" dirty="0">
                <a:ln>
                  <a:noFill/>
                </a:ln>
                <a:solidFill>
                  <a:schemeClr val="tx1"/>
                </a:solidFill>
                <a:effectLst/>
                <a:latin typeface="Arial" panose="020B0604020202020204" pitchFamily="34" charset="0"/>
              </a:rPr>
              <a:t> for password security.</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1800" b="0" i="0" u="none" strike="noStrike" cap="none" normalizeH="0" baseline="0" dirty="0">
                <a:ln>
                  <a:noFill/>
                </a:ln>
                <a:solidFill>
                  <a:schemeClr val="tx1"/>
                </a:solidFill>
                <a:effectLst/>
                <a:latin typeface="Arial" panose="020B0604020202020204" pitchFamily="34" charset="0"/>
              </a:rPr>
              <a:t>Encryption for data transmission/storage.</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1800" b="0" i="0" u="none" strike="noStrike" cap="none" normalizeH="0" baseline="0" dirty="0">
                <a:ln>
                  <a:noFill/>
                </a:ln>
                <a:solidFill>
                  <a:schemeClr val="tx1"/>
                </a:solidFill>
                <a:effectLst/>
                <a:latin typeface="Arial" panose="020B0604020202020204" pitchFamily="34" charset="0"/>
              </a:rPr>
              <a:t>Access control for system protection.</a:t>
            </a:r>
          </a:p>
          <a:p>
            <a:pPr marL="0" marR="0" lvl="0" indent="0" algn="l" defTabSz="914400" rtl="0" eaLnBrk="0" fontAlgn="base" latinLnBrk="0" hangingPunct="0">
              <a:lnSpc>
                <a:spcPct val="200000"/>
              </a:lnSpc>
              <a:spcBef>
                <a:spcPct val="0"/>
              </a:spcBef>
              <a:spcAft>
                <a:spcPct val="0"/>
              </a:spcAft>
              <a:buClrTx/>
              <a:buSzTx/>
              <a:buNone/>
              <a:tabLst/>
            </a:pPr>
            <a:r>
              <a:rPr kumimoji="0" lang="LID4096" altLang="LID4096" sz="2400" b="1" i="0" u="sng"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Scalability &amp; Performance:</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1800" b="0" i="0" u="none" strike="noStrike" cap="none" normalizeH="0" baseline="0" dirty="0">
                <a:ln>
                  <a:noFill/>
                </a:ln>
                <a:solidFill>
                  <a:schemeClr val="tx1"/>
                </a:solidFill>
                <a:effectLst/>
                <a:latin typeface="Arial" panose="020B0604020202020204" pitchFamily="34" charset="0"/>
              </a:rPr>
              <a:t>Scalable architecture for increased load.</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1800" b="0" i="0" u="none" strike="noStrike" cap="none" normalizeH="0" baseline="0" dirty="0">
                <a:ln>
                  <a:noFill/>
                </a:ln>
                <a:solidFill>
                  <a:schemeClr val="tx1"/>
                </a:solidFill>
                <a:effectLst/>
                <a:latin typeface="Arial" panose="020B0604020202020204" pitchFamily="34" charset="0"/>
              </a:rPr>
              <a:t>Performance optimization through caching, efficient algorithms.</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2641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30759" y="3429000"/>
            <a:ext cx="6730482" cy="1072800"/>
          </a:xfrm>
          <a:prstGeom prst="rect">
            <a:avLst/>
          </a:prstGeom>
        </p:spPr>
        <p:txBody>
          <a:bodyPr spcFirstLastPara="1" wrap="square" lIns="121900" tIns="121900" rIns="121900" bIns="121900" anchor="ctr" anchorCtr="0">
            <a:noAutofit/>
          </a:bodyPr>
          <a:lstStyle/>
          <a:p>
            <a:r>
              <a:rPr lang="en-US" sz="2800" dirty="0"/>
              <a:t>Tools and Development Phases</a:t>
            </a:r>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04</a:t>
            </a:r>
            <a:endParaRPr dirty="0"/>
          </a:p>
        </p:txBody>
      </p:sp>
    </p:spTree>
    <p:extLst>
      <p:ext uri="{BB962C8B-B14F-4D97-AF65-F5344CB8AC3E}">
        <p14:creationId xmlns:p14="http://schemas.microsoft.com/office/powerpoint/2010/main" val="353501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3377184" y="451104"/>
            <a:ext cx="5450000" cy="768000"/>
          </a:xfrm>
          <a:prstGeom prst="rect">
            <a:avLst/>
          </a:prstGeom>
        </p:spPr>
        <p:txBody>
          <a:bodyPr spcFirstLastPara="1" wrap="square" lIns="121900" tIns="121900" rIns="121900" bIns="121900" anchor="t" anchorCtr="0">
            <a:noAutofit/>
          </a:bodyPr>
          <a:lstStyle/>
          <a:p>
            <a:r>
              <a:rPr lang="en" dirty="0"/>
              <a:t>INTRODUCTION</a:t>
            </a:r>
            <a:endParaRPr dirty="0"/>
          </a:p>
        </p:txBody>
      </p:sp>
      <p:sp>
        <p:nvSpPr>
          <p:cNvPr id="1891" name="Google Shape;1891;p36"/>
          <p:cNvSpPr txBox="1">
            <a:spLocks noGrp="1"/>
          </p:cNvSpPr>
          <p:nvPr>
            <p:ph type="body" idx="1"/>
          </p:nvPr>
        </p:nvSpPr>
        <p:spPr>
          <a:xfrm>
            <a:off x="959000" y="1729563"/>
            <a:ext cx="10274000" cy="4040079"/>
          </a:xfrm>
          <a:prstGeom prst="rect">
            <a:avLst/>
          </a:prstGeom>
        </p:spPr>
        <p:txBody>
          <a:bodyPr spcFirstLastPara="1" wrap="square" lIns="121900" tIns="121900" rIns="121900" bIns="121900" anchor="ctr" anchorCtr="0">
            <a:noAutofit/>
          </a:bodyPr>
          <a:lstStyle/>
          <a:p>
            <a:pPr marL="0" indent="0">
              <a:lnSpc>
                <a:spcPct val="200000"/>
              </a:lnSpc>
              <a:buClr>
                <a:schemeClr val="dk1"/>
              </a:buClr>
              <a:buSzPts val="1100"/>
              <a:buNone/>
            </a:pPr>
            <a:r>
              <a:rPr lang="en-US" dirty="0"/>
              <a:t>In the realm of cybersecurity, the integrity of our digital identities and sensitive information hinges on the strength of our passwords. As digital systems continue to evolve, ensuring robust password security has become imperative. </a:t>
            </a:r>
          </a:p>
          <a:p>
            <a:pPr marL="0" indent="0">
              <a:lnSpc>
                <a:spcPct val="200000"/>
              </a:lnSpc>
              <a:buClr>
                <a:schemeClr val="dk1"/>
              </a:buClr>
              <a:buSzPts val="1100"/>
              <a:buNone/>
            </a:pPr>
            <a:r>
              <a:rPr lang="en-US" dirty="0"/>
              <a:t>Welcome to our presentation on creating a strong password checker, </a:t>
            </a:r>
            <a:r>
              <a:rPr lang="en-US" b="1" dirty="0"/>
              <a:t>a tool designed to fortify the security of online accounts by evaluating the strength of passwords </a:t>
            </a:r>
            <a:r>
              <a:rPr lang="en-US" dirty="0"/>
              <a:t>against various criteria. In this project, we will delve into the intricacies of password strength, explore the criteria that define a strong password, showcase existing password checker tools, discuss the benefits of implementing a strong password policy, highlight best practices for creating secure passwords, and conclude with actionable insights for bolstering cyber security.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F0028-3492-13A5-F8C6-EC6BAABDAAAA}"/>
              </a:ext>
            </a:extLst>
          </p:cNvPr>
          <p:cNvSpPr>
            <a:spLocks noGrp="1"/>
          </p:cNvSpPr>
          <p:nvPr>
            <p:ph type="title"/>
          </p:nvPr>
        </p:nvSpPr>
        <p:spPr>
          <a:xfrm>
            <a:off x="678884" y="2883160"/>
            <a:ext cx="4754800" cy="755783"/>
          </a:xfrm>
        </p:spPr>
        <p:txBody>
          <a:bodyPr/>
          <a:lstStyle/>
          <a:p>
            <a:r>
              <a:rPr lang="fr-FR" sz="4000" b="1" dirty="0">
                <a:effectLst>
                  <a:outerShdw blurRad="38100" dist="38100" dir="2700000" algn="tl">
                    <a:srgbClr val="000000">
                      <a:alpha val="43137"/>
                    </a:srgbClr>
                  </a:outerShdw>
                </a:effectLst>
                <a:latin typeface="Adolphus" panose="02000000000000000000" pitchFamily="2" charset="0"/>
              </a:rPr>
              <a:t>Tools </a:t>
            </a:r>
            <a:r>
              <a:rPr lang="fr-FR" sz="4000" b="1" dirty="0" err="1">
                <a:effectLst>
                  <a:outerShdw blurRad="38100" dist="38100" dir="2700000" algn="tl">
                    <a:srgbClr val="000000">
                      <a:alpha val="43137"/>
                    </a:srgbClr>
                  </a:outerShdw>
                </a:effectLst>
                <a:latin typeface="Adolphus" panose="02000000000000000000" pitchFamily="2" charset="0"/>
              </a:rPr>
              <a:t>Used</a:t>
            </a:r>
            <a:endParaRPr lang="LID4096" sz="4000" b="1" dirty="0">
              <a:effectLst>
                <a:outerShdw blurRad="38100" dist="38100" dir="2700000" algn="tl">
                  <a:srgbClr val="000000">
                    <a:alpha val="43137"/>
                  </a:srgbClr>
                </a:outerShdw>
              </a:effectLst>
              <a:latin typeface="Adolphus" panose="02000000000000000000" pitchFamily="2" charset="0"/>
            </a:endParaRPr>
          </a:p>
        </p:txBody>
      </p:sp>
      <p:sp>
        <p:nvSpPr>
          <p:cNvPr id="4" name="Rectangle 1">
            <a:extLst>
              <a:ext uri="{FF2B5EF4-FFF2-40B4-BE49-F238E27FC236}">
                <a16:creationId xmlns:a16="http://schemas.microsoft.com/office/drawing/2014/main" id="{A9B9FA28-544F-F2E5-D34E-7A37FCCBE3F8}"/>
              </a:ext>
            </a:extLst>
          </p:cNvPr>
          <p:cNvSpPr>
            <a:spLocks noGrp="1" noChangeArrowheads="1"/>
          </p:cNvSpPr>
          <p:nvPr>
            <p:ph type="body" idx="1"/>
          </p:nvPr>
        </p:nvSpPr>
        <p:spPr bwMode="auto">
          <a:xfrm>
            <a:off x="6009686" y="1536174"/>
            <a:ext cx="5503430" cy="3785652"/>
          </a:xfrm>
          <a:prstGeom prst="rect">
            <a:avLst/>
          </a:prstGeom>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300000"/>
              </a:lnSpc>
              <a:spcBef>
                <a:spcPct val="0"/>
              </a:spcBef>
              <a:spcAft>
                <a:spcPct val="0"/>
              </a:spcAft>
              <a:buClrTx/>
              <a:buSzTx/>
              <a:buFontTx/>
              <a:buChar char="•"/>
              <a:tabLst/>
            </a:pPr>
            <a:r>
              <a:rPr kumimoji="0" lang="LID4096" altLang="LID4096" sz="2000" b="1" i="0" u="none" strike="noStrike" cap="none" normalizeH="0" baseline="0" dirty="0">
                <a:ln>
                  <a:noFill/>
                </a:ln>
                <a:solidFill>
                  <a:schemeClr val="tx1"/>
                </a:solidFill>
                <a:effectLst/>
                <a:latin typeface="Arial" panose="020B0604020202020204" pitchFamily="34" charset="0"/>
              </a:rPr>
              <a:t>Programming Language:</a:t>
            </a:r>
            <a:r>
              <a:rPr kumimoji="0" lang="LID4096" altLang="LID4096" sz="2000" b="0" i="0" u="none" strike="noStrike" cap="none" normalizeH="0" baseline="0" dirty="0">
                <a:ln>
                  <a:noFill/>
                </a:ln>
                <a:solidFill>
                  <a:schemeClr val="tx1"/>
                </a:solidFill>
                <a:effectLst/>
                <a:latin typeface="Arial" panose="020B0604020202020204" pitchFamily="34" charset="0"/>
              </a:rPr>
              <a:t> Python (Back-end)</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LID4096" altLang="LID4096" sz="2000" b="1" i="0" u="none" strike="noStrike" cap="none" normalizeH="0" baseline="0" dirty="0">
                <a:ln>
                  <a:noFill/>
                </a:ln>
                <a:solidFill>
                  <a:schemeClr val="tx1"/>
                </a:solidFill>
                <a:effectLst/>
                <a:latin typeface="Arial" panose="020B0604020202020204" pitchFamily="34" charset="0"/>
              </a:rPr>
              <a:t>Web Framework:</a:t>
            </a:r>
            <a:r>
              <a:rPr kumimoji="0" lang="LID4096" altLang="LID4096" sz="2000" b="0" i="0" u="none" strike="noStrike" cap="none" normalizeH="0" baseline="0" dirty="0">
                <a:ln>
                  <a:noFill/>
                </a:ln>
                <a:solidFill>
                  <a:schemeClr val="tx1"/>
                </a:solidFill>
                <a:effectLst/>
                <a:latin typeface="Arial" panose="020B0604020202020204" pitchFamily="34" charset="0"/>
              </a:rPr>
              <a:t> Flask</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LID4096" altLang="LID4096" sz="2000" b="1" i="0" u="none" strike="noStrike" cap="none" normalizeH="0" baseline="0" dirty="0">
                <a:ln>
                  <a:noFill/>
                </a:ln>
                <a:solidFill>
                  <a:schemeClr val="tx1"/>
                </a:solidFill>
                <a:effectLst/>
                <a:latin typeface="Arial" panose="020B0604020202020204" pitchFamily="34" charset="0"/>
              </a:rPr>
              <a:t>Database:</a:t>
            </a:r>
            <a:r>
              <a:rPr kumimoji="0" lang="LID4096" altLang="LID4096" sz="2000" b="0" i="0" u="none" strike="noStrike" cap="none" normalizeH="0" baseline="0" dirty="0">
                <a:ln>
                  <a:noFill/>
                </a:ln>
                <a:solidFill>
                  <a:schemeClr val="tx1"/>
                </a:solidFill>
                <a:effectLst/>
                <a:latin typeface="Arial" panose="020B0604020202020204" pitchFamily="34" charset="0"/>
              </a:rPr>
              <a:t> </a:t>
            </a:r>
            <a:r>
              <a:rPr kumimoji="0" lang="fr-FR" altLang="LID4096" sz="2000" b="0" i="0" u="none" strike="noStrike" cap="none" normalizeH="0" baseline="0" dirty="0" err="1">
                <a:ln>
                  <a:noFill/>
                </a:ln>
                <a:solidFill>
                  <a:schemeClr val="tx1"/>
                </a:solidFill>
                <a:effectLst/>
                <a:latin typeface="Arial" panose="020B0604020202020204" pitchFamily="34" charset="0"/>
              </a:rPr>
              <a:t>SQLAlchemy</a:t>
            </a:r>
            <a:endParaRPr kumimoji="0" lang="LID4096" altLang="LID4096"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300000"/>
              </a:lnSpc>
              <a:spcBef>
                <a:spcPct val="0"/>
              </a:spcBef>
              <a:spcAft>
                <a:spcPct val="0"/>
              </a:spcAft>
              <a:buClrTx/>
              <a:buSzTx/>
              <a:buFontTx/>
              <a:buChar char="•"/>
              <a:tabLst/>
            </a:pPr>
            <a:r>
              <a:rPr kumimoji="0" lang="LID4096" altLang="LID4096" sz="2000" b="1" i="0" u="none" strike="noStrike" cap="none" normalizeH="0" baseline="0" dirty="0">
                <a:ln>
                  <a:noFill/>
                </a:ln>
                <a:solidFill>
                  <a:schemeClr val="tx1"/>
                </a:solidFill>
                <a:effectLst/>
                <a:latin typeface="Arial" panose="020B0604020202020204" pitchFamily="34" charset="0"/>
              </a:rPr>
              <a:t>Front-end Framework:</a:t>
            </a:r>
            <a:r>
              <a:rPr kumimoji="0" lang="LID4096" altLang="LID4096" sz="2000" b="0" i="0" u="none" strike="noStrike" cap="none" normalizeH="0" baseline="0" dirty="0">
                <a:ln>
                  <a:noFill/>
                </a:ln>
                <a:solidFill>
                  <a:schemeClr val="tx1"/>
                </a:solidFill>
                <a:effectLst/>
                <a:latin typeface="Arial" panose="020B0604020202020204" pitchFamily="34" charset="0"/>
              </a:rPr>
              <a:t> </a:t>
            </a:r>
            <a:r>
              <a:rPr kumimoji="0" lang="fr-FR" altLang="LID4096" sz="2000" b="0" i="0" u="none" strike="noStrike" cap="none" normalizeH="0" baseline="0" dirty="0">
                <a:ln>
                  <a:noFill/>
                </a:ln>
                <a:solidFill>
                  <a:schemeClr val="tx1"/>
                </a:solidFill>
                <a:effectLst/>
                <a:latin typeface="Arial" panose="020B0604020202020204" pitchFamily="34" charset="0"/>
              </a:rPr>
              <a:t>HTML CSS</a:t>
            </a:r>
            <a:r>
              <a:rPr kumimoji="0" lang="LID4096" altLang="LID4096" sz="2000" b="0" i="0" u="none" strike="noStrike" cap="none" normalizeH="0" baseline="0" dirty="0">
                <a:ln>
                  <a:noFill/>
                </a:ln>
                <a:solidFill>
                  <a:schemeClr val="tx1"/>
                </a:solidFill>
                <a:effectLst/>
                <a:latin typeface="Arial" panose="020B0604020202020204" pitchFamily="34" charset="0"/>
              </a:rPr>
              <a:t> </a:t>
            </a:r>
          </a:p>
        </p:txBody>
      </p:sp>
      <p:cxnSp>
        <p:nvCxnSpPr>
          <p:cNvPr id="6" name="Connecteur droit avec flèche 5">
            <a:extLst>
              <a:ext uri="{FF2B5EF4-FFF2-40B4-BE49-F238E27FC236}">
                <a16:creationId xmlns:a16="http://schemas.microsoft.com/office/drawing/2014/main" id="{01736794-DEFA-141E-7548-CB143221B99A}"/>
              </a:ext>
            </a:extLst>
          </p:cNvPr>
          <p:cNvCxnSpPr/>
          <p:nvPr/>
        </p:nvCxnSpPr>
        <p:spPr>
          <a:xfrm>
            <a:off x="4842588" y="3261051"/>
            <a:ext cx="100770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0096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588759-27FF-35AF-4D2C-F0898088ACC6}"/>
              </a:ext>
            </a:extLst>
          </p:cNvPr>
          <p:cNvSpPr>
            <a:spLocks noGrp="1"/>
          </p:cNvSpPr>
          <p:nvPr>
            <p:ph type="title"/>
          </p:nvPr>
        </p:nvSpPr>
        <p:spPr>
          <a:xfrm>
            <a:off x="0" y="3287985"/>
            <a:ext cx="5856310" cy="1816800"/>
          </a:xfrm>
        </p:spPr>
        <p:txBody>
          <a:bodyPr/>
          <a:lstStyle/>
          <a:p>
            <a:r>
              <a:rPr lang="en-US" sz="4800" b="1" dirty="0">
                <a:latin typeface="Adolphus" panose="02000000000000000000" pitchFamily="2" charset="0"/>
              </a:rPr>
              <a:t>Development Tasks</a:t>
            </a:r>
            <a:br>
              <a:rPr lang="en-US" sz="4800" b="1" dirty="0">
                <a:latin typeface="Adolphus" panose="02000000000000000000" pitchFamily="2" charset="0"/>
              </a:rPr>
            </a:br>
            <a:endParaRPr lang="LID4096" sz="4800" dirty="0">
              <a:latin typeface="Adolphus" panose="02000000000000000000" pitchFamily="2" charset="0"/>
            </a:endParaRPr>
          </a:p>
        </p:txBody>
      </p:sp>
      <p:sp>
        <p:nvSpPr>
          <p:cNvPr id="3" name="Espace réservé du texte 2">
            <a:extLst>
              <a:ext uri="{FF2B5EF4-FFF2-40B4-BE49-F238E27FC236}">
                <a16:creationId xmlns:a16="http://schemas.microsoft.com/office/drawing/2014/main" id="{35337159-84E0-B930-7B5B-17E643E49276}"/>
              </a:ext>
            </a:extLst>
          </p:cNvPr>
          <p:cNvSpPr>
            <a:spLocks noGrp="1"/>
          </p:cNvSpPr>
          <p:nvPr>
            <p:ph type="body" idx="1"/>
          </p:nvPr>
        </p:nvSpPr>
        <p:spPr>
          <a:xfrm>
            <a:off x="5206482" y="968785"/>
            <a:ext cx="6720175" cy="4638400"/>
          </a:xfrm>
        </p:spPr>
        <p:txBody>
          <a:bodyPr/>
          <a:lstStyle/>
          <a:p>
            <a:pPr>
              <a:lnSpc>
                <a:spcPct val="200000"/>
              </a:lnSpc>
              <a:buFont typeface="+mj-lt"/>
              <a:buAutoNum type="arabicPeriod"/>
            </a:pPr>
            <a:r>
              <a:rPr lang="en-US" b="1" dirty="0"/>
              <a:t>Task 1:</a:t>
            </a:r>
            <a:r>
              <a:rPr lang="en-US" dirty="0"/>
              <a:t> Set up development environment and tools.</a:t>
            </a:r>
          </a:p>
          <a:p>
            <a:pPr>
              <a:lnSpc>
                <a:spcPct val="200000"/>
              </a:lnSpc>
              <a:buFont typeface="+mj-lt"/>
              <a:buAutoNum type="arabicPeriod"/>
            </a:pPr>
            <a:r>
              <a:rPr lang="en-US" b="1" dirty="0"/>
              <a:t>Task 2:</a:t>
            </a:r>
            <a:r>
              <a:rPr lang="en-US" dirty="0"/>
              <a:t> Design and implement front-end.</a:t>
            </a:r>
          </a:p>
          <a:p>
            <a:pPr>
              <a:lnSpc>
                <a:spcPct val="200000"/>
              </a:lnSpc>
              <a:buFont typeface="+mj-lt"/>
              <a:buAutoNum type="arabicPeriod"/>
            </a:pPr>
            <a:r>
              <a:rPr lang="en-US" b="1" dirty="0"/>
              <a:t>Task 3:</a:t>
            </a:r>
            <a:r>
              <a:rPr lang="en-US" dirty="0"/>
              <a:t> Implement back-end functionality.</a:t>
            </a:r>
          </a:p>
          <a:p>
            <a:pPr>
              <a:lnSpc>
                <a:spcPct val="200000"/>
              </a:lnSpc>
              <a:buFont typeface="+mj-lt"/>
              <a:buAutoNum type="arabicPeriod"/>
            </a:pPr>
            <a:r>
              <a:rPr lang="en-US" b="1" dirty="0"/>
              <a:t>Task 4:</a:t>
            </a:r>
            <a:r>
              <a:rPr lang="en-US" dirty="0"/>
              <a:t> Integrate components and test basic functionality.</a:t>
            </a:r>
          </a:p>
          <a:p>
            <a:pPr>
              <a:lnSpc>
                <a:spcPct val="200000"/>
              </a:lnSpc>
              <a:buFont typeface="+mj-lt"/>
              <a:buAutoNum type="arabicPeriod"/>
            </a:pPr>
            <a:r>
              <a:rPr lang="en-US" b="1" dirty="0"/>
              <a:t>Task 5:</a:t>
            </a:r>
            <a:r>
              <a:rPr lang="en-US" dirty="0"/>
              <a:t> Add features and refine user interface.</a:t>
            </a:r>
          </a:p>
          <a:p>
            <a:pPr>
              <a:lnSpc>
                <a:spcPct val="200000"/>
              </a:lnSpc>
              <a:buFont typeface="+mj-lt"/>
              <a:buAutoNum type="arabicPeriod"/>
            </a:pPr>
            <a:r>
              <a:rPr lang="en-US" b="1" dirty="0"/>
              <a:t>Task 6:</a:t>
            </a:r>
            <a:r>
              <a:rPr lang="en-US" dirty="0"/>
              <a:t> Implement API endpoints and document.</a:t>
            </a:r>
          </a:p>
          <a:p>
            <a:pPr>
              <a:lnSpc>
                <a:spcPct val="200000"/>
              </a:lnSpc>
              <a:buFont typeface="+mj-lt"/>
              <a:buAutoNum type="arabicPeriod"/>
            </a:pPr>
            <a:r>
              <a:rPr lang="en-US" b="1" dirty="0"/>
              <a:t>Task 7:</a:t>
            </a:r>
            <a:r>
              <a:rPr lang="en-US" dirty="0"/>
              <a:t> Perform comprehensive testing.</a:t>
            </a:r>
          </a:p>
          <a:p>
            <a:pPr>
              <a:lnSpc>
                <a:spcPct val="200000"/>
              </a:lnSpc>
              <a:buFont typeface="+mj-lt"/>
              <a:buAutoNum type="arabicPeriod"/>
            </a:pPr>
            <a:r>
              <a:rPr lang="en-US" b="1" dirty="0"/>
              <a:t>Task 8:</a:t>
            </a:r>
            <a:r>
              <a:rPr lang="en-US" dirty="0"/>
              <a:t> Deploy to web server or cloud platform, and conduct final testing.</a:t>
            </a:r>
          </a:p>
          <a:p>
            <a:pPr>
              <a:lnSpc>
                <a:spcPct val="200000"/>
              </a:lnSpc>
            </a:pPr>
            <a:endParaRPr lang="LID4096" dirty="0"/>
          </a:p>
        </p:txBody>
      </p:sp>
    </p:spTree>
    <p:extLst>
      <p:ext uri="{BB962C8B-B14F-4D97-AF65-F5344CB8AC3E}">
        <p14:creationId xmlns:p14="http://schemas.microsoft.com/office/powerpoint/2010/main" val="3119100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30759" y="3429000"/>
            <a:ext cx="6730482" cy="1072800"/>
          </a:xfrm>
          <a:prstGeom prst="rect">
            <a:avLst/>
          </a:prstGeom>
        </p:spPr>
        <p:txBody>
          <a:bodyPr spcFirstLastPara="1" wrap="square" lIns="121900" tIns="121900" rIns="121900" bIns="121900" anchor="ctr" anchorCtr="0">
            <a:noAutofit/>
          </a:bodyPr>
          <a:lstStyle/>
          <a:p>
            <a:r>
              <a:rPr lang="en-US" sz="2800" dirty="0"/>
              <a:t>Executable Code</a:t>
            </a:r>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05</a:t>
            </a:r>
            <a:endParaRPr dirty="0"/>
          </a:p>
        </p:txBody>
      </p:sp>
    </p:spTree>
    <p:extLst>
      <p:ext uri="{BB962C8B-B14F-4D97-AF65-F5344CB8AC3E}">
        <p14:creationId xmlns:p14="http://schemas.microsoft.com/office/powerpoint/2010/main" val="571855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911C33E-F114-0E9C-D909-29AA14CDDC0B}"/>
              </a:ext>
            </a:extLst>
          </p:cNvPr>
          <p:cNvPicPr>
            <a:picLocks noChangeAspect="1"/>
          </p:cNvPicPr>
          <p:nvPr/>
        </p:nvPicPr>
        <p:blipFill>
          <a:blip r:embed="rId2"/>
          <a:stretch>
            <a:fillRect/>
          </a:stretch>
        </p:blipFill>
        <p:spPr>
          <a:xfrm>
            <a:off x="0" y="0"/>
            <a:ext cx="12188596" cy="6858000"/>
          </a:xfrm>
          <a:prstGeom prst="rect">
            <a:avLst/>
          </a:prstGeom>
        </p:spPr>
      </p:pic>
      <p:sp>
        <p:nvSpPr>
          <p:cNvPr id="2" name="Titre 1">
            <a:extLst>
              <a:ext uri="{FF2B5EF4-FFF2-40B4-BE49-F238E27FC236}">
                <a16:creationId xmlns:a16="http://schemas.microsoft.com/office/drawing/2014/main" id="{24E083B1-D29B-EAAB-2AA2-38A7AD90781D}"/>
              </a:ext>
            </a:extLst>
          </p:cNvPr>
          <p:cNvSpPr>
            <a:spLocks noGrp="1"/>
          </p:cNvSpPr>
          <p:nvPr>
            <p:ph type="title"/>
          </p:nvPr>
        </p:nvSpPr>
        <p:spPr>
          <a:xfrm>
            <a:off x="235914" y="143195"/>
            <a:ext cx="3682943" cy="768000"/>
          </a:xfrm>
          <a:noFill/>
        </p:spPr>
        <p:style>
          <a:lnRef idx="2">
            <a:schemeClr val="accent1"/>
          </a:lnRef>
          <a:fillRef idx="1">
            <a:schemeClr val="lt1"/>
          </a:fillRef>
          <a:effectRef idx="0">
            <a:schemeClr val="accent1"/>
          </a:effectRef>
          <a:fontRef idx="minor">
            <a:schemeClr val="dk1"/>
          </a:fontRef>
        </p:style>
        <p:txBody>
          <a:bodyPr/>
          <a:lstStyle/>
          <a:p>
            <a:pPr algn="l"/>
            <a:r>
              <a:rPr lang="fr-FR" sz="3600" b="1" dirty="0">
                <a:solidFill>
                  <a:schemeClr val="bg1"/>
                </a:solidFill>
              </a:rPr>
              <a:t>Output: </a:t>
            </a:r>
            <a:r>
              <a:rPr lang="fr-FR" sz="2400" b="1" dirty="0">
                <a:solidFill>
                  <a:schemeClr val="bg1"/>
                </a:solidFill>
              </a:rPr>
              <a:t>USER-INTERFACE</a:t>
            </a:r>
            <a:endParaRPr lang="LID4096" sz="3600" b="1" dirty="0">
              <a:solidFill>
                <a:schemeClr val="bg1"/>
              </a:solidFill>
            </a:endParaRPr>
          </a:p>
        </p:txBody>
      </p:sp>
    </p:spTree>
    <p:extLst>
      <p:ext uri="{BB962C8B-B14F-4D97-AF65-F5344CB8AC3E}">
        <p14:creationId xmlns:p14="http://schemas.microsoft.com/office/powerpoint/2010/main" val="3812013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476D0D2-76F7-F7A0-C632-88ADBFD9B9DF}"/>
              </a:ext>
            </a:extLst>
          </p:cNvPr>
          <p:cNvPicPr>
            <a:picLocks noChangeAspect="1"/>
          </p:cNvPicPr>
          <p:nvPr/>
        </p:nvPicPr>
        <p:blipFill>
          <a:blip r:embed="rId2"/>
          <a:stretch>
            <a:fillRect/>
          </a:stretch>
        </p:blipFill>
        <p:spPr>
          <a:xfrm>
            <a:off x="105105" y="112173"/>
            <a:ext cx="6958167" cy="6633653"/>
          </a:xfrm>
          <a:prstGeom prst="rect">
            <a:avLst/>
          </a:prstGeom>
          <a:ln w="57150">
            <a:solidFill>
              <a:schemeClr val="tx1"/>
            </a:solidFill>
          </a:ln>
          <a:effectLst>
            <a:outerShdw blurRad="292100" dist="139700" dir="2700000" algn="tl" rotWithShape="0">
              <a:srgbClr val="333333">
                <a:alpha val="65000"/>
              </a:srgbClr>
            </a:outerShdw>
          </a:effectLst>
        </p:spPr>
      </p:pic>
      <p:sp>
        <p:nvSpPr>
          <p:cNvPr id="4" name="Ellipse 3">
            <a:extLst>
              <a:ext uri="{FF2B5EF4-FFF2-40B4-BE49-F238E27FC236}">
                <a16:creationId xmlns:a16="http://schemas.microsoft.com/office/drawing/2014/main" id="{A1C0E56A-8D45-273D-5835-6E5484817C20}"/>
              </a:ext>
            </a:extLst>
          </p:cNvPr>
          <p:cNvSpPr/>
          <p:nvPr/>
        </p:nvSpPr>
        <p:spPr>
          <a:xfrm>
            <a:off x="1020147" y="2090057"/>
            <a:ext cx="429208" cy="3825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1</a:t>
            </a:r>
            <a:endParaRPr lang="LID4096" sz="2400" b="1" dirty="0"/>
          </a:p>
        </p:txBody>
      </p:sp>
      <p:sp>
        <p:nvSpPr>
          <p:cNvPr id="5" name="Ellipse 4">
            <a:extLst>
              <a:ext uri="{FF2B5EF4-FFF2-40B4-BE49-F238E27FC236}">
                <a16:creationId xmlns:a16="http://schemas.microsoft.com/office/drawing/2014/main" id="{CD865AD5-4B2A-551F-B17C-CDABF7E82ADA}"/>
              </a:ext>
            </a:extLst>
          </p:cNvPr>
          <p:cNvSpPr/>
          <p:nvPr/>
        </p:nvSpPr>
        <p:spPr>
          <a:xfrm>
            <a:off x="2946919" y="6130212"/>
            <a:ext cx="429208" cy="3825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3</a:t>
            </a:r>
            <a:endParaRPr lang="LID4096" sz="2400" b="1" dirty="0"/>
          </a:p>
        </p:txBody>
      </p:sp>
      <p:sp>
        <p:nvSpPr>
          <p:cNvPr id="6" name="Ellipse 5">
            <a:extLst>
              <a:ext uri="{FF2B5EF4-FFF2-40B4-BE49-F238E27FC236}">
                <a16:creationId xmlns:a16="http://schemas.microsoft.com/office/drawing/2014/main" id="{784E09D4-9050-6B6D-EDA6-02C8D99F3513}"/>
              </a:ext>
            </a:extLst>
          </p:cNvPr>
          <p:cNvSpPr/>
          <p:nvPr/>
        </p:nvSpPr>
        <p:spPr>
          <a:xfrm>
            <a:off x="4270312" y="5873620"/>
            <a:ext cx="429208" cy="3825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2</a:t>
            </a:r>
            <a:endParaRPr lang="LID4096" sz="2400" b="1" dirty="0"/>
          </a:p>
        </p:txBody>
      </p:sp>
      <p:sp>
        <p:nvSpPr>
          <p:cNvPr id="7" name="Ellipse 6">
            <a:extLst>
              <a:ext uri="{FF2B5EF4-FFF2-40B4-BE49-F238E27FC236}">
                <a16:creationId xmlns:a16="http://schemas.microsoft.com/office/drawing/2014/main" id="{5E006E34-35CB-4214-428E-1F9BB4DB24B0}"/>
              </a:ext>
            </a:extLst>
          </p:cNvPr>
          <p:cNvSpPr/>
          <p:nvPr/>
        </p:nvSpPr>
        <p:spPr>
          <a:xfrm>
            <a:off x="4484916" y="2052734"/>
            <a:ext cx="429208" cy="3825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4</a:t>
            </a:r>
            <a:endParaRPr lang="LID4096" sz="2400" b="1" dirty="0"/>
          </a:p>
        </p:txBody>
      </p:sp>
      <p:sp>
        <p:nvSpPr>
          <p:cNvPr id="8" name="Rectangle : coins arrondis 7">
            <a:extLst>
              <a:ext uri="{FF2B5EF4-FFF2-40B4-BE49-F238E27FC236}">
                <a16:creationId xmlns:a16="http://schemas.microsoft.com/office/drawing/2014/main" id="{A92A108D-2AD7-54D1-A495-70572674B2DE}"/>
              </a:ext>
            </a:extLst>
          </p:cNvPr>
          <p:cNvSpPr/>
          <p:nvPr/>
        </p:nvSpPr>
        <p:spPr>
          <a:xfrm>
            <a:off x="7629971" y="242597"/>
            <a:ext cx="4012164" cy="62701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150000"/>
              </a:lnSpc>
              <a:buFont typeface="+mj-lt"/>
              <a:buAutoNum type="arabicPeriod"/>
            </a:pPr>
            <a:r>
              <a:rPr lang="en-US" b="1" u="sng" dirty="0">
                <a:effectLst>
                  <a:outerShdw blurRad="38100" dist="38100" dir="2700000" algn="tl">
                    <a:srgbClr val="000000">
                      <a:alpha val="43137"/>
                    </a:srgbClr>
                  </a:outerShdw>
                </a:effectLst>
                <a:highlight>
                  <a:srgbClr val="00FFFF"/>
                </a:highlight>
              </a:rPr>
              <a:t>Submit Button: </a:t>
            </a:r>
            <a:r>
              <a:rPr lang="en-US" dirty="0"/>
              <a:t>Ensure secure data submission and provide clear feedback on password strength. </a:t>
            </a:r>
          </a:p>
          <a:p>
            <a:pPr marL="342900" indent="-342900">
              <a:lnSpc>
                <a:spcPct val="150000"/>
              </a:lnSpc>
              <a:buFont typeface="+mj-lt"/>
              <a:buAutoNum type="arabicPeriod"/>
            </a:pPr>
            <a:r>
              <a:rPr lang="en-US" b="1" u="sng" dirty="0">
                <a:effectLst>
                  <a:outerShdw blurRad="38100" dist="38100" dir="2700000" algn="tl">
                    <a:srgbClr val="000000">
                      <a:alpha val="43137"/>
                    </a:srgbClr>
                  </a:outerShdw>
                </a:effectLst>
                <a:highlight>
                  <a:srgbClr val="00FFFF"/>
                </a:highlight>
              </a:rPr>
              <a:t>Tips Article: </a:t>
            </a:r>
            <a:r>
              <a:rPr lang="en-US" dirty="0"/>
              <a:t>Keep tips accurate, concise, and relevant to users' needs. </a:t>
            </a:r>
          </a:p>
          <a:p>
            <a:pPr marL="342900" indent="-342900">
              <a:lnSpc>
                <a:spcPct val="150000"/>
              </a:lnSpc>
              <a:buFont typeface="+mj-lt"/>
              <a:buAutoNum type="arabicPeriod"/>
            </a:pPr>
            <a:r>
              <a:rPr lang="en-US" b="1" u="sng" dirty="0">
                <a:effectLst>
                  <a:outerShdw blurRad="38100" dist="38100" dir="2700000" algn="tl">
                    <a:srgbClr val="000000">
                      <a:alpha val="43137"/>
                    </a:srgbClr>
                  </a:outerShdw>
                </a:effectLst>
                <a:highlight>
                  <a:srgbClr val="00FFFF"/>
                </a:highlight>
              </a:rPr>
              <a:t>Contact Information: </a:t>
            </a:r>
            <a:r>
              <a:rPr lang="en-US" dirty="0"/>
              <a:t>Provide valid and monitored contact details for prompt support. </a:t>
            </a:r>
          </a:p>
          <a:p>
            <a:pPr marL="342900" indent="-342900">
              <a:lnSpc>
                <a:spcPct val="150000"/>
              </a:lnSpc>
              <a:buFont typeface="+mj-lt"/>
              <a:buAutoNum type="arabicPeriod"/>
            </a:pPr>
            <a:r>
              <a:rPr lang="en-US" b="1" u="sng" dirty="0">
                <a:effectLst>
                  <a:outerShdw blurRad="38100" dist="38100" dir="2700000" algn="tl">
                    <a:srgbClr val="000000">
                      <a:alpha val="43137"/>
                    </a:srgbClr>
                  </a:outerShdw>
                </a:effectLst>
                <a:highlight>
                  <a:srgbClr val="00FFFF"/>
                </a:highlight>
              </a:rPr>
              <a:t>"Lock" Button: </a:t>
            </a:r>
            <a:r>
              <a:rPr lang="en-US" dirty="0"/>
              <a:t>Generate strong passwords securely, allowing user customization.</a:t>
            </a:r>
            <a:endParaRPr lang="LID4096" dirty="0"/>
          </a:p>
        </p:txBody>
      </p:sp>
    </p:spTree>
    <p:extLst>
      <p:ext uri="{BB962C8B-B14F-4D97-AF65-F5344CB8AC3E}">
        <p14:creationId xmlns:p14="http://schemas.microsoft.com/office/powerpoint/2010/main" val="1430249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0E29C07-6859-3B7A-860E-00F3DEECE5F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60794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8C27B-9266-F706-B6A8-5124A89A7D15}"/>
              </a:ext>
            </a:extLst>
          </p:cNvPr>
          <p:cNvSpPr>
            <a:spLocks noGrp="1"/>
          </p:cNvSpPr>
          <p:nvPr>
            <p:ph type="title"/>
          </p:nvPr>
        </p:nvSpPr>
        <p:spPr/>
        <p:txBody>
          <a:bodyPr/>
          <a:lstStyle/>
          <a:p>
            <a:endParaRPr lang="LID4096"/>
          </a:p>
        </p:txBody>
      </p:sp>
      <p:sp>
        <p:nvSpPr>
          <p:cNvPr id="3" name="Espace réservé du texte 2">
            <a:extLst>
              <a:ext uri="{FF2B5EF4-FFF2-40B4-BE49-F238E27FC236}">
                <a16:creationId xmlns:a16="http://schemas.microsoft.com/office/drawing/2014/main" id="{269A0D76-45C2-0EEE-D9C4-DAF2A6227E08}"/>
              </a:ext>
            </a:extLst>
          </p:cNvPr>
          <p:cNvSpPr>
            <a:spLocks noGrp="1"/>
          </p:cNvSpPr>
          <p:nvPr>
            <p:ph type="body" idx="1"/>
          </p:nvPr>
        </p:nvSpPr>
        <p:spPr/>
        <p:txBody>
          <a:bodyPr/>
          <a:lstStyle/>
          <a:p>
            <a:endParaRPr lang="LID4096" dirty="0"/>
          </a:p>
        </p:txBody>
      </p:sp>
      <p:pic>
        <p:nvPicPr>
          <p:cNvPr id="5" name="Image 4">
            <a:extLst>
              <a:ext uri="{FF2B5EF4-FFF2-40B4-BE49-F238E27FC236}">
                <a16:creationId xmlns:a16="http://schemas.microsoft.com/office/drawing/2014/main" id="{2940ED23-FCE8-C4C1-6264-E9C4B52675CA}"/>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470034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6BD3109-2559-3059-7851-46156F979EA1}"/>
              </a:ext>
            </a:extLst>
          </p:cNvPr>
          <p:cNvPicPr>
            <a:picLocks noChangeAspect="1"/>
          </p:cNvPicPr>
          <p:nvPr/>
        </p:nvPicPr>
        <p:blipFill>
          <a:blip r:embed="rId2"/>
          <a:stretch>
            <a:fillRect/>
          </a:stretch>
        </p:blipFill>
        <p:spPr>
          <a:xfrm>
            <a:off x="0" y="0"/>
            <a:ext cx="7575603" cy="6858000"/>
          </a:xfrm>
          <a:prstGeom prst="rect">
            <a:avLst/>
          </a:prstGeom>
        </p:spPr>
      </p:pic>
      <p:pic>
        <p:nvPicPr>
          <p:cNvPr id="7" name="Image 6">
            <a:extLst>
              <a:ext uri="{FF2B5EF4-FFF2-40B4-BE49-F238E27FC236}">
                <a16:creationId xmlns:a16="http://schemas.microsoft.com/office/drawing/2014/main" id="{CB977037-175B-FB21-FD02-9A3806F8A771}"/>
              </a:ext>
            </a:extLst>
          </p:cNvPr>
          <p:cNvPicPr>
            <a:picLocks noChangeAspect="1"/>
          </p:cNvPicPr>
          <p:nvPr/>
        </p:nvPicPr>
        <p:blipFill>
          <a:blip r:embed="rId3"/>
          <a:stretch>
            <a:fillRect/>
          </a:stretch>
        </p:blipFill>
        <p:spPr>
          <a:xfrm>
            <a:off x="5627269" y="1615333"/>
            <a:ext cx="6564731" cy="5242667"/>
          </a:xfrm>
          <a:prstGeom prst="rect">
            <a:avLst/>
          </a:prstGeom>
        </p:spPr>
      </p:pic>
      <p:sp>
        <p:nvSpPr>
          <p:cNvPr id="8" name="Rectangle : coins arrondis 7">
            <a:extLst>
              <a:ext uri="{FF2B5EF4-FFF2-40B4-BE49-F238E27FC236}">
                <a16:creationId xmlns:a16="http://schemas.microsoft.com/office/drawing/2014/main" id="{92FB21B0-895A-30B1-6268-97B4D17E94E4}"/>
              </a:ext>
            </a:extLst>
          </p:cNvPr>
          <p:cNvSpPr/>
          <p:nvPr/>
        </p:nvSpPr>
        <p:spPr>
          <a:xfrm>
            <a:off x="8070980" y="391886"/>
            <a:ext cx="3694922" cy="98904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solidFill>
                  <a:schemeClr val="tx1"/>
                </a:solidFill>
              </a:rPr>
              <a:t>Back-end Development (Python with Flask and </a:t>
            </a:r>
            <a:r>
              <a:rPr lang="en-US" b="1" dirty="0" err="1">
                <a:solidFill>
                  <a:schemeClr val="tx1"/>
                </a:solidFill>
              </a:rPr>
              <a:t>SQLAlchemy</a:t>
            </a:r>
            <a:r>
              <a:rPr lang="en-US" b="1" dirty="0">
                <a:solidFill>
                  <a:schemeClr val="tx1"/>
                </a:solidFill>
              </a:rPr>
              <a:t>)</a:t>
            </a:r>
            <a:endParaRPr lang="LID4096" b="1" dirty="0">
              <a:solidFill>
                <a:schemeClr val="tx1"/>
              </a:solidFill>
            </a:endParaRPr>
          </a:p>
        </p:txBody>
      </p:sp>
    </p:spTree>
    <p:extLst>
      <p:ext uri="{BB962C8B-B14F-4D97-AF65-F5344CB8AC3E}">
        <p14:creationId xmlns:p14="http://schemas.microsoft.com/office/powerpoint/2010/main" val="159795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79C3DD2-86E4-F76D-BFA3-E70188ECE020}"/>
              </a:ext>
            </a:extLst>
          </p:cNvPr>
          <p:cNvPicPr>
            <a:picLocks noChangeAspect="1"/>
          </p:cNvPicPr>
          <p:nvPr/>
        </p:nvPicPr>
        <p:blipFill>
          <a:blip r:embed="rId2"/>
          <a:stretch>
            <a:fillRect/>
          </a:stretch>
        </p:blipFill>
        <p:spPr>
          <a:xfrm>
            <a:off x="1828800" y="0"/>
            <a:ext cx="10363200" cy="6858000"/>
          </a:xfrm>
          <a:prstGeom prst="rect">
            <a:avLst/>
          </a:prstGeom>
        </p:spPr>
      </p:pic>
      <p:sp>
        <p:nvSpPr>
          <p:cNvPr id="4" name="Rectangle : coins arrondis 3">
            <a:extLst>
              <a:ext uri="{FF2B5EF4-FFF2-40B4-BE49-F238E27FC236}">
                <a16:creationId xmlns:a16="http://schemas.microsoft.com/office/drawing/2014/main" id="{70F21367-90E5-2618-D38C-ADDA3DFDC1FF}"/>
              </a:ext>
            </a:extLst>
          </p:cNvPr>
          <p:cNvSpPr/>
          <p:nvPr/>
        </p:nvSpPr>
        <p:spPr>
          <a:xfrm rot="16200000">
            <a:off x="-2244013" y="2934478"/>
            <a:ext cx="6242183" cy="98904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b="1" dirty="0">
                <a:solidFill>
                  <a:schemeClr val="tx1"/>
                </a:solidFill>
              </a:rPr>
              <a:t>Front-end Development (HTML/CSS/JavaScript with Flask)</a:t>
            </a:r>
            <a:endParaRPr lang="LID4096" sz="1600" b="1" dirty="0">
              <a:solidFill>
                <a:schemeClr val="tx1"/>
              </a:solidFill>
            </a:endParaRPr>
          </a:p>
        </p:txBody>
      </p:sp>
      <p:sp>
        <p:nvSpPr>
          <p:cNvPr id="5" name="Rectangle 4">
            <a:extLst>
              <a:ext uri="{FF2B5EF4-FFF2-40B4-BE49-F238E27FC236}">
                <a16:creationId xmlns:a16="http://schemas.microsoft.com/office/drawing/2014/main" id="{C654C3BF-533E-673A-24B3-B16F7BF5561C}"/>
              </a:ext>
            </a:extLst>
          </p:cNvPr>
          <p:cNvSpPr/>
          <p:nvPr/>
        </p:nvSpPr>
        <p:spPr>
          <a:xfrm>
            <a:off x="10291666" y="167951"/>
            <a:ext cx="1763486" cy="447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index.html</a:t>
            </a:r>
            <a:endParaRPr lang="LID4096" dirty="0"/>
          </a:p>
        </p:txBody>
      </p:sp>
    </p:spTree>
    <p:extLst>
      <p:ext uri="{BB962C8B-B14F-4D97-AF65-F5344CB8AC3E}">
        <p14:creationId xmlns:p14="http://schemas.microsoft.com/office/powerpoint/2010/main" val="2378892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697A258-8246-EF85-EE8E-F18171D9343E}"/>
              </a:ext>
            </a:extLst>
          </p:cNvPr>
          <p:cNvPicPr>
            <a:picLocks noChangeAspect="1"/>
          </p:cNvPicPr>
          <p:nvPr/>
        </p:nvPicPr>
        <p:blipFill>
          <a:blip r:embed="rId2"/>
          <a:stretch>
            <a:fillRect/>
          </a:stretch>
        </p:blipFill>
        <p:spPr>
          <a:xfrm>
            <a:off x="0" y="0"/>
            <a:ext cx="12192000" cy="6858000"/>
          </a:xfrm>
          <a:prstGeom prst="rect">
            <a:avLst/>
          </a:prstGeom>
        </p:spPr>
      </p:pic>
      <p:pic>
        <p:nvPicPr>
          <p:cNvPr id="5" name="Image 4">
            <a:extLst>
              <a:ext uri="{FF2B5EF4-FFF2-40B4-BE49-F238E27FC236}">
                <a16:creationId xmlns:a16="http://schemas.microsoft.com/office/drawing/2014/main" id="{4227C06A-73CB-730C-9F7D-91FFCC7A074A}"/>
              </a:ext>
            </a:extLst>
          </p:cNvPr>
          <p:cNvPicPr>
            <a:picLocks noChangeAspect="1"/>
          </p:cNvPicPr>
          <p:nvPr/>
        </p:nvPicPr>
        <p:blipFill rotWithShape="1">
          <a:blip r:embed="rId3"/>
          <a:srcRect l="391" t="-1624" r="21299" b="1624"/>
          <a:stretch/>
        </p:blipFill>
        <p:spPr>
          <a:xfrm>
            <a:off x="6506164" y="1114133"/>
            <a:ext cx="5614301" cy="5743867"/>
          </a:xfrm>
          <a:prstGeom prst="rect">
            <a:avLst/>
          </a:prstGeom>
        </p:spPr>
      </p:pic>
      <p:sp>
        <p:nvSpPr>
          <p:cNvPr id="6" name="Rectangle 5">
            <a:extLst>
              <a:ext uri="{FF2B5EF4-FFF2-40B4-BE49-F238E27FC236}">
                <a16:creationId xmlns:a16="http://schemas.microsoft.com/office/drawing/2014/main" id="{75A985F5-1927-DC1E-1BAF-F2037D42050A}"/>
              </a:ext>
            </a:extLst>
          </p:cNvPr>
          <p:cNvSpPr/>
          <p:nvPr/>
        </p:nvSpPr>
        <p:spPr>
          <a:xfrm>
            <a:off x="10226351" y="279918"/>
            <a:ext cx="1763486" cy="4012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Message.html</a:t>
            </a:r>
            <a:endParaRPr lang="LID4096" dirty="0"/>
          </a:p>
        </p:txBody>
      </p:sp>
    </p:spTree>
    <p:extLst>
      <p:ext uri="{BB962C8B-B14F-4D97-AF65-F5344CB8AC3E}">
        <p14:creationId xmlns:p14="http://schemas.microsoft.com/office/powerpoint/2010/main" val="310238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6314816" y="2272942"/>
            <a:ext cx="5391062" cy="3882873"/>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06" name="Google Shape;2106;p37"/>
          <p:cNvGrpSpPr/>
          <p:nvPr/>
        </p:nvGrpSpPr>
        <p:grpSpPr>
          <a:xfrm>
            <a:off x="975529" y="764764"/>
            <a:ext cx="846800" cy="97952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14" name="Google Shape;2114;p37"/>
          <p:cNvGrpSpPr/>
          <p:nvPr/>
        </p:nvGrpSpPr>
        <p:grpSpPr>
          <a:xfrm>
            <a:off x="975529" y="2200613"/>
            <a:ext cx="846800" cy="977987"/>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22" name="Google Shape;2122;p37"/>
          <p:cNvGrpSpPr/>
          <p:nvPr/>
        </p:nvGrpSpPr>
        <p:grpSpPr>
          <a:xfrm>
            <a:off x="975529" y="3637703"/>
            <a:ext cx="846800" cy="979979"/>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30" name="Google Shape;2130;p37"/>
          <p:cNvGrpSpPr/>
          <p:nvPr/>
        </p:nvGrpSpPr>
        <p:grpSpPr>
          <a:xfrm>
            <a:off x="975529" y="5075567"/>
            <a:ext cx="846800" cy="979605"/>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2138" name="Google Shape;2138;p37"/>
          <p:cNvSpPr txBox="1">
            <a:spLocks noGrp="1"/>
          </p:cNvSpPr>
          <p:nvPr>
            <p:ph type="title"/>
          </p:nvPr>
        </p:nvSpPr>
        <p:spPr>
          <a:xfrm>
            <a:off x="-658312" y="-27287"/>
            <a:ext cx="3486800" cy="768000"/>
          </a:xfrm>
          <a:prstGeom prst="rect">
            <a:avLst/>
          </a:prstGeom>
        </p:spPr>
        <p:txBody>
          <a:bodyPr spcFirstLastPara="1" wrap="square" lIns="121900" tIns="121900" rIns="121900" bIns="121900" anchor="ctr" anchorCtr="0">
            <a:noAutofit/>
          </a:bodyPr>
          <a:lstStyle/>
          <a:p>
            <a:r>
              <a:rPr lang="en" dirty="0"/>
              <a:t>Table of Contents</a:t>
            </a:r>
            <a:endParaRPr dirty="0"/>
          </a:p>
        </p:txBody>
      </p:sp>
      <p:sp>
        <p:nvSpPr>
          <p:cNvPr id="2139" name="Google Shape;2139;p37"/>
          <p:cNvSpPr txBox="1">
            <a:spLocks noGrp="1"/>
          </p:cNvSpPr>
          <p:nvPr>
            <p:ph type="subTitle" idx="2"/>
          </p:nvPr>
        </p:nvSpPr>
        <p:spPr>
          <a:xfrm>
            <a:off x="2218944" y="950976"/>
            <a:ext cx="3486800" cy="768000"/>
          </a:xfrm>
          <a:prstGeom prst="rect">
            <a:avLst/>
          </a:prstGeom>
        </p:spPr>
        <p:txBody>
          <a:bodyPr spcFirstLastPara="1" wrap="square" lIns="121900" tIns="121900" rIns="121900" bIns="121900" anchor="t" anchorCtr="0">
            <a:noAutofit/>
          </a:bodyPr>
          <a:lstStyle/>
          <a:p>
            <a:r>
              <a:rPr lang="fr-FR" dirty="0" err="1"/>
              <a:t>Overview</a:t>
            </a:r>
            <a:br>
              <a:rPr lang="fr-FR" dirty="0"/>
            </a:br>
            <a:r>
              <a:rPr lang="fr-FR" dirty="0"/>
              <a:t>Components</a:t>
            </a:r>
            <a:br>
              <a:rPr lang="fr-FR" dirty="0"/>
            </a:br>
            <a:r>
              <a:rPr lang="fr-FR" dirty="0" err="1"/>
              <a:t>Functional</a:t>
            </a:r>
            <a:r>
              <a:rPr lang="fr-FR" dirty="0"/>
              <a:t> Flow</a:t>
            </a:r>
            <a:br>
              <a:rPr lang="fr-FR" dirty="0"/>
            </a:br>
            <a:endParaRPr lang="fr-F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2218944" y="573024"/>
            <a:ext cx="3486800" cy="512000"/>
          </a:xfrm>
          <a:prstGeom prst="rect">
            <a:avLst/>
          </a:prstGeom>
        </p:spPr>
        <p:txBody>
          <a:bodyPr spcFirstLastPara="1" wrap="square" lIns="121900" tIns="121900" rIns="121900" bIns="121900" anchor="t" anchorCtr="0">
            <a:noAutofit/>
          </a:bodyPr>
          <a:lstStyle/>
          <a:p>
            <a:pPr>
              <a:lnSpc>
                <a:spcPct val="115000"/>
              </a:lnSpc>
            </a:pPr>
            <a:r>
              <a:rPr lang="en" sz="2400" dirty="0"/>
              <a:t>OVERVIEW</a:t>
            </a:r>
            <a:endParaRPr dirty="0"/>
          </a:p>
        </p:txBody>
      </p:sp>
      <p:sp>
        <p:nvSpPr>
          <p:cNvPr id="2141" name="Google Shape;2141;p37"/>
          <p:cNvSpPr txBox="1">
            <a:spLocks noGrp="1"/>
          </p:cNvSpPr>
          <p:nvPr>
            <p:ph type="subTitle" idx="3"/>
          </p:nvPr>
        </p:nvSpPr>
        <p:spPr>
          <a:xfrm>
            <a:off x="2218944" y="2272943"/>
            <a:ext cx="3486800" cy="512000"/>
          </a:xfrm>
          <a:prstGeom prst="rect">
            <a:avLst/>
          </a:prstGeom>
        </p:spPr>
        <p:txBody>
          <a:bodyPr spcFirstLastPara="1" wrap="square" lIns="121900" tIns="121900" rIns="121900" bIns="121900" anchor="t" anchorCtr="0">
            <a:noAutofit/>
          </a:bodyPr>
          <a:lstStyle/>
          <a:p>
            <a:pPr>
              <a:lnSpc>
                <a:spcPct val="115000"/>
              </a:lnSpc>
            </a:pPr>
            <a:r>
              <a:rPr lang="fr-FR" sz="2400" dirty="0"/>
              <a:t>Main </a:t>
            </a:r>
            <a:r>
              <a:rPr lang="fr-FR" sz="2400" dirty="0" err="1"/>
              <a:t>Existing</a:t>
            </a:r>
            <a:r>
              <a:rPr lang="fr-FR" sz="2400" dirty="0"/>
              <a:t> Solutions</a:t>
            </a:r>
            <a:endParaRPr dirty="0"/>
          </a:p>
        </p:txBody>
      </p:sp>
      <p:sp>
        <p:nvSpPr>
          <p:cNvPr id="2144" name="Google Shape;2144;p37"/>
          <p:cNvSpPr txBox="1">
            <a:spLocks noGrp="1"/>
          </p:cNvSpPr>
          <p:nvPr>
            <p:ph type="subTitle" idx="6"/>
          </p:nvPr>
        </p:nvSpPr>
        <p:spPr>
          <a:xfrm>
            <a:off x="2218944" y="3828288"/>
            <a:ext cx="3486800" cy="768000"/>
          </a:xfrm>
          <a:prstGeom prst="rect">
            <a:avLst/>
          </a:prstGeom>
        </p:spPr>
        <p:txBody>
          <a:bodyPr spcFirstLastPara="1" wrap="square" lIns="121900" tIns="121900" rIns="121900" bIns="121900" anchor="t" anchorCtr="0">
            <a:noAutofit/>
          </a:bodyPr>
          <a:lstStyle/>
          <a:p>
            <a:pPr>
              <a:buClr>
                <a:schemeClr val="dk1"/>
              </a:buClr>
              <a:buSzPts val="1100"/>
            </a:pPr>
            <a:r>
              <a:rPr lang="en-US" sz="2400" dirty="0"/>
              <a:t>Inputs &amp; Outputs</a:t>
            </a:r>
            <a:br>
              <a:rPr lang="en-US" sz="2400" dirty="0"/>
            </a:br>
            <a:r>
              <a:rPr lang="en-US" sz="2400" dirty="0"/>
              <a:t>Use Case Diagram</a:t>
            </a:r>
            <a:br>
              <a:rPr lang="en-US" sz="2400" dirty="0"/>
            </a:br>
            <a:r>
              <a:rPr lang="en-US" sz="2400" dirty="0"/>
              <a:t>Class Diagram</a:t>
            </a:r>
            <a:br>
              <a:rPr lang="en-US" sz="2400" dirty="0"/>
            </a:br>
            <a:endParaRPr dirty="0"/>
          </a:p>
        </p:txBody>
      </p:sp>
      <p:sp>
        <p:nvSpPr>
          <p:cNvPr id="2145" name="Google Shape;2145;p37"/>
          <p:cNvSpPr txBox="1">
            <a:spLocks noGrp="1"/>
          </p:cNvSpPr>
          <p:nvPr>
            <p:ph type="subTitle" idx="7"/>
          </p:nvPr>
        </p:nvSpPr>
        <p:spPr>
          <a:xfrm>
            <a:off x="2218944" y="5187568"/>
            <a:ext cx="3486800" cy="512000"/>
          </a:xfrm>
          <a:prstGeom prst="rect">
            <a:avLst/>
          </a:prstGeom>
        </p:spPr>
        <p:txBody>
          <a:bodyPr spcFirstLastPara="1" wrap="square" lIns="121900" tIns="121900" rIns="121900" bIns="121900" anchor="t" anchorCtr="0">
            <a:noAutofit/>
          </a:bodyPr>
          <a:lstStyle/>
          <a:p>
            <a:pPr>
              <a:lnSpc>
                <a:spcPct val="115000"/>
              </a:lnSpc>
            </a:pPr>
            <a:r>
              <a:rPr lang="fr-FR" dirty="0" err="1"/>
              <a:t>Development</a:t>
            </a:r>
            <a:r>
              <a:rPr lang="fr-FR" dirty="0"/>
              <a:t> Phases</a:t>
            </a:r>
          </a:p>
        </p:txBody>
      </p:sp>
      <p:sp>
        <p:nvSpPr>
          <p:cNvPr id="2147" name="Google Shape;2147;p37"/>
          <p:cNvSpPr txBox="1">
            <a:spLocks noGrp="1"/>
          </p:cNvSpPr>
          <p:nvPr>
            <p:ph type="title" idx="9"/>
          </p:nvPr>
        </p:nvSpPr>
        <p:spPr>
          <a:xfrm>
            <a:off x="1085088" y="963168"/>
            <a:ext cx="609600" cy="4632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2148" name="Google Shape;2148;p37"/>
          <p:cNvSpPr txBox="1">
            <a:spLocks noGrp="1"/>
          </p:cNvSpPr>
          <p:nvPr>
            <p:ph type="title" idx="13"/>
          </p:nvPr>
        </p:nvSpPr>
        <p:spPr>
          <a:xfrm>
            <a:off x="1085088" y="2401824"/>
            <a:ext cx="609600" cy="463200"/>
          </a:xfrm>
          <a:prstGeom prst="rect">
            <a:avLst/>
          </a:prstGeom>
        </p:spPr>
        <p:txBody>
          <a:bodyPr spcFirstLastPara="1" wrap="square" lIns="121900" tIns="121900" rIns="121900" bIns="121900" anchor="ctr" anchorCtr="0">
            <a:noAutofit/>
          </a:bodyPr>
          <a:lstStyle/>
          <a:p>
            <a:r>
              <a:rPr lang="en"/>
              <a:t>02</a:t>
            </a:r>
            <a:endParaRPr/>
          </a:p>
        </p:txBody>
      </p:sp>
      <p:sp>
        <p:nvSpPr>
          <p:cNvPr id="2149" name="Google Shape;2149;p37"/>
          <p:cNvSpPr txBox="1">
            <a:spLocks noGrp="1"/>
          </p:cNvSpPr>
          <p:nvPr>
            <p:ph type="title" idx="14"/>
          </p:nvPr>
        </p:nvSpPr>
        <p:spPr>
          <a:xfrm>
            <a:off x="1085088" y="3840480"/>
            <a:ext cx="609600" cy="463200"/>
          </a:xfrm>
          <a:prstGeom prst="rect">
            <a:avLst/>
          </a:prstGeom>
        </p:spPr>
        <p:txBody>
          <a:bodyPr spcFirstLastPara="1" wrap="square" lIns="121900" tIns="121900" rIns="121900" bIns="121900" anchor="ctr" anchorCtr="0">
            <a:noAutofit/>
          </a:bodyPr>
          <a:lstStyle/>
          <a:p>
            <a:r>
              <a:rPr lang="en"/>
              <a:t>03</a:t>
            </a:r>
            <a:endParaRPr/>
          </a:p>
        </p:txBody>
      </p:sp>
      <p:sp>
        <p:nvSpPr>
          <p:cNvPr id="2150" name="Google Shape;2150;p37"/>
          <p:cNvSpPr txBox="1">
            <a:spLocks noGrp="1"/>
          </p:cNvSpPr>
          <p:nvPr>
            <p:ph type="title" idx="15"/>
          </p:nvPr>
        </p:nvSpPr>
        <p:spPr>
          <a:xfrm>
            <a:off x="1085088" y="5279136"/>
            <a:ext cx="609600" cy="463200"/>
          </a:xfrm>
          <a:prstGeom prst="rect">
            <a:avLst/>
          </a:prstGeom>
        </p:spPr>
        <p:txBody>
          <a:bodyPr spcFirstLastPara="1" wrap="square" lIns="121900" tIns="121900" rIns="121900" bIns="121900" anchor="ctr" anchorCtr="0">
            <a:noAutofit/>
          </a:bodyPr>
          <a:lstStyle/>
          <a:p>
            <a:r>
              <a:rPr lang="en"/>
              <a:t>04</a:t>
            </a:r>
            <a:endParaRPr/>
          </a:p>
        </p:txBody>
      </p:sp>
      <p:sp>
        <p:nvSpPr>
          <p:cNvPr id="3" name="Sous-titre 2">
            <a:extLst>
              <a:ext uri="{FF2B5EF4-FFF2-40B4-BE49-F238E27FC236}">
                <a16:creationId xmlns:a16="http://schemas.microsoft.com/office/drawing/2014/main" id="{ECED4463-9919-BE0F-DA9E-162913549246}"/>
              </a:ext>
            </a:extLst>
          </p:cNvPr>
          <p:cNvSpPr>
            <a:spLocks noGrp="1"/>
          </p:cNvSpPr>
          <p:nvPr>
            <p:ph type="subTitle" idx="5"/>
          </p:nvPr>
        </p:nvSpPr>
        <p:spPr/>
        <p:txBody>
          <a:bodyPr/>
          <a:lstStyle/>
          <a:p>
            <a:r>
              <a:rPr lang="fr-FR" dirty="0"/>
              <a:t>High </a:t>
            </a:r>
            <a:r>
              <a:rPr lang="fr-FR" dirty="0" err="1"/>
              <a:t>Level</a:t>
            </a:r>
            <a:r>
              <a:rPr lang="fr-FR" dirty="0"/>
              <a:t> Design</a:t>
            </a:r>
          </a:p>
          <a:p>
            <a:endParaRPr lang="LID4096" dirty="0"/>
          </a:p>
        </p:txBody>
      </p:sp>
      <p:sp>
        <p:nvSpPr>
          <p:cNvPr id="6" name="Google Shape;2139;p37">
            <a:extLst>
              <a:ext uri="{FF2B5EF4-FFF2-40B4-BE49-F238E27FC236}">
                <a16:creationId xmlns:a16="http://schemas.microsoft.com/office/drawing/2014/main" id="{36A5698F-ABA5-E1BC-E88B-EBA5441A5770}"/>
              </a:ext>
            </a:extLst>
          </p:cNvPr>
          <p:cNvSpPr txBox="1">
            <a:spLocks/>
          </p:cNvSpPr>
          <p:nvPr/>
        </p:nvSpPr>
        <p:spPr>
          <a:xfrm>
            <a:off x="2270086" y="2623398"/>
            <a:ext cx="34868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9pPr>
          </a:lstStyle>
          <a:p>
            <a:r>
              <a:rPr lang="fr-FR" kern="0" dirty="0" err="1"/>
              <a:t>Advantages</a:t>
            </a:r>
            <a:endParaRPr lang="fr-FR" kern="0" dirty="0"/>
          </a:p>
          <a:p>
            <a:r>
              <a:rPr lang="fr-FR" kern="0" dirty="0"/>
              <a:t>Limitations</a:t>
            </a:r>
          </a:p>
          <a:p>
            <a:endParaRPr lang="fr-FR" kern="0" dirty="0"/>
          </a:p>
        </p:txBody>
      </p:sp>
      <p:sp>
        <p:nvSpPr>
          <p:cNvPr id="9" name="Google Shape;2139;p37">
            <a:extLst>
              <a:ext uri="{FF2B5EF4-FFF2-40B4-BE49-F238E27FC236}">
                <a16:creationId xmlns:a16="http://schemas.microsoft.com/office/drawing/2014/main" id="{7B72351C-AEA7-9990-6434-F45ED154E365}"/>
              </a:ext>
            </a:extLst>
          </p:cNvPr>
          <p:cNvSpPr txBox="1">
            <a:spLocks/>
          </p:cNvSpPr>
          <p:nvPr/>
        </p:nvSpPr>
        <p:spPr>
          <a:xfrm>
            <a:off x="2261541" y="5662928"/>
            <a:ext cx="34868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9pPr>
          </a:lstStyle>
          <a:p>
            <a:r>
              <a:rPr lang="fr-FR" kern="0" dirty="0" err="1"/>
              <a:t>Tasks</a:t>
            </a:r>
            <a:endParaRPr lang="fr-FR" kern="0" dirty="0"/>
          </a:p>
          <a:p>
            <a:r>
              <a:rPr lang="fr-FR" kern="0" dirty="0"/>
              <a:t>Tools</a:t>
            </a:r>
          </a:p>
          <a:p>
            <a:endParaRPr lang="fr-FR" kern="0" dirty="0"/>
          </a:p>
        </p:txBody>
      </p:sp>
      <p:grpSp>
        <p:nvGrpSpPr>
          <p:cNvPr id="10" name="Google Shape;2106;p37">
            <a:extLst>
              <a:ext uri="{FF2B5EF4-FFF2-40B4-BE49-F238E27FC236}">
                <a16:creationId xmlns:a16="http://schemas.microsoft.com/office/drawing/2014/main" id="{2004E0D8-B05C-3D94-83BA-F773602631F4}"/>
              </a:ext>
            </a:extLst>
          </p:cNvPr>
          <p:cNvGrpSpPr/>
          <p:nvPr/>
        </p:nvGrpSpPr>
        <p:grpSpPr>
          <a:xfrm>
            <a:off x="5468016" y="571047"/>
            <a:ext cx="846800" cy="979520"/>
            <a:chOff x="731647" y="573573"/>
            <a:chExt cx="635100" cy="734640"/>
          </a:xfrm>
        </p:grpSpPr>
        <p:grpSp>
          <p:nvGrpSpPr>
            <p:cNvPr id="11" name="Google Shape;2107;p37">
              <a:extLst>
                <a:ext uri="{FF2B5EF4-FFF2-40B4-BE49-F238E27FC236}">
                  <a16:creationId xmlns:a16="http://schemas.microsoft.com/office/drawing/2014/main" id="{F2114069-37BA-6124-B21E-BEFE9D7A1711}"/>
                </a:ext>
              </a:extLst>
            </p:cNvPr>
            <p:cNvGrpSpPr/>
            <p:nvPr/>
          </p:nvGrpSpPr>
          <p:grpSpPr>
            <a:xfrm>
              <a:off x="731647" y="573573"/>
              <a:ext cx="635100" cy="635100"/>
              <a:chOff x="917231" y="750460"/>
              <a:chExt cx="635100" cy="635100"/>
            </a:xfrm>
          </p:grpSpPr>
          <p:sp>
            <p:nvSpPr>
              <p:cNvPr id="16" name="Google Shape;2108;p37">
                <a:extLst>
                  <a:ext uri="{FF2B5EF4-FFF2-40B4-BE49-F238E27FC236}">
                    <a16:creationId xmlns:a16="http://schemas.microsoft.com/office/drawing/2014/main" id="{1AE16A38-C23F-291E-BC98-7E60566D9FCC}"/>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2109;p37">
                <a:extLst>
                  <a:ext uri="{FF2B5EF4-FFF2-40B4-BE49-F238E27FC236}">
                    <a16:creationId xmlns:a16="http://schemas.microsoft.com/office/drawing/2014/main" id="{610E89C2-388A-D78F-1E61-A2B761A26AEF}"/>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2" name="Google Shape;2110;p37">
              <a:extLst>
                <a:ext uri="{FF2B5EF4-FFF2-40B4-BE49-F238E27FC236}">
                  <a16:creationId xmlns:a16="http://schemas.microsoft.com/office/drawing/2014/main" id="{1AE4B09D-D3F9-2D86-A507-75589222F2E1}"/>
                </a:ext>
              </a:extLst>
            </p:cNvPr>
            <p:cNvGrpSpPr/>
            <p:nvPr/>
          </p:nvGrpSpPr>
          <p:grpSpPr>
            <a:xfrm>
              <a:off x="961679" y="1281213"/>
              <a:ext cx="175013" cy="27000"/>
              <a:chOff x="5662375" y="212375"/>
              <a:chExt cx="175013" cy="27000"/>
            </a:xfrm>
          </p:grpSpPr>
          <p:sp>
            <p:nvSpPr>
              <p:cNvPr id="13" name="Google Shape;2111;p37">
                <a:extLst>
                  <a:ext uri="{FF2B5EF4-FFF2-40B4-BE49-F238E27FC236}">
                    <a16:creationId xmlns:a16="http://schemas.microsoft.com/office/drawing/2014/main" id="{0C454032-757E-F47C-4B39-DA7C66A883F7}"/>
                  </a:ext>
                </a:extLst>
              </p:cNvPr>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4" name="Google Shape;2112;p37">
                <a:extLst>
                  <a:ext uri="{FF2B5EF4-FFF2-40B4-BE49-F238E27FC236}">
                    <a16:creationId xmlns:a16="http://schemas.microsoft.com/office/drawing/2014/main" id="{A4D1508C-5ABD-7EC0-AE0A-AB115C8397E0}"/>
                  </a:ext>
                </a:extLst>
              </p:cNvPr>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5" name="Google Shape;2113;p37">
                <a:extLst>
                  <a:ext uri="{FF2B5EF4-FFF2-40B4-BE49-F238E27FC236}">
                    <a16:creationId xmlns:a16="http://schemas.microsoft.com/office/drawing/2014/main" id="{16C5C3D5-26E1-02D1-4BD7-F3819890FC08}"/>
                  </a:ext>
                </a:extLst>
              </p:cNvPr>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18" name="Google Shape;2147;p37">
            <a:extLst>
              <a:ext uri="{FF2B5EF4-FFF2-40B4-BE49-F238E27FC236}">
                <a16:creationId xmlns:a16="http://schemas.microsoft.com/office/drawing/2014/main" id="{CA1057DA-24EB-D825-16FB-02D59A8731CC}"/>
              </a:ext>
            </a:extLst>
          </p:cNvPr>
          <p:cNvSpPr txBox="1">
            <a:spLocks/>
          </p:cNvSpPr>
          <p:nvPr/>
        </p:nvSpPr>
        <p:spPr>
          <a:xfrm>
            <a:off x="5621861" y="769738"/>
            <a:ext cx="609600" cy="46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9pPr>
          </a:lstStyle>
          <a:p>
            <a:r>
              <a:rPr lang="en" kern="0" dirty="0"/>
              <a:t>05</a:t>
            </a:r>
          </a:p>
        </p:txBody>
      </p:sp>
      <p:sp>
        <p:nvSpPr>
          <p:cNvPr id="19" name="Google Shape;2140;p37">
            <a:extLst>
              <a:ext uri="{FF2B5EF4-FFF2-40B4-BE49-F238E27FC236}">
                <a16:creationId xmlns:a16="http://schemas.microsoft.com/office/drawing/2014/main" id="{38757E3A-1E18-A804-FBFC-79FD76D1E064}"/>
              </a:ext>
            </a:extLst>
          </p:cNvPr>
          <p:cNvSpPr txBox="1">
            <a:spLocks/>
          </p:cNvSpPr>
          <p:nvPr/>
        </p:nvSpPr>
        <p:spPr>
          <a:xfrm>
            <a:off x="6425113" y="402183"/>
            <a:ext cx="3486800" cy="512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fr-FR" kern="0" dirty="0" err="1"/>
              <a:t>Executable</a:t>
            </a:r>
            <a:r>
              <a:rPr lang="fr-FR" kern="0" dirty="0"/>
              <a:t> Code</a:t>
            </a:r>
          </a:p>
          <a:p>
            <a:pPr>
              <a:lnSpc>
                <a:spcPct val="115000"/>
              </a:lnSpc>
            </a:pPr>
            <a:endParaRPr lang="fr-FR" kern="0" dirty="0"/>
          </a:p>
        </p:txBody>
      </p:sp>
      <p:sp>
        <p:nvSpPr>
          <p:cNvPr id="20" name="Google Shape;2139;p37">
            <a:extLst>
              <a:ext uri="{FF2B5EF4-FFF2-40B4-BE49-F238E27FC236}">
                <a16:creationId xmlns:a16="http://schemas.microsoft.com/office/drawing/2014/main" id="{E68AF3C3-BFD5-A27F-3B31-1C535C46DAD5}"/>
              </a:ext>
            </a:extLst>
          </p:cNvPr>
          <p:cNvSpPr txBox="1">
            <a:spLocks/>
          </p:cNvSpPr>
          <p:nvPr/>
        </p:nvSpPr>
        <p:spPr>
          <a:xfrm>
            <a:off x="6660105" y="825442"/>
            <a:ext cx="34868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2133" b="0" i="0" u="none" strike="noStrike" cap="none">
                <a:solidFill>
                  <a:schemeClr val="dk2"/>
                </a:solidFill>
                <a:latin typeface="Barlow Semi Condensed"/>
                <a:ea typeface="Barlow Semi Condensed"/>
                <a:cs typeface="Barlow Semi Condensed"/>
                <a:sym typeface="Barlow Semi Condensed"/>
              </a:defRPr>
            </a:lvl9pPr>
          </a:lstStyle>
          <a:p>
            <a:r>
              <a:rPr lang="fr-FR" kern="0" dirty="0"/>
              <a:t>Code</a:t>
            </a:r>
          </a:p>
          <a:p>
            <a:r>
              <a:rPr lang="fr-FR" kern="0" dirty="0"/>
              <a:t>Output</a:t>
            </a:r>
          </a:p>
          <a:p>
            <a:endParaRPr lang="fr-FR" kern="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157690A-4A0E-DB41-9F9B-A5265AE58CA6}"/>
              </a:ext>
            </a:extLst>
          </p:cNvPr>
          <p:cNvPicPr>
            <a:picLocks noChangeAspect="1"/>
          </p:cNvPicPr>
          <p:nvPr/>
        </p:nvPicPr>
        <p:blipFill>
          <a:blip r:embed="rId2"/>
          <a:stretch>
            <a:fillRect/>
          </a:stretch>
        </p:blipFill>
        <p:spPr>
          <a:xfrm>
            <a:off x="0" y="0"/>
            <a:ext cx="9577257" cy="6858000"/>
          </a:xfrm>
          <a:prstGeom prst="rect">
            <a:avLst/>
          </a:prstGeom>
        </p:spPr>
      </p:pic>
      <p:pic>
        <p:nvPicPr>
          <p:cNvPr id="5" name="Image 4">
            <a:extLst>
              <a:ext uri="{FF2B5EF4-FFF2-40B4-BE49-F238E27FC236}">
                <a16:creationId xmlns:a16="http://schemas.microsoft.com/office/drawing/2014/main" id="{7BA33BCF-A196-AA0D-46D4-443D6649D7B7}"/>
              </a:ext>
            </a:extLst>
          </p:cNvPr>
          <p:cNvPicPr>
            <a:picLocks noChangeAspect="1"/>
          </p:cNvPicPr>
          <p:nvPr/>
        </p:nvPicPr>
        <p:blipFill rotWithShape="1">
          <a:blip r:embed="rId3"/>
          <a:srcRect r="29755"/>
          <a:stretch/>
        </p:blipFill>
        <p:spPr>
          <a:xfrm>
            <a:off x="6707032" y="1382993"/>
            <a:ext cx="5484968" cy="5475007"/>
          </a:xfrm>
          <a:prstGeom prst="rect">
            <a:avLst/>
          </a:prstGeom>
        </p:spPr>
      </p:pic>
      <p:sp>
        <p:nvSpPr>
          <p:cNvPr id="6" name="Rectangle 5">
            <a:extLst>
              <a:ext uri="{FF2B5EF4-FFF2-40B4-BE49-F238E27FC236}">
                <a16:creationId xmlns:a16="http://schemas.microsoft.com/office/drawing/2014/main" id="{E35AA33D-B314-2040-4354-EFA91A902915}"/>
              </a:ext>
            </a:extLst>
          </p:cNvPr>
          <p:cNvSpPr/>
          <p:nvPr/>
        </p:nvSpPr>
        <p:spPr>
          <a:xfrm>
            <a:off x="10263674" y="1828800"/>
            <a:ext cx="1763486" cy="4012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Style.css</a:t>
            </a:r>
            <a:endParaRPr lang="LID4096" dirty="0"/>
          </a:p>
        </p:txBody>
      </p:sp>
      <p:sp>
        <p:nvSpPr>
          <p:cNvPr id="7" name="Rectangle 6">
            <a:extLst>
              <a:ext uri="{FF2B5EF4-FFF2-40B4-BE49-F238E27FC236}">
                <a16:creationId xmlns:a16="http://schemas.microsoft.com/office/drawing/2014/main" id="{32EFC806-765E-5A9A-E58B-AAE312A8C540}"/>
              </a:ext>
            </a:extLst>
          </p:cNvPr>
          <p:cNvSpPr/>
          <p:nvPr/>
        </p:nvSpPr>
        <p:spPr>
          <a:xfrm>
            <a:off x="7467600" y="290279"/>
            <a:ext cx="1763486" cy="4012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script.js</a:t>
            </a:r>
            <a:endParaRPr lang="LID4096" dirty="0"/>
          </a:p>
        </p:txBody>
      </p:sp>
    </p:spTree>
    <p:extLst>
      <p:ext uri="{BB962C8B-B14F-4D97-AF65-F5344CB8AC3E}">
        <p14:creationId xmlns:p14="http://schemas.microsoft.com/office/powerpoint/2010/main" val="873824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E02C0175-A191-78E8-7017-BD424FB3F1C7}"/>
              </a:ext>
            </a:extLst>
          </p:cNvPr>
          <p:cNvSpPr/>
          <p:nvPr/>
        </p:nvSpPr>
        <p:spPr>
          <a:xfrm>
            <a:off x="7565729" y="2593911"/>
            <a:ext cx="3694922" cy="98904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solidFill>
                  <a:schemeClr val="tx1"/>
                </a:solidFill>
              </a:rPr>
              <a:t>Storing Passwd with </a:t>
            </a:r>
            <a:r>
              <a:rPr lang="en-US" b="1" dirty="0" err="1">
                <a:solidFill>
                  <a:schemeClr val="tx1"/>
                </a:solidFill>
              </a:rPr>
              <a:t>SQLAlchemy</a:t>
            </a:r>
            <a:r>
              <a:rPr lang="en-US" b="1" dirty="0">
                <a:solidFill>
                  <a:schemeClr val="tx1"/>
                </a:solidFill>
              </a:rPr>
              <a:t>)</a:t>
            </a:r>
            <a:endParaRPr lang="LID4096" b="1" dirty="0">
              <a:solidFill>
                <a:schemeClr val="tx1"/>
              </a:solidFill>
            </a:endParaRPr>
          </a:p>
        </p:txBody>
      </p:sp>
      <p:pic>
        <p:nvPicPr>
          <p:cNvPr id="6" name="Image 5">
            <a:extLst>
              <a:ext uri="{FF2B5EF4-FFF2-40B4-BE49-F238E27FC236}">
                <a16:creationId xmlns:a16="http://schemas.microsoft.com/office/drawing/2014/main" id="{5460DA3D-1829-E473-DA42-9B386F05637A}"/>
              </a:ext>
            </a:extLst>
          </p:cNvPr>
          <p:cNvPicPr>
            <a:picLocks noChangeAspect="1"/>
          </p:cNvPicPr>
          <p:nvPr/>
        </p:nvPicPr>
        <p:blipFill>
          <a:blip r:embed="rId2"/>
          <a:stretch>
            <a:fillRect/>
          </a:stretch>
        </p:blipFill>
        <p:spPr>
          <a:xfrm>
            <a:off x="631988" y="289253"/>
            <a:ext cx="5180983" cy="6029618"/>
          </a:xfrm>
          <a:prstGeom prst="rect">
            <a:avLst/>
          </a:prstGeom>
          <a:ln>
            <a:solidFill>
              <a:schemeClr val="tx1"/>
            </a:solidFill>
          </a:ln>
          <a:effectLst>
            <a:outerShdw blurRad="292100" dist="139700" dir="2700000" algn="tl" rotWithShape="0">
              <a:srgbClr val="333333">
                <a:alpha val="65000"/>
              </a:srgbClr>
            </a:outerShdw>
          </a:effectLst>
        </p:spPr>
      </p:pic>
      <p:cxnSp>
        <p:nvCxnSpPr>
          <p:cNvPr id="7" name="Connecteur droit avec flèche 6">
            <a:extLst>
              <a:ext uri="{FF2B5EF4-FFF2-40B4-BE49-F238E27FC236}">
                <a16:creationId xmlns:a16="http://schemas.microsoft.com/office/drawing/2014/main" id="{72C41658-BBCA-FDBA-BE1B-0542C4116698}"/>
              </a:ext>
            </a:extLst>
          </p:cNvPr>
          <p:cNvCxnSpPr>
            <a:cxnSpLocks/>
          </p:cNvCxnSpPr>
          <p:nvPr/>
        </p:nvCxnSpPr>
        <p:spPr>
          <a:xfrm flipH="1">
            <a:off x="6096000" y="3083770"/>
            <a:ext cx="133116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6658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FE5C54-759D-F080-BE7D-B005EF782FC5}"/>
              </a:ext>
            </a:extLst>
          </p:cNvPr>
          <p:cNvSpPr>
            <a:spLocks noGrp="1"/>
          </p:cNvSpPr>
          <p:nvPr>
            <p:ph type="title"/>
          </p:nvPr>
        </p:nvSpPr>
        <p:spPr>
          <a:xfrm>
            <a:off x="2586977" y="1059049"/>
            <a:ext cx="6583600" cy="1438800"/>
          </a:xfrm>
        </p:spPr>
        <p:txBody>
          <a:bodyPr/>
          <a:lstStyle/>
          <a:p>
            <a:r>
              <a:rPr lang="fr-FR" sz="8000" dirty="0" err="1"/>
              <a:t>Github</a:t>
            </a:r>
            <a:r>
              <a:rPr lang="fr-FR" sz="8000" dirty="0"/>
              <a:t> </a:t>
            </a:r>
            <a:r>
              <a:rPr lang="fr-FR" sz="8000" dirty="0" err="1"/>
              <a:t>link</a:t>
            </a:r>
            <a:endParaRPr lang="LID4096" sz="8000" dirty="0"/>
          </a:p>
        </p:txBody>
      </p:sp>
      <p:sp>
        <p:nvSpPr>
          <p:cNvPr id="3" name="Sous-titre 2">
            <a:extLst>
              <a:ext uri="{FF2B5EF4-FFF2-40B4-BE49-F238E27FC236}">
                <a16:creationId xmlns:a16="http://schemas.microsoft.com/office/drawing/2014/main" id="{4C33B276-74A3-7A8A-0AC7-ED4AA60E7985}"/>
              </a:ext>
            </a:extLst>
          </p:cNvPr>
          <p:cNvSpPr>
            <a:spLocks noGrp="1"/>
          </p:cNvSpPr>
          <p:nvPr>
            <p:ph type="subTitle" idx="1"/>
          </p:nvPr>
        </p:nvSpPr>
        <p:spPr>
          <a:xfrm>
            <a:off x="2665580" y="2497849"/>
            <a:ext cx="6583600" cy="3006447"/>
          </a:xfrm>
        </p:spPr>
        <p:txBody>
          <a:bodyPr/>
          <a:lstStyle/>
          <a:p>
            <a:r>
              <a:rPr lang="fr-FR" sz="2000" dirty="0"/>
              <a:t>https://www.google.com/url?q=https://github.com/rabie-karouia/Password-Strength-Checker/tree/main/security%2520final%2520project_passwd&amp;sa=D&amp;source=editors&amp;ust=1717117801942222&amp;usg=AOvVaw1VoeUy05xFuClShGcesfS_</a:t>
            </a:r>
            <a:endParaRPr lang="LID4096" sz="2000" dirty="0"/>
          </a:p>
        </p:txBody>
      </p:sp>
      <p:sp>
        <p:nvSpPr>
          <p:cNvPr id="4" name="Rectangle 3">
            <a:extLst>
              <a:ext uri="{FF2B5EF4-FFF2-40B4-BE49-F238E27FC236}">
                <a16:creationId xmlns:a16="http://schemas.microsoft.com/office/drawing/2014/main" id="{8DE4DE9A-BCDE-3747-23EF-3F4C8DD09BC1}"/>
              </a:ext>
            </a:extLst>
          </p:cNvPr>
          <p:cNvSpPr/>
          <p:nvPr/>
        </p:nvSpPr>
        <p:spPr>
          <a:xfrm>
            <a:off x="3180183" y="4781915"/>
            <a:ext cx="5831633" cy="12129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181287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05;p63">
            <a:extLst>
              <a:ext uri="{FF2B5EF4-FFF2-40B4-BE49-F238E27FC236}">
                <a16:creationId xmlns:a16="http://schemas.microsoft.com/office/drawing/2014/main" id="{773C640E-AD99-1F52-B120-AFD98293F199}"/>
              </a:ext>
            </a:extLst>
          </p:cNvPr>
          <p:cNvSpPr txBox="1">
            <a:spLocks noGrp="1"/>
          </p:cNvSpPr>
          <p:nvPr>
            <p:ph type="title"/>
          </p:nvPr>
        </p:nvSpPr>
        <p:spPr>
          <a:xfrm>
            <a:off x="2400817" y="2683101"/>
            <a:ext cx="7247035" cy="25368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dirty="0"/>
              <a:t>Thank You!</a:t>
            </a:r>
            <a:endParaRPr sz="9600" dirty="0"/>
          </a:p>
        </p:txBody>
      </p:sp>
    </p:spTree>
    <p:extLst>
      <p:ext uri="{BB962C8B-B14F-4D97-AF65-F5344CB8AC3E}">
        <p14:creationId xmlns:p14="http://schemas.microsoft.com/office/powerpoint/2010/main" val="2471221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400" y="2974848"/>
            <a:ext cx="4267200" cy="1072800"/>
          </a:xfrm>
          <a:prstGeom prst="rect">
            <a:avLst/>
          </a:prstGeom>
        </p:spPr>
        <p:txBody>
          <a:bodyPr spcFirstLastPara="1" wrap="square" lIns="121900" tIns="121900" rIns="121900" bIns="121900" anchor="ctr" anchorCtr="0">
            <a:noAutofit/>
          </a:bodyPr>
          <a:lstStyle/>
          <a:p>
            <a:r>
              <a:rPr lang="en" sz="6267" dirty="0"/>
              <a:t>OVERVIEW</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2157" name="Google Shape;2157;p38"/>
          <p:cNvSpPr txBox="1">
            <a:spLocks noGrp="1"/>
          </p:cNvSpPr>
          <p:nvPr>
            <p:ph type="subTitle" idx="1"/>
          </p:nvPr>
        </p:nvSpPr>
        <p:spPr>
          <a:xfrm>
            <a:off x="3964300" y="3998976"/>
            <a:ext cx="4267200" cy="914400"/>
          </a:xfrm>
          <a:prstGeom prst="rect">
            <a:avLst/>
          </a:prstGeom>
        </p:spPr>
        <p:txBody>
          <a:bodyPr spcFirstLastPara="1" wrap="square" lIns="121900" tIns="121900" rIns="121900" bIns="121900" anchor="t" anchorCtr="0">
            <a:noAutofit/>
          </a:bodyPr>
          <a:lstStyle/>
          <a:p>
            <a:r>
              <a:rPr lang="fr-FR" dirty="0" err="1"/>
              <a:t>Overview</a:t>
            </a:r>
            <a:br>
              <a:rPr lang="fr-FR" dirty="0"/>
            </a:br>
            <a:r>
              <a:rPr lang="fr-FR" dirty="0"/>
              <a:t>Components</a:t>
            </a:r>
            <a:br>
              <a:rPr lang="fr-FR" dirty="0"/>
            </a:br>
            <a:r>
              <a:rPr lang="fr-FR" dirty="0" err="1"/>
              <a:t>Functional</a:t>
            </a:r>
            <a:r>
              <a:rPr lang="fr-FR" dirty="0"/>
              <a:t> Flow</a:t>
            </a:r>
            <a:br>
              <a:rPr lang="fr-FR" dirty="0"/>
            </a:br>
            <a:endParaRPr dirty="0">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4976582" y="702555"/>
            <a:ext cx="2238836" cy="2238836"/>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sp>
        <p:nvSpPr>
          <p:cNvPr id="2165" name="Google Shape;2165;p39"/>
          <p:cNvSpPr txBox="1"/>
          <p:nvPr/>
        </p:nvSpPr>
        <p:spPr>
          <a:xfrm>
            <a:off x="5336116" y="1125109"/>
            <a:ext cx="1420800" cy="427200"/>
          </a:xfrm>
          <a:prstGeom prst="rect">
            <a:avLst/>
          </a:prstGeom>
          <a:noFill/>
          <a:ln>
            <a:noFill/>
          </a:ln>
        </p:spPr>
        <p:txBody>
          <a:bodyPr spcFirstLastPara="1" wrap="square" lIns="121900" tIns="121900" rIns="121900" bIns="121900" anchor="t" anchorCtr="0">
            <a:noAutofit/>
          </a:bodyPr>
          <a:lstStyle/>
          <a:p>
            <a:pPr algn="ctr" defTabSz="1219170">
              <a:lnSpc>
                <a:spcPct val="115000"/>
              </a:lnSpc>
              <a:buClr>
                <a:srgbClr val="000000"/>
              </a:buClr>
            </a:pPr>
            <a:r>
              <a:rPr lang="en" sz="6400" kern="0" dirty="0">
                <a:solidFill>
                  <a:srgbClr val="494949"/>
                </a:solidFill>
                <a:latin typeface="African" pitchFamily="2" charset="0"/>
                <a:ea typeface="Abel"/>
                <a:cs typeface="Abel"/>
                <a:sym typeface="Abel"/>
              </a:rPr>
              <a:t>1</a:t>
            </a:r>
            <a:endParaRPr sz="6400" kern="0" dirty="0">
              <a:solidFill>
                <a:srgbClr val="494949"/>
              </a:solidFill>
              <a:latin typeface="African" pitchFamily="2" charset="0"/>
              <a:ea typeface="Abel"/>
              <a:cs typeface="Abel"/>
              <a:sym typeface="Abel"/>
            </a:endParaRPr>
          </a:p>
        </p:txBody>
      </p:sp>
      <p:sp>
        <p:nvSpPr>
          <p:cNvPr id="2177" name="Google Shape;2177;p39"/>
          <p:cNvSpPr txBox="1">
            <a:spLocks noGrp="1"/>
          </p:cNvSpPr>
          <p:nvPr>
            <p:ph type="title"/>
          </p:nvPr>
        </p:nvSpPr>
        <p:spPr>
          <a:xfrm>
            <a:off x="2793199" y="3207731"/>
            <a:ext cx="6412800" cy="768000"/>
          </a:xfrm>
          <a:prstGeom prst="rect">
            <a:avLst/>
          </a:prstGeom>
        </p:spPr>
        <p:txBody>
          <a:bodyPr spcFirstLastPara="1" wrap="square" lIns="121900" tIns="121900" rIns="121900" bIns="121900" anchor="t" anchorCtr="0">
            <a:noAutofit/>
          </a:bodyPr>
          <a:lstStyle/>
          <a:p>
            <a:r>
              <a:rPr lang="en-US" sz="3733" dirty="0"/>
              <a:t>Purpose </a:t>
            </a:r>
            <a:endParaRPr dirty="0"/>
          </a:p>
        </p:txBody>
      </p:sp>
      <p:sp>
        <p:nvSpPr>
          <p:cNvPr id="2178" name="Google Shape;2178;p39"/>
          <p:cNvSpPr txBox="1">
            <a:spLocks noGrp="1"/>
          </p:cNvSpPr>
          <p:nvPr>
            <p:ph type="subTitle" idx="1"/>
          </p:nvPr>
        </p:nvSpPr>
        <p:spPr>
          <a:xfrm>
            <a:off x="1348965" y="4007291"/>
            <a:ext cx="9623835" cy="1512000"/>
          </a:xfrm>
          <a:prstGeom prst="rect">
            <a:avLst/>
          </a:prstGeom>
        </p:spPr>
        <p:txBody>
          <a:bodyPr spcFirstLastPara="1" wrap="square" lIns="121900" tIns="121900" rIns="121900" bIns="121900" anchor="t" anchorCtr="0">
            <a:noAutofit/>
          </a:bodyPr>
          <a:lstStyle/>
          <a:p>
            <a:pPr algn="l">
              <a:buClr>
                <a:schemeClr val="dk1"/>
              </a:buClr>
              <a:buSzPts val="1100"/>
            </a:pPr>
            <a:r>
              <a:rPr lang="en-US" sz="2667" dirty="0">
                <a:sym typeface="Wingdings" panose="05000000000000000000" pitchFamily="2" charset="2"/>
              </a:rPr>
              <a:t> </a:t>
            </a:r>
            <a:r>
              <a:rPr lang="en-US" sz="2667" dirty="0"/>
              <a:t>The purpose of this project is to delve into the intricacies of password strength and the role of password strength checkers in enhancing cybersecurity. By understanding the criteria for assessing password strength and leveraging advanced algorithms, we aim to equip users with the knowledge and tools needed to create and maintain secure passwords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22CE8C62-636D-B106-1CD0-6C79F568CF66}"/>
              </a:ext>
            </a:extLst>
          </p:cNvPr>
          <p:cNvSpPr>
            <a:spLocks noGrp="1"/>
          </p:cNvSpPr>
          <p:nvPr>
            <p:ph type="subTitle" idx="1"/>
          </p:nvPr>
        </p:nvSpPr>
        <p:spPr/>
        <p:txBody>
          <a:bodyPr/>
          <a:lstStyle/>
          <a:p>
            <a:r>
              <a:rPr lang="fr-FR" altLang="LID4096" dirty="0">
                <a:solidFill>
                  <a:schemeClr val="tx1"/>
                </a:solidFill>
                <a:latin typeface="Arial" panose="020B0604020202020204" pitchFamily="34" charset="0"/>
                <a:sym typeface="Wingdings" panose="05000000000000000000" pitchFamily="2" charset="2"/>
              </a:rPr>
              <a:t> </a:t>
            </a:r>
            <a:r>
              <a:rPr lang="LID4096" altLang="LID4096" dirty="0">
                <a:solidFill>
                  <a:schemeClr val="tx1"/>
                </a:solidFill>
                <a:latin typeface="Arial" panose="020B0604020202020204" pitchFamily="34" charset="0"/>
              </a:rPr>
              <a:t>The project aims to develop a password strength checker tool that evaluates passwords based on length, complexity, and uniqueness, providing users with insights and guiding them towards best practices for password security.</a:t>
            </a:r>
          </a:p>
          <a:p>
            <a:endParaRPr lang="LID4096" dirty="0"/>
          </a:p>
        </p:txBody>
      </p:sp>
      <p:sp>
        <p:nvSpPr>
          <p:cNvPr id="3" name="Titre 2">
            <a:extLst>
              <a:ext uri="{FF2B5EF4-FFF2-40B4-BE49-F238E27FC236}">
                <a16:creationId xmlns:a16="http://schemas.microsoft.com/office/drawing/2014/main" id="{E5FFDFCE-DCC3-B7C7-8FF5-3E90310F2A26}"/>
              </a:ext>
            </a:extLst>
          </p:cNvPr>
          <p:cNvSpPr>
            <a:spLocks noGrp="1"/>
          </p:cNvSpPr>
          <p:nvPr>
            <p:ph type="title"/>
          </p:nvPr>
        </p:nvSpPr>
        <p:spPr/>
        <p:txBody>
          <a:bodyPr/>
          <a:lstStyle/>
          <a:p>
            <a:r>
              <a:rPr lang="fr-FR" sz="3733" b="1" dirty="0"/>
              <a:t>Scope</a:t>
            </a:r>
            <a:endParaRPr lang="LID4096" dirty="0"/>
          </a:p>
        </p:txBody>
      </p:sp>
      <p:grpSp>
        <p:nvGrpSpPr>
          <p:cNvPr id="4" name="Google Shape;2162;p39">
            <a:extLst>
              <a:ext uri="{FF2B5EF4-FFF2-40B4-BE49-F238E27FC236}">
                <a16:creationId xmlns:a16="http://schemas.microsoft.com/office/drawing/2014/main" id="{99DA175F-8C58-198A-EDBE-0121A672E29F}"/>
              </a:ext>
            </a:extLst>
          </p:cNvPr>
          <p:cNvGrpSpPr/>
          <p:nvPr/>
        </p:nvGrpSpPr>
        <p:grpSpPr>
          <a:xfrm>
            <a:off x="4976582" y="702555"/>
            <a:ext cx="2238836" cy="2238836"/>
            <a:chOff x="3614228" y="234880"/>
            <a:chExt cx="1915500" cy="1915500"/>
          </a:xfrm>
        </p:grpSpPr>
        <p:sp>
          <p:nvSpPr>
            <p:cNvPr id="5" name="Google Shape;2163;p39">
              <a:extLst>
                <a:ext uri="{FF2B5EF4-FFF2-40B4-BE49-F238E27FC236}">
                  <a16:creationId xmlns:a16="http://schemas.microsoft.com/office/drawing/2014/main" id="{95F9A240-46A9-F749-E79F-8F8A259E06E6}"/>
                </a:ext>
              </a:extLst>
            </p:cNvPr>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 name="Google Shape;2164;p39">
              <a:extLst>
                <a:ext uri="{FF2B5EF4-FFF2-40B4-BE49-F238E27FC236}">
                  <a16:creationId xmlns:a16="http://schemas.microsoft.com/office/drawing/2014/main" id="{34CF0A24-7358-D733-2213-C4D6BC007F23}"/>
                </a:ext>
              </a:extLst>
            </p:cNvPr>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7" name="Google Shape;2165;p39">
            <a:extLst>
              <a:ext uri="{FF2B5EF4-FFF2-40B4-BE49-F238E27FC236}">
                <a16:creationId xmlns:a16="http://schemas.microsoft.com/office/drawing/2014/main" id="{3542F9A7-C13E-EF7A-87E8-4FFD579E6898}"/>
              </a:ext>
            </a:extLst>
          </p:cNvPr>
          <p:cNvSpPr txBox="1"/>
          <p:nvPr/>
        </p:nvSpPr>
        <p:spPr>
          <a:xfrm>
            <a:off x="5336116" y="1125109"/>
            <a:ext cx="1420800" cy="427200"/>
          </a:xfrm>
          <a:prstGeom prst="rect">
            <a:avLst/>
          </a:prstGeom>
          <a:noFill/>
          <a:ln>
            <a:noFill/>
          </a:ln>
        </p:spPr>
        <p:txBody>
          <a:bodyPr spcFirstLastPara="1" wrap="square" lIns="121900" tIns="121900" rIns="121900" bIns="121900" anchor="t" anchorCtr="0">
            <a:noAutofit/>
          </a:bodyPr>
          <a:lstStyle/>
          <a:p>
            <a:pPr algn="ctr" defTabSz="1219170">
              <a:lnSpc>
                <a:spcPct val="115000"/>
              </a:lnSpc>
              <a:buClr>
                <a:srgbClr val="000000"/>
              </a:buClr>
            </a:pPr>
            <a:r>
              <a:rPr lang="en" sz="6400" kern="0" dirty="0">
                <a:solidFill>
                  <a:srgbClr val="494949"/>
                </a:solidFill>
                <a:latin typeface="African" pitchFamily="2" charset="0"/>
                <a:ea typeface="Abel"/>
                <a:cs typeface="Abel"/>
                <a:sym typeface="Abel"/>
              </a:rPr>
              <a:t>2</a:t>
            </a:r>
            <a:endParaRPr sz="6400" kern="0" dirty="0">
              <a:solidFill>
                <a:srgbClr val="494949"/>
              </a:solidFill>
              <a:latin typeface="African" pitchFamily="2" charset="0"/>
              <a:ea typeface="Abel"/>
              <a:cs typeface="Abel"/>
              <a:sym typeface="Abel"/>
            </a:endParaRPr>
          </a:p>
        </p:txBody>
      </p:sp>
    </p:spTree>
    <p:extLst>
      <p:ext uri="{BB962C8B-B14F-4D97-AF65-F5344CB8AC3E}">
        <p14:creationId xmlns:p14="http://schemas.microsoft.com/office/powerpoint/2010/main" val="417348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B022122D-4F9F-D6D7-CD0B-8883989DB56E}"/>
              </a:ext>
            </a:extLst>
          </p:cNvPr>
          <p:cNvSpPr>
            <a:spLocks noGrp="1"/>
          </p:cNvSpPr>
          <p:nvPr>
            <p:ph type="body" idx="1"/>
          </p:nvPr>
        </p:nvSpPr>
        <p:spPr>
          <a:xfrm>
            <a:off x="2212126" y="1109800"/>
            <a:ext cx="8984609" cy="4638400"/>
          </a:xfrm>
        </p:spPr>
        <p:txBody>
          <a:bodyPr/>
          <a:lstStyle/>
          <a:p>
            <a:pPr marL="139700" marR="0" lvl="0" indent="0" algn="l" defTabSz="914400" rtl="0" eaLnBrk="1" fontAlgn="auto" latinLnBrk="0" hangingPunct="1">
              <a:lnSpc>
                <a:spcPct val="200000"/>
              </a:lnSpc>
              <a:spcBef>
                <a:spcPts val="0"/>
              </a:spcBef>
              <a:spcAft>
                <a:spcPts val="0"/>
              </a:spcAft>
              <a:buClr>
                <a:srgbClr val="1F1C51"/>
              </a:buClr>
              <a:buSzPts val="1400"/>
              <a:buFont typeface="DM Sans"/>
              <a:buNone/>
              <a:tabLst/>
              <a:defRPr/>
            </a:pPr>
            <a:r>
              <a:rPr kumimoji="0" lang="en-US" sz="1800" b="1" i="0" u="sng"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DM Sans"/>
                <a:sym typeface="DM Sans"/>
              </a:rPr>
              <a:t>User Characteristics: </a:t>
            </a:r>
          </a:p>
          <a:p>
            <a:pPr marL="139700" marR="0" lvl="0" indent="0" algn="l" defTabSz="914400" rtl="0" eaLnBrk="1" fontAlgn="auto" latinLnBrk="0" hangingPunct="1">
              <a:lnSpc>
                <a:spcPct val="200000"/>
              </a:lnSpc>
              <a:spcBef>
                <a:spcPts val="0"/>
              </a:spcBef>
              <a:spcAft>
                <a:spcPts val="0"/>
              </a:spcAft>
              <a:buClr>
                <a:srgbClr val="1F1C51"/>
              </a:buClr>
              <a:buSzPts val="1400"/>
              <a:buFont typeface="DM Sans"/>
              <a:buNone/>
              <a:tabLst/>
              <a:defRPr/>
            </a:pPr>
            <a:r>
              <a:rPr kumimoji="0" lang="en-US" sz="1400" b="0" i="0" u="none" strike="noStrike" kern="0" cap="none" spc="0" normalizeH="0" baseline="0" noProof="0" dirty="0">
                <a:ln>
                  <a:noFill/>
                </a:ln>
                <a:solidFill>
                  <a:srgbClr val="1F1C51"/>
                </a:solidFill>
                <a:effectLst/>
                <a:uLnTx/>
                <a:uFillTx/>
                <a:latin typeface="DM Sans"/>
                <a:sym typeface="DM Sans"/>
              </a:rPr>
              <a:t>The password strength checker system caters to a broad range of users, including </a:t>
            </a:r>
            <a:r>
              <a:rPr kumimoji="0" lang="en-US" sz="1400" b="1" i="0" u="none" strike="noStrike" kern="0" cap="none" spc="0" normalizeH="0" baseline="0" noProof="0" dirty="0">
                <a:ln>
                  <a:noFill/>
                </a:ln>
                <a:solidFill>
                  <a:srgbClr val="1F1C51"/>
                </a:solidFill>
                <a:effectLst/>
                <a:uLnTx/>
                <a:uFillTx/>
                <a:latin typeface="DM Sans"/>
                <a:sym typeface="DM Sans"/>
              </a:rPr>
              <a:t>individuals</a:t>
            </a:r>
            <a:r>
              <a:rPr kumimoji="0" lang="en-US" sz="1400" b="0" i="0" u="none" strike="noStrike" kern="0" cap="none" spc="0" normalizeH="0" baseline="0" noProof="0" dirty="0">
                <a:ln>
                  <a:noFill/>
                </a:ln>
                <a:solidFill>
                  <a:srgbClr val="1F1C51"/>
                </a:solidFill>
                <a:effectLst/>
                <a:uLnTx/>
                <a:uFillTx/>
                <a:latin typeface="DM Sans"/>
                <a:sym typeface="DM Sans"/>
              </a:rPr>
              <a:t>, </a:t>
            </a:r>
            <a:r>
              <a:rPr kumimoji="0" lang="en-US" sz="1400" b="1" i="0" u="none" strike="noStrike" kern="0" cap="none" spc="0" normalizeH="0" baseline="0" noProof="0" dirty="0">
                <a:ln>
                  <a:noFill/>
                </a:ln>
                <a:solidFill>
                  <a:srgbClr val="1F1C51"/>
                </a:solidFill>
                <a:effectLst/>
                <a:uLnTx/>
                <a:uFillTx/>
                <a:latin typeface="DM Sans"/>
                <a:sym typeface="DM Sans"/>
              </a:rPr>
              <a:t>businesses</a:t>
            </a:r>
            <a:r>
              <a:rPr kumimoji="0" lang="en-US" sz="1400" b="0" i="0" u="none" strike="noStrike" kern="0" cap="none" spc="0" normalizeH="0" baseline="0" noProof="0" dirty="0">
                <a:ln>
                  <a:noFill/>
                </a:ln>
                <a:solidFill>
                  <a:srgbClr val="1F1C51"/>
                </a:solidFill>
                <a:effectLst/>
                <a:uLnTx/>
                <a:uFillTx/>
                <a:latin typeface="DM Sans"/>
                <a:sym typeface="DM Sans"/>
              </a:rPr>
              <a:t>, and </a:t>
            </a:r>
            <a:r>
              <a:rPr kumimoji="0" lang="en-US" sz="1400" b="1" i="0" u="none" strike="noStrike" kern="0" cap="none" spc="0" normalizeH="0" baseline="0" noProof="0" dirty="0">
                <a:ln>
                  <a:noFill/>
                </a:ln>
                <a:solidFill>
                  <a:srgbClr val="1F1C51"/>
                </a:solidFill>
                <a:effectLst/>
                <a:uLnTx/>
                <a:uFillTx/>
                <a:latin typeface="DM Sans"/>
                <a:sym typeface="DM Sans"/>
              </a:rPr>
              <a:t>organizations</a:t>
            </a:r>
            <a:r>
              <a:rPr kumimoji="0" lang="en-US" sz="1400" b="0" i="0" u="none" strike="noStrike" kern="0" cap="none" spc="0" normalizeH="0" baseline="0" noProof="0" dirty="0">
                <a:ln>
                  <a:noFill/>
                </a:ln>
                <a:solidFill>
                  <a:srgbClr val="1F1C51"/>
                </a:solidFill>
                <a:effectLst/>
                <a:uLnTx/>
                <a:uFillTx/>
                <a:latin typeface="DM Sans"/>
                <a:sym typeface="DM Sans"/>
              </a:rPr>
              <a:t> seeking to </a:t>
            </a:r>
            <a:r>
              <a:rPr kumimoji="0" lang="en-US" sz="1400" b="1" i="0" u="none" strike="noStrike" kern="0" cap="none" spc="0" normalizeH="0" baseline="0" noProof="0" dirty="0">
                <a:ln>
                  <a:noFill/>
                </a:ln>
                <a:solidFill>
                  <a:srgbClr val="1F1C51"/>
                </a:solidFill>
                <a:effectLst/>
                <a:uLnTx/>
                <a:uFillTx/>
                <a:latin typeface="DM Sans"/>
                <a:sym typeface="DM Sans"/>
              </a:rPr>
              <a:t>enhance their cybersecurity posture</a:t>
            </a:r>
            <a:r>
              <a:rPr kumimoji="0" lang="en-US" sz="1400" b="0" i="0" u="none" strike="noStrike" kern="0" cap="none" spc="0" normalizeH="0" baseline="0" noProof="0" dirty="0">
                <a:ln>
                  <a:noFill/>
                </a:ln>
                <a:solidFill>
                  <a:srgbClr val="1F1C51"/>
                </a:solidFill>
                <a:effectLst/>
                <a:uLnTx/>
                <a:uFillTx/>
                <a:latin typeface="DM Sans"/>
                <a:sym typeface="DM Sans"/>
              </a:rPr>
              <a:t>. It is designed for users who </a:t>
            </a:r>
            <a:r>
              <a:rPr kumimoji="0" lang="en-US" sz="1400" b="1" i="0" u="none" strike="noStrike" kern="0" cap="none" spc="0" normalizeH="0" baseline="0" noProof="0" dirty="0">
                <a:ln>
                  <a:noFill/>
                </a:ln>
                <a:solidFill>
                  <a:srgbClr val="1F1C51"/>
                </a:solidFill>
                <a:effectLst/>
                <a:uLnTx/>
                <a:uFillTx/>
                <a:latin typeface="DM Sans"/>
                <a:sym typeface="DM Sans"/>
              </a:rPr>
              <a:t>value security </a:t>
            </a:r>
            <a:r>
              <a:rPr kumimoji="0" lang="en-US" sz="1400" b="0" i="0" u="none" strike="noStrike" kern="0" cap="none" spc="0" normalizeH="0" baseline="0" noProof="0" dirty="0">
                <a:ln>
                  <a:noFill/>
                </a:ln>
                <a:solidFill>
                  <a:srgbClr val="1F1C51"/>
                </a:solidFill>
                <a:effectLst/>
                <a:uLnTx/>
                <a:uFillTx/>
                <a:latin typeface="DM Sans"/>
                <a:sym typeface="DM Sans"/>
              </a:rPr>
              <a:t>and aim to create and maintain strong passwords to protect their digital assets.</a:t>
            </a:r>
          </a:p>
          <a:p>
            <a:pPr marL="139700" marR="0" lvl="0" indent="0" algn="l" defTabSz="914400" rtl="0" eaLnBrk="1" fontAlgn="auto" latinLnBrk="0" hangingPunct="1">
              <a:lnSpc>
                <a:spcPct val="200000"/>
              </a:lnSpc>
              <a:spcBef>
                <a:spcPts val="0"/>
              </a:spcBef>
              <a:spcAft>
                <a:spcPts val="0"/>
              </a:spcAft>
              <a:buClr>
                <a:srgbClr val="1F1C51"/>
              </a:buClr>
              <a:buSzPts val="1400"/>
              <a:buFont typeface="DM Sans"/>
              <a:buNone/>
              <a:tabLst/>
              <a:defRPr/>
            </a:pPr>
            <a:endParaRPr kumimoji="0" lang="en-US" sz="1400" b="1" i="0" u="sng" strike="noStrike" kern="0" cap="none" spc="0" normalizeH="0" baseline="0" noProof="0" dirty="0">
              <a:ln>
                <a:noFill/>
              </a:ln>
              <a:solidFill>
                <a:srgbClr val="1F1C51"/>
              </a:solidFill>
              <a:effectLst>
                <a:outerShdw blurRad="38100" dist="38100" dir="2700000" algn="tl">
                  <a:srgbClr val="000000">
                    <a:alpha val="43137"/>
                  </a:srgbClr>
                </a:outerShdw>
              </a:effectLst>
              <a:uLnTx/>
              <a:uFillTx/>
              <a:latin typeface="DM Sans"/>
              <a:sym typeface="DM Sans"/>
            </a:endParaRPr>
          </a:p>
          <a:p>
            <a:pPr marL="139700" marR="0" lvl="0" indent="0" algn="l" defTabSz="914400" rtl="0" eaLnBrk="1" fontAlgn="auto" latinLnBrk="0" hangingPunct="1">
              <a:lnSpc>
                <a:spcPct val="200000"/>
              </a:lnSpc>
              <a:spcBef>
                <a:spcPts val="0"/>
              </a:spcBef>
              <a:spcAft>
                <a:spcPts val="0"/>
              </a:spcAft>
              <a:buClr>
                <a:srgbClr val="1F1C51"/>
              </a:buClr>
              <a:buSzPts val="1400"/>
              <a:buFont typeface="DM Sans"/>
              <a:buNone/>
              <a:tabLst/>
              <a:defRPr/>
            </a:pPr>
            <a:r>
              <a:rPr kumimoji="0" lang="en-US" sz="1800" b="1" i="0" u="sng"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DM Sans"/>
                <a:sym typeface="DM Sans"/>
              </a:rPr>
              <a:t>General Constraints: </a:t>
            </a:r>
          </a:p>
          <a:p>
            <a:pPr marL="139700" marR="0" lvl="0" indent="0" algn="l" defTabSz="914400" rtl="0" eaLnBrk="1" fontAlgn="auto" latinLnBrk="0" hangingPunct="1">
              <a:lnSpc>
                <a:spcPct val="200000"/>
              </a:lnSpc>
              <a:spcBef>
                <a:spcPts val="0"/>
              </a:spcBef>
              <a:spcAft>
                <a:spcPts val="0"/>
              </a:spcAft>
              <a:buClr>
                <a:srgbClr val="1F1C51"/>
              </a:buClr>
              <a:buSzPts val="1400"/>
              <a:buFont typeface="DM Sans"/>
              <a:buNone/>
              <a:tabLst/>
              <a:defRPr/>
            </a:pPr>
            <a:r>
              <a:rPr kumimoji="0" lang="en-US" sz="1400" b="0" i="0" u="none" strike="noStrike" kern="0" cap="none" spc="0" normalizeH="0" baseline="0" noProof="0" dirty="0">
                <a:ln>
                  <a:noFill/>
                </a:ln>
                <a:solidFill>
                  <a:srgbClr val="1F1C51"/>
                </a:solidFill>
                <a:effectLst/>
                <a:uLnTx/>
                <a:uFillTx/>
                <a:latin typeface="DM Sans"/>
                <a:sym typeface="DM Sans"/>
              </a:rPr>
              <a:t>Effective operation of the password strength checker system and secure database requires:</a:t>
            </a:r>
          </a:p>
          <a:p>
            <a:pPr marL="457200" marR="0" lvl="0" indent="-317500" algn="l" defTabSz="914400" rtl="0" eaLnBrk="1" fontAlgn="auto" latinLnBrk="0" hangingPunct="1">
              <a:lnSpc>
                <a:spcPct val="200000"/>
              </a:lnSpc>
              <a:spcBef>
                <a:spcPts val="0"/>
              </a:spcBef>
              <a:spcAft>
                <a:spcPts val="0"/>
              </a:spcAft>
              <a:buClr>
                <a:srgbClr val="1F1C51"/>
              </a:buClr>
              <a:buSzPts val="1400"/>
              <a:buFont typeface="Wingdings" panose="05000000000000000000" pitchFamily="2" charset="2"/>
              <a:buChar char="Ø"/>
              <a:tabLst/>
              <a:defRPr/>
            </a:pPr>
            <a:r>
              <a:rPr kumimoji="0" lang="en-US" sz="1400" b="0" i="0" u="none" strike="noStrike" kern="0" cap="none" spc="0" normalizeH="0" baseline="0" noProof="0" dirty="0">
                <a:ln>
                  <a:noFill/>
                </a:ln>
                <a:solidFill>
                  <a:srgbClr val="1F1C51"/>
                </a:solidFill>
                <a:effectLst/>
                <a:uLnTx/>
                <a:uFillTx/>
                <a:latin typeface="DM Sans"/>
                <a:sym typeface="DM Sans"/>
              </a:rPr>
              <a:t>Reliable internet access and a modern web browser for users.</a:t>
            </a:r>
          </a:p>
          <a:p>
            <a:pPr marL="457200" marR="0" lvl="0" indent="-317500" algn="l" defTabSz="914400" rtl="0" eaLnBrk="1" fontAlgn="auto" latinLnBrk="0" hangingPunct="1">
              <a:lnSpc>
                <a:spcPct val="200000"/>
              </a:lnSpc>
              <a:spcBef>
                <a:spcPts val="0"/>
              </a:spcBef>
              <a:spcAft>
                <a:spcPts val="0"/>
              </a:spcAft>
              <a:buClr>
                <a:srgbClr val="1F1C51"/>
              </a:buClr>
              <a:buSzPts val="1400"/>
              <a:buFont typeface="Wingdings" panose="05000000000000000000" pitchFamily="2" charset="2"/>
              <a:buChar char="Ø"/>
              <a:tabLst/>
              <a:defRPr/>
            </a:pPr>
            <a:r>
              <a:rPr kumimoji="0" lang="en-US" sz="1400" b="0" i="0" u="none" strike="noStrike" kern="0" cap="none" spc="0" normalizeH="0" baseline="0" noProof="0" dirty="0">
                <a:ln>
                  <a:noFill/>
                </a:ln>
                <a:solidFill>
                  <a:srgbClr val="1F1C51"/>
                </a:solidFill>
                <a:effectLst/>
                <a:uLnTx/>
                <a:uFillTx/>
                <a:latin typeface="DM Sans"/>
                <a:sym typeface="DM Sans"/>
              </a:rPr>
              <a:t>Backend infrastructure for securely storing and managing hashed and salted passwords.</a:t>
            </a:r>
          </a:p>
          <a:p>
            <a:pPr marL="457200" marR="0" lvl="0" indent="-317500" algn="l" defTabSz="914400" rtl="0" eaLnBrk="1" fontAlgn="auto" latinLnBrk="0" hangingPunct="1">
              <a:lnSpc>
                <a:spcPct val="200000"/>
              </a:lnSpc>
              <a:spcBef>
                <a:spcPts val="0"/>
              </a:spcBef>
              <a:spcAft>
                <a:spcPts val="0"/>
              </a:spcAft>
              <a:buClr>
                <a:srgbClr val="1F1C51"/>
              </a:buClr>
              <a:buSzPts val="1400"/>
              <a:buFont typeface="Wingdings" panose="05000000000000000000" pitchFamily="2" charset="2"/>
              <a:buChar char="Ø"/>
              <a:tabLst/>
              <a:defRPr/>
            </a:pPr>
            <a:r>
              <a:rPr kumimoji="0" lang="en-US" sz="1400" b="0" i="0" u="none" strike="noStrike" kern="0" cap="none" spc="0" normalizeH="0" baseline="0" noProof="0" dirty="0">
                <a:ln>
                  <a:noFill/>
                </a:ln>
                <a:solidFill>
                  <a:srgbClr val="1F1C51"/>
                </a:solidFill>
                <a:effectLst/>
                <a:uLnTx/>
                <a:uFillTx/>
                <a:latin typeface="DM Sans"/>
                <a:sym typeface="DM Sans"/>
              </a:rPr>
              <a:t>Implementation of industry-standard encryption techniques to safeguard sensitive data.</a:t>
            </a:r>
          </a:p>
          <a:p>
            <a:pPr marL="457200" marR="0" lvl="0" indent="-317500" algn="l" defTabSz="914400" rtl="0" eaLnBrk="1" fontAlgn="auto" latinLnBrk="0" hangingPunct="1">
              <a:lnSpc>
                <a:spcPct val="200000"/>
              </a:lnSpc>
              <a:spcBef>
                <a:spcPts val="0"/>
              </a:spcBef>
              <a:spcAft>
                <a:spcPts val="0"/>
              </a:spcAft>
              <a:buClr>
                <a:srgbClr val="1F1C51"/>
              </a:buClr>
              <a:buSzPts val="1400"/>
              <a:buFont typeface="Wingdings" panose="05000000000000000000" pitchFamily="2" charset="2"/>
              <a:buChar char="Ø"/>
              <a:tabLst/>
              <a:defRPr/>
            </a:pPr>
            <a:r>
              <a:rPr kumimoji="0" lang="en-US" sz="1400" b="0" i="0" u="none" strike="noStrike" kern="0" cap="none" spc="0" normalizeH="0" baseline="0" noProof="0" dirty="0">
                <a:ln>
                  <a:noFill/>
                </a:ln>
                <a:solidFill>
                  <a:srgbClr val="1F1C51"/>
                </a:solidFill>
                <a:effectLst/>
                <a:uLnTx/>
                <a:uFillTx/>
                <a:latin typeface="DM Sans"/>
                <a:sym typeface="DM Sans"/>
              </a:rPr>
              <a:t>Compliance with relevant data protection regulations and cybersecurity best practices.</a:t>
            </a:r>
          </a:p>
          <a:p>
            <a:pPr marL="139700" marR="0" lvl="0" indent="0" algn="l" defTabSz="914400" rtl="0" eaLnBrk="1" fontAlgn="auto" latinLnBrk="0" hangingPunct="1">
              <a:lnSpc>
                <a:spcPct val="200000"/>
              </a:lnSpc>
              <a:spcBef>
                <a:spcPts val="0"/>
              </a:spcBef>
              <a:spcAft>
                <a:spcPts val="0"/>
              </a:spcAft>
              <a:buClr>
                <a:srgbClr val="1F1C51"/>
              </a:buClr>
              <a:buSzPts val="1400"/>
              <a:buFont typeface="DM Sans"/>
              <a:buNone/>
              <a:tabLst/>
              <a:defRPr/>
            </a:pPr>
            <a:endParaRPr kumimoji="0" lang="LID4096" sz="1400" b="0" i="0" u="none" strike="noStrike" kern="0" cap="none" spc="0" normalizeH="0" baseline="0" noProof="0" dirty="0">
              <a:ln>
                <a:noFill/>
              </a:ln>
              <a:solidFill>
                <a:srgbClr val="1F1C51"/>
              </a:solidFill>
              <a:effectLst/>
              <a:uLnTx/>
              <a:uFillTx/>
              <a:latin typeface="DM Sans"/>
              <a:sym typeface="DM Sans"/>
            </a:endParaRPr>
          </a:p>
          <a:p>
            <a:pPr>
              <a:lnSpc>
                <a:spcPct val="200000"/>
              </a:lnSpc>
            </a:pPr>
            <a:endParaRPr lang="LID4096" dirty="0"/>
          </a:p>
        </p:txBody>
      </p:sp>
    </p:spTree>
    <p:extLst>
      <p:ext uri="{BB962C8B-B14F-4D97-AF65-F5344CB8AC3E}">
        <p14:creationId xmlns:p14="http://schemas.microsoft.com/office/powerpoint/2010/main" val="47443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11880B8-DF87-0AB7-7575-334E8CFC59AA}"/>
              </a:ext>
            </a:extLst>
          </p:cNvPr>
          <p:cNvSpPr>
            <a:spLocks noGrp="1"/>
          </p:cNvSpPr>
          <p:nvPr>
            <p:ph type="title"/>
          </p:nvPr>
        </p:nvSpPr>
        <p:spPr>
          <a:xfrm>
            <a:off x="1480582" y="728782"/>
            <a:ext cx="6412800" cy="768000"/>
          </a:xfrm>
        </p:spPr>
        <p:txBody>
          <a:bodyPr/>
          <a:lstStyle/>
          <a:p>
            <a:r>
              <a:rPr lang="fr-FR" b="1" dirty="0"/>
              <a:t>Product Perspective</a:t>
            </a:r>
            <a:endParaRPr lang="LID4096" dirty="0"/>
          </a:p>
        </p:txBody>
      </p:sp>
      <p:sp>
        <p:nvSpPr>
          <p:cNvPr id="4" name="Espace réservé du texte 1">
            <a:extLst>
              <a:ext uri="{FF2B5EF4-FFF2-40B4-BE49-F238E27FC236}">
                <a16:creationId xmlns:a16="http://schemas.microsoft.com/office/drawing/2014/main" id="{00F74482-9116-ADF8-AD58-BDDDEF46EC51}"/>
              </a:ext>
            </a:extLst>
          </p:cNvPr>
          <p:cNvSpPr>
            <a:spLocks noGrp="1"/>
          </p:cNvSpPr>
          <p:nvPr>
            <p:ph type="subTitle" idx="1"/>
          </p:nvPr>
        </p:nvSpPr>
        <p:spPr>
          <a:xfrm>
            <a:off x="1396417" y="1841922"/>
            <a:ext cx="9399166" cy="1512887"/>
          </a:xfrm>
        </p:spPr>
        <p:txBody>
          <a:bodyPr/>
          <a:lstStyle/>
          <a:p>
            <a:pPr algn="l">
              <a:lnSpc>
                <a:spcPct val="150000"/>
              </a:lnSpc>
            </a:pPr>
            <a:r>
              <a:rPr lang="en-US" dirty="0"/>
              <a:t>The core elements of our password strength checker system include:</a:t>
            </a:r>
          </a:p>
          <a:p>
            <a:pPr marL="482600" indent="-342900" algn="l">
              <a:lnSpc>
                <a:spcPct val="150000"/>
              </a:lnSpc>
              <a:buFont typeface="+mj-lt"/>
              <a:buAutoNum type="arabicPeriod"/>
            </a:pPr>
            <a:r>
              <a:rPr lang="en-US" b="1" u="sng" dirty="0">
                <a:effectLst>
                  <a:outerShdw blurRad="38100" dist="38100" dir="2700000" algn="tl">
                    <a:srgbClr val="000000">
                      <a:alpha val="43137"/>
                    </a:srgbClr>
                  </a:outerShdw>
                </a:effectLst>
              </a:rPr>
              <a:t>Password Input: </a:t>
            </a:r>
            <a:r>
              <a:rPr lang="en-US" dirty="0"/>
              <a:t>Users provide their passwords, which are then evaluated for strength.</a:t>
            </a:r>
          </a:p>
          <a:p>
            <a:pPr marL="482600" indent="-342900" algn="l">
              <a:lnSpc>
                <a:spcPct val="150000"/>
              </a:lnSpc>
              <a:buFont typeface="+mj-lt"/>
              <a:buAutoNum type="arabicPeriod"/>
            </a:pPr>
            <a:r>
              <a:rPr lang="en-US" b="1" u="sng" dirty="0">
                <a:effectLst>
                  <a:outerShdw blurRad="38100" dist="38100" dir="2700000" algn="tl">
                    <a:srgbClr val="000000">
                      <a:alpha val="43137"/>
                    </a:srgbClr>
                  </a:outerShdw>
                </a:effectLst>
              </a:rPr>
              <a:t>Strength Evaluation: </a:t>
            </a:r>
            <a:r>
              <a:rPr lang="en-US" dirty="0"/>
              <a:t>The system analyzes passwords based on criteria such as length, complexity, and uniqueness.</a:t>
            </a:r>
          </a:p>
          <a:p>
            <a:pPr marL="482600" indent="-342900" algn="l">
              <a:lnSpc>
                <a:spcPct val="150000"/>
              </a:lnSpc>
              <a:buFont typeface="+mj-lt"/>
              <a:buAutoNum type="arabicPeriod"/>
            </a:pPr>
            <a:r>
              <a:rPr lang="en-US" b="1" u="sng" dirty="0">
                <a:effectLst>
                  <a:outerShdw blurRad="38100" dist="38100" dir="2700000" algn="tl">
                    <a:srgbClr val="000000">
                      <a:alpha val="43137"/>
                    </a:srgbClr>
                  </a:outerShdw>
                </a:effectLst>
              </a:rPr>
              <a:t>Secure Database: </a:t>
            </a:r>
            <a:r>
              <a:rPr lang="en-US" dirty="0"/>
              <a:t>Hashed and salted passwords are securely stored in a database, safeguarding them against unauthorized access.</a:t>
            </a:r>
          </a:p>
          <a:p>
            <a:pPr marL="482600" indent="-342900" algn="l">
              <a:lnSpc>
                <a:spcPct val="150000"/>
              </a:lnSpc>
              <a:buFont typeface="+mj-lt"/>
              <a:buAutoNum type="arabicPeriod"/>
            </a:pPr>
            <a:r>
              <a:rPr lang="en-US" b="1" u="sng" dirty="0">
                <a:effectLst>
                  <a:outerShdw blurRad="38100" dist="38100" dir="2700000" algn="tl">
                    <a:srgbClr val="000000">
                      <a:alpha val="43137"/>
                    </a:srgbClr>
                  </a:outerShdw>
                </a:effectLst>
              </a:rPr>
              <a:t>Result Display: </a:t>
            </a:r>
            <a:r>
              <a:rPr lang="en-US" dirty="0"/>
              <a:t>Users receive feedback on the strength of their passwords, highlighting areas for improvement if necessary.</a:t>
            </a:r>
          </a:p>
          <a:p>
            <a:pPr marL="482600" indent="-342900" algn="l">
              <a:lnSpc>
                <a:spcPct val="150000"/>
              </a:lnSpc>
              <a:buFont typeface="+mj-lt"/>
              <a:buAutoNum type="arabicPeriod"/>
            </a:pPr>
            <a:r>
              <a:rPr lang="en-US" b="1" u="sng" dirty="0">
                <a:effectLst>
                  <a:outerShdw blurRad="38100" dist="38100" dir="2700000" algn="tl">
                    <a:srgbClr val="000000">
                      <a:alpha val="43137"/>
                    </a:srgbClr>
                  </a:outerShdw>
                </a:effectLst>
              </a:rPr>
              <a:t>Optional Features: </a:t>
            </a:r>
            <a:r>
              <a:rPr lang="en-US" dirty="0"/>
              <a:t>Advanced options may include password generation suggestions</a:t>
            </a:r>
            <a:endParaRPr lang="LID4096" dirty="0"/>
          </a:p>
        </p:txBody>
      </p:sp>
    </p:spTree>
    <p:extLst>
      <p:ext uri="{BB962C8B-B14F-4D97-AF65-F5344CB8AC3E}">
        <p14:creationId xmlns:p14="http://schemas.microsoft.com/office/powerpoint/2010/main" val="414487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DC497A5-CD23-FF4F-EC31-186239866736}"/>
              </a:ext>
            </a:extLst>
          </p:cNvPr>
          <p:cNvSpPr>
            <a:spLocks noGrp="1"/>
          </p:cNvSpPr>
          <p:nvPr>
            <p:ph type="subTitle" idx="1"/>
          </p:nvPr>
        </p:nvSpPr>
        <p:spPr>
          <a:xfrm>
            <a:off x="1620540" y="1244953"/>
            <a:ext cx="8745769" cy="1512000"/>
          </a:xfrm>
        </p:spPr>
        <p:txBody>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2400" b="1" i="0" u="sng" strike="noStrike" cap="none" normalizeH="0" baseline="0" dirty="0">
                <a:ln>
                  <a:noFill/>
                </a:ln>
                <a:solidFill>
                  <a:srgbClr val="0070C0"/>
                </a:solidFill>
                <a:effectLst>
                  <a:outerShdw blurRad="38100" dist="38100" dir="2700000" algn="tl">
                    <a:srgbClr val="000000">
                      <a:alpha val="43137"/>
                    </a:srgbClr>
                  </a:outerShdw>
                </a:effectLst>
                <a:latin typeface="Arial" panose="020B0604020202020204" pitchFamily="34" charset="0"/>
              </a:rPr>
              <a:t>User Input: </a:t>
            </a:r>
            <a:r>
              <a:rPr kumimoji="0" lang="LID4096" altLang="LID4096" sz="2000" b="0" i="0" u="none" strike="noStrike" cap="none" normalizeH="0" baseline="0" dirty="0">
                <a:ln>
                  <a:noFill/>
                </a:ln>
                <a:solidFill>
                  <a:schemeClr val="tx1"/>
                </a:solidFill>
                <a:effectLst/>
                <a:latin typeface="Arial" panose="020B0604020202020204" pitchFamily="34" charset="0"/>
              </a:rPr>
              <a:t>Users input their passwords into the system through a designated interface or form.</a:t>
            </a:r>
            <a:endParaRPr kumimoji="0" lang="fr-FR" altLang="LID4096"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LID4096" altLang="LID4096"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LID4096" altLang="LID4096" sz="2400" b="1" i="0" u="sng" strike="noStrike" cap="none" normalizeH="0" baseline="0" dirty="0">
                <a:ln>
                  <a:noFill/>
                </a:ln>
                <a:solidFill>
                  <a:srgbClr val="0070C0"/>
                </a:solidFill>
                <a:effectLst>
                  <a:outerShdw blurRad="38100" dist="38100" dir="2700000" algn="tl">
                    <a:srgbClr val="000000">
                      <a:alpha val="43137"/>
                    </a:srgbClr>
                  </a:outerShdw>
                </a:effectLst>
                <a:latin typeface="Arial" panose="020B0604020202020204" pitchFamily="34" charset="0"/>
              </a:rPr>
              <a:t>Password Analysis: </a:t>
            </a:r>
            <a:r>
              <a:rPr kumimoji="0" lang="LID4096" altLang="LID4096" sz="2000" b="0" i="0" u="none" strike="noStrike" cap="none" normalizeH="0" baseline="0" dirty="0">
                <a:ln>
                  <a:noFill/>
                </a:ln>
                <a:solidFill>
                  <a:schemeClr val="tx1"/>
                </a:solidFill>
                <a:effectLst/>
                <a:latin typeface="Arial" panose="020B0604020202020204" pitchFamily="34" charset="0"/>
              </a:rPr>
              <a:t>Upon receiving the password input, the system begins the analysis process. This involves evaluating the password based on multiple criteria, including:</a:t>
            </a:r>
          </a:p>
          <a:p>
            <a:pPr marL="285750" indent="-285750" algn="l" eaLnBrk="0" fontAlgn="base" hangingPunct="0">
              <a:lnSpc>
                <a:spcPct val="150000"/>
              </a:lnSpc>
              <a:spcBef>
                <a:spcPct val="0"/>
              </a:spcBef>
              <a:spcAft>
                <a:spcPct val="0"/>
              </a:spcAft>
              <a:buClrTx/>
              <a:buSzTx/>
            </a:pPr>
            <a:r>
              <a:rPr kumimoji="0" lang="LID4096" altLang="LID4096" sz="2000" b="1" i="0" u="sng"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Length: </a:t>
            </a:r>
            <a:r>
              <a:rPr kumimoji="0" lang="LID4096" altLang="LID4096" sz="2000" b="0" i="0" u="none" strike="noStrike" cap="none" normalizeH="0" baseline="0" dirty="0">
                <a:ln>
                  <a:noFill/>
                </a:ln>
                <a:solidFill>
                  <a:schemeClr val="tx1"/>
                </a:solidFill>
                <a:effectLst/>
                <a:latin typeface="Arial" panose="020B0604020202020204" pitchFamily="34" charset="0"/>
              </a:rPr>
              <a:t>Assessing the number of characters in the password.</a:t>
            </a:r>
          </a:p>
          <a:p>
            <a:pPr marL="285750" indent="-285750" algn="l" eaLnBrk="0" fontAlgn="base" hangingPunct="0">
              <a:lnSpc>
                <a:spcPct val="150000"/>
              </a:lnSpc>
              <a:spcBef>
                <a:spcPct val="0"/>
              </a:spcBef>
              <a:spcAft>
                <a:spcPct val="0"/>
              </a:spcAft>
              <a:buClrTx/>
              <a:buSzTx/>
            </a:pPr>
            <a:r>
              <a:rPr kumimoji="0" lang="LID4096" altLang="LID4096" sz="2000" b="1" i="0" u="sng"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Complexity: </a:t>
            </a:r>
            <a:r>
              <a:rPr kumimoji="0" lang="LID4096" altLang="LID4096" sz="2000" b="0" i="0" u="none" strike="noStrike" cap="none" normalizeH="0" baseline="0" dirty="0">
                <a:ln>
                  <a:noFill/>
                </a:ln>
                <a:solidFill>
                  <a:schemeClr val="tx1"/>
                </a:solidFill>
                <a:effectLst/>
                <a:latin typeface="Arial" panose="020B0604020202020204" pitchFamily="34" charset="0"/>
              </a:rPr>
              <a:t>Checking for a combination of uppercase letters, lowercase letters, numbers, and special symbols to gauge complexity.</a:t>
            </a:r>
          </a:p>
          <a:p>
            <a:pPr marL="285750" indent="-285750" algn="l" eaLnBrk="0" fontAlgn="base" hangingPunct="0">
              <a:lnSpc>
                <a:spcPct val="150000"/>
              </a:lnSpc>
              <a:spcBef>
                <a:spcPct val="0"/>
              </a:spcBef>
              <a:spcAft>
                <a:spcPct val="0"/>
              </a:spcAft>
              <a:buClrTx/>
              <a:buSzTx/>
            </a:pPr>
            <a:r>
              <a:rPr kumimoji="0" lang="LID4096" altLang="LID4096" sz="2000" b="1" i="0" u="sng"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Uniqueness: </a:t>
            </a:r>
            <a:r>
              <a:rPr kumimoji="0" lang="LID4096" altLang="LID4096" sz="2000" b="0" i="0" u="none" strike="noStrike" cap="none" normalizeH="0" baseline="0" dirty="0">
                <a:ln>
                  <a:noFill/>
                </a:ln>
                <a:solidFill>
                  <a:schemeClr val="tx1"/>
                </a:solidFill>
                <a:effectLst/>
                <a:latin typeface="Arial" panose="020B0604020202020204" pitchFamily="34" charset="0"/>
              </a:rPr>
              <a:t>Verifying that the password does not match common passwords or predictable patterns.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LID4096" altLang="LID4096" sz="2000" b="0" i="0" u="none" strike="noStrike" cap="none" normalizeH="0" baseline="0" dirty="0">
              <a:ln>
                <a:noFill/>
              </a:ln>
              <a:solidFill>
                <a:schemeClr val="tx1"/>
              </a:solidFill>
              <a:effectLst/>
              <a:latin typeface="Arial" panose="020B0604020202020204" pitchFamily="34" charset="0"/>
            </a:endParaRPr>
          </a:p>
          <a:p>
            <a:pPr algn="l">
              <a:lnSpc>
                <a:spcPct val="150000"/>
              </a:lnSpc>
            </a:pPr>
            <a:endParaRPr lang="LID4096" dirty="0"/>
          </a:p>
        </p:txBody>
      </p:sp>
      <p:sp>
        <p:nvSpPr>
          <p:cNvPr id="3" name="Titre 2">
            <a:extLst>
              <a:ext uri="{FF2B5EF4-FFF2-40B4-BE49-F238E27FC236}">
                <a16:creationId xmlns:a16="http://schemas.microsoft.com/office/drawing/2014/main" id="{ACA791D2-F379-9DDD-4D2C-D9DAE4DA933D}"/>
              </a:ext>
            </a:extLst>
          </p:cNvPr>
          <p:cNvSpPr>
            <a:spLocks noGrp="1"/>
          </p:cNvSpPr>
          <p:nvPr>
            <p:ph type="title"/>
          </p:nvPr>
        </p:nvSpPr>
        <p:spPr>
          <a:xfrm>
            <a:off x="1685855" y="346228"/>
            <a:ext cx="6412800" cy="768000"/>
          </a:xfrm>
        </p:spPr>
        <p:txBody>
          <a:bodyPr/>
          <a:lstStyle/>
          <a:p>
            <a:pPr algn="l"/>
            <a:r>
              <a:rPr lang="fr-FR" dirty="0" err="1"/>
              <a:t>Functional</a:t>
            </a:r>
            <a:r>
              <a:rPr lang="fr-FR" dirty="0"/>
              <a:t> Flow:</a:t>
            </a:r>
            <a:br>
              <a:rPr lang="fr-FR" dirty="0"/>
            </a:br>
            <a:endParaRPr lang="LID4096" dirty="0"/>
          </a:p>
        </p:txBody>
      </p:sp>
    </p:spTree>
    <p:extLst>
      <p:ext uri="{BB962C8B-B14F-4D97-AF65-F5344CB8AC3E}">
        <p14:creationId xmlns:p14="http://schemas.microsoft.com/office/powerpoint/2010/main" val="208606680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1375</Words>
  <Application>Microsoft Office PowerPoint</Application>
  <PresentationFormat>Grand écran</PresentationFormat>
  <Paragraphs>163</Paragraphs>
  <Slides>33</Slides>
  <Notes>10</Notes>
  <HiddenSlides>0</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33</vt:i4>
      </vt:variant>
    </vt:vector>
  </HeadingPairs>
  <TitlesOfParts>
    <vt:vector size="47" baseType="lpstr">
      <vt:lpstr>Adolphus</vt:lpstr>
      <vt:lpstr>African</vt:lpstr>
      <vt:lpstr>Aptos</vt:lpstr>
      <vt:lpstr>Arial</vt:lpstr>
      <vt:lpstr>Barlow Semi Condensed</vt:lpstr>
      <vt:lpstr>Barlow Semi Condensed Medium</vt:lpstr>
      <vt:lpstr>Calibri</vt:lpstr>
      <vt:lpstr>Calibri Light</vt:lpstr>
      <vt:lpstr>DM Sans</vt:lpstr>
      <vt:lpstr>Fjalla One</vt:lpstr>
      <vt:lpstr>Roboto Condensed Light</vt:lpstr>
      <vt:lpstr>Wingdings</vt:lpstr>
      <vt:lpstr>Thème Office</vt:lpstr>
      <vt:lpstr>Technology Consulting by Slidesgo</vt:lpstr>
      <vt:lpstr>SecurePass</vt:lpstr>
      <vt:lpstr>INTRODUCTION</vt:lpstr>
      <vt:lpstr>Table of Contents</vt:lpstr>
      <vt:lpstr>OVERVIEW</vt:lpstr>
      <vt:lpstr>Purpose </vt:lpstr>
      <vt:lpstr>Scope</vt:lpstr>
      <vt:lpstr>Présentation PowerPoint</vt:lpstr>
      <vt:lpstr>Product Perspective</vt:lpstr>
      <vt:lpstr>Functional Flow: </vt:lpstr>
      <vt:lpstr>Présentation PowerPoint</vt:lpstr>
      <vt:lpstr>Présentation PowerPoint</vt:lpstr>
      <vt:lpstr>Main Existing Solutions</vt:lpstr>
      <vt:lpstr>Traditional Methods: Assess based on character types and length. Entropy Calculators: Calculate unpredictability and randomness. Password Strength Meters: Provide real-time feedback on strength. Online Tools and APIs: Instant strength checks and integration options. Machine Learning-Based Solutions: Detect patterns and improve over time. Password Managers: Include built-in strength assessment and best practices. Security Standards: Provide guidelines for evaluation and best practices. </vt:lpstr>
      <vt:lpstr>Advantages &amp; Limitations</vt:lpstr>
      <vt:lpstr>Inputs &amp; Outputs Use Case Diagram Class Diagram </vt:lpstr>
      <vt:lpstr>Architecture</vt:lpstr>
      <vt:lpstr>Data Flow</vt:lpstr>
      <vt:lpstr>Security Scalability &amp; Performance </vt:lpstr>
      <vt:lpstr>Tools and Development Phases</vt:lpstr>
      <vt:lpstr>Tools Used</vt:lpstr>
      <vt:lpstr>Development Tasks </vt:lpstr>
      <vt:lpstr>Executable Code</vt:lpstr>
      <vt:lpstr>Output: USER-INTERFACE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rana ben fraj</dc:creator>
  <cp:lastModifiedBy>rana ben fraj</cp:lastModifiedBy>
  <cp:revision>27</cp:revision>
  <dcterms:created xsi:type="dcterms:W3CDTF">2024-05-30T21:55:38Z</dcterms:created>
  <dcterms:modified xsi:type="dcterms:W3CDTF">2024-05-31T00:53:31Z</dcterms:modified>
</cp:coreProperties>
</file>