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D6983-5F9E-4CB9-8DA9-98270343758D}" v="173" dt="2022-12-28T13:57:07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mongodb-tutorial/mongodb-data-types#2_integer" TargetMode="External"/><Relationship Id="rId2" Type="http://schemas.openxmlformats.org/officeDocument/2006/relationships/hyperlink" Target="https://www.simplilearn.com/tutorials/mongodb-tutorial/mongodb-data-types#1_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ilearn.com/tutorials/mongodb-tutorial/mongodb-data-types#5_array" TargetMode="External"/><Relationship Id="rId5" Type="http://schemas.openxmlformats.org/officeDocument/2006/relationships/hyperlink" Target="https://www.simplilearn.com/tutorials/mongodb-tutorial/mongodb-data-types#4_boolean" TargetMode="External"/><Relationship Id="rId4" Type="http://schemas.openxmlformats.org/officeDocument/2006/relationships/hyperlink" Target="https://www.simplilearn.com/tutorials/mongodb-tutorial/mongodb-data-types#3_dou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fr-fr/nosql-explain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19365" y="206039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b="1">
                <a:ea typeface="Calibri Light"/>
                <a:cs typeface="Calibri Light"/>
              </a:rPr>
              <a:t>MongoDB VS SQL</a:t>
            </a:r>
            <a:endParaRPr lang="fr-FR" sz="7200" b="1">
              <a:ea typeface="+mj-lt"/>
              <a:cs typeface="+mj-lt"/>
            </a:endParaRPr>
          </a:p>
          <a:p>
            <a:pPr algn="ctr"/>
            <a:endParaRPr lang="fr-FR" sz="7200" b="1">
              <a:ea typeface="Calibri Light"/>
              <a:cs typeface="Calibri Ligh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5BBD8-72D7-5A2A-663A-FFD5E6F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MongoDB </a:t>
            </a:r>
            <a:r>
              <a:rPr lang="fr-FR" dirty="0" err="1"/>
              <a:t>F</a:t>
            </a:r>
            <a:r>
              <a:rPr lang="fr-FR" dirty="0" err="1">
                <a:ea typeface="+mj-lt"/>
                <a:cs typeface="+mj-lt"/>
              </a:rPr>
              <a:t>unctionalities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C4196-1AE7-2CDB-54A9-3963763A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1 </a:t>
            </a:r>
            <a:r>
              <a:rPr lang="fr-FR" dirty="0" err="1"/>
              <a:t>Ad-hoc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for </a:t>
            </a:r>
            <a:r>
              <a:rPr lang="fr-FR" dirty="0" err="1"/>
              <a:t>optimized</a:t>
            </a:r>
            <a:r>
              <a:rPr lang="fr-FR" dirty="0"/>
              <a:t>, real-time </a:t>
            </a:r>
            <a:r>
              <a:rPr lang="fr-FR" dirty="0" err="1"/>
              <a:t>analytics</a:t>
            </a:r>
          </a:p>
          <a:p>
            <a:r>
              <a:rPr lang="fr-FR" dirty="0"/>
              <a:t>2  </a:t>
            </a:r>
            <a:r>
              <a:rPr lang="fr-FR" dirty="0" err="1"/>
              <a:t>Indexing</a:t>
            </a:r>
            <a:r>
              <a:rPr lang="fr-FR" dirty="0"/>
              <a:t> </a:t>
            </a:r>
            <a:r>
              <a:rPr lang="fr-FR" dirty="0" err="1"/>
              <a:t>appropriately</a:t>
            </a:r>
            <a:r>
              <a:rPr lang="fr-FR" dirty="0"/>
              <a:t> for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executions</a:t>
            </a:r>
          </a:p>
          <a:p>
            <a:r>
              <a:rPr lang="fr-FR" dirty="0"/>
              <a:t>3  </a:t>
            </a:r>
            <a:r>
              <a:rPr lang="fr-FR" dirty="0" err="1"/>
              <a:t>Replication</a:t>
            </a:r>
            <a:r>
              <a:rPr lang="fr-FR" dirty="0"/>
              <a:t> for </a:t>
            </a:r>
            <a:r>
              <a:rPr lang="fr-FR" dirty="0" err="1"/>
              <a:t>better</a:t>
            </a:r>
            <a:r>
              <a:rPr lang="fr-FR" dirty="0"/>
              <a:t> data </a:t>
            </a:r>
            <a:r>
              <a:rPr lang="fr-FR" dirty="0" err="1"/>
              <a:t>availability</a:t>
            </a:r>
            <a:r>
              <a:rPr lang="fr-FR" dirty="0"/>
              <a:t> and </a:t>
            </a:r>
            <a:r>
              <a:rPr lang="fr-FR" dirty="0" err="1"/>
              <a:t>stability</a:t>
            </a:r>
          </a:p>
          <a:p>
            <a:r>
              <a:rPr lang="fr-FR" dirty="0"/>
              <a:t>4 </a:t>
            </a:r>
            <a:r>
              <a:rPr lang="fr-FR" dirty="0" err="1"/>
              <a:t>Sharding</a:t>
            </a:r>
          </a:p>
          <a:p>
            <a:r>
              <a:rPr lang="fr-FR" dirty="0"/>
              <a:t>5 </a:t>
            </a:r>
            <a:r>
              <a:rPr lang="fr-FR" dirty="0" err="1"/>
              <a:t>Load</a:t>
            </a:r>
            <a:r>
              <a:rPr lang="fr-FR" dirty="0"/>
              <a:t> balancing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15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D8C45-12BD-D749-7FE4-4DF9135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MongoDB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B9806-26FD-9CDA-42E7-2E4EF6BFB84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MongoDB supports </a:t>
            </a: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datatypes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Some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them</a:t>
            </a:r>
            <a:r>
              <a:rPr lang="fr-FR" dirty="0">
                <a:ea typeface="+mn-lt"/>
                <a:cs typeface="+mn-lt"/>
              </a:rPr>
              <a:t> are</a:t>
            </a:r>
          </a:p>
          <a:p>
            <a:pPr marL="0" indent="0">
              <a:buNone/>
            </a:pP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String</a:t>
            </a:r>
            <a:endParaRPr lang="fr-FR" u="sng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Integer</a:t>
            </a:r>
            <a:endParaRPr lang="fr-FR" u="sng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Double</a:t>
            </a:r>
            <a:endParaRPr lang="fr-FR" u="sng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Boolean</a:t>
            </a:r>
            <a:endParaRPr lang="fr-FR" u="sng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fr-FR" u="sng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Array</a:t>
            </a:r>
            <a:endParaRPr lang="fr-FR" u="sng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76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29615-7DAE-A5AF-9141-7F01370D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SQL </a:t>
            </a:r>
            <a:r>
              <a:rPr lang="fr-FR" b="0" dirty="0" err="1">
                <a:ea typeface="+mj-lt"/>
                <a:cs typeface="+mj-lt"/>
              </a:rPr>
              <a:t>functionalities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E74537-0F06-5092-399A-83F5D9EE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4274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sz="2000" dirty="0">
                <a:ea typeface="+mn-lt"/>
                <a:cs typeface="+mn-lt"/>
              </a:rPr>
              <a:t>SQL can </a:t>
            </a:r>
            <a:r>
              <a:rPr lang="fr-FR" sz="2000" dirty="0" err="1">
                <a:ea typeface="+mn-lt"/>
                <a:cs typeface="+mn-lt"/>
              </a:rPr>
              <a:t>execute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queries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against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endParaRPr lang="fr-FR" sz="2000" b="1"/>
          </a:p>
          <a:p>
            <a:r>
              <a:rPr lang="fr-FR" sz="2000" dirty="0">
                <a:ea typeface="+mn-lt"/>
                <a:cs typeface="+mn-lt"/>
              </a:rPr>
              <a:t>SQL can </a:t>
            </a:r>
            <a:r>
              <a:rPr lang="fr-FR" sz="2000" dirty="0" err="1">
                <a:ea typeface="+mn-lt"/>
                <a:cs typeface="+mn-lt"/>
              </a:rPr>
              <a:t>retrieve</a:t>
            </a:r>
            <a:r>
              <a:rPr lang="fr-FR" sz="2000" dirty="0">
                <a:ea typeface="+mn-lt"/>
                <a:cs typeface="+mn-lt"/>
              </a:rPr>
              <a:t> data </a:t>
            </a:r>
            <a:r>
              <a:rPr lang="fr-FR" sz="2000" dirty="0" err="1">
                <a:ea typeface="+mn-lt"/>
                <a:cs typeface="+mn-lt"/>
              </a:rPr>
              <a:t>from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endParaRPr lang="fr-FR" sz="2000"/>
          </a:p>
          <a:p>
            <a:r>
              <a:rPr lang="fr-FR" sz="2000" dirty="0">
                <a:ea typeface="+mn-lt"/>
                <a:cs typeface="+mn-lt"/>
              </a:rPr>
              <a:t>SQL can insert records in a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endParaRPr lang="fr-FR" sz="2000"/>
          </a:p>
          <a:p>
            <a:r>
              <a:rPr lang="fr-FR" sz="2000" dirty="0">
                <a:ea typeface="+mn-lt"/>
                <a:cs typeface="+mn-lt"/>
              </a:rPr>
              <a:t>SQL can update records in a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endParaRPr lang="fr-FR" sz="2000"/>
          </a:p>
          <a:p>
            <a:r>
              <a:rPr lang="fr-FR" sz="2000" dirty="0">
                <a:ea typeface="+mn-lt"/>
                <a:cs typeface="+mn-lt"/>
              </a:rPr>
              <a:t>SQL can </a:t>
            </a:r>
            <a:r>
              <a:rPr lang="fr-FR" sz="2000" dirty="0" err="1">
                <a:ea typeface="+mn-lt"/>
                <a:cs typeface="+mn-lt"/>
              </a:rPr>
              <a:t>delete</a:t>
            </a:r>
            <a:r>
              <a:rPr lang="fr-FR" sz="2000" dirty="0">
                <a:ea typeface="+mn-lt"/>
                <a:cs typeface="+mn-lt"/>
              </a:rPr>
              <a:t> records </a:t>
            </a:r>
            <a:r>
              <a:rPr lang="fr-FR" sz="2000" dirty="0" err="1">
                <a:ea typeface="+mn-lt"/>
                <a:cs typeface="+mn-lt"/>
              </a:rPr>
              <a:t>from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endParaRPr lang="fr-FR" sz="2000"/>
          </a:p>
          <a:p>
            <a:r>
              <a:rPr lang="fr-FR" sz="2000" dirty="0">
                <a:ea typeface="+mn-lt"/>
                <a:cs typeface="+mn-lt"/>
              </a:rPr>
              <a:t>SQL can </a:t>
            </a:r>
            <a:r>
              <a:rPr lang="fr-FR" sz="2000" dirty="0" err="1">
                <a:ea typeface="+mn-lt"/>
                <a:cs typeface="+mn-lt"/>
              </a:rPr>
              <a:t>create</a:t>
            </a:r>
            <a:r>
              <a:rPr lang="fr-FR" sz="2000" dirty="0">
                <a:ea typeface="+mn-lt"/>
                <a:cs typeface="+mn-lt"/>
              </a:rPr>
              <a:t> new </a:t>
            </a:r>
            <a:r>
              <a:rPr lang="fr-FR" sz="2000" dirty="0" err="1">
                <a:ea typeface="+mn-lt"/>
                <a:cs typeface="+mn-lt"/>
              </a:rPr>
              <a:t>databases</a:t>
            </a:r>
            <a:endParaRPr lang="fr-FR" sz="2000"/>
          </a:p>
          <a:p>
            <a:r>
              <a:rPr lang="fr-FR" sz="2000" dirty="0">
                <a:ea typeface="+mn-lt"/>
                <a:cs typeface="+mn-lt"/>
              </a:rPr>
              <a:t>SQL can </a:t>
            </a:r>
            <a:r>
              <a:rPr lang="fr-FR" sz="2000" dirty="0" err="1">
                <a:ea typeface="+mn-lt"/>
                <a:cs typeface="+mn-lt"/>
              </a:rPr>
              <a:t>create</a:t>
            </a:r>
            <a:r>
              <a:rPr lang="fr-FR" sz="2000" dirty="0">
                <a:ea typeface="+mn-lt"/>
                <a:cs typeface="+mn-lt"/>
              </a:rPr>
              <a:t> new tables in a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endParaRPr lang="fr-FR" sz="2000"/>
          </a:p>
          <a:p>
            <a:r>
              <a:rPr lang="fr-FR" sz="2000" dirty="0">
                <a:ea typeface="+mn-lt"/>
                <a:cs typeface="+mn-lt"/>
              </a:rPr>
              <a:t>SQL can </a:t>
            </a:r>
            <a:r>
              <a:rPr lang="fr-FR" sz="2000" dirty="0" err="1">
                <a:ea typeface="+mn-lt"/>
                <a:cs typeface="+mn-lt"/>
              </a:rPr>
              <a:t>create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stored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procedures</a:t>
            </a:r>
            <a:r>
              <a:rPr lang="fr-FR" sz="2000" dirty="0">
                <a:ea typeface="+mn-lt"/>
                <a:cs typeface="+mn-lt"/>
              </a:rPr>
              <a:t> in a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endParaRPr lang="fr-FR" sz="2000"/>
          </a:p>
          <a:p>
            <a:r>
              <a:rPr lang="fr-FR" sz="2000" dirty="0">
                <a:ea typeface="+mn-lt"/>
                <a:cs typeface="+mn-lt"/>
              </a:rPr>
              <a:t>SQL can </a:t>
            </a:r>
            <a:r>
              <a:rPr lang="fr-FR" sz="2000" dirty="0" err="1">
                <a:ea typeface="+mn-lt"/>
                <a:cs typeface="+mn-lt"/>
              </a:rPr>
              <a:t>create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views</a:t>
            </a:r>
            <a:r>
              <a:rPr lang="fr-FR" sz="2000" dirty="0">
                <a:ea typeface="+mn-lt"/>
                <a:cs typeface="+mn-lt"/>
              </a:rPr>
              <a:t> in a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endParaRPr lang="fr-FR" sz="2000"/>
          </a:p>
          <a:p>
            <a:r>
              <a:rPr lang="fr-FR" sz="2000" dirty="0">
                <a:ea typeface="+mn-lt"/>
                <a:cs typeface="+mn-lt"/>
              </a:rPr>
              <a:t>SQL can set permissions on tables, </a:t>
            </a:r>
            <a:r>
              <a:rPr lang="fr-FR" sz="2000" dirty="0" err="1">
                <a:ea typeface="+mn-lt"/>
                <a:cs typeface="+mn-lt"/>
              </a:rPr>
              <a:t>procedures</a:t>
            </a:r>
            <a:r>
              <a:rPr lang="fr-FR" sz="2000" dirty="0">
                <a:ea typeface="+mn-lt"/>
                <a:cs typeface="+mn-lt"/>
              </a:rPr>
              <a:t>, and </a:t>
            </a:r>
            <a:r>
              <a:rPr lang="fr-FR" sz="2000" dirty="0" err="1">
                <a:ea typeface="+mn-lt"/>
                <a:cs typeface="+mn-lt"/>
              </a:rPr>
              <a:t>views</a:t>
            </a:r>
            <a:endParaRPr lang="fr-FR" sz="200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792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AC82-C319-E397-D6A8-BD2965DF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2112BE-85E6-1CF5-C697-16D0A5FE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1 String Data Types</a:t>
            </a:r>
          </a:p>
          <a:p>
            <a:r>
              <a:rPr lang="en-US" dirty="0"/>
              <a:t>2 Numeric Data Types</a:t>
            </a:r>
          </a:p>
          <a:p>
            <a:r>
              <a:rPr lang="en-US" dirty="0"/>
              <a:t>3 Date and Time Data Types</a:t>
            </a:r>
          </a:p>
          <a:p>
            <a:r>
              <a:rPr lang="en-US" dirty="0"/>
              <a:t>4 SQL Server Data Types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3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B42A2-16F3-C086-94BB-64C26D3C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MongoDB vs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8F8C5-1060-FC29-D8F0-F8E399BE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2000" dirty="0">
                <a:ea typeface="+mn-lt"/>
                <a:cs typeface="+mn-lt"/>
              </a:rPr>
              <a:t>MySQL </a:t>
            </a:r>
            <a:r>
              <a:rPr lang="fr-FR" sz="2000" dirty="0" err="1">
                <a:ea typeface="+mn-lt"/>
                <a:cs typeface="+mn-lt"/>
              </a:rPr>
              <a:t>is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dirty="0" err="1">
                <a:ea typeface="+mn-lt"/>
                <a:cs typeface="+mn-lt"/>
              </a:rPr>
              <a:t>relational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r>
              <a:rPr lang="fr-FR" sz="2000" dirty="0">
                <a:ea typeface="+mn-lt"/>
                <a:cs typeface="+mn-lt"/>
              </a:rPr>
              <a:t> management system (RDBMS) </a:t>
            </a:r>
            <a:r>
              <a:rPr lang="fr-FR" sz="2000" dirty="0" err="1">
                <a:ea typeface="+mn-lt"/>
                <a:cs typeface="+mn-lt"/>
              </a:rPr>
              <a:t>from</a:t>
            </a:r>
            <a:r>
              <a:rPr lang="fr-FR" sz="2000" dirty="0">
                <a:ea typeface="+mn-lt"/>
                <a:cs typeface="+mn-lt"/>
              </a:rPr>
              <a:t> the Oracle Corporation. Like </a:t>
            </a:r>
            <a:r>
              <a:rPr lang="fr-FR" sz="2000" dirty="0" err="1">
                <a:ea typeface="+mn-lt"/>
                <a:cs typeface="+mn-lt"/>
              </a:rPr>
              <a:t>other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relational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systems</a:t>
            </a:r>
            <a:r>
              <a:rPr lang="fr-FR" sz="2000" dirty="0">
                <a:ea typeface="+mn-lt"/>
                <a:cs typeface="+mn-lt"/>
              </a:rPr>
              <a:t>, MySQL stores data in tables and uses </a:t>
            </a:r>
            <a:r>
              <a:rPr lang="fr-FR" sz="2000" dirty="0" err="1">
                <a:ea typeface="+mn-lt"/>
                <a:cs typeface="+mn-lt"/>
              </a:rPr>
              <a:t>structured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query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language</a:t>
            </a:r>
            <a:r>
              <a:rPr lang="fr-FR" sz="2000" dirty="0">
                <a:ea typeface="+mn-lt"/>
                <a:cs typeface="+mn-lt"/>
              </a:rPr>
              <a:t> (SQL) for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access</a:t>
            </a:r>
            <a:r>
              <a:rPr lang="fr-FR" sz="2000" dirty="0">
                <a:ea typeface="+mn-lt"/>
                <a:cs typeface="+mn-lt"/>
              </a:rPr>
              <a:t>. </a:t>
            </a:r>
            <a:r>
              <a:rPr lang="fr-FR" sz="2000" dirty="0" err="1">
                <a:ea typeface="+mn-lt"/>
                <a:cs typeface="+mn-lt"/>
              </a:rPr>
              <a:t>When</a:t>
            </a:r>
            <a:r>
              <a:rPr lang="fr-FR" sz="2000" dirty="0">
                <a:ea typeface="+mn-lt"/>
                <a:cs typeface="+mn-lt"/>
              </a:rPr>
              <a:t> MySQL </a:t>
            </a:r>
            <a:r>
              <a:rPr lang="fr-FR" sz="2000" dirty="0" err="1">
                <a:ea typeface="+mn-lt"/>
                <a:cs typeface="+mn-lt"/>
              </a:rPr>
              <a:t>developers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need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dirty="0" err="1">
                <a:ea typeface="+mn-lt"/>
                <a:cs typeface="+mn-lt"/>
              </a:rPr>
              <a:t>access</a:t>
            </a:r>
            <a:r>
              <a:rPr lang="fr-FR" sz="2000" dirty="0">
                <a:ea typeface="+mn-lt"/>
                <a:cs typeface="+mn-lt"/>
              </a:rPr>
              <a:t> data in an application, </a:t>
            </a:r>
            <a:r>
              <a:rPr lang="fr-FR" sz="2000" dirty="0" err="1">
                <a:ea typeface="+mn-lt"/>
                <a:cs typeface="+mn-lt"/>
              </a:rPr>
              <a:t>they</a:t>
            </a:r>
            <a:r>
              <a:rPr lang="fr-FR" sz="2000" dirty="0">
                <a:ea typeface="+mn-lt"/>
                <a:cs typeface="+mn-lt"/>
              </a:rPr>
              <a:t> merge data </a:t>
            </a:r>
            <a:r>
              <a:rPr lang="fr-FR" sz="2000" dirty="0" err="1">
                <a:ea typeface="+mn-lt"/>
                <a:cs typeface="+mn-lt"/>
              </a:rPr>
              <a:t>from</a:t>
            </a:r>
            <a:r>
              <a:rPr lang="fr-FR" sz="2000" dirty="0">
                <a:ea typeface="+mn-lt"/>
                <a:cs typeface="+mn-lt"/>
              </a:rPr>
              <a:t> multiple tables </a:t>
            </a:r>
            <a:r>
              <a:rPr lang="fr-FR" sz="2000" dirty="0" err="1">
                <a:ea typeface="+mn-lt"/>
                <a:cs typeface="+mn-lt"/>
              </a:rPr>
              <a:t>together</a:t>
            </a:r>
            <a:r>
              <a:rPr lang="fr-FR" sz="2000" dirty="0">
                <a:ea typeface="+mn-lt"/>
                <a:cs typeface="+mn-lt"/>
              </a:rPr>
              <a:t> in a process </a:t>
            </a:r>
            <a:r>
              <a:rPr lang="fr-FR" sz="2000" dirty="0" err="1">
                <a:ea typeface="+mn-lt"/>
                <a:cs typeface="+mn-lt"/>
              </a:rPr>
              <a:t>called</a:t>
            </a:r>
            <a:r>
              <a:rPr lang="fr-FR" sz="2000" dirty="0">
                <a:ea typeface="+mn-lt"/>
                <a:cs typeface="+mn-lt"/>
              </a:rPr>
              <a:t> a </a:t>
            </a:r>
            <a:r>
              <a:rPr lang="fr-FR" sz="2000" dirty="0" err="1">
                <a:ea typeface="+mn-lt"/>
                <a:cs typeface="+mn-lt"/>
              </a:rPr>
              <a:t>join</a:t>
            </a:r>
            <a:r>
              <a:rPr lang="fr-FR" sz="2000" dirty="0">
                <a:ea typeface="+mn-lt"/>
                <a:cs typeface="+mn-lt"/>
              </a:rPr>
              <a:t>. In MySQL, </a:t>
            </a:r>
            <a:r>
              <a:rPr lang="fr-FR" sz="2000" dirty="0" err="1">
                <a:ea typeface="+mn-lt"/>
                <a:cs typeface="+mn-lt"/>
              </a:rPr>
              <a:t>you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predefine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your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database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schema</a:t>
            </a:r>
            <a:r>
              <a:rPr lang="fr-FR" sz="2000" dirty="0">
                <a:ea typeface="+mn-lt"/>
                <a:cs typeface="+mn-lt"/>
              </a:rPr>
              <a:t> and set up </a:t>
            </a:r>
            <a:r>
              <a:rPr lang="fr-FR" sz="2000" dirty="0" err="1">
                <a:ea typeface="+mn-lt"/>
                <a:cs typeface="+mn-lt"/>
              </a:rPr>
              <a:t>rules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dirty="0" err="1">
                <a:ea typeface="+mn-lt"/>
                <a:cs typeface="+mn-lt"/>
              </a:rPr>
              <a:t>govern</a:t>
            </a:r>
            <a:r>
              <a:rPr lang="fr-FR" sz="2000" dirty="0">
                <a:ea typeface="+mn-lt"/>
                <a:cs typeface="+mn-lt"/>
              </a:rPr>
              <a:t> the </a:t>
            </a:r>
            <a:r>
              <a:rPr lang="fr-FR" sz="2000" dirty="0" err="1">
                <a:ea typeface="+mn-lt"/>
                <a:cs typeface="+mn-lt"/>
              </a:rPr>
              <a:t>relationships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between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fields</a:t>
            </a:r>
            <a:r>
              <a:rPr lang="fr-FR" sz="2000" dirty="0">
                <a:ea typeface="+mn-lt"/>
                <a:cs typeface="+mn-lt"/>
              </a:rPr>
              <a:t> in </a:t>
            </a:r>
            <a:r>
              <a:rPr lang="fr-FR" sz="2000" dirty="0" err="1">
                <a:ea typeface="+mn-lt"/>
                <a:cs typeface="+mn-lt"/>
              </a:rPr>
              <a:t>your</a:t>
            </a:r>
            <a:r>
              <a:rPr lang="fr-FR" sz="2000" dirty="0">
                <a:ea typeface="+mn-lt"/>
                <a:cs typeface="+mn-lt"/>
              </a:rPr>
              <a:t> tables.</a:t>
            </a:r>
          </a:p>
          <a:p>
            <a:r>
              <a:rPr lang="fr-FR" sz="2000" dirty="0">
                <a:ea typeface="+mn-lt"/>
                <a:cs typeface="+mn-lt"/>
              </a:rPr>
              <a:t>MongoDB </a:t>
            </a:r>
            <a:r>
              <a:rPr lang="fr-FR" sz="2000" dirty="0" err="1">
                <a:ea typeface="+mn-lt"/>
                <a:cs typeface="+mn-lt"/>
              </a:rPr>
              <a:t>is</a:t>
            </a:r>
            <a:r>
              <a:rPr lang="fr-FR" sz="2000" dirty="0">
                <a:ea typeface="+mn-lt"/>
                <a:cs typeface="+mn-lt"/>
              </a:rPr>
              <a:t> a </a:t>
            </a:r>
            <a:r>
              <a:rPr lang="fr-FR" sz="2000" dirty="0">
                <a:ea typeface="+mn-lt"/>
                <a:cs typeface="+mn-lt"/>
                <a:hlinkClick r:id="rId2"/>
              </a:rPr>
              <a:t>NoSQL database</a:t>
            </a:r>
            <a:r>
              <a:rPr lang="fr-FR" sz="2000" dirty="0">
                <a:ea typeface="+mn-lt"/>
                <a:cs typeface="+mn-lt"/>
              </a:rPr>
              <a:t> </a:t>
            </a:r>
            <a:r>
              <a:rPr lang="fr-FR" sz="2000" dirty="0" err="1">
                <a:ea typeface="+mn-lt"/>
                <a:cs typeface="+mn-lt"/>
              </a:rPr>
              <a:t>that</a:t>
            </a:r>
            <a:r>
              <a:rPr lang="fr-FR" sz="2000" dirty="0">
                <a:ea typeface="+mn-lt"/>
                <a:cs typeface="+mn-lt"/>
              </a:rPr>
              <a:t> stores data as JSON-like documents. Documents store </a:t>
            </a:r>
            <a:r>
              <a:rPr lang="fr-FR" sz="2000" dirty="0" err="1">
                <a:ea typeface="+mn-lt"/>
                <a:cs typeface="+mn-lt"/>
              </a:rPr>
              <a:t>related</a:t>
            </a:r>
            <a:r>
              <a:rPr lang="fr-FR" sz="2000" dirty="0">
                <a:ea typeface="+mn-lt"/>
                <a:cs typeface="+mn-lt"/>
              </a:rPr>
              <a:t> information </a:t>
            </a:r>
            <a:r>
              <a:rPr lang="fr-FR" sz="2000" dirty="0" err="1">
                <a:ea typeface="+mn-lt"/>
                <a:cs typeface="+mn-lt"/>
              </a:rPr>
              <a:t>together</a:t>
            </a:r>
            <a:r>
              <a:rPr lang="fr-FR" sz="2000" dirty="0">
                <a:ea typeface="+mn-lt"/>
                <a:cs typeface="+mn-lt"/>
              </a:rPr>
              <a:t> and use the MongoDB </a:t>
            </a:r>
            <a:r>
              <a:rPr lang="fr-FR" sz="2000" dirty="0" err="1">
                <a:ea typeface="+mn-lt"/>
                <a:cs typeface="+mn-lt"/>
              </a:rPr>
              <a:t>query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language</a:t>
            </a:r>
            <a:r>
              <a:rPr lang="fr-FR" sz="2000" dirty="0">
                <a:ea typeface="+mn-lt"/>
                <a:cs typeface="+mn-lt"/>
              </a:rPr>
              <a:t> (MQL) for </a:t>
            </a:r>
            <a:r>
              <a:rPr lang="fr-FR" sz="2000" dirty="0" err="1">
                <a:ea typeface="+mn-lt"/>
                <a:cs typeface="+mn-lt"/>
              </a:rPr>
              <a:t>access</a:t>
            </a:r>
            <a:r>
              <a:rPr lang="fr-FR" sz="2000" dirty="0">
                <a:ea typeface="+mn-lt"/>
                <a:cs typeface="+mn-lt"/>
              </a:rPr>
              <a:t>. Fields can </a:t>
            </a:r>
            <a:r>
              <a:rPr lang="fr-FR" sz="2000" dirty="0" err="1">
                <a:ea typeface="+mn-lt"/>
                <a:cs typeface="+mn-lt"/>
              </a:rPr>
              <a:t>vary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from</a:t>
            </a:r>
            <a:r>
              <a:rPr lang="fr-FR" sz="2000" dirty="0">
                <a:ea typeface="+mn-lt"/>
                <a:cs typeface="+mn-lt"/>
              </a:rPr>
              <a:t> document to document - </a:t>
            </a:r>
            <a:r>
              <a:rPr lang="fr-FR" sz="2000" dirty="0" err="1">
                <a:ea typeface="+mn-lt"/>
                <a:cs typeface="+mn-lt"/>
              </a:rPr>
              <a:t>there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is</a:t>
            </a:r>
            <a:r>
              <a:rPr lang="fr-FR" sz="2000" dirty="0">
                <a:ea typeface="+mn-lt"/>
                <a:cs typeface="+mn-lt"/>
              </a:rPr>
              <a:t> no </a:t>
            </a:r>
            <a:r>
              <a:rPr lang="fr-FR" sz="2000" dirty="0" err="1">
                <a:ea typeface="+mn-lt"/>
                <a:cs typeface="+mn-lt"/>
              </a:rPr>
              <a:t>need</a:t>
            </a:r>
            <a:r>
              <a:rPr lang="fr-FR" sz="2000" dirty="0">
                <a:ea typeface="+mn-lt"/>
                <a:cs typeface="+mn-lt"/>
              </a:rPr>
              <a:t> to </a:t>
            </a:r>
            <a:r>
              <a:rPr lang="fr-FR" sz="2000" dirty="0" err="1">
                <a:ea typeface="+mn-lt"/>
                <a:cs typeface="+mn-lt"/>
              </a:rPr>
              <a:t>declare</a:t>
            </a:r>
            <a:r>
              <a:rPr lang="fr-FR" sz="2000" dirty="0">
                <a:ea typeface="+mn-lt"/>
                <a:cs typeface="+mn-lt"/>
              </a:rPr>
              <a:t> the structure of documents to the system, as documents are self-</a:t>
            </a:r>
            <a:r>
              <a:rPr lang="fr-FR" sz="2000" dirty="0" err="1">
                <a:ea typeface="+mn-lt"/>
                <a:cs typeface="+mn-lt"/>
              </a:rPr>
              <a:t>describing</a:t>
            </a:r>
            <a:r>
              <a:rPr lang="fr-FR" sz="2000" dirty="0">
                <a:ea typeface="+mn-lt"/>
                <a:cs typeface="+mn-lt"/>
              </a:rPr>
              <a:t>. </a:t>
            </a:r>
            <a:r>
              <a:rPr lang="fr-FR" sz="2000" dirty="0" err="1">
                <a:ea typeface="+mn-lt"/>
                <a:cs typeface="+mn-lt"/>
              </a:rPr>
              <a:t>Optionally</a:t>
            </a:r>
            <a:r>
              <a:rPr lang="fr-FR" sz="2000" dirty="0">
                <a:ea typeface="+mn-lt"/>
                <a:cs typeface="+mn-lt"/>
              </a:rPr>
              <a:t>, </a:t>
            </a:r>
            <a:r>
              <a:rPr lang="fr-FR" sz="2000" dirty="0" err="1">
                <a:ea typeface="+mn-lt"/>
                <a:cs typeface="+mn-lt"/>
              </a:rPr>
              <a:t>schema</a:t>
            </a:r>
            <a:r>
              <a:rPr lang="fr-FR" sz="2000" dirty="0">
                <a:ea typeface="+mn-lt"/>
                <a:cs typeface="+mn-lt"/>
              </a:rPr>
              <a:t> validation can </a:t>
            </a:r>
            <a:r>
              <a:rPr lang="fr-FR" sz="2000" dirty="0" err="1">
                <a:ea typeface="+mn-lt"/>
                <a:cs typeface="+mn-lt"/>
              </a:rPr>
              <a:t>be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used</a:t>
            </a:r>
            <a:r>
              <a:rPr lang="fr-FR" sz="2000" dirty="0">
                <a:ea typeface="+mn-lt"/>
                <a:cs typeface="+mn-lt"/>
              </a:rPr>
              <a:t> to enforce data </a:t>
            </a:r>
            <a:r>
              <a:rPr lang="fr-FR" sz="2000" dirty="0" err="1">
                <a:ea typeface="+mn-lt"/>
                <a:cs typeface="+mn-lt"/>
              </a:rPr>
              <a:t>governance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controls</a:t>
            </a:r>
            <a:r>
              <a:rPr lang="fr-FR" sz="2000" dirty="0">
                <a:ea typeface="+mn-lt"/>
                <a:cs typeface="+mn-lt"/>
              </a:rPr>
              <a:t> over </a:t>
            </a:r>
            <a:r>
              <a:rPr lang="fr-FR" sz="2000" dirty="0" err="1">
                <a:ea typeface="+mn-lt"/>
                <a:cs typeface="+mn-lt"/>
              </a:rPr>
              <a:t>each</a:t>
            </a:r>
            <a:r>
              <a:rPr lang="fr-FR" sz="2000" dirty="0">
                <a:ea typeface="+mn-lt"/>
                <a:cs typeface="+mn-lt"/>
              </a:rPr>
              <a:t> collection.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358946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AccentBoxVTI</vt:lpstr>
      <vt:lpstr>MongoDB VS SQL </vt:lpstr>
      <vt:lpstr>MongoDB Functionalities</vt:lpstr>
      <vt:lpstr>MongoDB Types</vt:lpstr>
      <vt:lpstr>SQL functionalities</vt:lpstr>
      <vt:lpstr>SQL Types</vt:lpstr>
      <vt:lpstr>MongoDB vs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97</cp:revision>
  <dcterms:created xsi:type="dcterms:W3CDTF">2022-12-28T13:28:31Z</dcterms:created>
  <dcterms:modified xsi:type="dcterms:W3CDTF">2022-12-28T13:57:41Z</dcterms:modified>
</cp:coreProperties>
</file>