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3338" y="1122363"/>
            <a:ext cx="9004662" cy="2387600"/>
          </a:xfrm>
        </p:spPr>
        <p:txBody>
          <a:bodyPr/>
          <a:lstStyle/>
          <a:p>
            <a:r>
              <a:rPr lang="en-US" dirty="0" smtClean="0"/>
              <a:t>Milestone 1: Technical Transformation on premise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2467836"/>
          </a:xfrm>
        </p:spPr>
        <p:txBody>
          <a:bodyPr/>
          <a:lstStyle/>
          <a:p>
            <a:r>
              <a:rPr lang="de-DE" dirty="0" smtClean="0"/>
              <a:t>Group MEMBERS:</a:t>
            </a:r>
          </a:p>
          <a:p>
            <a:r>
              <a:rPr lang="de-DE" dirty="0"/>
              <a:t>Aman choudhary </a:t>
            </a:r>
            <a:r>
              <a:rPr lang="de-DE" dirty="0" smtClean="0"/>
              <a:t>	1515310</a:t>
            </a:r>
          </a:p>
          <a:p>
            <a:r>
              <a:rPr lang="de-DE" dirty="0"/>
              <a:t>Drumil vasani	</a:t>
            </a:r>
            <a:r>
              <a:rPr lang="de-DE" dirty="0" smtClean="0"/>
              <a:t>1512418</a:t>
            </a:r>
          </a:p>
          <a:p>
            <a:r>
              <a:rPr lang="de-DE" dirty="0"/>
              <a:t>Shahzaib Sherali     </a:t>
            </a:r>
            <a:r>
              <a:rPr lang="de-DE" dirty="0" smtClean="0"/>
              <a:t>1512450</a:t>
            </a:r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927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2411" y="2203478"/>
            <a:ext cx="8791891" cy="1478570"/>
          </a:xfrm>
        </p:spPr>
        <p:txBody>
          <a:bodyPr>
            <a:normAutofit/>
          </a:bodyPr>
          <a:lstStyle/>
          <a:p>
            <a:pPr algn="ctr"/>
            <a:r>
              <a:rPr lang="de-DE" sz="4400" dirty="0"/>
              <a:t>Critical Assesment As is Infrastructure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32308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Critical Assesment As is Infrastructure - </a:t>
            </a:r>
            <a:r>
              <a:rPr lang="en-US" dirty="0"/>
              <a:t>Elasticity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Servers are not capable to handle dynamic workload.(19 inch server rack limitation)</a:t>
            </a:r>
          </a:p>
          <a:p>
            <a:r>
              <a:rPr lang="de-DE" dirty="0" smtClean="0"/>
              <a:t>No virtualization implemented.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405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Critical Assesment As is Infrastructure - </a:t>
            </a:r>
            <a:r>
              <a:rPr lang="en-US" dirty="0"/>
              <a:t>Availability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No redundant servers have been implemented for this issue.</a:t>
            </a:r>
          </a:p>
          <a:p>
            <a:r>
              <a:rPr lang="de-DE" dirty="0" smtClean="0"/>
              <a:t>Failure of one server affect the entire business operations.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900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8168" y="2551821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strategy on operation of the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1815778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 server hosting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Identify crucial business applicatons.</a:t>
            </a:r>
          </a:p>
          <a:p>
            <a:r>
              <a:rPr lang="de-DE" dirty="0" smtClean="0"/>
              <a:t>Buy modern servers and implement virtualization.</a:t>
            </a:r>
          </a:p>
          <a:p>
            <a:r>
              <a:rPr lang="de-DE" dirty="0" smtClean="0"/>
              <a:t>Implement Security measures.</a:t>
            </a:r>
          </a:p>
          <a:p>
            <a:r>
              <a:rPr lang="de-DE" dirty="0" smtClean="0"/>
              <a:t>On premise implementation of infrastructure would give more control and security.</a:t>
            </a:r>
          </a:p>
          <a:p>
            <a:r>
              <a:rPr lang="de-DE" dirty="0" smtClean="0"/>
              <a:t>Implement thin client architecture.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440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Colocation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effectLst/>
              </a:rPr>
              <a:t>Server colocation </a:t>
            </a:r>
            <a:r>
              <a:rPr lang="en-US" dirty="0">
                <a:effectLst/>
              </a:rPr>
              <a:t>company or data centers provides server rack space, electricity, cooling and internet connection and charge a rent against these </a:t>
            </a:r>
            <a:r>
              <a:rPr lang="en-US" dirty="0" smtClean="0">
                <a:effectLst/>
              </a:rPr>
              <a:t>services.</a:t>
            </a:r>
          </a:p>
          <a:p>
            <a:pPr marL="0" indent="0">
              <a:buNone/>
            </a:pPr>
            <a:endParaRPr lang="en-US" dirty="0" smtClean="0">
              <a:effectLst/>
            </a:endParaRPr>
          </a:p>
          <a:p>
            <a:r>
              <a:rPr lang="en-US" dirty="0">
                <a:effectLst/>
              </a:rPr>
              <a:t>In </a:t>
            </a:r>
            <a:r>
              <a:rPr lang="en-US" dirty="0" smtClean="0">
                <a:effectLst/>
              </a:rPr>
              <a:t>our </a:t>
            </a:r>
            <a:r>
              <a:rPr lang="en-US" dirty="0">
                <a:effectLst/>
              </a:rPr>
              <a:t>case, our </a:t>
            </a:r>
            <a:r>
              <a:rPr lang="en-US" dirty="0" smtClean="0">
                <a:effectLst/>
              </a:rPr>
              <a:t>team member has </a:t>
            </a:r>
            <a:r>
              <a:rPr lang="en-US" dirty="0">
                <a:effectLst/>
              </a:rPr>
              <a:t>to travel to the location where our servers are collocated in order to do any changes, fixing issues, as we have a specification for the maximum downtime we can afford is 4 hours in a year, the travelling time would not allow us to match the availability requirement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04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Hosting Service </a:t>
            </a:r>
            <a:r>
              <a:rPr lang="en-US" b="1" dirty="0" smtClean="0">
                <a:effectLst/>
              </a:rPr>
              <a:t>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05646"/>
            <a:ext cx="9905999" cy="3846513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US" dirty="0" smtClean="0">
                <a:effectLst/>
              </a:rPr>
              <a:t>It is a </a:t>
            </a:r>
            <a:r>
              <a:rPr lang="en-US" dirty="0">
                <a:effectLst/>
              </a:rPr>
              <a:t>cost efficient, omnipresent, scalable, secure, and flexible solution but we do not have a control over resources and software</a:t>
            </a:r>
            <a:r>
              <a:rPr lang="en-US" dirty="0" smtClean="0">
                <a:effectLst/>
              </a:rPr>
              <a:t>.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pPr lvl="0"/>
            <a:r>
              <a:rPr lang="en-US" dirty="0" smtClean="0">
                <a:effectLst/>
              </a:rPr>
              <a:t>Less control </a:t>
            </a:r>
            <a:r>
              <a:rPr lang="en-US" dirty="0">
                <a:effectLst/>
              </a:rPr>
              <a:t>in this option as compared to on premise as the provider manages the </a:t>
            </a:r>
            <a:r>
              <a:rPr lang="en-US" dirty="0" smtClean="0">
                <a:effectLst/>
              </a:rPr>
              <a:t>infrastructure - dependent </a:t>
            </a:r>
            <a:r>
              <a:rPr lang="en-US" dirty="0">
                <a:effectLst/>
              </a:rPr>
              <a:t>on the provider</a:t>
            </a:r>
            <a:r>
              <a:rPr lang="en-US" dirty="0" smtClean="0">
                <a:effectLst/>
              </a:rPr>
              <a:t>.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pPr lvl="0"/>
            <a:r>
              <a:rPr lang="en-US" dirty="0">
                <a:effectLst/>
              </a:rPr>
              <a:t>We can do only limited customization as it gives us less control on the hardware and software</a:t>
            </a:r>
            <a:r>
              <a:rPr lang="en-US" dirty="0" smtClean="0">
                <a:effectLst/>
              </a:rPr>
              <a:t>.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r>
              <a:rPr lang="en-US" dirty="0">
                <a:effectLst/>
              </a:rPr>
              <a:t>We might have a data privacy issue as it depends upon the providers’ policies.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408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473444"/>
            <a:ext cx="7598817" cy="1478570"/>
          </a:xfrm>
        </p:spPr>
        <p:txBody>
          <a:bodyPr>
            <a:normAutofit/>
          </a:bodyPr>
          <a:lstStyle/>
          <a:p>
            <a:r>
              <a:rPr lang="de-DE" sz="8000" dirty="0" smtClean="0"/>
              <a:t>Thank you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0839246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29</TotalTime>
  <Words>230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Milestone 1: Technical Transformation on premise</vt:lpstr>
      <vt:lpstr>Critical Assesment As is Infrastructure</vt:lpstr>
      <vt:lpstr>Critical Assesment As is Infrastructure - Elasticity</vt:lpstr>
      <vt:lpstr>Critical Assesment As is Infrastructure - Availability</vt:lpstr>
      <vt:lpstr>strategy on operation of the infrastructure</vt:lpstr>
      <vt:lpstr>Own server hosting</vt:lpstr>
      <vt:lpstr>Server Colocation</vt:lpstr>
      <vt:lpstr>Hosting Service Provider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1: Technical Transformation on premise</dc:title>
  <dc:creator>Rabi</dc:creator>
  <cp:lastModifiedBy>Rabi</cp:lastModifiedBy>
  <cp:revision>7</cp:revision>
  <dcterms:created xsi:type="dcterms:W3CDTF">2024-05-24T21:27:13Z</dcterms:created>
  <dcterms:modified xsi:type="dcterms:W3CDTF">2024-05-24T21:56:30Z</dcterms:modified>
</cp:coreProperties>
</file>