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Разметка дисков в Linux</a:t>
            </a:r>
          </a:p>
        </p:txBody>
      </p:sp>
      <p:sp>
        <p:nvSpPr>
          <p:cNvPr id="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1800"/>
            </a:lvl1pPr>
          </a:lstStyle>
          <a:p>
            <a:pPr/>
            <a:r>
              <a:t>Основы работы с дисками и разделами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Монтирование раздела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sudo mkdir /mnt/data</a:t>
            </a:r>
          </a:p>
          <a:p>
            <a:pPr>
              <a:spcBef>
                <a:spcPts val="400"/>
              </a:spcBef>
              <a:defRPr sz="1800"/>
            </a:pPr>
            <a:r>
              <a:t>sudo mount /dev/sdb1 /mnt/data</a:t>
            </a:r>
          </a:p>
          <a:p>
            <a:pPr>
              <a:spcBef>
                <a:spcPts val="400"/>
              </a:spcBef>
              <a:defRPr sz="1800"/>
            </a:pPr>
            <a:r>
              <a:t>df -h — проверка</a:t>
            </a:r>
          </a:p>
          <a:p>
            <a:pPr>
              <a:spcBef>
                <a:spcPts val="400"/>
              </a:spcBef>
              <a:defRPr sz="1800"/>
            </a:pPr>
            <a:r>
              <a:t>Автоматическое монтирование — /etc/fstab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Автоматическое монтирование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blkid /dev/sdb1 — узнать UUID</a:t>
            </a:r>
          </a:p>
          <a:p>
            <a:pPr>
              <a:spcBef>
                <a:spcPts val="400"/>
              </a:spcBef>
              <a:defRPr sz="1800"/>
            </a:pPr>
            <a:r>
              <a:t>Добавить в /etc/fstab: UUID=1234-ABCD  /mnt/data  ext4  defaults  0  2</a:t>
            </a:r>
          </a:p>
          <a:p>
            <a:pPr>
              <a:spcBef>
                <a:spcPts val="400"/>
              </a:spcBef>
              <a:defRPr sz="1800"/>
            </a:pPr>
            <a:r>
              <a:t>sudo mount -a — проверить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Практика на уроке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Определить имя тестового диска (lsblk)</a:t>
            </a:r>
          </a:p>
          <a:p>
            <a:pPr>
              <a:spcBef>
                <a:spcPts val="400"/>
              </a:spcBef>
              <a:defRPr sz="1800"/>
            </a:pPr>
            <a:r>
              <a:t>Создать раздел 1 ГБ через fdisk</a:t>
            </a:r>
          </a:p>
          <a:p>
            <a:pPr>
              <a:spcBef>
                <a:spcPts val="400"/>
              </a:spcBef>
              <a:defRPr sz="1800"/>
            </a:pPr>
            <a:r>
              <a:t>Отформатировать в ext4</a:t>
            </a:r>
          </a:p>
          <a:p>
            <a:pPr>
              <a:spcBef>
                <a:spcPts val="400"/>
              </a:spcBef>
              <a:defRPr sz="1800"/>
            </a:pPr>
            <a:r>
              <a:t>Смонтировать в /mnt/test</a:t>
            </a:r>
          </a:p>
          <a:p>
            <a:pPr>
              <a:spcBef>
                <a:spcPts val="400"/>
              </a:spcBef>
              <a:defRPr sz="1800"/>
            </a:pPr>
            <a:r>
              <a:t>Прописать в /etc/fstab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Важные советы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Не разметайте рабочие диски без бэкапа</a:t>
            </a:r>
          </a:p>
          <a:p>
            <a:pPr>
              <a:spcBef>
                <a:spcPts val="400"/>
              </a:spcBef>
              <a:defRPr sz="1800"/>
            </a:pPr>
            <a:r>
              <a:t>Проверяйте, какой диск используете (lsblk, fdisk -l)</a:t>
            </a:r>
          </a:p>
          <a:p>
            <a:pPr>
              <a:spcBef>
                <a:spcPts val="400"/>
              </a:spcBef>
              <a:defRPr sz="1800"/>
            </a:pPr>
            <a:r>
              <a:t>Для дисков &gt; 2 ТБ — GPT</a:t>
            </a:r>
          </a:p>
          <a:p>
            <a:pPr>
              <a:spcBef>
                <a:spcPts val="400"/>
              </a:spcBef>
              <a:defRPr sz="1800"/>
            </a:pPr>
            <a:r>
              <a:t>Подбирайте ФС под задачи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Вопросы для самопроверки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Чем GPT отличается от MBR?</a:t>
            </a:r>
          </a:p>
          <a:p>
            <a:pPr>
              <a:spcBef>
                <a:spcPts val="400"/>
              </a:spcBef>
              <a:defRPr sz="1800"/>
            </a:pPr>
            <a:r>
              <a:t>Как узнать UUID раздела?</a:t>
            </a:r>
          </a:p>
          <a:p>
            <a:pPr>
              <a:spcBef>
                <a:spcPts val="400"/>
              </a:spcBef>
              <a:defRPr sz="1800"/>
            </a:pPr>
            <a:r>
              <a:t>Как смонтировать диск в Linux?</a:t>
            </a:r>
          </a:p>
          <a:p>
            <a:pPr>
              <a:spcBef>
                <a:spcPts val="400"/>
              </a:spcBef>
              <a:defRPr sz="1800"/>
            </a:pPr>
            <a:r>
              <a:t>Зачем редактировать /etc/fstab?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Зачем нужна разметка дисков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Подготовка к установке ОС — выбор разделов под систему, swap, /home</a:t>
            </a:r>
          </a:p>
          <a:p>
            <a:pPr>
              <a:spcBef>
                <a:spcPts val="400"/>
              </a:spcBef>
              <a:defRPr sz="1800"/>
            </a:pPr>
            <a:r>
              <a:t>Оптимизация производительности — раздельные разделы для логов, баз данных</a:t>
            </a:r>
          </a:p>
          <a:p>
            <a:pPr>
              <a:spcBef>
                <a:spcPts val="400"/>
              </a:spcBef>
              <a:defRPr sz="1800"/>
            </a:pPr>
            <a:r>
              <a:t>Управление данными — проще переносить, бэкапить, восстанавливать</a:t>
            </a:r>
          </a:p>
          <a:p>
            <a:pPr>
              <a:spcBef>
                <a:spcPts val="400"/>
              </a:spcBef>
              <a:defRPr sz="1800"/>
            </a:pPr>
            <a:r>
              <a:t>Использование новых дисков — подключение HDD/SSD, флешек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Основные понятия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Диск — физическое устройство хранения данных (HDD, SSD)</a:t>
            </a:r>
          </a:p>
          <a:p>
            <a:pPr>
              <a:spcBef>
                <a:spcPts val="400"/>
              </a:spcBef>
              <a:defRPr sz="1800"/>
            </a:pPr>
            <a:r>
              <a:t>Раздел (Partition) — логически выделенная область на диске</a:t>
            </a:r>
          </a:p>
          <a:p>
            <a:pPr>
              <a:spcBef>
                <a:spcPts val="400"/>
              </a:spcBef>
              <a:defRPr sz="1800"/>
            </a:pPr>
            <a:r>
              <a:t>Таблица разделов — способ хранения информации о разделах (MBR, GPT)</a:t>
            </a:r>
          </a:p>
          <a:p>
            <a:pPr>
              <a:spcBef>
                <a:spcPts val="400"/>
              </a:spcBef>
              <a:defRPr sz="1800"/>
            </a:pPr>
            <a:r>
              <a:t>Файловая система — структура хранения данных (ext4, xfs, btrfs и др.)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Типы таблиц разделов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MBR: до 2 ТБ, макс. 4 раздела (или 3 + расширенный), совместим с BIOS</a:t>
            </a:r>
          </a:p>
          <a:p>
            <a:pPr>
              <a:spcBef>
                <a:spcPts val="400"/>
              </a:spcBef>
              <a:defRPr sz="1800"/>
            </a:pPr>
            <a:r>
              <a:t>GPT: до 9.4 ЗБ, до 128 разделов, совместим с UEFI, поддержка больших дисков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Именование дисков в Linux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/dev/sda — первый SATA/SCSI диск</a:t>
            </a:r>
          </a:p>
          <a:p>
            <a:pPr>
              <a:spcBef>
                <a:spcPts val="400"/>
              </a:spcBef>
              <a:defRPr sz="1800"/>
            </a:pPr>
            <a:r>
              <a:t>/dev/sdb — второй SATA/SCSI диск</a:t>
            </a:r>
          </a:p>
          <a:p>
            <a:pPr>
              <a:spcBef>
                <a:spcPts val="400"/>
              </a:spcBef>
              <a:defRPr sz="1800"/>
            </a:pPr>
            <a:r>
              <a:t>/dev/sda1 — первый раздел на первом диске</a:t>
            </a:r>
          </a:p>
          <a:p>
            <a:pPr>
              <a:spcBef>
                <a:spcPts val="400"/>
              </a:spcBef>
              <a:defRPr sz="1800"/>
            </a:pPr>
            <a:r>
              <a:t>/dev/nvme0n1 — первый NVMe-диск</a:t>
            </a:r>
          </a:p>
          <a:p>
            <a:pPr>
              <a:spcBef>
                <a:spcPts val="400"/>
              </a:spcBef>
              <a:defRPr sz="1800"/>
            </a:pPr>
            <a:r>
              <a:t>/dev/nvme0n1p1 — первый раздел на NVMe-диске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Инструменты для разметки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Текстовые: fdisk (MBR, GPT), parted (GPT, MBR)</a:t>
            </a:r>
          </a:p>
          <a:p>
            <a:pPr>
              <a:spcBef>
                <a:spcPts val="400"/>
              </a:spcBef>
              <a:defRPr sz="1800"/>
            </a:pPr>
            <a:r>
              <a:t>Графические: gparted — GUI для parted</a:t>
            </a:r>
          </a:p>
          <a:p>
            <a:pPr>
              <a:spcBef>
                <a:spcPts val="400"/>
              </a:spcBef>
              <a:defRPr sz="1800"/>
            </a:pPr>
            <a:r>
              <a:t>Современные: lsblk (структура дисков), blkid (UUID и ФС)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Просмотр информации о дисках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lsblk, lsblk -f</a:t>
            </a:r>
          </a:p>
          <a:p>
            <a:pPr>
              <a:spcBef>
                <a:spcPts val="400"/>
              </a:spcBef>
              <a:defRPr sz="1800"/>
            </a:pPr>
            <a:r>
              <a:t>sudo fdisk -l</a:t>
            </a:r>
          </a:p>
          <a:p>
            <a:pPr>
              <a:spcBef>
                <a:spcPts val="400"/>
              </a:spcBef>
              <a:defRPr sz="1800"/>
            </a:pPr>
            <a:r>
              <a:t>sudo parted -l</a:t>
            </a:r>
          </a:p>
          <a:p>
            <a:pPr>
              <a:spcBef>
                <a:spcPts val="400"/>
              </a:spcBef>
              <a:defRPr sz="1800"/>
            </a:pPr>
            <a:r>
              <a:t>blkid</a:t>
            </a:r>
          </a:p>
          <a:p>
            <a:pPr>
              <a:spcBef>
                <a:spcPts val="400"/>
              </a:spcBef>
              <a:defRPr sz="1800"/>
            </a:pPr>
            <a:r>
              <a:t>Важно: имя устройства, размер, тип раздела, файловая система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Создание раздела (fdisk)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sudo fdisk /dev/sdb</a:t>
            </a:r>
          </a:p>
          <a:p>
            <a:pPr>
              <a:spcBef>
                <a:spcPts val="400"/>
              </a:spcBef>
              <a:defRPr sz="1800"/>
            </a:pPr>
            <a:r>
              <a:t>n — создать новый раздел</a:t>
            </a:r>
          </a:p>
          <a:p>
            <a:pPr>
              <a:spcBef>
                <a:spcPts val="400"/>
              </a:spcBef>
              <a:defRPr sz="1800"/>
            </a:pPr>
            <a:r>
              <a:t>p — primary или e — extended</a:t>
            </a:r>
          </a:p>
          <a:p>
            <a:pPr>
              <a:spcBef>
                <a:spcPts val="400"/>
              </a:spcBef>
              <a:defRPr sz="1800"/>
            </a:pPr>
            <a:r>
              <a:t>+10G — размер</a:t>
            </a:r>
          </a:p>
          <a:p>
            <a:pPr>
              <a:spcBef>
                <a:spcPts val="400"/>
              </a:spcBef>
              <a:defRPr sz="1800"/>
            </a:pPr>
            <a:r>
              <a:t>w — записать изменения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Форматирование раздела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1800"/>
            </a:pPr>
            <a:r>
              <a:t>sudo mkfs.ext4 /dev/sdb1 — универсальная, стабильная</a:t>
            </a:r>
          </a:p>
          <a:p>
            <a:pPr>
              <a:spcBef>
                <a:spcPts val="400"/>
              </a:spcBef>
              <a:defRPr sz="1800"/>
            </a:pPr>
            <a:r>
              <a:t>sudo mkfs.xfs /dev/sdb1 — для больших файлов</a:t>
            </a:r>
          </a:p>
          <a:p>
            <a:pPr>
              <a:spcBef>
                <a:spcPts val="400"/>
              </a:spcBef>
              <a:defRPr sz="1800"/>
            </a:pPr>
            <a:r>
              <a:t>sudo mkfs.vfat /dev/sdb1 — совместимость с Windows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