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Linux: </a:t>
            </a:r>
            <a:r>
              <a:rPr lang="en-US" dirty="0" smtClean="0"/>
              <a:t>Recap</a:t>
            </a:r>
            <a:endParaRPr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570520"/>
            <a:ext cx="658391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 узнать версию ядра? </a:t>
            </a:r>
            <a:r>
              <a:rPr lang="en-US" altLang="ru-RU" sz="1800" dirty="0" smtClean="0">
                <a:latin typeface="Arial" panose="020B0604020202020204" pitchFamily="34" charset="0"/>
              </a:rPr>
              <a:t>– </a:t>
            </a:r>
            <a:r>
              <a:rPr lang="en-US" altLang="ru-RU" sz="1800" dirty="0" err="1" smtClean="0">
                <a:latin typeface="Arial" panose="020B0604020202020204" pitchFamily="34" charset="0"/>
              </a:rPr>
              <a:t>uname</a:t>
            </a:r>
            <a:r>
              <a:rPr lang="en-US" altLang="ru-RU" sz="1800" dirty="0" smtClean="0">
                <a:latin typeface="Arial" panose="020B0604020202020204" pitchFamily="34" charset="0"/>
              </a:rPr>
              <a:t> -r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Где находится конфигурация пользователей?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Чем отличаются</a:t>
            </a:r>
            <a:r>
              <a:rPr kumimoji="0" lang="en-US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ru-RU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</a:t>
            </a:r>
            <a:r>
              <a:rPr kumimoji="0" lang="en-US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altLang="ru-RU" sz="1800" dirty="0" smtClean="0">
                <a:latin typeface="Arial" panose="020B0604020202020204" pitchFamily="34" charset="0"/>
              </a:rPr>
              <a:t>bash?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Какая команда меняет владельца файла?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Разница между RAID 1 и RAID 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такое юнит-файл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где он лежит?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 посмотреть список монтированных файловых систем?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Чем LVM полезнее обычных разделов?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 вывести список всех пользователей системы?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79714" y="1530530"/>
            <a:ext cx="705394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Блок 1 — Файловая архитектура и работа с файлами </a:t>
            </a:r>
            <a:endParaRPr kumimoji="0" lang="en-US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Найти все файлы в 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изменённые за последние 24 часа.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find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директорию 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сделать её владельцем пользователя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выдать права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rwx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только владельцу.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пустой файл 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/info.txt и записать в него список всех работающих процессов.</a:t>
            </a:r>
            <a:r>
              <a:rPr kumimoji="0" lang="en-US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Touch,</a:t>
            </a:r>
            <a:r>
              <a:rPr kumimoji="0" lang="en-US" altLang="ru-R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7788" y="1699233"/>
            <a:ext cx="78363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Блок 2 — Пользователи и группы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пользователя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 домашним каталогом.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Добавить его в группу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Сделать так, чтобы при входе в систему у него запускался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 умолчанию.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044278"/>
            <a:ext cx="85941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Блок 3 — Разметка дисков, RAID, LVM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(Можно дать виртуальный диск в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или заранее подготовленный </a:t>
            </a:r>
            <a:r>
              <a:rPr kumimoji="0" lang="ru-RU" altLang="ru-RU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loop-device</a:t>
            </a:r>
            <a:r>
              <a:rPr kumimoji="0" lang="ru-RU" alt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новый раздел на 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/loop1.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файловую систему ext4, смонтировать в 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newdisk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Показать команды для создания LVM: PV → VG → LV → монтирование.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Блок 4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Systemd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Найти, какой сервис слушает порт 22.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Остановить его, потом включить автозапуск.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Посмотреть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логи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этого сервиса за последние 5 минут.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3078351"/>
            <a:ext cx="62948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Написать скрипт, который: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Создаёт пользователя с заданным именем (аргумент скрипта).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Создаёт для него домашнюю директорию.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Выдаёт права 700.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Логирует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все действия в 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/user_create.log.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9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274</Words>
  <Application>Microsoft Office PowerPoint</Application>
  <PresentationFormat>Экран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Linux: Recap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Linux: Recap</dc:title>
  <dc:subject/>
  <dc:creator/>
  <cp:keywords/>
  <dc:description>generated using python-pptx</dc:description>
  <cp:lastModifiedBy>Ерзаман Рабимзатов</cp:lastModifiedBy>
  <cp:revision>5</cp:revision>
  <dcterms:created xsi:type="dcterms:W3CDTF">2013-01-27T09:14:16Z</dcterms:created>
  <dcterms:modified xsi:type="dcterms:W3CDTF">2025-08-26T04:09:45Z</dcterms:modified>
  <cp:category/>
</cp:coreProperties>
</file>