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Основы</a:t>
            </a:r>
            <a:r>
              <a:rPr dirty="0"/>
              <a:t>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Docker = </a:t>
            </a:r>
            <a:r>
              <a:rPr dirty="0" err="1"/>
              <a:t>запуск</a:t>
            </a:r>
            <a:r>
              <a:rPr dirty="0"/>
              <a:t> </a:t>
            </a:r>
            <a:r>
              <a:rPr dirty="0" err="1"/>
              <a:t>приложений</a:t>
            </a:r>
            <a:r>
              <a:rPr dirty="0"/>
              <a:t> в </a:t>
            </a:r>
            <a:r>
              <a:rPr dirty="0" err="1"/>
              <a:t>контейнерах</a:t>
            </a:r>
            <a:endParaRPr dirty="0"/>
          </a:p>
          <a:p>
            <a:pPr>
              <a:defRPr sz="1800"/>
            </a:pPr>
            <a:r>
              <a:rPr dirty="0" err="1"/>
              <a:t>Контейнер</a:t>
            </a:r>
            <a:r>
              <a:rPr dirty="0"/>
              <a:t> = </a:t>
            </a:r>
            <a:r>
              <a:rPr dirty="0" err="1"/>
              <a:t>приложение</a:t>
            </a:r>
            <a:r>
              <a:rPr dirty="0"/>
              <a:t> + </a:t>
            </a:r>
            <a:r>
              <a:rPr dirty="0" err="1"/>
              <a:t>зависимости</a:t>
            </a:r>
            <a:r>
              <a:rPr dirty="0"/>
              <a:t>, </a:t>
            </a:r>
            <a:r>
              <a:rPr dirty="0" err="1"/>
              <a:t>изолированная</a:t>
            </a:r>
            <a:r>
              <a:rPr dirty="0"/>
              <a:t> </a:t>
            </a:r>
            <a:r>
              <a:rPr dirty="0" err="1"/>
              <a:t>среда</a:t>
            </a: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96" y="2982605"/>
            <a:ext cx="6921407" cy="32129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Установка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endParaRPr lang="en-US" dirty="0" smtClean="0"/>
          </a:p>
          <a:p>
            <a:pPr>
              <a:defRPr sz="1800"/>
            </a:pPr>
            <a:r>
              <a:rPr lang="en-US" dirty="0" smtClean="0"/>
              <a:t>Linux:</a:t>
            </a:r>
          </a:p>
          <a:p>
            <a:pPr marL="800100" lvl="2" indent="0">
              <a:buNone/>
              <a:defRPr sz="1800"/>
            </a:pPr>
            <a:r>
              <a:rPr lang="en-US" dirty="0" smtClean="0"/>
              <a:t>curl </a:t>
            </a:r>
            <a:r>
              <a:rPr lang="en-US" dirty="0"/>
              <a:t>-</a:t>
            </a:r>
            <a:r>
              <a:rPr lang="en-US" dirty="0" err="1"/>
              <a:t>fsSL</a:t>
            </a:r>
            <a:r>
              <a:rPr lang="en-US" dirty="0"/>
              <a:t> https://get.docker.com -o get-docker.sh</a:t>
            </a:r>
          </a:p>
          <a:p>
            <a:pPr marL="800100" lvl="2" indent="0">
              <a:buNone/>
              <a:defRPr sz="1800"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sh</a:t>
            </a:r>
            <a:r>
              <a:rPr lang="en-US" dirty="0"/>
              <a:t> ./get-docker.sh --</a:t>
            </a:r>
            <a:r>
              <a:rPr lang="en-US" dirty="0" smtClean="0"/>
              <a:t>dry-run</a:t>
            </a:r>
          </a:p>
          <a:p>
            <a:pPr>
              <a:defRPr sz="1800"/>
            </a:pPr>
            <a:r>
              <a:rPr dirty="0" smtClean="0"/>
              <a:t>Windows/Mac</a:t>
            </a:r>
            <a:r>
              <a:rPr dirty="0"/>
              <a:t>: </a:t>
            </a:r>
            <a:r>
              <a:rPr dirty="0" err="1"/>
              <a:t>установить</a:t>
            </a:r>
            <a:r>
              <a:rPr dirty="0"/>
              <a:t> Docker Desktop</a:t>
            </a:r>
          </a:p>
          <a:p>
            <a:pPr>
              <a:defRPr sz="1800"/>
            </a:pPr>
            <a:r>
              <a:rPr dirty="0" err="1"/>
              <a:t>Проверка</a:t>
            </a:r>
            <a:r>
              <a:rPr dirty="0"/>
              <a:t>: </a:t>
            </a:r>
            <a:r>
              <a:rPr dirty="0" err="1"/>
              <a:t>docker</a:t>
            </a:r>
            <a:r>
              <a:rPr dirty="0"/>
              <a:t> --version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Docker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ru-RU" dirty="0" smtClean="0"/>
              <a:t>Образ </a:t>
            </a:r>
            <a:r>
              <a:rPr lang="ru-RU" dirty="0"/>
              <a:t>(</a:t>
            </a:r>
            <a:r>
              <a:rPr lang="ru-RU" dirty="0" err="1"/>
              <a:t>image</a:t>
            </a:r>
            <a:r>
              <a:rPr lang="ru-RU" dirty="0"/>
              <a:t>) — готовый, неизменяемый шаблон (файлы, зависимости, конфигурация), из которого создают контейнеры</a:t>
            </a:r>
            <a:r>
              <a:rPr lang="ru-RU" dirty="0" smtClean="0"/>
              <a:t>.</a:t>
            </a:r>
          </a:p>
          <a:p>
            <a:pPr>
              <a:defRPr sz="1800"/>
            </a:pPr>
            <a:r>
              <a:rPr dirty="0" err="1" smtClean="0"/>
              <a:t>Скачать</a:t>
            </a:r>
            <a:r>
              <a:rPr dirty="0" smtClean="0"/>
              <a:t> </a:t>
            </a:r>
            <a:r>
              <a:rPr dirty="0" err="1"/>
              <a:t>образ</a:t>
            </a:r>
            <a:r>
              <a:rPr dirty="0"/>
              <a:t>: </a:t>
            </a:r>
            <a:r>
              <a:rPr dirty="0" err="1"/>
              <a:t>docker</a:t>
            </a:r>
            <a:r>
              <a:rPr dirty="0"/>
              <a:t> pull </a:t>
            </a:r>
            <a:r>
              <a:rPr dirty="0" err="1"/>
              <a:t>ubuntu</a:t>
            </a:r>
            <a:endParaRPr dirty="0"/>
          </a:p>
          <a:p>
            <a:pPr>
              <a:defRPr sz="1800"/>
            </a:pPr>
            <a:r>
              <a:rPr dirty="0" err="1"/>
              <a:t>Список</a:t>
            </a:r>
            <a:r>
              <a:rPr dirty="0"/>
              <a:t> </a:t>
            </a:r>
            <a:r>
              <a:rPr dirty="0" err="1"/>
              <a:t>образов</a:t>
            </a:r>
            <a:r>
              <a:rPr dirty="0"/>
              <a:t>: </a:t>
            </a:r>
            <a:r>
              <a:rPr dirty="0" err="1"/>
              <a:t>docker</a:t>
            </a:r>
            <a:r>
              <a:rPr dirty="0"/>
              <a:t> images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Docker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800"/>
            </a:pPr>
            <a:r>
              <a:rPr lang="ru-RU" dirty="0" smtClean="0"/>
              <a:t>Контейнер </a:t>
            </a:r>
            <a:r>
              <a:rPr lang="ru-RU" dirty="0"/>
              <a:t>— запущенный экземпляр образа: у него есть </a:t>
            </a:r>
            <a:r>
              <a:rPr lang="ru-RU" dirty="0" err="1"/>
              <a:t>writable</a:t>
            </a:r>
            <a:r>
              <a:rPr lang="ru-RU" dirty="0"/>
              <a:t> </a:t>
            </a:r>
            <a:r>
              <a:rPr lang="ru-RU" dirty="0" err="1"/>
              <a:t>layer</a:t>
            </a:r>
            <a:r>
              <a:rPr lang="ru-RU" dirty="0"/>
              <a:t> поверх образа, сетевые интерфейсы, процессы. Контейнеры живут недолго (создал — использовал — удалил).</a:t>
            </a:r>
            <a:endParaRPr lang="ru-RU" b="1" dirty="0" smtClean="0"/>
          </a:p>
          <a:p>
            <a:pPr>
              <a:defRPr sz="1800"/>
            </a:pPr>
            <a:r>
              <a:rPr dirty="0" err="1" smtClean="0"/>
              <a:t>Запустить</a:t>
            </a:r>
            <a:r>
              <a:rPr dirty="0" smtClean="0"/>
              <a:t> </a:t>
            </a:r>
            <a:r>
              <a:rPr dirty="0" err="1"/>
              <a:t>контейнер</a:t>
            </a:r>
            <a:r>
              <a:rPr dirty="0"/>
              <a:t>: </a:t>
            </a:r>
            <a:r>
              <a:rPr dirty="0" err="1"/>
              <a:t>docker</a:t>
            </a:r>
            <a:r>
              <a:rPr dirty="0"/>
              <a:t> run -it </a:t>
            </a:r>
            <a:r>
              <a:rPr dirty="0" err="1"/>
              <a:t>ubuntu</a:t>
            </a:r>
            <a:r>
              <a:rPr dirty="0"/>
              <a:t> bash</a:t>
            </a:r>
          </a:p>
          <a:p>
            <a:pPr>
              <a:defRPr sz="1800"/>
            </a:pPr>
            <a:r>
              <a:rPr dirty="0" err="1"/>
              <a:t>Список</a:t>
            </a:r>
            <a:r>
              <a:rPr dirty="0"/>
              <a:t> </a:t>
            </a:r>
            <a:r>
              <a:rPr dirty="0" err="1"/>
              <a:t>контейнеров</a:t>
            </a:r>
            <a:r>
              <a:rPr dirty="0"/>
              <a:t>: </a:t>
            </a:r>
            <a:r>
              <a:rPr dirty="0" err="1"/>
              <a:t>docker</a:t>
            </a:r>
            <a:r>
              <a:rPr dirty="0"/>
              <a:t> </a:t>
            </a:r>
            <a:r>
              <a:rPr dirty="0" err="1"/>
              <a:t>ps</a:t>
            </a:r>
            <a:r>
              <a:rPr dirty="0"/>
              <a:t> -a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Dockerfile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800"/>
            </a:pPr>
            <a:r>
              <a:rPr lang="ru-RU" dirty="0" err="1"/>
              <a:t>Dockerfile</a:t>
            </a:r>
            <a:r>
              <a:rPr lang="ru-RU" dirty="0"/>
              <a:t> — текстовый файл с инструкциями (FROM, RUN, COPY, WORKDIR, CMD и т.д.), по которым </a:t>
            </a: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build</a:t>
            </a:r>
            <a:r>
              <a:rPr lang="ru-RU" dirty="0"/>
              <a:t> собирает образ. Каждая инструкция обычно создаёт слой образа.</a:t>
            </a:r>
            <a:endParaRPr lang="ru-RU" dirty="0" smtClean="0"/>
          </a:p>
          <a:p>
            <a:pPr marL="0" indent="0">
              <a:buNone/>
              <a:defRPr sz="1800"/>
            </a:pPr>
            <a:r>
              <a:rPr dirty="0" err="1" smtClean="0"/>
              <a:t>Пример</a:t>
            </a:r>
            <a:r>
              <a:rPr dirty="0"/>
              <a:t>: </a:t>
            </a:r>
            <a:endParaRPr lang="ru-RU" dirty="0" smtClean="0"/>
          </a:p>
          <a:p>
            <a:pPr>
              <a:defRPr sz="1800"/>
            </a:pPr>
            <a:r>
              <a:rPr dirty="0" smtClean="0"/>
              <a:t>FROM </a:t>
            </a:r>
            <a:r>
              <a:rPr dirty="0"/>
              <a:t>ubuntu:20.04</a:t>
            </a:r>
          </a:p>
          <a:p>
            <a:pPr>
              <a:defRPr sz="1800"/>
            </a:pPr>
            <a:r>
              <a:rPr dirty="0"/>
              <a:t>RUN apt-get update &amp;&amp; apt-get install -y python3</a:t>
            </a:r>
          </a:p>
          <a:p>
            <a:pPr>
              <a:defRPr sz="1800"/>
            </a:pPr>
            <a:r>
              <a:rPr dirty="0"/>
              <a:t>CMD ["python3", "--version"]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96862"/>
            <a:ext cx="8229600" cy="1143000"/>
          </a:xfrm>
        </p:spPr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err="1" smtClean="0"/>
              <a:t>Dockerfile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73833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800" dirty="0">
                <a:latin typeface="Segoe UI" panose="020B0502040204020203" pitchFamily="34" charset="0"/>
                <a:cs typeface="Segoe UI" panose="020B0502040204020203" pitchFamily="34" charset="0"/>
              </a:rPr>
              <a:t># 1. Базовый образ (</a:t>
            </a: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stage </a:t>
            </a:r>
            <a:r>
              <a:rPr lang="ru-RU" sz="800" dirty="0">
                <a:latin typeface="Segoe UI" panose="020B0502040204020203" pitchFamily="34" charset="0"/>
                <a:cs typeface="Segoe UI" panose="020B0502040204020203" pitchFamily="34" charset="0"/>
              </a:rPr>
              <a:t>для сборки приложения)</a:t>
            </a:r>
          </a:p>
          <a:p>
            <a:pPr marL="0" indent="0">
              <a:buNone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FROM node:18-alpine AS builder</a:t>
            </a:r>
          </a:p>
          <a:p>
            <a:pPr marL="0" indent="0">
              <a:buNone/>
            </a:pPr>
            <a:endParaRPr lang="en-US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ru-RU" sz="800" dirty="0">
                <a:latin typeface="Segoe UI" panose="020B0502040204020203" pitchFamily="34" charset="0"/>
                <a:cs typeface="Segoe UI" panose="020B0502040204020203" pitchFamily="34" charset="0"/>
              </a:rPr>
              <a:t>Рабочая директория</a:t>
            </a:r>
          </a:p>
          <a:p>
            <a:pPr marL="0" indent="0">
              <a:buNone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WORKDIR /app</a:t>
            </a:r>
          </a:p>
          <a:p>
            <a:pPr marL="0" indent="0">
              <a:buNone/>
            </a:pPr>
            <a:endParaRPr lang="en-US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ru-RU" sz="800" dirty="0">
                <a:latin typeface="Segoe UI" panose="020B0502040204020203" pitchFamily="34" charset="0"/>
                <a:cs typeface="Segoe UI" panose="020B0502040204020203" pitchFamily="34" charset="0"/>
              </a:rPr>
              <a:t>Копируем </a:t>
            </a:r>
            <a:r>
              <a:rPr lang="en-US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package.json</a:t>
            </a: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800" dirty="0"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package-</a:t>
            </a:r>
            <a:r>
              <a:rPr lang="en-US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lock.json</a:t>
            </a:r>
            <a:endParaRPr lang="en-US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COPY package*.</a:t>
            </a:r>
            <a:r>
              <a:rPr lang="en-US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 ./</a:t>
            </a:r>
          </a:p>
          <a:p>
            <a:pPr marL="0" indent="0">
              <a:buNone/>
            </a:pPr>
            <a:endParaRPr lang="en-US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ru-RU" sz="800" dirty="0">
                <a:latin typeface="Segoe UI" panose="020B0502040204020203" pitchFamily="34" charset="0"/>
                <a:cs typeface="Segoe UI" panose="020B0502040204020203" pitchFamily="34" charset="0"/>
              </a:rPr>
              <a:t>Устанавливаем зависимости</a:t>
            </a:r>
          </a:p>
          <a:p>
            <a:pPr marL="0" indent="0">
              <a:buNone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RUN </a:t>
            </a:r>
            <a:r>
              <a:rPr lang="en-US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 install --production=false</a:t>
            </a:r>
          </a:p>
          <a:p>
            <a:pPr marL="0" indent="0">
              <a:buNone/>
            </a:pPr>
            <a:endParaRPr lang="en-US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ru-RU" sz="800" dirty="0">
                <a:latin typeface="Segoe UI" panose="020B0502040204020203" pitchFamily="34" charset="0"/>
                <a:cs typeface="Segoe UI" panose="020B0502040204020203" pitchFamily="34" charset="0"/>
              </a:rPr>
              <a:t>Копируем исходный код</a:t>
            </a:r>
          </a:p>
          <a:p>
            <a:pPr marL="0" indent="0">
              <a:buNone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COPY . .</a:t>
            </a:r>
          </a:p>
          <a:p>
            <a:pPr marL="0" indent="0">
              <a:buNone/>
            </a:pPr>
            <a:endParaRPr lang="en-US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ru-RU" sz="800" dirty="0">
                <a:latin typeface="Segoe UI" panose="020B0502040204020203" pitchFamily="34" charset="0"/>
                <a:cs typeface="Segoe UI" panose="020B0502040204020203" pitchFamily="34" charset="0"/>
              </a:rPr>
              <a:t>Собираем приложение (например, </a:t>
            </a: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React frontend </a:t>
            </a:r>
            <a:r>
              <a:rPr lang="ru-RU" sz="800" dirty="0">
                <a:latin typeface="Segoe UI" panose="020B0502040204020203" pitchFamily="34" charset="0"/>
                <a:cs typeface="Segoe UI" panose="020B0502040204020203" pitchFamily="34" charset="0"/>
              </a:rPr>
              <a:t>или </a:t>
            </a: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Node backend)</a:t>
            </a:r>
          </a:p>
          <a:p>
            <a:pPr marL="0" indent="0">
              <a:buNone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RUN </a:t>
            </a:r>
            <a:r>
              <a:rPr lang="en-US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 run build</a:t>
            </a:r>
          </a:p>
          <a:p>
            <a:pPr marL="0" indent="0">
              <a:buNone/>
            </a:pPr>
            <a:endParaRPr lang="en-US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# 2. </a:t>
            </a:r>
            <a:r>
              <a:rPr lang="ru-RU" sz="800" dirty="0">
                <a:latin typeface="Segoe UI" panose="020B0502040204020203" pitchFamily="34" charset="0"/>
                <a:cs typeface="Segoe UI" panose="020B0502040204020203" pitchFamily="34" charset="0"/>
              </a:rPr>
              <a:t>Финальный образ (</a:t>
            </a: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stage </a:t>
            </a:r>
            <a:r>
              <a:rPr lang="ru-RU" sz="800" dirty="0">
                <a:latin typeface="Segoe UI" panose="020B0502040204020203" pitchFamily="34" charset="0"/>
                <a:cs typeface="Segoe UI" panose="020B0502040204020203" pitchFamily="34" charset="0"/>
              </a:rPr>
              <a:t>для запуска)</a:t>
            </a:r>
          </a:p>
          <a:p>
            <a:pPr marL="0" indent="0">
              <a:buNone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FROM node:18-alpine</a:t>
            </a:r>
          </a:p>
          <a:p>
            <a:pPr marL="0" indent="0">
              <a:buNone/>
            </a:pPr>
            <a:endParaRPr lang="en-US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ru-RU" sz="800" dirty="0">
                <a:latin typeface="Segoe UI" panose="020B0502040204020203" pitchFamily="34" charset="0"/>
                <a:cs typeface="Segoe UI" panose="020B0502040204020203" pitchFamily="34" charset="0"/>
              </a:rPr>
              <a:t>Рабочая директория</a:t>
            </a:r>
          </a:p>
          <a:p>
            <a:pPr marL="0" indent="0">
              <a:buNone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WORKDIR /app</a:t>
            </a:r>
          </a:p>
          <a:p>
            <a:pPr marL="0" indent="0">
              <a:buNone/>
            </a:pPr>
            <a:endParaRPr lang="en-US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ru-RU" sz="800" dirty="0">
                <a:latin typeface="Segoe UI" panose="020B0502040204020203" pitchFamily="34" charset="0"/>
                <a:cs typeface="Segoe UI" panose="020B0502040204020203" pitchFamily="34" charset="0"/>
              </a:rPr>
              <a:t>Копируем только необходимые файлы из </a:t>
            </a: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builder</a:t>
            </a:r>
          </a:p>
          <a:p>
            <a:pPr marL="0" indent="0">
              <a:buNone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COPY --from=builder /app/</a:t>
            </a:r>
            <a:r>
              <a:rPr lang="en-US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dist</a:t>
            </a: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 ./</a:t>
            </a:r>
            <a:r>
              <a:rPr lang="en-US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dist</a:t>
            </a:r>
            <a:endParaRPr lang="en-US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COPY --from=builder /app/</a:t>
            </a:r>
            <a:r>
              <a:rPr lang="en-US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node_modules</a:t>
            </a: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 ./</a:t>
            </a:r>
            <a:r>
              <a:rPr lang="en-US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node_modules</a:t>
            </a:r>
            <a:endParaRPr lang="en-US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COPY package*.</a:t>
            </a:r>
            <a:r>
              <a:rPr lang="en-US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 ./</a:t>
            </a:r>
          </a:p>
          <a:p>
            <a:pPr marL="0" indent="0">
              <a:buNone/>
            </a:pPr>
            <a:endParaRPr lang="en-US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ru-RU" sz="800" dirty="0">
                <a:latin typeface="Segoe UI" panose="020B0502040204020203" pitchFamily="34" charset="0"/>
                <a:cs typeface="Segoe UI" panose="020B0502040204020203" pitchFamily="34" charset="0"/>
              </a:rPr>
              <a:t>Устанавливаем переменные окружения</a:t>
            </a:r>
          </a:p>
          <a:p>
            <a:pPr marL="0" indent="0">
              <a:buNone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ENV NODE_ENV=production</a:t>
            </a:r>
          </a:p>
          <a:p>
            <a:pPr marL="0" indent="0">
              <a:buNone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ENV PORT=3000</a:t>
            </a:r>
          </a:p>
          <a:p>
            <a:pPr marL="0" indent="0">
              <a:buNone/>
            </a:pPr>
            <a:endParaRPr lang="en-US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ru-RU" sz="800" dirty="0">
                <a:latin typeface="Segoe UI" panose="020B0502040204020203" pitchFamily="34" charset="0"/>
                <a:cs typeface="Segoe UI" panose="020B0502040204020203" pitchFamily="34" charset="0"/>
              </a:rPr>
              <a:t>Открываем порт</a:t>
            </a:r>
          </a:p>
          <a:p>
            <a:pPr marL="0" indent="0">
              <a:buNone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EXPOSE 3000</a:t>
            </a:r>
          </a:p>
          <a:p>
            <a:pPr marL="0" indent="0">
              <a:buNone/>
            </a:pPr>
            <a:endParaRPr lang="en-US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ru-RU" sz="800" dirty="0">
                <a:latin typeface="Segoe UI" panose="020B0502040204020203" pitchFamily="34" charset="0"/>
                <a:cs typeface="Segoe UI" panose="020B0502040204020203" pitchFamily="34" charset="0"/>
              </a:rPr>
              <a:t>Запускаем приложение</a:t>
            </a:r>
          </a:p>
          <a:p>
            <a:pPr marL="0" indent="0">
              <a:buNone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CMD ["node", "</a:t>
            </a:r>
            <a:r>
              <a:rPr lang="en-US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dist</a:t>
            </a: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/index.js"]</a:t>
            </a:r>
          </a:p>
        </p:txBody>
      </p:sp>
    </p:spTree>
    <p:extLst>
      <p:ext uri="{BB962C8B-B14F-4D97-AF65-F5344CB8AC3E}">
        <p14:creationId xmlns:p14="http://schemas.microsoft.com/office/powerpoint/2010/main" val="369497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DockerHub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Платформа для хранения образов</a:t>
            </a:r>
          </a:p>
          <a:p>
            <a:pPr>
              <a:defRPr sz="1800"/>
            </a:pPr>
            <a:r>
              <a:t>Публичные и приватные образы</a:t>
            </a:r>
          </a:p>
          <a:p>
            <a:pPr>
              <a:defRPr sz="1800"/>
            </a:pPr>
            <a:r>
              <a:t>Пример: docker pull nginx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Создание Image из Dockerfile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02" y="1578478"/>
            <a:ext cx="8229600" cy="4525963"/>
          </a:xfrm>
        </p:spPr>
        <p:txBody>
          <a:bodyPr/>
          <a:lstStyle/>
          <a:p>
            <a:pPr>
              <a:defRPr sz="1800"/>
            </a:pPr>
            <a:r>
              <a:rPr dirty="0" err="1"/>
              <a:t>Создать</a:t>
            </a:r>
            <a:r>
              <a:rPr dirty="0"/>
              <a:t> </a:t>
            </a:r>
            <a:r>
              <a:rPr dirty="0" err="1"/>
              <a:t>Dockerfile</a:t>
            </a:r>
            <a:endParaRPr dirty="0"/>
          </a:p>
          <a:p>
            <a:pPr>
              <a:defRPr sz="1800"/>
            </a:pPr>
            <a:r>
              <a:rPr dirty="0" err="1"/>
              <a:t>Собрать</a:t>
            </a:r>
            <a:r>
              <a:rPr dirty="0"/>
              <a:t>: </a:t>
            </a:r>
            <a:r>
              <a:rPr dirty="0" err="1"/>
              <a:t>docker</a:t>
            </a:r>
            <a:r>
              <a:rPr dirty="0"/>
              <a:t> build -t myimage:1.0 .</a:t>
            </a:r>
          </a:p>
          <a:p>
            <a:pPr>
              <a:defRPr sz="1800"/>
            </a:pPr>
            <a:r>
              <a:rPr dirty="0" err="1"/>
              <a:t>Проверить</a:t>
            </a:r>
            <a:r>
              <a:rPr dirty="0"/>
              <a:t>: </a:t>
            </a:r>
            <a:r>
              <a:rPr dirty="0" err="1"/>
              <a:t>docker</a:t>
            </a:r>
            <a:r>
              <a:rPr dirty="0"/>
              <a:t> images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81534" y="2804651"/>
            <a:ext cx="67646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# Базовый образ (например, с </a:t>
            </a:r>
            <a:r>
              <a:rPr lang="ru-RU" dirty="0" err="1"/>
              <a:t>Python</a:t>
            </a:r>
            <a:r>
              <a:rPr lang="ru-RU" dirty="0"/>
              <a:t>)</a:t>
            </a:r>
          </a:p>
          <a:p>
            <a:r>
              <a:rPr lang="ru-RU" dirty="0"/>
              <a:t>FROM python:3.9-slim</a:t>
            </a:r>
          </a:p>
          <a:p>
            <a:endParaRPr lang="ru-RU" dirty="0"/>
          </a:p>
          <a:p>
            <a:r>
              <a:rPr lang="ru-RU" dirty="0"/>
              <a:t># Рабочая директория внутри контейнера</a:t>
            </a:r>
          </a:p>
          <a:p>
            <a:r>
              <a:rPr lang="ru-RU" dirty="0"/>
              <a:t>WORKDIR /</a:t>
            </a:r>
            <a:r>
              <a:rPr lang="ru-RU" dirty="0" err="1"/>
              <a:t>app</a:t>
            </a:r>
            <a:endParaRPr lang="ru-RU" dirty="0"/>
          </a:p>
          <a:p>
            <a:endParaRPr lang="ru-RU" dirty="0"/>
          </a:p>
          <a:p>
            <a:r>
              <a:rPr lang="ru-RU" dirty="0"/>
              <a:t># Копируем локальный файл внутрь контейнера</a:t>
            </a:r>
          </a:p>
          <a:p>
            <a:r>
              <a:rPr lang="ru-RU" dirty="0"/>
              <a:t>COPY app.py .</a:t>
            </a:r>
          </a:p>
          <a:p>
            <a:endParaRPr lang="ru-RU" dirty="0"/>
          </a:p>
          <a:p>
            <a:r>
              <a:rPr lang="ru-RU" dirty="0"/>
              <a:t># Запускаем приложение при старте контейнера</a:t>
            </a:r>
          </a:p>
          <a:p>
            <a:r>
              <a:rPr lang="ru-RU" dirty="0"/>
              <a:t>CMD ["</a:t>
            </a:r>
            <a:r>
              <a:rPr lang="ru-RU" dirty="0" err="1"/>
              <a:t>python</a:t>
            </a:r>
            <a:r>
              <a:rPr lang="ru-RU" dirty="0"/>
              <a:t>", "app.py"]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65975" y="6265281"/>
            <a:ext cx="624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pp.py </a:t>
            </a:r>
            <a:r>
              <a:rPr lang="ru-RU" dirty="0" smtClean="0"/>
              <a:t>у нас будет такой </a:t>
            </a:r>
            <a:r>
              <a:rPr lang="en-US" dirty="0" smtClean="0"/>
              <a:t>- </a:t>
            </a:r>
            <a:r>
              <a:rPr lang="ru-RU" dirty="0" err="1" smtClean="0"/>
              <a:t>print</a:t>
            </a:r>
            <a:r>
              <a:rPr lang="ru-RU" dirty="0"/>
              <a:t>("</a:t>
            </a:r>
            <a:r>
              <a:rPr lang="ru-RU" dirty="0" err="1"/>
              <a:t>Hello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container</a:t>
            </a:r>
            <a:r>
              <a:rPr lang="ru-RU" dirty="0"/>
              <a:t>!")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Обновленный Image из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Запустить контейнер: docker run -it ubuntu bash</a:t>
            </a:r>
          </a:p>
          <a:p>
            <a:pPr>
              <a:defRPr sz="1800"/>
            </a:pPr>
            <a:r>
              <a:t>Установить пакеты внутри</a:t>
            </a:r>
          </a:p>
          <a:p>
            <a:pPr>
              <a:defRPr sz="1800"/>
            </a:pPr>
            <a:r>
              <a:t>Выйти</a:t>
            </a:r>
          </a:p>
          <a:p>
            <a:pPr>
              <a:defRPr sz="1800"/>
            </a:pPr>
            <a:r>
              <a:t>Сохранить: docker commit &lt;container_id&gt; myimage:2.0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422</Words>
  <Application>Microsoft Office PowerPoint</Application>
  <PresentationFormat>Экран (4:3)</PresentationFormat>
  <Paragraphs>89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</vt:lpstr>
      <vt:lpstr>Office Theme</vt:lpstr>
      <vt:lpstr>Основы Docker</vt:lpstr>
      <vt:lpstr>Установка Docker</vt:lpstr>
      <vt:lpstr>Docker Image</vt:lpstr>
      <vt:lpstr>Docker Container</vt:lpstr>
      <vt:lpstr>Dockerfile</vt:lpstr>
      <vt:lpstr>Пример Dockerfile</vt:lpstr>
      <vt:lpstr>DockerHub</vt:lpstr>
      <vt:lpstr>Создание Image из Dockerfile</vt:lpstr>
      <vt:lpstr>Обновленный Image из Container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Docker</dc:title>
  <dc:subject/>
  <dc:creator/>
  <cp:keywords/>
  <dc:description>generated using python-pptx</dc:description>
  <cp:lastModifiedBy>Ерзаман Рабимзатов</cp:lastModifiedBy>
  <cp:revision>3</cp:revision>
  <dcterms:created xsi:type="dcterms:W3CDTF">2013-01-27T09:14:16Z</dcterms:created>
  <dcterms:modified xsi:type="dcterms:W3CDTF">2025-09-20T05:53:24Z</dcterms:modified>
  <cp:category/>
</cp:coreProperties>
</file>