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4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что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это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планировщик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задач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Unix/Linux.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Автоматически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выполняет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команды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скрипты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расписанию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Работает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как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системная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служба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crond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Архивация в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latin typeface="Arial"/>
              </a:defRPr>
            </a:pPr>
            <a:r>
              <a:t>Архивация — это объединение файлов и папок в один файл.</a:t>
            </a:r>
          </a:p>
          <a:p>
            <a:pPr>
              <a:defRPr sz="1400">
                <a:latin typeface="Arial"/>
              </a:defRPr>
            </a:pPr>
            <a:r>
              <a:t>Цели:</a:t>
            </a:r>
          </a:p>
          <a:p>
            <a:pPr>
              <a:defRPr sz="1400">
                <a:latin typeface="Arial"/>
              </a:defRPr>
            </a:pPr>
            <a:r>
              <a:t>  - Удобство хранения.</a:t>
            </a:r>
          </a:p>
          <a:p>
            <a:pPr>
              <a:defRPr sz="1400">
                <a:latin typeface="Arial"/>
              </a:defRPr>
            </a:pPr>
            <a:r>
              <a:t>  - Перенос и резервное копирование.</a:t>
            </a:r>
          </a:p>
          <a:p>
            <a:pPr>
              <a:defRPr sz="1400">
                <a:latin typeface="Arial"/>
              </a:defRPr>
            </a:pPr>
            <a:r>
              <a:t>В Linux популярны утилиты:</a:t>
            </a:r>
          </a:p>
          <a:p>
            <a:pPr>
              <a:defRPr sz="1400">
                <a:latin typeface="Arial"/>
              </a:defRPr>
            </a:pPr>
            <a:r>
              <a:t>  - tar — создание архивов.</a:t>
            </a:r>
          </a:p>
          <a:p>
            <a:pPr>
              <a:defRPr sz="1400">
                <a:latin typeface="Arial"/>
              </a:defRPr>
            </a:pPr>
            <a:r>
              <a:t>  - gzip / bzip2 / xz — сжатие архивов.</a:t>
            </a:r>
          </a:p>
          <a:p>
            <a:pPr>
              <a:defRPr sz="1400">
                <a:latin typeface="Arial"/>
              </a:defRPr>
            </a:pPr>
            <a:r>
              <a:t>  - zip — архив + сжатие в одном.</a:t>
            </a:r>
          </a:p>
        </p:txBody>
      </p:sp>
    </p:spTree>
    <p:extLst>
      <p:ext uri="{BB962C8B-B14F-4D97-AF65-F5344CB8AC3E}">
        <p14:creationId xmlns:p14="http://schemas.microsoft.com/office/powerpoint/2010/main" val="337583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Команда tar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latin typeface="Arial"/>
              </a:defRPr>
            </a:pPr>
            <a:r>
              <a:t>Создание архива:</a:t>
            </a:r>
          </a:p>
          <a:p>
            <a:pPr>
              <a:defRPr sz="1400">
                <a:latin typeface="Arial"/>
              </a:defRPr>
            </a:pPr>
            <a:r>
              <a:t>  tar -cvf backup.tar /путь/к/папке</a:t>
            </a:r>
          </a:p>
          <a:p>
            <a:pPr>
              <a:defRPr sz="1400">
                <a:latin typeface="Arial"/>
              </a:defRPr>
            </a:pPr>
            <a:r>
              <a:t>    c — создать архив</a:t>
            </a:r>
          </a:p>
          <a:p>
            <a:pPr>
              <a:defRPr sz="1400">
                <a:latin typeface="Arial"/>
              </a:defRPr>
            </a:pPr>
            <a:r>
              <a:t>    v — показать процесс</a:t>
            </a:r>
          </a:p>
          <a:p>
            <a:pPr>
              <a:defRPr sz="1400">
                <a:latin typeface="Arial"/>
              </a:defRPr>
            </a:pPr>
            <a:r>
              <a:t>    f — имя файла</a:t>
            </a:r>
          </a:p>
          <a:p>
            <a:pPr>
              <a:defRPr sz="1400">
                <a:latin typeface="Arial"/>
              </a:defRPr>
            </a:pPr>
            <a:r>
              <a:t>Распаковка:</a:t>
            </a:r>
          </a:p>
          <a:p>
            <a:pPr>
              <a:defRPr sz="1400">
                <a:latin typeface="Arial"/>
              </a:defRPr>
            </a:pPr>
            <a:r>
              <a:t>  tar -xvf backup.tar</a:t>
            </a:r>
          </a:p>
          <a:p>
            <a:pPr>
              <a:defRPr sz="1400">
                <a:latin typeface="Arial"/>
              </a:defRPr>
            </a:pPr>
            <a:r>
              <a:t>    x — извлечь</a:t>
            </a:r>
          </a:p>
          <a:p>
            <a:pPr>
              <a:defRPr sz="1400">
                <a:latin typeface="Arial"/>
              </a:defRPr>
            </a:pPr>
            <a:r>
              <a:t>Создание сжатого архива:</a:t>
            </a:r>
          </a:p>
          <a:p>
            <a:pPr>
              <a:defRPr sz="1400">
                <a:latin typeface="Arial"/>
              </a:defRPr>
            </a:pPr>
            <a:r>
              <a:t>  tar -czvf backup.tar.gz /путь/к/папке</a:t>
            </a:r>
          </a:p>
          <a:p>
            <a:pPr>
              <a:defRPr sz="1400">
                <a:latin typeface="Arial"/>
              </a:defRPr>
            </a:pPr>
            <a:r>
              <a:t>    z — сжать с помощью gzip</a:t>
            </a:r>
          </a:p>
        </p:txBody>
      </p:sp>
    </p:spTree>
    <p:extLst>
      <p:ext uri="{BB962C8B-B14F-4D97-AF65-F5344CB8AC3E}">
        <p14:creationId xmlns:p14="http://schemas.microsoft.com/office/powerpoint/2010/main" val="3086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Gzip, Bzip2, XZ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latin typeface="Arial"/>
              </a:defRPr>
            </a:pPr>
            <a:r>
              <a:t>gzip — быстрый, стандарт для Linux (.gz)</a:t>
            </a:r>
          </a:p>
          <a:p>
            <a:pPr>
              <a:defRPr sz="1400">
                <a:latin typeface="Arial"/>
              </a:defRPr>
            </a:pPr>
            <a:r>
              <a:t>bzip2 — сжимает сильнее, но медленнее (.bz2)</a:t>
            </a:r>
          </a:p>
          <a:p>
            <a:pPr>
              <a:defRPr sz="1400">
                <a:latin typeface="Arial"/>
              </a:defRPr>
            </a:pPr>
            <a:r>
              <a:t>xz — максимально сильное сжатие, но медленное (.xz)</a:t>
            </a:r>
          </a:p>
          <a:p>
            <a:pPr>
              <a:defRPr sz="1400">
                <a:latin typeface="Arial"/>
              </a:defRPr>
            </a:pPr>
            <a:r>
              <a:t>Пример сжатия:</a:t>
            </a:r>
          </a:p>
          <a:p>
            <a:pPr>
              <a:defRPr sz="1400">
                <a:latin typeface="Arial"/>
              </a:defRPr>
            </a:pPr>
            <a:r>
              <a:t>  gzip file.txt</a:t>
            </a:r>
          </a:p>
          <a:p>
            <a:pPr>
              <a:defRPr sz="1400">
                <a:latin typeface="Arial"/>
              </a:defRPr>
            </a:pPr>
            <a:r>
              <a:t>Пример распаковки:</a:t>
            </a:r>
          </a:p>
          <a:p>
            <a:pPr>
              <a:defRPr sz="1400">
                <a:latin typeface="Arial"/>
              </a:defRPr>
            </a:pPr>
            <a:r>
              <a:t>  gunzip file.txt.gz</a:t>
            </a:r>
          </a:p>
        </p:txBody>
      </p:sp>
    </p:spTree>
    <p:extLst>
      <p:ext uri="{BB962C8B-B14F-4D97-AF65-F5344CB8AC3E}">
        <p14:creationId xmlns:p14="http://schemas.microsoft.com/office/powerpoint/2010/main" val="78151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Zip и Unzip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400">
                <a:latin typeface="Arial"/>
              </a:defRPr>
            </a:pPr>
            <a:r>
              <a:t>Популярно в Windows, но доступно и в Linux.</a:t>
            </a:r>
          </a:p>
          <a:p>
            <a:pPr>
              <a:defRPr sz="1400">
                <a:latin typeface="Arial"/>
              </a:defRPr>
            </a:pPr>
            <a:r>
              <a:t>Создание архива:</a:t>
            </a:r>
          </a:p>
          <a:p>
            <a:pPr>
              <a:defRPr sz="1400">
                <a:latin typeface="Arial"/>
              </a:defRPr>
            </a:pPr>
            <a:r>
              <a:t>  zip archive.zip file1 file2</a:t>
            </a:r>
          </a:p>
          <a:p>
            <a:pPr>
              <a:defRPr sz="1400">
                <a:latin typeface="Arial"/>
              </a:defRPr>
            </a:pPr>
            <a:r>
              <a:t>Распаковка:</a:t>
            </a:r>
          </a:p>
          <a:p>
            <a:pPr>
              <a:defRPr sz="1400">
                <a:latin typeface="Arial"/>
              </a:defRPr>
            </a:pPr>
            <a:r>
              <a:t>  unzip archive.zip</a:t>
            </a:r>
          </a:p>
          <a:p>
            <a:pPr>
              <a:defRPr sz="1400">
                <a:latin typeface="Arial"/>
              </a:defRPr>
            </a:pPr>
            <a:r>
              <a:t>Преимущество: хранит структуру и права доступа (частично).</a:t>
            </a:r>
          </a:p>
        </p:txBody>
      </p:sp>
    </p:spTree>
    <p:extLst>
      <p:ext uri="{BB962C8B-B14F-4D97-AF65-F5344CB8AC3E}">
        <p14:creationId xmlns:p14="http://schemas.microsoft.com/office/powerpoint/2010/main" val="1007582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Практика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1. Проверка </a:t>
            </a: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установки </a:t>
            </a:r>
            <a:r>
              <a:rPr lang="en-US" sz="1600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 Если не установлен — </a:t>
            </a: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установите.</a:t>
            </a:r>
          </a:p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2. Первый </a:t>
            </a:r>
            <a:r>
              <a:rPr lang="en-US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запуск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Создайте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скрипт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hello.sh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#!/bin/bash</a:t>
            </a:r>
          </a:p>
          <a:p>
            <a:pPr marL="800100" lvl="2" indent="0">
              <a:buNone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echo "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работает! $(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date)" &gt;&gt; ~/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cron_test.log</a:t>
            </a:r>
            <a:endParaRPr lang="ru-RU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Сделайте его исполняемым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chmod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+x 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hello.sh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Добавьте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команду для запуска каждую минуту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800100" lvl="2" indent="0">
              <a:buNone/>
            </a:pPr>
            <a:r>
              <a:rPr lang="en-US" sz="1600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crontab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–e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800100" lvl="2" indent="0">
              <a:buNone/>
            </a:pP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* * * * /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полный/путь/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hello.sh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Проверьте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через 2-3 минуты файл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cron_test.log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3. Запуск </a:t>
            </a: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по времени</a:t>
            </a:r>
          </a:p>
          <a:p>
            <a:pPr marL="400050" lvl="1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Настройте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на запуск скрипта каждые 5 минут.</a:t>
            </a:r>
          </a:p>
          <a:p>
            <a:pPr marL="400050" lvl="1" indent="0">
              <a:buNone/>
            </a:pP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Проверьте, что лог-файл обновляется только в эти минуты.</a:t>
            </a:r>
          </a:p>
          <a:p>
            <a:pPr marL="0" indent="0">
              <a:buNone/>
            </a:pPr>
            <a:endParaRPr lang="ru-RU" sz="1600" dirty="0" smtClean="0"/>
          </a:p>
        </p:txBody>
      </p:sp>
    </p:spTree>
    <p:extLst>
      <p:ext uri="{BB962C8B-B14F-4D97-AF65-F5344CB8AC3E}">
        <p14:creationId xmlns:p14="http://schemas.microsoft.com/office/powerpoint/2010/main" val="2332219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Практика</a:t>
            </a:r>
            <a:endParaRPr lang="ru-RU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4. Использование </a:t>
            </a: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@-</a:t>
            </a: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записей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Настройте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так, чтобы скрипт 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запускался при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каждом старте системы (@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reboot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Перезагрузите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виртуальную машину и проверьте работу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5</a:t>
            </a: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. </a:t>
            </a:r>
            <a:r>
              <a:rPr lang="ru-RU" sz="16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Логирование</a:t>
            </a: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ошибок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Измените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задание так, чтобы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Вывод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попадал в файл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output.log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Ошибки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— в файл 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error.log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Пример: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*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* * * /полный/путь/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hello.sh &gt;&gt; ~/output.log 2&gt;&gt; ~/</a:t>
            </a:r>
            <a:r>
              <a:rPr lang="en-US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error.log</a:t>
            </a:r>
            <a:endParaRPr lang="ru-RU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6*. Создайте </a:t>
            </a:r>
            <a:r>
              <a:rPr lang="ru-RU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скрипт, который</a:t>
            </a:r>
            <a:r>
              <a:rPr lang="ru-RU" sz="16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Проверяет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доступность сайта (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ping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или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curl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).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Записывает 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результат в лог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 marL="400050" lvl="1" indent="0">
              <a:buNone/>
            </a:pP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Настройте </a:t>
            </a:r>
            <a:r>
              <a:rPr lang="ru-RU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lang="ru-RU" sz="1600" dirty="0">
                <a:latin typeface="Segoe UI" panose="020B0502040204020203" pitchFamily="34" charset="0"/>
                <a:cs typeface="Segoe UI" panose="020B0502040204020203" pitchFamily="34" charset="0"/>
              </a:rPr>
              <a:t> на выполнение каждые 10 минут</a:t>
            </a:r>
            <a:r>
              <a:rPr lang="ru-RU" sz="1600" dirty="0" smtClean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lang="en-US" sz="1600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00050" lvl="1" indent="0">
              <a:buNone/>
            </a:pPr>
            <a:endParaRPr lang="en-US"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Soft link &amp; hard link</a:t>
            </a:r>
          </a:p>
          <a:p>
            <a:pPr marL="0" indent="0">
              <a:buNone/>
            </a:pPr>
            <a:r>
              <a:rPr lang="en-US" sz="2000" dirty="0" smtClean="0">
                <a:latin typeface="Segoe UI" panose="020B0502040204020203" pitchFamily="34" charset="0"/>
                <a:cs typeface="Segoe UI" panose="020B0502040204020203" pitchFamily="34" charset="0"/>
              </a:rPr>
              <a:t>Snapshot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3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Где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используется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Автоматические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бэкапы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Очистка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временных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файлов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логов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Регулярная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проверка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сервисов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Запуск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скриптов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расписанию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ежедневно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еженедельно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т.д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Crontab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Crontab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таблица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с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заданиями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У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каждого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пользователя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может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быть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свой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crontab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Команды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crontab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-l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показать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список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заданий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crontab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-e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редактировать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задания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crontab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-r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удалить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все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задания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Формат</a:t>
            </a:r>
            <a:r>
              <a:rPr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записи</a:t>
            </a:r>
            <a:r>
              <a:rPr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задания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050" name="Picture 2" descr="Автоматизация задач с помощью cron в Ubuntu 18.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50" y="1417638"/>
            <a:ext cx="7705855" cy="5145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Примеры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расписаний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0 2 * * * /script.sh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запуск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каждый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день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02:00.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*/5 * * * * /script.sh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каждые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5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минут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0 0 * * 0 /script.sh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каждое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воскресенье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00:00.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30 8 1 * * /script.sh — в 08:30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первого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числа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месяца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Специальные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ключевые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слова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@reboot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запуск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при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старте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системы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@yearly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@annually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раз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год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@monthly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раз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месяц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@weekly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раз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неделю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@daily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раз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день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@hourly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раз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час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Логи работы cron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Логи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обычно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/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/log/syslog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или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/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/log/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Пример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проверки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0">
              <a:buNone/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grep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CRON /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/log/syslog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Ошибки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заданий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можно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перенаправить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файл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</a:p>
          <a:p>
            <a:pPr marL="400050" lvl="1" indent="0">
              <a:buNone/>
              <a:defRPr sz="1400">
                <a:latin typeface="Arial"/>
              </a:defRPr>
            </a:pP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 0 2 * * * /script.sh &gt;&gt; /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var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/log/script.log 2&gt;&amp;1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Советы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подводные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камни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16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400">
                <a:latin typeface="Arial"/>
              </a:defRPr>
            </a:pP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Указывать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полные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пути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к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командам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файлам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Проверять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есть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ли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права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на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запуск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скрипта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chmod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+x).</a:t>
            </a:r>
          </a:p>
          <a:p>
            <a:pPr>
              <a:defRPr sz="1400">
                <a:latin typeface="Arial"/>
              </a:defRPr>
            </a:pP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Тестировать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команды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вручную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перед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добавлением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в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Следить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за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окружением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—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запускается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с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минимальными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переменными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среды</a:t>
            </a:r>
            <a:r>
              <a:rPr sz="1600"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Альтернативы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cron</a:t>
            </a:r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systemd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timers —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более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современный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планировщик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defRPr sz="1400">
                <a:latin typeface="Arial"/>
              </a:defRPr>
            </a:pP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Подходит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для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сложных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сценариев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и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управления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зависимостями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dirty="0" err="1">
                <a:latin typeface="Segoe UI" panose="020B0502040204020203" pitchFamily="34" charset="0"/>
                <a:cs typeface="Segoe UI" panose="020B0502040204020203" pitchFamily="34" charset="0"/>
              </a:rPr>
              <a:t>сервисов</a:t>
            </a:r>
            <a:r>
              <a:rPr dirty="0"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</TotalTime>
  <Words>704</Words>
  <Application>Microsoft Office PowerPoint</Application>
  <PresentationFormat>Экран (4:3)</PresentationFormat>
  <Paragraphs>123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Calibri</vt:lpstr>
      <vt:lpstr>Segoe UI</vt:lpstr>
      <vt:lpstr>Office Theme</vt:lpstr>
      <vt:lpstr>Cron — что это?</vt:lpstr>
      <vt:lpstr>Где используется cron</vt:lpstr>
      <vt:lpstr>Crontab</vt:lpstr>
      <vt:lpstr>Формат записи задания</vt:lpstr>
      <vt:lpstr>Примеры расписаний</vt:lpstr>
      <vt:lpstr>Специальные ключевые слова</vt:lpstr>
      <vt:lpstr>Логи работы cron</vt:lpstr>
      <vt:lpstr>Советы и подводные камни</vt:lpstr>
      <vt:lpstr>Альтернативы cron</vt:lpstr>
      <vt:lpstr>Архивация в Linux</vt:lpstr>
      <vt:lpstr>Команда tar</vt:lpstr>
      <vt:lpstr>Gzip, Bzip2, XZ</vt:lpstr>
      <vt:lpstr>Zip и Unzip</vt:lpstr>
      <vt:lpstr>Практика</vt:lpstr>
      <vt:lpstr>Практика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Cron — что это?</dc:title>
  <dc:subject/>
  <dc:creator/>
  <cp:keywords/>
  <dc:description>generated using python-pptx</dc:description>
  <cp:lastModifiedBy>Ерзаман Рабимзатов</cp:lastModifiedBy>
  <cp:revision>9</cp:revision>
  <dcterms:created xsi:type="dcterms:W3CDTF">2013-01-27T09:14:16Z</dcterms:created>
  <dcterms:modified xsi:type="dcterms:W3CDTF">2025-09-06T04:54:53Z</dcterms:modified>
  <cp:category/>
</cp:coreProperties>
</file>