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такое</a:t>
            </a:r>
            <a:r>
              <a:rPr dirty="0"/>
              <a:t>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HTTP (</a:t>
            </a:r>
            <a:r>
              <a:rPr dirty="0" err="1"/>
              <a:t>HyperText</a:t>
            </a:r>
            <a:r>
              <a:rPr dirty="0"/>
              <a:t> Transfer Protocol) — </a:t>
            </a:r>
            <a:r>
              <a:rPr dirty="0" err="1"/>
              <a:t>это</a:t>
            </a:r>
            <a:r>
              <a:rPr dirty="0"/>
              <a:t> «</a:t>
            </a:r>
            <a:r>
              <a:rPr dirty="0" err="1"/>
              <a:t>язык</a:t>
            </a:r>
            <a:r>
              <a:rPr dirty="0"/>
              <a:t> </a:t>
            </a:r>
            <a:r>
              <a:rPr dirty="0" err="1"/>
              <a:t>общения</a:t>
            </a:r>
            <a:r>
              <a:rPr dirty="0"/>
              <a:t>»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браузером</a:t>
            </a:r>
            <a:r>
              <a:rPr dirty="0"/>
              <a:t> и </a:t>
            </a:r>
            <a:r>
              <a:rPr dirty="0" err="1"/>
              <a:t>сервером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пользователь</a:t>
            </a:r>
            <a:r>
              <a:rPr dirty="0"/>
              <a:t> </a:t>
            </a:r>
            <a:r>
              <a:rPr dirty="0" err="1"/>
              <a:t>вводит</a:t>
            </a:r>
            <a:r>
              <a:rPr dirty="0"/>
              <a:t> </a:t>
            </a:r>
            <a:r>
              <a:rPr dirty="0" err="1"/>
              <a:t>адрес</a:t>
            </a:r>
            <a:r>
              <a:rPr dirty="0"/>
              <a:t> </a:t>
            </a:r>
            <a:r>
              <a:rPr dirty="0" err="1"/>
              <a:t>сайта</a:t>
            </a:r>
            <a:r>
              <a:rPr dirty="0"/>
              <a:t>, </a:t>
            </a:r>
            <a:r>
              <a:rPr dirty="0" err="1"/>
              <a:t>браузер</a:t>
            </a:r>
            <a:r>
              <a:rPr dirty="0"/>
              <a:t> </a:t>
            </a:r>
            <a:r>
              <a:rPr dirty="0" err="1"/>
              <a:t>отправляет</a:t>
            </a:r>
            <a:r>
              <a:rPr dirty="0"/>
              <a:t> HTTP-</a:t>
            </a:r>
            <a:r>
              <a:rPr dirty="0" err="1"/>
              <a:t>запрос</a:t>
            </a:r>
            <a:r>
              <a:rPr dirty="0"/>
              <a:t>. </a:t>
            </a:r>
            <a:r>
              <a:rPr dirty="0" err="1"/>
              <a:t>Сервер</a:t>
            </a:r>
            <a:r>
              <a:rPr dirty="0"/>
              <a:t> </a:t>
            </a:r>
            <a:r>
              <a:rPr dirty="0" err="1"/>
              <a:t>отвечает</a:t>
            </a:r>
            <a:r>
              <a:rPr dirty="0"/>
              <a:t> HTTP-</a:t>
            </a:r>
            <a:r>
              <a:rPr dirty="0" err="1"/>
              <a:t>ответом</a:t>
            </a:r>
            <a:r>
              <a:rPr dirty="0"/>
              <a:t> с </a:t>
            </a:r>
            <a:r>
              <a:rPr dirty="0" err="1"/>
              <a:t>кодом</a:t>
            </a:r>
            <a:r>
              <a:rPr dirty="0"/>
              <a:t> </a:t>
            </a:r>
            <a:r>
              <a:rPr dirty="0" err="1"/>
              <a:t>состояния</a:t>
            </a:r>
            <a:r>
              <a:rPr dirty="0"/>
              <a:t> (</a:t>
            </a:r>
            <a:r>
              <a:rPr dirty="0" err="1"/>
              <a:t>например</a:t>
            </a:r>
            <a:r>
              <a:rPr dirty="0"/>
              <a:t>, 200 OK) и </a:t>
            </a:r>
            <a:r>
              <a:rPr dirty="0" err="1"/>
              <a:t>передаёт</a:t>
            </a:r>
            <a:r>
              <a:rPr dirty="0"/>
              <a:t> </a:t>
            </a:r>
            <a:r>
              <a:rPr dirty="0" err="1"/>
              <a:t>содержимое</a:t>
            </a:r>
            <a:r>
              <a:rPr dirty="0"/>
              <a:t> </a:t>
            </a:r>
            <a:r>
              <a:rPr dirty="0" err="1"/>
              <a:t>страницы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Порт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умолчанию</a:t>
            </a:r>
            <a:r>
              <a:rPr dirty="0"/>
              <a:t>: 80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передаются</a:t>
            </a:r>
            <a:r>
              <a:rPr dirty="0"/>
              <a:t> в </a:t>
            </a:r>
            <a:r>
              <a:rPr dirty="0" err="1"/>
              <a:t>открытом</a:t>
            </a:r>
            <a:r>
              <a:rPr dirty="0"/>
              <a:t> </a:t>
            </a:r>
            <a:r>
              <a:rPr dirty="0" err="1"/>
              <a:t>виде</a:t>
            </a:r>
            <a:r>
              <a:rPr dirty="0"/>
              <a:t> —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перехватить</a:t>
            </a:r>
            <a:r>
              <a:rPr dirty="0"/>
              <a:t> и </a:t>
            </a:r>
            <a:r>
              <a:rPr dirty="0" err="1"/>
              <a:t>прочитать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Пример</a:t>
            </a:r>
            <a:r>
              <a:rPr dirty="0"/>
              <a:t>: http://example.com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Как запустить и управлять Nginx (Linux)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# </a:t>
            </a:r>
            <a:r>
              <a:rPr dirty="0" err="1"/>
              <a:t>Проверка</a:t>
            </a:r>
            <a:r>
              <a:rPr dirty="0"/>
              <a:t> </a:t>
            </a:r>
            <a:r>
              <a:rPr dirty="0" err="1"/>
              <a:t>конфигурации</a:t>
            </a:r>
            <a:endParaRPr dirty="0"/>
          </a:p>
          <a:p>
            <a:pPr marL="0" indent="0">
              <a:buNone/>
            </a:pPr>
            <a:r>
              <a:rPr dirty="0" err="1"/>
              <a:t>nginx</a:t>
            </a:r>
            <a:r>
              <a:rPr dirty="0"/>
              <a:t> -t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# </a:t>
            </a:r>
            <a:r>
              <a:rPr dirty="0" err="1"/>
              <a:t>Запуск</a:t>
            </a:r>
            <a:endParaRPr dirty="0"/>
          </a:p>
          <a:p>
            <a:pPr marL="0" indent="0">
              <a:buNone/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systemctl</a:t>
            </a:r>
            <a:r>
              <a:rPr dirty="0"/>
              <a:t> start </a:t>
            </a:r>
            <a:r>
              <a:rPr dirty="0" err="1"/>
              <a:t>nginx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# </a:t>
            </a:r>
            <a:r>
              <a:rPr dirty="0" err="1"/>
              <a:t>Перезапуск</a:t>
            </a:r>
            <a:r>
              <a:rPr dirty="0"/>
              <a:t> с </a:t>
            </a:r>
            <a:r>
              <a:rPr dirty="0" err="1"/>
              <a:t>перечтением</a:t>
            </a:r>
            <a:r>
              <a:rPr dirty="0"/>
              <a:t> </a:t>
            </a:r>
            <a:r>
              <a:rPr dirty="0" err="1"/>
              <a:t>конфигов</a:t>
            </a:r>
            <a:endParaRPr dirty="0"/>
          </a:p>
          <a:p>
            <a:pPr marL="0" indent="0">
              <a:buNone/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systemctl</a:t>
            </a:r>
            <a:r>
              <a:rPr dirty="0"/>
              <a:t> reload </a:t>
            </a:r>
            <a:r>
              <a:rPr dirty="0" err="1"/>
              <a:t>nginx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# </a:t>
            </a:r>
            <a:r>
              <a:rPr dirty="0" err="1"/>
              <a:t>Остановка</a:t>
            </a:r>
            <a:endParaRPr dirty="0"/>
          </a:p>
          <a:p>
            <a:pPr marL="0" indent="0">
              <a:buNone/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systemctl</a:t>
            </a:r>
            <a:r>
              <a:rPr dirty="0"/>
              <a:t> stop </a:t>
            </a:r>
            <a:r>
              <a:rPr dirty="0" err="1"/>
              <a:t>nginx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Итоги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HTTP/HTTPS — </a:t>
            </a:r>
            <a:r>
              <a:rPr dirty="0" err="1"/>
              <a:t>протоколы</a:t>
            </a:r>
            <a:r>
              <a:rPr dirty="0"/>
              <a:t> </a:t>
            </a:r>
            <a:r>
              <a:rPr dirty="0" err="1"/>
              <a:t>передачи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клиентом</a:t>
            </a:r>
            <a:r>
              <a:rPr dirty="0"/>
              <a:t> и </a:t>
            </a:r>
            <a:r>
              <a:rPr dirty="0" err="1"/>
              <a:t>сервером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Веб-сервер</a:t>
            </a:r>
            <a:r>
              <a:rPr dirty="0"/>
              <a:t> (Nginx) </a:t>
            </a:r>
            <a:r>
              <a:rPr dirty="0" err="1"/>
              <a:t>принимает</a:t>
            </a:r>
            <a:r>
              <a:rPr dirty="0"/>
              <a:t> </a:t>
            </a:r>
            <a:r>
              <a:rPr dirty="0" err="1"/>
              <a:t>запросы</a:t>
            </a:r>
            <a:r>
              <a:rPr dirty="0"/>
              <a:t> и </a:t>
            </a:r>
            <a:r>
              <a:rPr dirty="0" err="1"/>
              <a:t>отдаёт</a:t>
            </a:r>
            <a:r>
              <a:rPr dirty="0"/>
              <a:t> </a:t>
            </a:r>
            <a:r>
              <a:rPr dirty="0" err="1"/>
              <a:t>ответы</a:t>
            </a:r>
            <a:endParaRPr dirty="0"/>
          </a:p>
          <a:p>
            <a:pPr marL="0" indent="0">
              <a:buNone/>
            </a:pPr>
            <a:r>
              <a:rPr dirty="0"/>
              <a:t>• Nginx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работать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веб-сервер</a:t>
            </a:r>
            <a:r>
              <a:rPr dirty="0"/>
              <a:t>, </a:t>
            </a:r>
            <a:r>
              <a:rPr dirty="0" err="1"/>
              <a:t>реверс-прокси</a:t>
            </a:r>
            <a:r>
              <a:rPr dirty="0"/>
              <a:t>, </a:t>
            </a:r>
            <a:r>
              <a:rPr dirty="0" err="1"/>
              <a:t>балансировщик</a:t>
            </a:r>
            <a:endParaRPr dirty="0"/>
          </a:p>
          <a:p>
            <a:pPr marL="0" indent="0">
              <a:buNone/>
            </a:pPr>
            <a:r>
              <a:rPr dirty="0"/>
              <a:t>• HTTPS </a:t>
            </a:r>
            <a:r>
              <a:rPr dirty="0" err="1"/>
              <a:t>обязателен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безопасности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Вопросы для закрепления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Чем</a:t>
            </a:r>
            <a:r>
              <a:rPr dirty="0"/>
              <a:t> </a:t>
            </a:r>
            <a:r>
              <a:rPr dirty="0" err="1"/>
              <a:t>отличается</a:t>
            </a:r>
            <a:r>
              <a:rPr dirty="0"/>
              <a:t> HTTP </a:t>
            </a:r>
            <a:r>
              <a:rPr dirty="0" err="1"/>
              <a:t>от</a:t>
            </a:r>
            <a:r>
              <a:rPr dirty="0"/>
              <a:t> HTTPS?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такое</a:t>
            </a:r>
            <a:r>
              <a:rPr dirty="0"/>
              <a:t> </a:t>
            </a:r>
            <a:r>
              <a:rPr dirty="0" err="1"/>
              <a:t>реверс-прокси</a:t>
            </a:r>
            <a:r>
              <a:rPr dirty="0"/>
              <a:t>?</a:t>
            </a:r>
          </a:p>
          <a:p>
            <a:pPr marL="0" indent="0">
              <a:buNone/>
            </a:pPr>
            <a:r>
              <a:rPr dirty="0"/>
              <a:t>3. В </a:t>
            </a:r>
            <a:r>
              <a:rPr dirty="0" err="1"/>
              <a:t>каких</a:t>
            </a:r>
            <a:r>
              <a:rPr dirty="0"/>
              <a:t> </a:t>
            </a:r>
            <a:r>
              <a:rPr dirty="0" err="1"/>
              <a:t>режимах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работать</a:t>
            </a:r>
            <a:r>
              <a:rPr dirty="0"/>
              <a:t> Nginx?</a:t>
            </a:r>
          </a:p>
          <a:p>
            <a:pPr marL="0" indent="0">
              <a:buNone/>
            </a:pPr>
            <a:r>
              <a:rPr lang="ru-RU" dirty="0"/>
              <a:t>4</a:t>
            </a:r>
            <a:r>
              <a:rPr dirty="0" smtClean="0"/>
              <a:t>.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проверить</a:t>
            </a:r>
            <a:r>
              <a:rPr dirty="0"/>
              <a:t> </a:t>
            </a:r>
            <a:r>
              <a:rPr dirty="0" err="1"/>
              <a:t>конфигурацию</a:t>
            </a:r>
            <a:r>
              <a:rPr dirty="0"/>
              <a:t> Nginx?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643" y="685185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 smtClean="0"/>
              <a:t>Как ответить на вопрос: вы вводите </a:t>
            </a:r>
            <a:r>
              <a:rPr lang="en-US" sz="3200" dirty="0" smtClean="0"/>
              <a:t>google.com </a:t>
            </a:r>
            <a:r>
              <a:rPr lang="ru-RU" sz="3200" dirty="0" smtClean="0"/>
              <a:t>в браузере, Расскажите как можно подробнее, что происходит в это время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25751"/>
            <a:ext cx="8316486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такое</a:t>
            </a:r>
            <a:r>
              <a:rPr dirty="0"/>
              <a:t> 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HTTPS — </a:t>
            </a:r>
            <a:r>
              <a:rPr dirty="0" err="1"/>
              <a:t>это</a:t>
            </a:r>
            <a:r>
              <a:rPr dirty="0"/>
              <a:t> HTTP + </a:t>
            </a:r>
            <a:r>
              <a:rPr dirty="0" err="1"/>
              <a:t>защита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TLS/SSL.</a:t>
            </a:r>
          </a:p>
          <a:p>
            <a:pPr marL="0" indent="0">
              <a:buNone/>
            </a:pP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обменом</a:t>
            </a:r>
            <a:r>
              <a:rPr dirty="0"/>
              <a:t> </a:t>
            </a:r>
            <a:r>
              <a:rPr dirty="0" err="1"/>
              <a:t>данными</a:t>
            </a:r>
            <a:r>
              <a:rPr dirty="0"/>
              <a:t> </a:t>
            </a:r>
            <a:r>
              <a:rPr dirty="0" err="1"/>
              <a:t>браузер</a:t>
            </a:r>
            <a:r>
              <a:rPr dirty="0"/>
              <a:t> и </a:t>
            </a:r>
            <a:r>
              <a:rPr dirty="0" err="1"/>
              <a:t>сервер</a:t>
            </a:r>
            <a:r>
              <a:rPr dirty="0"/>
              <a:t> </a:t>
            </a:r>
            <a:r>
              <a:rPr dirty="0" err="1"/>
              <a:t>договариваются</a:t>
            </a:r>
            <a:r>
              <a:rPr dirty="0"/>
              <a:t> о </a:t>
            </a:r>
            <a:r>
              <a:rPr dirty="0" err="1"/>
              <a:t>секретном</a:t>
            </a:r>
            <a:r>
              <a:rPr dirty="0"/>
              <a:t> </a:t>
            </a:r>
            <a:r>
              <a:rPr dirty="0" err="1"/>
              <a:t>ключе</a:t>
            </a:r>
            <a:r>
              <a:rPr dirty="0"/>
              <a:t>.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передаваемые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шифруются</a:t>
            </a:r>
            <a:r>
              <a:rPr dirty="0"/>
              <a:t>, </a:t>
            </a:r>
            <a:r>
              <a:rPr dirty="0" err="1"/>
              <a:t>чтобы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нельзя</a:t>
            </a:r>
            <a:r>
              <a:rPr dirty="0"/>
              <a:t> </a:t>
            </a:r>
            <a:r>
              <a:rPr dirty="0" err="1"/>
              <a:t>было</a:t>
            </a:r>
            <a:r>
              <a:rPr dirty="0"/>
              <a:t> </a:t>
            </a:r>
            <a:r>
              <a:rPr dirty="0" err="1"/>
              <a:t>прочитать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изменить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Порт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умолчанию</a:t>
            </a:r>
            <a:r>
              <a:rPr dirty="0"/>
              <a:t>: 443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Шифрует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 — </a:t>
            </a:r>
            <a:r>
              <a:rPr dirty="0" err="1"/>
              <a:t>никто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увидит</a:t>
            </a:r>
            <a:r>
              <a:rPr dirty="0"/>
              <a:t> </a:t>
            </a:r>
            <a:r>
              <a:rPr dirty="0" err="1"/>
              <a:t>логины</a:t>
            </a:r>
            <a:r>
              <a:rPr dirty="0"/>
              <a:t> и </a:t>
            </a:r>
            <a:r>
              <a:rPr dirty="0" err="1"/>
              <a:t>пароли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Проверяет</a:t>
            </a:r>
            <a:r>
              <a:rPr dirty="0"/>
              <a:t> </a:t>
            </a:r>
            <a:r>
              <a:rPr dirty="0" err="1"/>
              <a:t>подлинность</a:t>
            </a:r>
            <a:r>
              <a:rPr dirty="0"/>
              <a:t> </a:t>
            </a:r>
            <a:r>
              <a:rPr dirty="0" err="1"/>
              <a:t>сервера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Гарантирует</a:t>
            </a:r>
            <a:r>
              <a:rPr dirty="0"/>
              <a:t> </a:t>
            </a:r>
            <a:r>
              <a:rPr dirty="0" err="1"/>
              <a:t>целостность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Пример</a:t>
            </a:r>
            <a:r>
              <a:rPr dirty="0"/>
              <a:t>: https://example.com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 vs 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Сравнение</a:t>
            </a:r>
            <a:r>
              <a:rPr dirty="0"/>
              <a:t> </a:t>
            </a:r>
            <a:r>
              <a:rPr dirty="0" err="1"/>
              <a:t>протоколов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Порт</a:t>
            </a:r>
            <a:r>
              <a:rPr dirty="0"/>
              <a:t>: HTTP — 80, HTTPS — 443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Шифрование</a:t>
            </a:r>
            <a:r>
              <a:rPr dirty="0"/>
              <a:t>: HTTP — </a:t>
            </a:r>
            <a:r>
              <a:rPr dirty="0" err="1"/>
              <a:t>нет</a:t>
            </a:r>
            <a:r>
              <a:rPr dirty="0"/>
              <a:t>, HTTPS — </a:t>
            </a:r>
            <a:r>
              <a:rPr dirty="0" err="1"/>
              <a:t>есть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Безопасность</a:t>
            </a:r>
            <a:r>
              <a:rPr dirty="0"/>
              <a:t>: HTTP — </a:t>
            </a:r>
            <a:r>
              <a:rPr dirty="0" err="1"/>
              <a:t>низкая</a:t>
            </a:r>
            <a:r>
              <a:rPr dirty="0"/>
              <a:t>, HTTPS — </a:t>
            </a:r>
            <a:r>
              <a:rPr dirty="0" err="1"/>
              <a:t>высокая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Использование</a:t>
            </a:r>
            <a:r>
              <a:rPr dirty="0"/>
              <a:t>: HTTP </a:t>
            </a:r>
            <a:r>
              <a:rPr dirty="0" err="1"/>
              <a:t>устаревает</a:t>
            </a:r>
            <a:r>
              <a:rPr dirty="0"/>
              <a:t>, HTTPS — </a:t>
            </a:r>
            <a:r>
              <a:rPr dirty="0" err="1"/>
              <a:t>стандарт</a:t>
            </a:r>
            <a:r>
              <a:rPr dirty="0"/>
              <a:t> в </a:t>
            </a:r>
            <a:r>
              <a:rPr dirty="0" err="1"/>
              <a:t>интернете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веб-сервер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 err="1"/>
              <a:t>Веб-сервер</a:t>
            </a:r>
            <a:r>
              <a:rPr dirty="0"/>
              <a:t> — </a:t>
            </a:r>
            <a:r>
              <a:rPr dirty="0" err="1"/>
              <a:t>программа</a:t>
            </a:r>
            <a:r>
              <a:rPr dirty="0"/>
              <a:t>, </a:t>
            </a:r>
            <a:r>
              <a:rPr dirty="0" err="1"/>
              <a:t>которая</a:t>
            </a:r>
            <a:r>
              <a:rPr dirty="0"/>
              <a:t> </a:t>
            </a:r>
            <a:r>
              <a:rPr dirty="0" err="1"/>
              <a:t>принимает</a:t>
            </a:r>
            <a:r>
              <a:rPr dirty="0"/>
              <a:t> HTTP/HTTPS-</a:t>
            </a:r>
            <a:r>
              <a:rPr dirty="0" err="1"/>
              <a:t>запросы</a:t>
            </a:r>
            <a:r>
              <a:rPr dirty="0"/>
              <a:t> и </a:t>
            </a:r>
            <a:r>
              <a:rPr dirty="0" err="1"/>
              <a:t>отправляет</a:t>
            </a:r>
            <a:r>
              <a:rPr dirty="0"/>
              <a:t> </a:t>
            </a:r>
            <a:r>
              <a:rPr dirty="0" err="1"/>
              <a:t>ответы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Возможности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Раздаёт</a:t>
            </a:r>
            <a:r>
              <a:rPr dirty="0"/>
              <a:t> </a:t>
            </a:r>
            <a:r>
              <a:rPr dirty="0" err="1"/>
              <a:t>статические</a:t>
            </a:r>
            <a:r>
              <a:rPr dirty="0"/>
              <a:t> </a:t>
            </a:r>
            <a:r>
              <a:rPr dirty="0" err="1"/>
              <a:t>файлы</a:t>
            </a:r>
            <a:r>
              <a:rPr dirty="0"/>
              <a:t> (HTML, CSS, JS, </a:t>
            </a:r>
            <a:r>
              <a:rPr dirty="0" err="1"/>
              <a:t>изображения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Передаёт</a:t>
            </a:r>
            <a:r>
              <a:rPr dirty="0"/>
              <a:t> </a:t>
            </a:r>
            <a:r>
              <a:rPr dirty="0" err="1"/>
              <a:t>запросы</a:t>
            </a:r>
            <a:r>
              <a:rPr dirty="0"/>
              <a:t> в </a:t>
            </a:r>
            <a:r>
              <a:rPr dirty="0" err="1"/>
              <a:t>приложения</a:t>
            </a:r>
            <a:r>
              <a:rPr dirty="0"/>
              <a:t> (PHP, Python, Node.js)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Обеспечивает</a:t>
            </a:r>
            <a:r>
              <a:rPr dirty="0"/>
              <a:t> </a:t>
            </a:r>
            <a:r>
              <a:rPr dirty="0" err="1"/>
              <a:t>доступность</a:t>
            </a:r>
            <a:r>
              <a:rPr dirty="0"/>
              <a:t> </a:t>
            </a:r>
            <a:r>
              <a:rPr dirty="0" err="1"/>
              <a:t>сайта</a:t>
            </a:r>
            <a:r>
              <a:rPr dirty="0"/>
              <a:t> 24/7</a:t>
            </a:r>
          </a:p>
          <a:p>
            <a:pPr marL="0" indent="0">
              <a:buNone/>
            </a:pPr>
            <a:r>
              <a:rPr dirty="0" err="1"/>
              <a:t>Примеры</a:t>
            </a:r>
            <a:r>
              <a:rPr dirty="0"/>
              <a:t>: Nginx, Apache, Caddy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Nginx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dirty="0"/>
              <a:t>Nginx — </a:t>
            </a:r>
            <a:r>
              <a:rPr dirty="0" err="1"/>
              <a:t>веб-сервер</a:t>
            </a:r>
            <a:r>
              <a:rPr dirty="0"/>
              <a:t> с </a:t>
            </a:r>
            <a:r>
              <a:rPr dirty="0" err="1"/>
              <a:t>открытым</a:t>
            </a:r>
            <a:r>
              <a:rPr dirty="0"/>
              <a:t> </a:t>
            </a:r>
            <a:r>
              <a:rPr dirty="0" err="1"/>
              <a:t>исходным</a:t>
            </a:r>
            <a:r>
              <a:rPr dirty="0"/>
              <a:t> </a:t>
            </a:r>
            <a:r>
              <a:rPr dirty="0" err="1"/>
              <a:t>кодом</a:t>
            </a:r>
            <a:r>
              <a:rPr dirty="0"/>
              <a:t>, </a:t>
            </a:r>
            <a:r>
              <a:rPr dirty="0" err="1"/>
              <a:t>известный</a:t>
            </a:r>
            <a:r>
              <a:rPr dirty="0"/>
              <a:t> </a:t>
            </a:r>
            <a:r>
              <a:rPr dirty="0" err="1"/>
              <a:t>высокой</a:t>
            </a:r>
            <a:r>
              <a:rPr dirty="0"/>
              <a:t> </a:t>
            </a:r>
            <a:r>
              <a:rPr dirty="0" err="1"/>
              <a:t>производительностью</a:t>
            </a:r>
            <a:r>
              <a:rPr dirty="0"/>
              <a:t>.</a:t>
            </a:r>
          </a:p>
          <a:p>
            <a:pPr marL="400050" lvl="1" indent="0">
              <a:buNone/>
            </a:pPr>
            <a:r>
              <a:rPr dirty="0" err="1"/>
              <a:t>Режимы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:</a:t>
            </a:r>
          </a:p>
          <a:p>
            <a:pPr marL="400050" lvl="1" indent="0">
              <a:buNone/>
            </a:pPr>
            <a:r>
              <a:rPr dirty="0"/>
              <a:t>1. </a:t>
            </a:r>
            <a:r>
              <a:rPr dirty="0" err="1"/>
              <a:t>Веб-сервер</a:t>
            </a:r>
            <a:r>
              <a:rPr dirty="0"/>
              <a:t> (</a:t>
            </a:r>
            <a:r>
              <a:rPr dirty="0" err="1"/>
              <a:t>раздаёт</a:t>
            </a:r>
            <a:r>
              <a:rPr dirty="0"/>
              <a:t> </a:t>
            </a:r>
            <a:r>
              <a:rPr dirty="0" err="1"/>
              <a:t>статические</a:t>
            </a:r>
            <a:r>
              <a:rPr dirty="0"/>
              <a:t> </a:t>
            </a:r>
            <a:r>
              <a:rPr dirty="0" err="1"/>
              <a:t>файлы</a:t>
            </a:r>
            <a:r>
              <a:rPr dirty="0"/>
              <a:t>)</a:t>
            </a:r>
          </a:p>
          <a:p>
            <a:pPr marL="400050" lvl="1" indent="0">
              <a:buNone/>
            </a:pPr>
            <a:r>
              <a:rPr dirty="0"/>
              <a:t>2. </a:t>
            </a:r>
            <a:r>
              <a:rPr dirty="0" err="1"/>
              <a:t>Реверс-прокси</a:t>
            </a:r>
            <a:r>
              <a:rPr dirty="0"/>
              <a:t> (</a:t>
            </a:r>
            <a:r>
              <a:rPr dirty="0" err="1"/>
              <a:t>перенаправляет</a:t>
            </a:r>
            <a:r>
              <a:rPr dirty="0"/>
              <a:t> </a:t>
            </a:r>
            <a:r>
              <a:rPr dirty="0" err="1"/>
              <a:t>запросы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другие</a:t>
            </a:r>
            <a:r>
              <a:rPr dirty="0"/>
              <a:t> </a:t>
            </a:r>
            <a:r>
              <a:rPr dirty="0" err="1"/>
              <a:t>серверы</a:t>
            </a:r>
            <a:r>
              <a:rPr dirty="0"/>
              <a:t>)</a:t>
            </a:r>
          </a:p>
          <a:p>
            <a:pPr marL="400050" lvl="1" indent="0">
              <a:buNone/>
            </a:pPr>
            <a:r>
              <a:rPr dirty="0"/>
              <a:t>3. </a:t>
            </a:r>
            <a:r>
              <a:rPr dirty="0" err="1"/>
              <a:t>Балансировщик</a:t>
            </a:r>
            <a:r>
              <a:rPr dirty="0"/>
              <a:t> </a:t>
            </a:r>
            <a:r>
              <a:rPr dirty="0" err="1"/>
              <a:t>нагрузки</a:t>
            </a:r>
            <a:endParaRPr dirty="0"/>
          </a:p>
          <a:p>
            <a:pPr marL="400050" lvl="1" indent="0">
              <a:buNone/>
            </a:pPr>
            <a:r>
              <a:rPr dirty="0"/>
              <a:t>4. </a:t>
            </a:r>
            <a:r>
              <a:rPr dirty="0" err="1"/>
              <a:t>Кэш-сервер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Архитектура</a:t>
            </a:r>
            <a:r>
              <a:rPr dirty="0"/>
              <a:t> Nginx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Master process — </a:t>
            </a:r>
            <a:r>
              <a:rPr dirty="0" err="1"/>
              <a:t>управляет</a:t>
            </a:r>
            <a:r>
              <a:rPr dirty="0"/>
              <a:t> </a:t>
            </a:r>
            <a:r>
              <a:rPr dirty="0" err="1"/>
              <a:t>настройками</a:t>
            </a:r>
            <a:r>
              <a:rPr dirty="0"/>
              <a:t>, </a:t>
            </a:r>
            <a:r>
              <a:rPr dirty="0" err="1"/>
              <a:t>запускает</a:t>
            </a:r>
            <a:r>
              <a:rPr dirty="0"/>
              <a:t> </a:t>
            </a:r>
            <a:r>
              <a:rPr dirty="0" err="1"/>
              <a:t>процессы-воркеры</a:t>
            </a:r>
            <a:endParaRPr dirty="0"/>
          </a:p>
          <a:p>
            <a:pPr marL="0" indent="0">
              <a:buNone/>
            </a:pPr>
            <a:r>
              <a:rPr dirty="0"/>
              <a:t>• Worker processes — </a:t>
            </a:r>
            <a:r>
              <a:rPr dirty="0" err="1"/>
              <a:t>обрабатывают</a:t>
            </a:r>
            <a:r>
              <a:rPr dirty="0"/>
              <a:t> </a:t>
            </a:r>
            <a:r>
              <a:rPr dirty="0" err="1"/>
              <a:t>запросы</a:t>
            </a:r>
            <a:r>
              <a:rPr dirty="0"/>
              <a:t> </a:t>
            </a:r>
            <a:r>
              <a:rPr dirty="0" err="1"/>
              <a:t>клиентов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Асинхронная</a:t>
            </a:r>
            <a:r>
              <a:rPr dirty="0"/>
              <a:t> </a:t>
            </a:r>
            <a:r>
              <a:rPr dirty="0" err="1"/>
              <a:t>неблокирующая</a:t>
            </a:r>
            <a:r>
              <a:rPr dirty="0"/>
              <a:t> </a:t>
            </a:r>
            <a:r>
              <a:rPr dirty="0" err="1"/>
              <a:t>обработка</a:t>
            </a:r>
            <a:r>
              <a:rPr dirty="0"/>
              <a:t> — </a:t>
            </a:r>
            <a:r>
              <a:rPr dirty="0" err="1"/>
              <a:t>высокая</a:t>
            </a:r>
            <a:r>
              <a:rPr dirty="0"/>
              <a:t> </a:t>
            </a:r>
            <a:r>
              <a:rPr dirty="0" err="1"/>
              <a:t>скорость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Пример конфигурации Nginx (веб-сервер)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server {</a:t>
            </a:r>
          </a:p>
          <a:p>
            <a:pPr marL="0" indent="0">
              <a:buNone/>
            </a:pPr>
            <a:r>
              <a:rPr lang="en-US" dirty="0"/>
              <a:t>	listen 80;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server_name</a:t>
            </a:r>
            <a:r>
              <a:rPr lang="en-US" dirty="0"/>
              <a:t> yourdomain.ru</a:t>
            </a:r>
          </a:p>
          <a:p>
            <a:pPr marL="0" indent="0">
              <a:buNone/>
            </a:pPr>
            <a:r>
              <a:rPr lang="en-US" dirty="0"/>
              <a:t>	location / {</a:t>
            </a:r>
          </a:p>
          <a:p>
            <a:pPr marL="0" indent="0">
              <a:buNone/>
            </a:pPr>
            <a:r>
              <a:rPr lang="en-US" dirty="0"/>
              <a:t>		root /</a:t>
            </a:r>
            <a:r>
              <a:rPr lang="en-US" dirty="0" err="1"/>
              <a:t>var</a:t>
            </a:r>
            <a:r>
              <a:rPr lang="en-US" dirty="0"/>
              <a:t>/www/yourdomain.ru;</a:t>
            </a:r>
          </a:p>
          <a:p>
            <a:pPr marL="0" indent="0">
              <a:buNone/>
            </a:pPr>
            <a:r>
              <a:rPr lang="en-US" dirty="0"/>
              <a:t>		index index.html;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Пример конфигурации Nginx (реверс-прокси)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server {</a:t>
            </a:r>
          </a:p>
          <a:p>
            <a:pPr marL="0" indent="0">
              <a:buNone/>
            </a:pPr>
            <a:r>
              <a:rPr dirty="0"/>
              <a:t>    listen 80;</a:t>
            </a:r>
          </a:p>
          <a:p>
            <a:pPr marL="0" indent="0">
              <a:buNone/>
            </a:pPr>
            <a:r>
              <a:rPr dirty="0"/>
              <a:t>    location / {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proxy_pass</a:t>
            </a:r>
            <a:r>
              <a:rPr dirty="0"/>
              <a:t> http://127.0.0.1:8080;</a:t>
            </a:r>
          </a:p>
          <a:p>
            <a:pPr marL="0" indent="0">
              <a:buNone/>
            </a:pPr>
            <a:r>
              <a:rPr dirty="0"/>
              <a:t>    }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Реверс-прокси: что это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Реверс-прокси</a:t>
            </a:r>
            <a:r>
              <a:rPr dirty="0"/>
              <a:t> — </a:t>
            </a:r>
            <a:r>
              <a:rPr dirty="0" err="1"/>
              <a:t>сервер</a:t>
            </a:r>
            <a:r>
              <a:rPr dirty="0"/>
              <a:t>, </a:t>
            </a:r>
            <a:r>
              <a:rPr dirty="0" err="1"/>
              <a:t>который</a:t>
            </a:r>
            <a:r>
              <a:rPr dirty="0"/>
              <a:t> </a:t>
            </a:r>
            <a:r>
              <a:rPr dirty="0" err="1"/>
              <a:t>принимает</a:t>
            </a:r>
            <a:r>
              <a:rPr dirty="0"/>
              <a:t> </a:t>
            </a:r>
            <a:r>
              <a:rPr dirty="0" err="1"/>
              <a:t>запросы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клиента</a:t>
            </a:r>
            <a:r>
              <a:rPr dirty="0"/>
              <a:t> и </a:t>
            </a:r>
            <a:r>
              <a:rPr dirty="0" err="1"/>
              <a:t>пересылает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внутренние</a:t>
            </a:r>
            <a:r>
              <a:rPr dirty="0"/>
              <a:t> </a:t>
            </a:r>
            <a:r>
              <a:rPr dirty="0" err="1"/>
              <a:t>серверы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Клиент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знает</a:t>
            </a:r>
            <a:r>
              <a:rPr dirty="0"/>
              <a:t> </a:t>
            </a:r>
            <a:r>
              <a:rPr dirty="0" err="1"/>
              <a:t>реальный</a:t>
            </a:r>
            <a:r>
              <a:rPr dirty="0"/>
              <a:t> </a:t>
            </a:r>
            <a:r>
              <a:rPr dirty="0" err="1"/>
              <a:t>адрес</a:t>
            </a:r>
            <a:r>
              <a:rPr dirty="0"/>
              <a:t> </a:t>
            </a:r>
            <a:r>
              <a:rPr dirty="0" err="1"/>
              <a:t>бэкенда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Балансировки</a:t>
            </a:r>
            <a:r>
              <a:rPr dirty="0"/>
              <a:t> </a:t>
            </a:r>
            <a:r>
              <a:rPr dirty="0" err="1"/>
              <a:t>нагрузки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Безопасности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Кэширования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502</Words>
  <Application>Microsoft Office PowerPoint</Application>
  <PresentationFormat>Экран (4:3)</PresentationFormat>
  <Paragraphs>86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Что такое HTTP</vt:lpstr>
      <vt:lpstr>Что такое HTTPS</vt:lpstr>
      <vt:lpstr>HTTP vs HTTPS</vt:lpstr>
      <vt:lpstr>Что такое веб-сервер</vt:lpstr>
      <vt:lpstr>Что такое Nginx</vt:lpstr>
      <vt:lpstr>Архитектура Nginx</vt:lpstr>
      <vt:lpstr>Пример конфигурации Nginx (веб-сервер)</vt:lpstr>
      <vt:lpstr>Пример конфигурации Nginx (реверс-прокси)</vt:lpstr>
      <vt:lpstr>Реверс-прокси: что это</vt:lpstr>
      <vt:lpstr>Как запустить и управлять Nginx (Linux)</vt:lpstr>
      <vt:lpstr>Итоги</vt:lpstr>
      <vt:lpstr>Вопросы для закрепления</vt:lpstr>
      <vt:lpstr>Как ответить на вопрос: вы вводите google.com в браузере, Расскажите как можно подробнее, что происходит в это время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HTTP</dc:title>
  <dc:subject/>
  <dc:creator/>
  <cp:keywords/>
  <dc:description>generated using python-pptx</dc:description>
  <cp:lastModifiedBy>Ерзаман Рабимзатов</cp:lastModifiedBy>
  <cp:revision>5</cp:revision>
  <dcterms:created xsi:type="dcterms:W3CDTF">2013-01-27T09:14:16Z</dcterms:created>
  <dcterms:modified xsi:type="dcterms:W3CDTF">2025-09-06T20:23:48Z</dcterms:modified>
  <cp:category/>
</cp:coreProperties>
</file>