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Debug, Register,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Set_fact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With_Items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Until, Jinja2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293521"/>
            <a:ext cx="804298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Debug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модуль для вывода сообщений и переменных (нужен для отладки).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сохраняет результат выполнения задачи в переменную, чтобы использовать его дальше.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Set_fact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позволяет задать новые переменные прямо в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playbook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во время выполнения.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цикл для повторного выполнения задачи с разными значениями.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With_items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старый способ организации циклов, заменён на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выполняет задачу несколько раз, пока не выполнится условие (с указанием количества попыток и задержки).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Jinja2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шаблонизатор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с помощью которого </a:t>
            </a:r>
            <a:r>
              <a:rPr kumimoji="0" lang="ru-RU" altLang="ru-RU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подставляет значения переменных в задачи и файлы-шаблоны.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Повторение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when — </a:t>
            </a:r>
            <a:r>
              <a:rPr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условное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</a:t>
            </a:r>
            <a:endParaRPr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block — </a:t>
            </a:r>
            <a:r>
              <a:rPr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группировка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ошибок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- block:   #----------</a:t>
            </a:r>
            <a:r>
              <a:rPr lang="en-US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Debian</a:t>
            </a:r>
            <a:r>
              <a:rPr 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-------------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- name: install </a:t>
            </a:r>
            <a:r>
              <a:rPr lang="en-US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nginx</a:t>
            </a: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Debian</a:t>
            </a: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 apt</a:t>
            </a:r>
            <a:r>
              <a:rPr 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   name: </a:t>
            </a:r>
            <a:r>
              <a:rPr lang="en-US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nginx</a:t>
            </a:r>
            <a:endParaRPr lang="en-US" sz="20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   state: latest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update_cache</a:t>
            </a: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: yes</a:t>
            </a:r>
          </a:p>
          <a:p>
            <a:pPr marL="0" indent="0">
              <a:buNone/>
            </a:pP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when: </a:t>
            </a:r>
            <a:r>
              <a:rPr lang="en-US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ansible_os_family</a:t>
            </a: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== "</a:t>
            </a:r>
            <a:r>
              <a:rPr lang="en-US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Debian</a:t>
            </a: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"</a:t>
            </a:r>
            <a:endParaRPr sz="20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Debug, Register,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Set_fact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18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🔹 Debug — </a:t>
            </a:r>
            <a:r>
              <a:rPr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значений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- debug:</a:t>
            </a:r>
          </a:p>
          <a:p>
            <a:pPr marL="0" indent="0">
              <a:buNone/>
            </a:pPr>
            <a:r>
              <a:rPr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msg</a:t>
            </a:r>
            <a:r>
              <a:rPr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: "</a:t>
            </a:r>
            <a:r>
              <a:rPr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Адрес</a:t>
            </a:r>
            <a:r>
              <a:rPr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сервера</a:t>
            </a:r>
            <a:r>
              <a:rPr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: {{ </a:t>
            </a:r>
            <a:r>
              <a:rPr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ansible_host</a:t>
            </a:r>
            <a:r>
              <a:rPr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}}"</a:t>
            </a:r>
          </a:p>
          <a:p>
            <a:pPr marL="0" indent="0">
              <a:buNone/>
            </a:pPr>
            <a:endParaRPr sz="2000" dirty="0" smtClean="0">
              <a:latin typeface="Segoe UI Variable Text Light" pitchFamily="2" charset="0"/>
            </a:endParaRPr>
          </a:p>
          <a:p>
            <a:pPr marL="0" indent="0">
              <a:buNone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🔹 Register — </a:t>
            </a:r>
            <a:r>
              <a:rPr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сохранение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результата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- name: Run uptime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shell: uptime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register: results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- name: Print uptime </a:t>
            </a: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result</a:t>
            </a:r>
            <a:endParaRPr lang="en-US" sz="20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debug: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results</a:t>
            </a:r>
          </a:p>
          <a:p>
            <a:pPr marL="0" indent="0">
              <a:buNone/>
            </a:pPr>
            <a:endParaRPr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Set_fact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задаёт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переменные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выполнения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000" dirty="0" smtClean="0">
              <a:latin typeface="Segoe UI Variable Text Light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- name: Set fact </a:t>
            </a:r>
            <a:r>
              <a:rPr lang="en-US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full_message</a:t>
            </a:r>
            <a:endParaRPr lang="en-US" sz="2000" dirty="0"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</a:t>
            </a:r>
            <a:r>
              <a:rPr lang="en-US" sz="2000" dirty="0" err="1" smtClean="0">
                <a:latin typeface="Lucida Console" panose="020B0609040504020204" pitchFamily="49" charset="0"/>
                <a:cs typeface="Courier New" panose="02070309020205020404" pitchFamily="49" charset="0"/>
              </a:rPr>
              <a:t>set_fact</a:t>
            </a:r>
            <a:r>
              <a:rPr 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full_message</a:t>
            </a:r>
            <a:r>
              <a:rPr 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: "{{ </a:t>
            </a:r>
            <a:r>
              <a:rPr lang="en-US" sz="2000" dirty="0" err="1">
                <a:latin typeface="Lucida Console" panose="020B0609040504020204" pitchFamily="49" charset="0"/>
                <a:cs typeface="Courier New" panose="02070309020205020404" pitchFamily="49" charset="0"/>
              </a:rPr>
              <a:t>messagel</a:t>
            </a:r>
            <a:r>
              <a:rPr lang="en-US" sz="2000" dirty="0">
                <a:latin typeface="Lucida Console" panose="020B0609040504020204" pitchFamily="49" charset="0"/>
                <a:cs typeface="Courier New" panose="02070309020205020404" pitchFamily="49" charset="0"/>
              </a:rPr>
              <a:t> }} {{ message2 </a:t>
            </a:r>
            <a:r>
              <a:rPr lang="en-US" sz="2000" dirty="0" smtClean="0">
                <a:latin typeface="Lucida Console" panose="020B0609040504020204" pitchFamily="49" charset="0"/>
                <a:cs typeface="Courier New" panose="02070309020205020404" pitchFamily="49" charset="0"/>
              </a:rPr>
              <a:t>}}"</a:t>
            </a:r>
            <a:endParaRPr sz="2000" dirty="0" smtClean="0">
              <a:latin typeface="Lucida Console" panose="020B06090405040202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цикл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sz="2000" dirty="0" smtClean="0">
                <a:latin typeface="Lucida Console" panose="020B0609040504020204" pitchFamily="49" charset="0"/>
              </a:rPr>
              <a:t>- </a:t>
            </a:r>
            <a:r>
              <a:rPr sz="2000" dirty="0">
                <a:latin typeface="Lucida Console" panose="020B0609040504020204" pitchFamily="49" charset="0"/>
              </a:rPr>
              <a:t>name: </a:t>
            </a:r>
            <a:r>
              <a:rPr sz="2000" dirty="0" err="1">
                <a:latin typeface="Lucida Console" panose="020B0609040504020204" pitchFamily="49" charset="0"/>
              </a:rPr>
              <a:t>Создать</a:t>
            </a:r>
            <a:r>
              <a:rPr sz="2000" dirty="0">
                <a:latin typeface="Lucida Console" panose="020B0609040504020204" pitchFamily="49" charset="0"/>
              </a:rPr>
              <a:t> </a:t>
            </a:r>
            <a:r>
              <a:rPr sz="2000" dirty="0" err="1">
                <a:latin typeface="Lucida Console" panose="020B0609040504020204" pitchFamily="49" charset="0"/>
              </a:rPr>
              <a:t>несколько</a:t>
            </a:r>
            <a:r>
              <a:rPr sz="2000" dirty="0">
                <a:latin typeface="Lucida Console" panose="020B0609040504020204" pitchFamily="49" charset="0"/>
              </a:rPr>
              <a:t> </a:t>
            </a:r>
            <a:r>
              <a:rPr sz="2000" dirty="0" err="1">
                <a:latin typeface="Lucida Console" panose="020B0609040504020204" pitchFamily="49" charset="0"/>
              </a:rPr>
              <a:t>файлов</a:t>
            </a:r>
            <a:endParaRPr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sz="2000" dirty="0">
                <a:latin typeface="Lucida Console" panose="020B0609040504020204" pitchFamily="49" charset="0"/>
              </a:rPr>
              <a:t>  file: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pitchFamily="49" charset="0"/>
              </a:rPr>
              <a:t>    path: "/</a:t>
            </a:r>
            <a:r>
              <a:rPr sz="2000" dirty="0" err="1">
                <a:latin typeface="Lucida Console" panose="020B0609040504020204" pitchFamily="49" charset="0"/>
              </a:rPr>
              <a:t>tmp</a:t>
            </a:r>
            <a:r>
              <a:rPr sz="2000" dirty="0">
                <a:latin typeface="Lucida Console" panose="020B0609040504020204" pitchFamily="49" charset="0"/>
              </a:rPr>
              <a:t>/{{ item }}"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pitchFamily="49" charset="0"/>
              </a:rPr>
              <a:t>    state: touch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pitchFamily="49" charset="0"/>
              </a:rPr>
              <a:t>  loop: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pitchFamily="49" charset="0"/>
              </a:rPr>
              <a:t>    - file1.txt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pitchFamily="49" charset="0"/>
              </a:rPr>
              <a:t>    - file2.txt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pitchFamily="49" charset="0"/>
              </a:rPr>
              <a:t>    - </a:t>
            </a:r>
            <a:r>
              <a:rPr sz="2000" dirty="0" smtClean="0">
                <a:latin typeface="Lucida Console" panose="020B0609040504020204" pitchFamily="49" charset="0"/>
              </a:rPr>
              <a:t>file3.txt</a:t>
            </a:r>
            <a:endParaRPr sz="20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With_items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устаревший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синтаксис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000" dirty="0" smtClean="0">
                <a:latin typeface="Lucida Console" panose="020B0609040504020204" pitchFamily="49" charset="0"/>
              </a:rPr>
              <a:t>- </a:t>
            </a:r>
            <a:r>
              <a:rPr sz="2000" dirty="0">
                <a:latin typeface="Lucida Console" panose="020B0609040504020204" pitchFamily="49" charset="0"/>
              </a:rPr>
              <a:t>name: </a:t>
            </a:r>
            <a:r>
              <a:rPr sz="2000" dirty="0" err="1">
                <a:latin typeface="Lucida Console" panose="020B0609040504020204" pitchFamily="49" charset="0"/>
              </a:rPr>
              <a:t>Создать</a:t>
            </a:r>
            <a:r>
              <a:rPr sz="2000" dirty="0">
                <a:latin typeface="Lucida Console" panose="020B0609040504020204" pitchFamily="49" charset="0"/>
              </a:rPr>
              <a:t> </a:t>
            </a:r>
            <a:r>
              <a:rPr sz="2000" dirty="0" err="1">
                <a:latin typeface="Lucida Console" panose="020B0609040504020204" pitchFamily="49" charset="0"/>
              </a:rPr>
              <a:t>пользователей</a:t>
            </a:r>
            <a:endParaRPr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sz="2000" dirty="0">
                <a:latin typeface="Lucida Console" panose="020B0609040504020204" pitchFamily="49" charset="0"/>
              </a:rPr>
              <a:t>  user: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pitchFamily="49" charset="0"/>
              </a:rPr>
              <a:t>    name: "{{ item }}"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pitchFamily="49" charset="0"/>
              </a:rPr>
              <a:t>    state: present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pitchFamily="49" charset="0"/>
              </a:rPr>
              <a:t>  </a:t>
            </a:r>
            <a:r>
              <a:rPr sz="2000" dirty="0" err="1">
                <a:latin typeface="Lucida Console" panose="020B0609040504020204" pitchFamily="49" charset="0"/>
              </a:rPr>
              <a:t>with_items</a:t>
            </a:r>
            <a:r>
              <a:rPr sz="2000" dirty="0">
                <a:latin typeface="Lucida Console" panose="020B0609040504020204" pitchFamily="49" charset="0"/>
              </a:rPr>
              <a:t>:</a:t>
            </a:r>
          </a:p>
          <a:p>
            <a:pPr marL="0" indent="0">
              <a:buNone/>
            </a:pPr>
            <a:r>
              <a:rPr sz="2000" dirty="0">
                <a:latin typeface="Lucida Console" panose="020B0609040504020204" pitchFamily="49" charset="0"/>
              </a:rPr>
              <a:t>    - </a:t>
            </a:r>
            <a:r>
              <a:rPr sz="2000" dirty="0" err="1">
                <a:latin typeface="Lucida Console" panose="020B0609040504020204" pitchFamily="49" charset="0"/>
              </a:rPr>
              <a:t>alice</a:t>
            </a:r>
            <a:endParaRPr sz="20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sz="2000" dirty="0">
                <a:latin typeface="Lucida Console" panose="020B0609040504020204" pitchFamily="49" charset="0"/>
              </a:rPr>
              <a:t>    - </a:t>
            </a:r>
            <a:r>
              <a:rPr sz="2000" dirty="0" smtClean="0">
                <a:latin typeface="Lucida Console" panose="020B0609040504020204" pitchFamily="49" charset="0"/>
              </a:rPr>
              <a:t>bob</a:t>
            </a:r>
            <a:endParaRPr sz="20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- name: Loop Until example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shell: echo -n Z &gt; myfile.txt &amp;&amp; cat myfile.txt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register: output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delay: 2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retries: 10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until: </a:t>
            </a:r>
            <a:r>
              <a:rPr lang="en-US" sz="1600" dirty="0" err="1">
                <a:latin typeface="Lucida Console" panose="020B0609040504020204" pitchFamily="49" charset="0"/>
              </a:rPr>
              <a:t>output.stdout.find</a:t>
            </a:r>
            <a:r>
              <a:rPr lang="en-US" sz="1600" dirty="0">
                <a:latin typeface="Lucida Console" panose="020B0609040504020204" pitchFamily="49" charset="0"/>
              </a:rPr>
              <a:t>("ZZZZ") == </a:t>
            </a:r>
            <a:r>
              <a:rPr lang="en-US" sz="1600" dirty="0" smtClean="0">
                <a:latin typeface="Lucida Console" panose="020B0609040504020204" pitchFamily="49" charset="0"/>
              </a:rPr>
              <a:t>false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- name: Print Final Output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debug: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var</a:t>
            </a:r>
            <a:r>
              <a:rPr lang="en-US" sz="1600" dirty="0">
                <a:latin typeface="Lucida Console" panose="020B0609040504020204" pitchFamily="49" charset="0"/>
              </a:rPr>
              <a:t>: </a:t>
            </a:r>
            <a:r>
              <a:rPr lang="en-US" sz="1600" dirty="0" err="1">
                <a:latin typeface="Lucida Console" panose="020B0609040504020204" pitchFamily="49" charset="0"/>
              </a:rPr>
              <a:t>output.stdout</a:t>
            </a:r>
            <a:endParaRPr sz="16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Jinja2 —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Используется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подстановки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переменных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- name: </a:t>
            </a:r>
            <a:r>
              <a:rPr lang="ru-RU" sz="1600" dirty="0">
                <a:latin typeface="Lucida Console" panose="020B0609040504020204" pitchFamily="49" charset="0"/>
              </a:rPr>
              <a:t>Скопировать </a:t>
            </a:r>
            <a:r>
              <a:rPr lang="ru-RU" sz="1600" dirty="0" err="1">
                <a:latin typeface="Lucida Console" panose="020B0609040504020204" pitchFamily="49" charset="0"/>
              </a:rPr>
              <a:t>конфиг</a:t>
            </a:r>
            <a:r>
              <a:rPr lang="ru-RU" sz="1600" dirty="0">
                <a:latin typeface="Lucida Console" panose="020B0609040504020204" pitchFamily="49" charset="0"/>
              </a:rPr>
              <a:t> </a:t>
            </a:r>
            <a:r>
              <a:rPr lang="en-US" sz="1600" dirty="0">
                <a:latin typeface="Lucida Console" panose="020B0609040504020204" pitchFamily="49" charset="0"/>
              </a:rPr>
              <a:t>Nginx </a:t>
            </a:r>
            <a:r>
              <a:rPr lang="ru-RU" sz="1600" dirty="0">
                <a:latin typeface="Lucida Console" panose="020B0609040504020204" pitchFamily="49" charset="0"/>
              </a:rPr>
              <a:t>из шаблона</a:t>
            </a:r>
          </a:p>
          <a:p>
            <a:pPr marL="0" indent="0">
              <a:buNone/>
            </a:pPr>
            <a:r>
              <a:rPr lang="ru-RU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>
                <a:latin typeface="Lucida Console" panose="020B0609040504020204" pitchFamily="49" charset="0"/>
              </a:rPr>
              <a:t>template: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src</a:t>
            </a:r>
            <a:r>
              <a:rPr lang="en-US" sz="1600" dirty="0">
                <a:latin typeface="Lucida Console" panose="020B0609040504020204" pitchFamily="49" charset="0"/>
              </a:rPr>
              <a:t>: </a:t>
            </a:r>
            <a:r>
              <a:rPr lang="en-US" sz="1600" dirty="0" smtClean="0">
                <a:latin typeface="Lucida Console" panose="020B0609040504020204" pitchFamily="49" charset="0"/>
              </a:rPr>
              <a:t>index.html.j2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latin typeface="Lucida Console" panose="020B0609040504020204" pitchFamily="49" charset="0"/>
              </a:rPr>
              <a:t>dest</a:t>
            </a:r>
            <a:r>
              <a:rPr lang="en-US" sz="1600" dirty="0">
                <a:latin typeface="Lucida Console" panose="020B0609040504020204" pitchFamily="49" charset="0"/>
              </a:rPr>
              <a:t>: </a:t>
            </a:r>
            <a:r>
              <a:rPr lang="en-US" sz="1600" dirty="0" smtClean="0">
                <a:latin typeface="Lucida Console" panose="020B0609040504020204" pitchFamily="49" charset="0"/>
              </a:rPr>
              <a:t>/</a:t>
            </a:r>
            <a:r>
              <a:rPr lang="en-US" sz="1600" dirty="0" err="1" smtClean="0">
                <a:latin typeface="Lucida Console" panose="020B0609040504020204" pitchFamily="49" charset="0"/>
              </a:rPr>
              <a:t>var</a:t>
            </a:r>
            <a:r>
              <a:rPr lang="en-US" sz="1600" dirty="0" smtClean="0">
                <a:latin typeface="Lucida Console" panose="020B0609040504020204" pitchFamily="49" charset="0"/>
              </a:rPr>
              <a:t>/www/html/index.html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sz="1600" dirty="0" smtClean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самом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index.html.j2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указывать так:</a:t>
            </a:r>
            <a:r>
              <a:rPr lang="ru-RU" sz="1600" dirty="0" smtClean="0">
                <a:latin typeface="Lucida Console" panose="020B0609040504020204" pitchFamily="49" charset="0"/>
              </a:rPr>
              <a:t/>
            </a:r>
            <a:br>
              <a:rPr lang="ru-RU" sz="1600" dirty="0" smtClean="0">
                <a:latin typeface="Lucida Console" panose="020B0609040504020204" pitchFamily="49" charset="0"/>
              </a:rPr>
            </a:br>
            <a:r>
              <a:rPr lang="en-US" sz="1600" dirty="0" smtClean="0">
                <a:latin typeface="Lucida Console" panose="020B0609040504020204" pitchFamily="49" charset="0"/>
              </a:rPr>
              <a:t>      &lt;div style="display:flex;gap:14px;align-items:center"&gt;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        &lt;</a:t>
            </a:r>
            <a:r>
              <a:rPr lang="en-US" sz="1600" dirty="0">
                <a:latin typeface="Lucida Console" panose="020B0609040504020204" pitchFamily="49" charset="0"/>
              </a:rPr>
              <a:t>div class="logo"&gt;ITC&lt;/div&gt;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        &lt;div&gt;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          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          &lt;h1&gt;</a:t>
            </a:r>
            <a:r>
              <a:rPr lang="ru-RU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Семья ОС у нас такая: </a:t>
            </a:r>
            <a:r>
              <a:rPr lang="en-US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{{</a:t>
            </a:r>
            <a:r>
              <a:rPr lang="en-US" sz="1600" dirty="0" err="1" smtClean="0">
                <a:solidFill>
                  <a:srgbClr val="00B050"/>
                </a:solidFill>
                <a:latin typeface="Lucida Console" panose="020B0609040504020204" pitchFamily="49" charset="0"/>
              </a:rPr>
              <a:t>ansible_os_family</a:t>
            </a:r>
            <a:r>
              <a:rPr lang="en-US" sz="1600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}}</a:t>
            </a:r>
            <a:r>
              <a:rPr lang="ru-RU" sz="1600" dirty="0" smtClean="0">
                <a:latin typeface="Lucida Console" panose="020B0609040504020204" pitchFamily="49" charset="0"/>
              </a:rPr>
              <a:t>&lt;/</a:t>
            </a:r>
            <a:r>
              <a:rPr lang="en-US" sz="1600" dirty="0">
                <a:latin typeface="Lucida Console" panose="020B0609040504020204" pitchFamily="49" charset="0"/>
              </a:rPr>
              <a:t>h1&gt;</a:t>
            </a: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    </a:t>
            </a:r>
            <a:r>
              <a:rPr lang="ru-RU" sz="1600" dirty="0" smtClean="0">
                <a:latin typeface="Lucida Console" panose="020B0609040504020204" pitchFamily="49" charset="0"/>
              </a:rPr>
              <a:t>                          (или любую произвольную)</a:t>
            </a:r>
            <a:endParaRPr lang="en-US" sz="16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Lucida Console" panose="020B06090405040202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 panose="020B0609040504020204" pitchFamily="49" charset="0"/>
              </a:rPr>
              <a:t>      &lt;/</a:t>
            </a:r>
            <a:r>
              <a:rPr lang="en-US" sz="1600" dirty="0">
                <a:latin typeface="Lucida Console" panose="020B0609040504020204" pitchFamily="49" charset="0"/>
              </a:rPr>
              <a:t>div&gt;</a:t>
            </a:r>
            <a:endParaRPr sz="1600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директории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`/opt/app1`, `/opt/app2`, `/opt/app3` с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помощью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Написать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задачу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ждёт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доступности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через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until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index.html.j2 с {{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ansible_hostname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Итоги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 dirty="0"/>
              <a:t>- loop и </a:t>
            </a:r>
            <a:r>
              <a:rPr sz="2000" dirty="0" err="1"/>
              <a:t>with_items</a:t>
            </a:r>
            <a:r>
              <a:rPr sz="2000" dirty="0"/>
              <a:t> — </a:t>
            </a:r>
            <a:r>
              <a:rPr sz="2000" dirty="0" err="1"/>
              <a:t>для</a:t>
            </a:r>
            <a:r>
              <a:rPr sz="2000" dirty="0"/>
              <a:t> </a:t>
            </a:r>
            <a:r>
              <a:rPr sz="2000" dirty="0" err="1"/>
              <a:t>повторений</a:t>
            </a:r>
            <a:endParaRPr sz="2000" dirty="0"/>
          </a:p>
          <a:p>
            <a:pPr marL="0" indent="0">
              <a:buNone/>
            </a:pPr>
            <a:r>
              <a:rPr sz="2000" dirty="0"/>
              <a:t>- until — </a:t>
            </a:r>
            <a:r>
              <a:rPr sz="2000" dirty="0" err="1"/>
              <a:t>для</a:t>
            </a:r>
            <a:r>
              <a:rPr sz="2000" dirty="0"/>
              <a:t> </a:t>
            </a:r>
            <a:r>
              <a:rPr sz="2000" dirty="0" err="1"/>
              <a:t>ожидания</a:t>
            </a:r>
            <a:endParaRPr sz="2000" dirty="0"/>
          </a:p>
          <a:p>
            <a:pPr marL="0" indent="0">
              <a:buNone/>
            </a:pPr>
            <a:r>
              <a:rPr sz="2000" dirty="0"/>
              <a:t>- debug, register, </a:t>
            </a:r>
            <a:r>
              <a:rPr sz="2000" dirty="0" err="1"/>
              <a:t>set_fact</a:t>
            </a:r>
            <a:r>
              <a:rPr sz="2000" dirty="0"/>
              <a:t> — </a:t>
            </a:r>
            <a:r>
              <a:rPr sz="2000" dirty="0" err="1"/>
              <a:t>работа</a:t>
            </a:r>
            <a:r>
              <a:rPr sz="2000" dirty="0"/>
              <a:t> с </a:t>
            </a:r>
            <a:r>
              <a:rPr sz="2000" dirty="0" err="1"/>
              <a:t>данными</a:t>
            </a:r>
            <a:endParaRPr sz="2000" dirty="0"/>
          </a:p>
          <a:p>
            <a:pPr marL="0" indent="0">
              <a:buNone/>
            </a:pPr>
            <a:r>
              <a:rPr sz="2000" dirty="0"/>
              <a:t>- Jinja2 — </a:t>
            </a:r>
            <a:r>
              <a:rPr sz="2000" dirty="0" err="1"/>
              <a:t>шаблоны</a:t>
            </a:r>
            <a:r>
              <a:rPr sz="2000" dirty="0"/>
              <a:t> и </a:t>
            </a:r>
            <a:r>
              <a:rPr sz="2000" dirty="0" err="1"/>
              <a:t>переменные</a:t>
            </a:r>
            <a:endParaRPr sz="2000" dirty="0"/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err="1"/>
              <a:t>Эти</a:t>
            </a:r>
            <a:r>
              <a:rPr sz="2000" dirty="0"/>
              <a:t> </a:t>
            </a:r>
            <a:r>
              <a:rPr sz="2000" dirty="0" err="1"/>
              <a:t>инструменты</a:t>
            </a:r>
            <a:r>
              <a:rPr sz="2000" dirty="0"/>
              <a:t> </a:t>
            </a:r>
            <a:r>
              <a:rPr sz="2000" dirty="0" err="1"/>
              <a:t>делают</a:t>
            </a:r>
            <a:r>
              <a:rPr sz="2000" dirty="0"/>
              <a:t> playbook </a:t>
            </a:r>
            <a:r>
              <a:rPr sz="2000" dirty="0" err="1"/>
              <a:t>гибче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2056</TotalTime>
  <Words>488</Words>
  <Application>Microsoft Office PowerPoint</Application>
  <PresentationFormat>Экран 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Lucida Console</vt:lpstr>
      <vt:lpstr>Segoe UI Variable Text Light</vt:lpstr>
      <vt:lpstr>Times New Roman</vt:lpstr>
      <vt:lpstr>Office Theme</vt:lpstr>
      <vt:lpstr>Ansible — Debug, Register, Set_fact, Loop, With_Items, Until, Jinja2</vt:lpstr>
      <vt:lpstr>Повторение</vt:lpstr>
      <vt:lpstr>Debug, Register, Set_fact</vt:lpstr>
      <vt:lpstr>Loop (цикл)</vt:lpstr>
      <vt:lpstr>With_items (устаревший синтаксис)</vt:lpstr>
      <vt:lpstr>Until</vt:lpstr>
      <vt:lpstr>Jinja2 — основы</vt:lpstr>
      <vt:lpstr>Практика</vt:lpstr>
      <vt:lpstr>Итоги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— Debug, Register, Set_fact, Loop, With_Items, Until, Jinja2</dc:title>
  <dc:subject/>
  <dc:creator/>
  <cp:keywords/>
  <dc:description>generated using python-pptx</dc:description>
  <cp:lastModifiedBy>Ерзаман Рабимзатов</cp:lastModifiedBy>
  <cp:revision>13</cp:revision>
  <dcterms:created xsi:type="dcterms:W3CDTF">2013-01-27T09:14:16Z</dcterms:created>
  <dcterms:modified xsi:type="dcterms:W3CDTF">2025-09-17T16:30:16Z</dcterms:modified>
  <cp:category/>
</cp:coreProperties>
</file>