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3" d="100"/>
          <a:sy n="53" d="100"/>
        </p:scale>
        <p:origin x="101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Инструменты диагностики сети в </a:t>
            </a:r>
            <a:r>
              <a:rPr lang="en-US" dirty="0" smtClean="0"/>
              <a:t>Linux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400">
                <a:solidFill>
                  <a:srgbClr val="000000"/>
                </a:solidFill>
                <a:latin typeface="Arial"/>
              </a:defRPr>
            </a:pPr>
            <a:r>
              <a:rPr lang="ru-RU" b="1" dirty="0"/>
              <a:t>Цель урока</a:t>
            </a:r>
            <a:endParaRPr lang="en-US" b="1" dirty="0" smtClean="0"/>
          </a:p>
          <a:p>
            <a:pPr>
              <a:defRPr sz="1400">
                <a:solidFill>
                  <a:srgbClr val="000000"/>
                </a:solidFill>
                <a:latin typeface="Arial"/>
              </a:defRPr>
            </a:pPr>
            <a:r>
              <a:rPr lang="ru-RU" dirty="0" smtClean="0"/>
              <a:t>Научиться </a:t>
            </a:r>
            <a:r>
              <a:rPr lang="ru-RU" dirty="0"/>
              <a:t>быстро диагностировать сетевые проблемы в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>
              <a:defRPr sz="1400">
                <a:solidFill>
                  <a:srgbClr val="000000"/>
                </a:solidFill>
                <a:latin typeface="Arial"/>
              </a:defRPr>
            </a:pPr>
            <a:r>
              <a:rPr lang="ru-RU" dirty="0"/>
              <a:t>Освоить базовые и расширенные инструменты проверки сети.</a:t>
            </a:r>
          </a:p>
          <a:p>
            <a:pPr>
              <a:defRPr sz="1400">
                <a:solidFill>
                  <a:srgbClr val="000000"/>
                </a:solidFill>
                <a:latin typeface="Arial"/>
              </a:defRPr>
            </a:pPr>
            <a:r>
              <a:rPr lang="ru-RU" dirty="0"/>
              <a:t>Уметь выявлять причину: приложение, хост, сеть или провайдер.</a:t>
            </a:r>
          </a:p>
        </p:txBody>
      </p:sp>
    </p:spTree>
    <p:extLst>
      <p:ext uri="{BB962C8B-B14F-4D97-AF65-F5344CB8AC3E}">
        <p14:creationId xmlns:p14="http://schemas.microsoft.com/office/powerpoint/2010/main" val="33694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Частые проблемы и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Нет IP → DHCP не выдал адрес → `dhclient eth0`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Пинг по IP есть, по домену нет → сменить DNS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Пакеты теряются на 1–2 хопе → проверить кабель/свитч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Порт закрыт → проверить `iptables`/`firewalld`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Мини-чеклист диагностики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a` — интерфейсы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r` — маршруты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`ping` — доступность IP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`dig` — проверка DNS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`mtr` — трассировка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`nc` / `ss` — проверка портов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`tcpdump` — захват пакетов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Зачем </a:t>
            </a:r>
            <a:r>
              <a:rPr lang="ru-RU" b="1" dirty="0" err="1"/>
              <a:t>DevOps</a:t>
            </a:r>
            <a:r>
              <a:rPr lang="ru-RU" b="1" dirty="0"/>
              <a:t>-инженеру: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 smtClean="0"/>
              <a:t>Диагностика </a:t>
            </a:r>
            <a:r>
              <a:rPr lang="ru-RU" b="1" dirty="0"/>
              <a:t>проблем</a:t>
            </a:r>
            <a:r>
              <a:rPr lang="ru-RU" dirty="0"/>
              <a:t> — быстро выявлять, где теряется трафик или почему сервис недоступен.</a:t>
            </a:r>
          </a:p>
          <a:p>
            <a:r>
              <a:rPr lang="ru-RU" b="1" dirty="0"/>
              <a:t>Тюнинг инфраструктуры</a:t>
            </a:r>
            <a:r>
              <a:rPr lang="ru-RU" dirty="0"/>
              <a:t> — оптимизировать работу приложений с учётом сетевой нагрузки.</a:t>
            </a:r>
          </a:p>
          <a:p>
            <a:r>
              <a:rPr lang="ru-RU" b="1" dirty="0"/>
              <a:t>Безопасность</a:t>
            </a:r>
            <a:r>
              <a:rPr lang="ru-RU" dirty="0"/>
              <a:t> — обнаруживать подозрительные соединения и атаки.</a:t>
            </a:r>
          </a:p>
          <a:p>
            <a:r>
              <a:rPr lang="ru-RU" b="1" dirty="0"/>
              <a:t>Инцидент-менеджмент</a:t>
            </a:r>
            <a:r>
              <a:rPr lang="ru-RU" dirty="0"/>
              <a:t> — сокращать время простоя при авариях.</a:t>
            </a:r>
          </a:p>
          <a:p>
            <a:r>
              <a:rPr lang="ru-RU" b="1" dirty="0"/>
              <a:t>Работа с облаками и </a:t>
            </a:r>
            <a:r>
              <a:rPr lang="ru-RU" b="1" dirty="0" err="1"/>
              <a:t>Kubernetes</a:t>
            </a:r>
            <a:r>
              <a:rPr lang="ru-RU" dirty="0"/>
              <a:t> — понимать сетевое взаимодействие между сервисами, подами и внешними клиентами.</a:t>
            </a:r>
          </a:p>
          <a:p>
            <a:r>
              <a:rPr lang="ru-RU" b="1" dirty="0"/>
              <a:t>Автоматизация</a:t>
            </a:r>
            <a:r>
              <a:rPr lang="ru-RU" dirty="0"/>
              <a:t> — использовать сетевые знания при настройке CI/CD </a:t>
            </a:r>
            <a:r>
              <a:rPr lang="ru-RU" dirty="0" err="1"/>
              <a:t>пайплайнов</a:t>
            </a:r>
            <a:r>
              <a:rPr lang="ru-RU" dirty="0"/>
              <a:t>, мониторинга и инфраструктурного кода.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034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914400" eaLnBrk="0" fontAlgn="base" hangingPunct="0">
              <a:spcAft>
                <a:spcPct val="0"/>
              </a:spcAft>
            </a:pPr>
            <a:r>
              <a:rPr lang="ru-RU" altLang="ru-RU" b="1" dirty="0"/>
              <a:t>Домашнее задание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724134"/>
            <a:ext cx="739593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Проверка сетевых интерфейсов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Определите активный интерфейс и его IP-адрес с помощью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или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ifconfig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Определите MAC-адрес и MTU.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Диагностика маршрутизации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Выведите таблицу маршрутов (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Найдите шлюз по умолчанию.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Проверка сетевой доступности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Пропингуйте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три узла: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Локальный (127.0.0.1)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Ваш шлюз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Внешний ресурс (например, 8.8.8.8)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Сделайте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traceroute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до google.com.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Анализ DNS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Проверьте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резолвинг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домена с помощью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dig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и </a:t>
            </a:r>
            <a:r>
              <a:rPr kumimoji="0" lang="ru-RU" altLang="ru-RU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nslookup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RU" alt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Фиксация результатов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Сохраните команды и их вывод в файл network_diagnosis.txt.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481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Этапы диагностики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1. Проверка сетевого интерфейса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2. Проверка IP-адреса и маршрутов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3. Тест доступности хоста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4. Проверка DNS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5. Трассировка маршрута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6. Диагностика портов и сервисов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7. Анализ трафика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Проверка интерфейсов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a` — список интерфейсов и их состояние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link` — состояние линка (UP/DOWN)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`ethtool eth0` — скорость, дуплекс, линк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Пример: `ip link set eth0 up` — включить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Проверка IP и маршрутов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addr show eth0` — IP-адрес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route show` — маршруты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route get 8.8.8.8` — маршрут до конкретного хоста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`ip route add default via 192.168.0.1` — добавить шлюз по умолчанию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Проверка доступности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`ping -c 4 8.8.8.8` — проверка ICMP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`fping -a -g 192.168.0.0/24` — массовый пинг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Если пинг по IP есть, но сайт не открывается → проблема с DNS или портами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Проверка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`dig ya.ru`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`dig ya.ru @8.8.8.8`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`nslookup ya.ru`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Временно задать Google DNS: `echo 'nameserver 8.8.8.8' &gt;&gt; /etc/resolv.conf`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Трассировка маршрута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`traceroute ya.ru` — обычная трассировка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`mtr -rw ya.ru` — трассировка с потерями пакетов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Диагностика портов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`nc -zv ya.ru 443` — проверка TCP-порта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`telnet ya.ru 80` — проверка старым методом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`ss -tuln` — слушающие порты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`ss -tan` — активные подключения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Анализ трафика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`tcpdump -i eth0 port 80` — захват пакетов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`iftop -i eth0` — топ по трафику</a:t>
            </a:r>
          </a:p>
          <a:p>
            <a:pPr algn="l">
              <a:defRPr sz="1400">
                <a:solidFill>
                  <a:srgbClr val="000000"/>
                </a:solidFill>
                <a:latin typeface="Arial"/>
              </a:defRPr>
            </a:pPr>
            <a:r>
              <a:t>`nload` — графический мониторинг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564</Words>
  <Application>Microsoft Office PowerPoint</Application>
  <PresentationFormat>Экран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Инструменты диагностики сети в Linux</vt:lpstr>
      <vt:lpstr>Этапы диагностики</vt:lpstr>
      <vt:lpstr>Проверка интерфейсов</vt:lpstr>
      <vt:lpstr>Проверка IP и маршрутов</vt:lpstr>
      <vt:lpstr>Проверка доступности</vt:lpstr>
      <vt:lpstr>Проверка DNS</vt:lpstr>
      <vt:lpstr>Трассировка маршрута</vt:lpstr>
      <vt:lpstr>Диагностика портов</vt:lpstr>
      <vt:lpstr>Анализ трафика</vt:lpstr>
      <vt:lpstr>Частые проблемы и решения</vt:lpstr>
      <vt:lpstr>Мини-чеклист диагностики</vt:lpstr>
      <vt:lpstr>Зачем DevOps-инженеру:</vt:lpstr>
      <vt:lpstr>Домашнее задание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Инструменты диагностики сети в Linux</dc:title>
  <dc:subject/>
  <dc:creator/>
  <cp:keywords/>
  <dc:description>generated using python-pptx</dc:description>
  <cp:lastModifiedBy>Ерзаман Рабимзатов</cp:lastModifiedBy>
  <cp:revision>3</cp:revision>
  <dcterms:created xsi:type="dcterms:W3CDTF">2013-01-27T09:14:16Z</dcterms:created>
  <dcterms:modified xsi:type="dcterms:W3CDTF">2025-08-30T12:01:13Z</dcterms:modified>
  <cp:category/>
</cp:coreProperties>
</file>