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Linux: systemd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Инициализация и управление службами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Домашнее 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1. Установить и настроить любую службу (например, nginx или apache):</a:t>
            </a:r>
          </a:p>
          <a:p>
            <a:r>
              <a:rPr sz="1400"/>
              <a:t>   • Запуск/остановка/перезапуск.</a:t>
            </a:r>
          </a:p>
          <a:p>
            <a:r>
              <a:rPr sz="1400"/>
              <a:t>   • Автозапуск.</a:t>
            </a:r>
          </a:p>
          <a:p>
            <a:r>
              <a:rPr sz="1400"/>
              <a:t>   • Проверка логов.</a:t>
            </a:r>
          </a:p>
          <a:p>
            <a:r>
              <a:rPr sz="1400"/>
              <a:t>2. Создать свой unit-файл для запуска скрипта по расписанию через systemd timer.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такое systemd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• systemd — это система инициализации и менеджер служб в Linux.</a:t>
            </a:r>
          </a:p>
          <a:p>
            <a:r>
              <a:rPr sz="1400"/>
              <a:t>• Запускается первым процессом (PID 1) после ядра.</a:t>
            </a:r>
          </a:p>
          <a:p>
            <a:r>
              <a:rPr sz="1400"/>
              <a:t>• Отвечает за:</a:t>
            </a:r>
          </a:p>
          <a:p>
            <a:r>
              <a:rPr sz="1400"/>
              <a:t>  - Запуск служб при старте системы.</a:t>
            </a:r>
          </a:p>
          <a:p>
            <a:r>
              <a:rPr sz="1400"/>
              <a:t>  - Управление зависимостями между службами.</a:t>
            </a:r>
          </a:p>
          <a:p>
            <a:r>
              <a:rPr sz="1400"/>
              <a:t>  - Логирование через journald.</a:t>
            </a:r>
          </a:p>
          <a:p>
            <a:r>
              <a:rPr sz="1400"/>
              <a:t>• Пришёл на смену SysVinit и Upstart.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Основные компоненты systemd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• Unit — базовый объект управления (служба, таймер, монтирование и т.д.).</a:t>
            </a:r>
          </a:p>
          <a:p>
            <a:r>
              <a:rPr sz="1400"/>
              <a:t>• Службы (service) — демоны или приложения, работающие в фоне.</a:t>
            </a:r>
          </a:p>
          <a:p>
            <a:r>
              <a:rPr sz="1400"/>
              <a:t>• Таймеры (timer) — планировщик заданий.</a:t>
            </a:r>
          </a:p>
          <a:p>
            <a:r>
              <a:rPr sz="1400"/>
              <a:t>• Монтирование (mount) — автоматическое монтирование файловых систем.</a:t>
            </a:r>
          </a:p>
          <a:p>
            <a:r>
              <a:rPr sz="1400"/>
              <a:t>• Target — группы юнитов (аналог runlevel).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Где хранятся конфигурации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1. /etc/systemd/system — юниты, созданные админом (высший приоритет).</a:t>
            </a:r>
          </a:p>
          <a:p>
            <a:r>
              <a:rPr sz="1400"/>
              <a:t>2. /run/systemd/system — временные юниты, создаваемые во время работы.</a:t>
            </a:r>
          </a:p>
          <a:p>
            <a:r>
              <a:rPr sz="1400"/>
              <a:t>3. /usr/lib/systemd/system — юниты, установленные пакетами.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Основные команды systemctl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# Запустить службу</a:t>
            </a:r>
          </a:p>
          <a:p>
            <a:r>
              <a:rPr sz="1400"/>
              <a:t>sudo systemctl start nginx</a:t>
            </a:r>
          </a:p>
          <a:p/>
          <a:p>
            <a:r>
              <a:rPr sz="1400"/>
              <a:t># Остановить</a:t>
            </a:r>
          </a:p>
          <a:p>
            <a:r>
              <a:rPr sz="1400"/>
              <a:t>sudo systemctl stop nginx</a:t>
            </a:r>
          </a:p>
          <a:p/>
          <a:p>
            <a:r>
              <a:rPr sz="1400"/>
              <a:t># Перезапустить</a:t>
            </a:r>
          </a:p>
          <a:p>
            <a:r>
              <a:rPr sz="1400"/>
              <a:t>sudo systemctl restart nginx</a:t>
            </a:r>
          </a:p>
          <a:p/>
          <a:p>
            <a:r>
              <a:rPr sz="1400"/>
              <a:t># Проверить статус</a:t>
            </a:r>
          </a:p>
          <a:p>
            <a:r>
              <a:rPr sz="1400"/>
              <a:t>systemctl status nginx</a:t>
            </a:r>
          </a:p>
          <a:p/>
          <a:p>
            <a:r>
              <a:rPr sz="1400"/>
              <a:t># Включить автозапуск</a:t>
            </a:r>
          </a:p>
          <a:p>
            <a:r>
              <a:rPr sz="1400"/>
              <a:t>sudo systemctl enable nginx</a:t>
            </a:r>
          </a:p>
          <a:p/>
          <a:p>
            <a:r>
              <a:rPr sz="1400"/>
              <a:t># Отключить автозапуск</a:t>
            </a:r>
          </a:p>
          <a:p>
            <a:r>
              <a:rPr sz="1400"/>
              <a:t>sudo systemctl disable nginx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Управление загрузкой системы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# Текущий target</a:t>
            </a:r>
          </a:p>
          <a:p>
            <a:r>
              <a:rPr sz="1400"/>
              <a:t>systemctl get-default</a:t>
            </a:r>
          </a:p>
          <a:p/>
          <a:p>
            <a:r>
              <a:rPr sz="1400"/>
              <a:t># Установить графический режим</a:t>
            </a:r>
          </a:p>
          <a:p>
            <a:r>
              <a:rPr sz="1400"/>
              <a:t>sudo systemctl set-default graphical.target</a:t>
            </a:r>
          </a:p>
          <a:p/>
          <a:p>
            <a:r>
              <a:rPr sz="1400"/>
              <a:t># Установить консольный режим</a:t>
            </a:r>
          </a:p>
          <a:p>
            <a:r>
              <a:rPr sz="1400"/>
              <a:t>sudo systemctl set-default multi-user.target</a:t>
            </a:r>
          </a:p>
          <a:p/>
          <a:p>
            <a:r>
              <a:rPr sz="1400"/>
              <a:t>Пример: на сервере DevOps почти всегда используют multi-user.target.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Логи через journalctl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# Все логи</a:t>
            </a:r>
          </a:p>
          <a:p>
            <a:r>
              <a:rPr sz="1400"/>
              <a:t>journalctl</a:t>
            </a:r>
          </a:p>
          <a:p/>
          <a:p>
            <a:r>
              <a:rPr sz="1400"/>
              <a:t># Логи службы nginx</a:t>
            </a:r>
          </a:p>
          <a:p>
            <a:r>
              <a:rPr sz="1400"/>
              <a:t>journalctl -u nginx</a:t>
            </a:r>
          </a:p>
          <a:p/>
          <a:p>
            <a:r>
              <a:rPr sz="1400"/>
              <a:t># Логи с конца</a:t>
            </a:r>
          </a:p>
          <a:p>
            <a:r>
              <a:rPr sz="1400"/>
              <a:t>journalctl -f</a:t>
            </a:r>
          </a:p>
          <a:p/>
          <a:p>
            <a:r>
              <a:rPr sz="1400"/>
              <a:t># Логи после перезапуска</a:t>
            </a:r>
          </a:p>
          <a:p>
            <a:r>
              <a:rPr sz="1400"/>
              <a:t>journalctl -u nginx --since "10 min ago"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Практика (Демо)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1. Запустить службу nginx.</a:t>
            </a:r>
          </a:p>
          <a:p>
            <a:r>
              <a:rPr sz="1400"/>
              <a:t>2. Остановить и снова запустить.</a:t>
            </a:r>
          </a:p>
          <a:p>
            <a:r>
              <a:rPr sz="1400"/>
              <a:t>3. Включить автозапуск.</a:t>
            </a:r>
          </a:p>
          <a:p>
            <a:r>
              <a:rPr sz="1400"/>
              <a:t>4. Проверить логи через journalctl.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Ошибки и нюансы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• Если служба не стартует — смотреть journalctl -xe.</a:t>
            </a:r>
          </a:p>
          <a:p>
            <a:r>
              <a:rPr sz="1400"/>
              <a:t>• Юнит в /etc/systemd/system имеет приоритет над /usr/lib/systemd/system.</a:t>
            </a:r>
          </a:p>
          <a:p>
            <a:r>
              <a:rPr sz="1400"/>
              <a:t>• Для применения изменений в юните:</a:t>
            </a:r>
          </a:p>
          <a:p/>
          <a:p>
            <a:r>
              <a:rPr sz="1400"/>
              <a:t>  sudo systemctl daemon-reload</a:t>
            </a:r>
          </a:p>
          <a:p/>
          <a:p>
            <a:r>
              <a:rPr sz="1400"/>
              <a:t>• Таймеры (.timer) часто заменяют cron для сервисов.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