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05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Open Source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конфигурациями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деплоем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оркестрацией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(YAML,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агентов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идемпонентен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85" y="2639239"/>
            <a:ext cx="7463629" cy="409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all -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hosts.ini -m ping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playbook: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-playbook -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hosts.ini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site.yml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YAML)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(Linux, Windows,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комьюнити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роли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Galaxy)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Легкая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CI/CD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agentless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 —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сложнее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Chef — Ruby DSL,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порог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SaltStack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сложнее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hosts.ini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-m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Домашнее задание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878022"/>
            <a:ext cx="83602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свой файл hosts.ini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Добавить в него минимум 2 группы серверов (например,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В каждую группу внести хотя бы по одному хосту.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команду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группам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Проверить доступность всех хостов сразу: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-m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Проверить доступность только группы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-m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документацию по модулю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Найти в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ansible-doc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описание модуля: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ansible-doc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Выполнить на своих хостах простую команду, например: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-m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-a "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uptime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Массовое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рутинных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окружений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облачной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Agentless (SSH,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агентов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Idempotency</a:t>
            </a:r>
            <a:r>
              <a:rPr dirty="0"/>
              <a:t> (</a:t>
            </a:r>
            <a:r>
              <a:rPr dirty="0" err="1"/>
              <a:t>повторный</a:t>
            </a:r>
            <a:r>
              <a:rPr dirty="0"/>
              <a:t> </a:t>
            </a:r>
            <a:r>
              <a:rPr dirty="0" err="1"/>
              <a:t>запуск</a:t>
            </a:r>
            <a:r>
              <a:rPr dirty="0"/>
              <a:t> </a:t>
            </a:r>
            <a:r>
              <a:rPr dirty="0" err="1"/>
              <a:t>безопасен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- Declarative (</a:t>
            </a:r>
            <a:r>
              <a:rPr dirty="0" err="1"/>
              <a:t>описываем</a:t>
            </a:r>
            <a:r>
              <a:rPr dirty="0"/>
              <a:t> ЧТО, а </a:t>
            </a:r>
            <a:r>
              <a:rPr dirty="0" err="1"/>
              <a:t>не</a:t>
            </a:r>
            <a:r>
              <a:rPr dirty="0"/>
              <a:t> КАК)</a:t>
            </a:r>
          </a:p>
          <a:p>
            <a:pPr marL="0" indent="0">
              <a:buNone/>
            </a:pPr>
            <a:r>
              <a:rPr dirty="0"/>
              <a:t>- YAML-</a:t>
            </a:r>
            <a:r>
              <a:rPr dirty="0" err="1"/>
              <a:t>плейбуки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YAML (Yet Another Markup Language) —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читаемый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человеком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playbooks и inventory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YAML: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читаемость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лишних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скобок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JSON: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строгий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XML: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громоздкий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гибкий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290074"/>
            <a:ext cx="7173326" cy="6277851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 Node: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Managed Nodes: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Inventory: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хостов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Playbooks: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YAML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Modules: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SSH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yum, service)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Идемпотентность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(hosts.ini)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[web]</a:t>
            </a: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web1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ansible_host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=192.168.1.10</a:t>
            </a: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web2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ansible_host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=192.168.1.11</a:t>
            </a:r>
          </a:p>
          <a:p>
            <a:pPr marL="0" indent="0">
              <a:buNone/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db1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ansible_host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=192.168.1.20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- name: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Nginx installation and run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hosts: web</a:t>
            </a: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become: yes</a:t>
            </a: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tasks:</a:t>
            </a: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  - name: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nginx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    yum: { name: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nginx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, state: present }</a:t>
            </a: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  - name: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Run</a:t>
            </a:r>
            <a:r>
              <a:rPr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nginx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    service: { name: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nginx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, state: started, enabled: yes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387</Words>
  <Application>Microsoft Office PowerPoint</Application>
  <PresentationFormat>Экран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Times New Roman</vt:lpstr>
      <vt:lpstr>Office Theme</vt:lpstr>
      <vt:lpstr>Что такое Ansible</vt:lpstr>
      <vt:lpstr>Где используется</vt:lpstr>
      <vt:lpstr>Ключевые особенности</vt:lpstr>
      <vt:lpstr>Что такое YAML</vt:lpstr>
      <vt:lpstr>Презентация PowerPoint</vt:lpstr>
      <vt:lpstr>Архитектура Ansible</vt:lpstr>
      <vt:lpstr>Как работает Ansible</vt:lpstr>
      <vt:lpstr>Inventory (hosts.ini)</vt:lpstr>
      <vt:lpstr>Playbook (пример)</vt:lpstr>
      <vt:lpstr>Запуск команд</vt:lpstr>
      <vt:lpstr>Преимущества Ansible</vt:lpstr>
      <vt:lpstr>Сравнение с другими инструментами</vt:lpstr>
      <vt:lpstr>Практика на занятии</vt:lpstr>
      <vt:lpstr>Домашнее задание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Ansible</dc:title>
  <dc:subject/>
  <dc:creator/>
  <cp:keywords/>
  <dc:description>generated using python-pptx</dc:description>
  <cp:lastModifiedBy>Ерзаман Рабимзатов</cp:lastModifiedBy>
  <cp:revision>7</cp:revision>
  <dcterms:created xsi:type="dcterms:W3CDTF">2013-01-27T09:14:16Z</dcterms:created>
  <dcterms:modified xsi:type="dcterms:W3CDTF">2025-09-12T16:37:27Z</dcterms:modified>
  <cp:category/>
</cp:coreProperties>
</file>