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Ad-hoc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ansible</a:t>
            </a:r>
            <a:r>
              <a:rPr dirty="0">
                <a:latin typeface="Segoe UI Light" panose="020B0502040204020203" pitchFamily="34" charset="0"/>
                <a:cs typeface="Segoe UI Light" panose="020B0502040204020203" pitchFamily="34" charset="0"/>
              </a:rPr>
              <a:t> &lt;pattern&gt; -m &lt;module&gt; -a "&lt;</a:t>
            </a:r>
            <a:r>
              <a:rPr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args</a:t>
            </a:r>
            <a:r>
              <a:rPr dirty="0">
                <a:latin typeface="Segoe UI Light" panose="020B0502040204020203" pitchFamily="34" charset="0"/>
                <a:cs typeface="Segoe UI Light" panose="020B0502040204020203" pitchFamily="34" charset="0"/>
              </a:rPr>
              <a:t>&gt;" [-b] [-u user] [-</a:t>
            </a:r>
            <a:r>
              <a:rPr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</a:t>
            </a:r>
            <a:r>
              <a:rPr dirty="0">
                <a:latin typeface="Segoe UI Light" panose="020B0502040204020203" pitchFamily="34" charset="0"/>
                <a:cs typeface="Segoe UI Light" panose="020B0502040204020203" pitchFamily="34" charset="0"/>
              </a:rPr>
              <a:t> inventory] [-v...]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&lt;pattern&gt; —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хосты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(all, web,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[1:3])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-m —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—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аргументы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модуля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-b — </a:t>
            </a: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/become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Домашняя работа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Создайте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playbook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Создаёт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нового пользователя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ему домашнюю директорию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/bin/bash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Создаёт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директорию 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/projects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Кладёт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туда файл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readme.txt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содержимым: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my first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playbook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(по желанию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переменную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легко менять имя создаваемого пользователя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на папку 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/projects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для этого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68157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Ad-hoc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ansible</a:t>
            </a:r>
            <a:r>
              <a:rPr dirty="0">
                <a:latin typeface="Segoe UI Light" panose="020B0502040204020203" pitchFamily="34" charset="0"/>
                <a:cs typeface="Segoe UI Light" panose="020B0502040204020203" pitchFamily="34" charset="0"/>
              </a:rPr>
              <a:t> all -m setup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факты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хостах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ansible</a:t>
            </a:r>
            <a:r>
              <a:rPr dirty="0">
                <a:latin typeface="Segoe UI Light" panose="020B0502040204020203" pitchFamily="34" charset="0"/>
                <a:cs typeface="Segoe UI Light" panose="020B0502040204020203" pitchFamily="34" charset="0"/>
              </a:rPr>
              <a:t> all -m shell -a "uptime"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через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shell</a:t>
            </a:r>
          </a:p>
          <a:p>
            <a:r>
              <a:rPr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ansible</a:t>
            </a:r>
            <a:r>
              <a:rPr dirty="0">
                <a:latin typeface="Segoe UI Light" panose="020B0502040204020203" pitchFamily="34" charset="0"/>
                <a:cs typeface="Segoe UI Light" panose="020B0502040204020203" pitchFamily="34" charset="0"/>
              </a:rPr>
              <a:t> all -m command -a "uptime"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shell,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безопаснее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ansible</a:t>
            </a:r>
            <a:r>
              <a:rPr dirty="0">
                <a:latin typeface="Segoe UI Light" panose="020B0502040204020203" pitchFamily="34" charset="0"/>
                <a:cs typeface="Segoe UI Light" panose="020B0502040204020203" pitchFamily="34" charset="0"/>
              </a:rPr>
              <a:t> all -m shell -a "</a:t>
            </a:r>
            <a:r>
              <a:rPr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rm</a:t>
            </a:r>
            <a:r>
              <a:rPr dirty="0">
                <a:latin typeface="Segoe UI Light" panose="020B0502040204020203" pitchFamily="34" charset="0"/>
                <a:cs typeface="Segoe UI Light" panose="020B0502040204020203" pitchFamily="34" charset="0"/>
              </a:rPr>
              <a:t> -</a:t>
            </a:r>
            <a:r>
              <a:rPr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rf</a:t>
            </a:r>
            <a:r>
              <a:rPr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/"</a:t>
            </a:r>
            <a:r>
              <a:rPr lang="ru-RU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-b</a:t>
            </a:r>
            <a:r>
              <a:rPr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⚠️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хотите чтобы вас уволили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Ad-hoc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ansible</a:t>
            </a:r>
            <a:r>
              <a:rPr dirty="0">
                <a:latin typeface="Segoe UI Light" panose="020B0502040204020203" pitchFamily="34" charset="0"/>
                <a:cs typeface="Segoe UI Light" panose="020B0502040204020203" pitchFamily="34" charset="0"/>
              </a:rPr>
              <a:t> all -m copy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копия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файла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(mode=0777)</a:t>
            </a:r>
          </a:p>
          <a:p>
            <a:r>
              <a:rPr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ansible</a:t>
            </a:r>
            <a:r>
              <a:rPr dirty="0">
                <a:latin typeface="Segoe UI Light" panose="020B0502040204020203" pitchFamily="34" charset="0"/>
                <a:cs typeface="Segoe UI Light" panose="020B0502040204020203" pitchFamily="34" charset="0"/>
              </a:rPr>
              <a:t> all -m file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удалить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ansible</a:t>
            </a:r>
            <a:r>
              <a:rPr dirty="0">
                <a:latin typeface="Segoe UI Light" panose="020B0502040204020203" pitchFamily="34" charset="0"/>
                <a:cs typeface="Segoe UI Light" panose="020B0502040204020203" pitchFamily="34" charset="0"/>
              </a:rPr>
              <a:t> all -m </a:t>
            </a:r>
            <a:r>
              <a:rPr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get_url</a:t>
            </a:r>
            <a:r>
              <a:rPr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скачать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ansible</a:t>
            </a:r>
            <a:r>
              <a:rPr dirty="0">
                <a:latin typeface="Segoe UI Light" panose="020B0502040204020203" pitchFamily="34" charset="0"/>
                <a:cs typeface="Segoe UI Light" panose="020B0502040204020203" pitchFamily="34" charset="0"/>
              </a:rPr>
              <a:t> all -m apt state=installed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пакета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ansible</a:t>
            </a:r>
            <a:r>
              <a:rPr dirty="0">
                <a:latin typeface="Segoe UI Light" panose="020B0502040204020203" pitchFamily="34" charset="0"/>
                <a:cs typeface="Segoe UI Light" panose="020B0502040204020203" pitchFamily="34" charset="0"/>
              </a:rPr>
              <a:t> all -m apt state=removed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пакета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Ad-hoc </a:t>
            </a: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ansible</a:t>
            </a:r>
            <a:r>
              <a:rPr dirty="0">
                <a:latin typeface="Segoe UI Light" panose="020B0502040204020203" pitchFamily="34" charset="0"/>
                <a:cs typeface="Segoe UI Light" panose="020B0502040204020203" pitchFamily="34" charset="0"/>
              </a:rPr>
              <a:t> all -m </a:t>
            </a:r>
            <a:r>
              <a:rPr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uri</a:t>
            </a:r>
            <a:r>
              <a:rPr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HTTP-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ansible</a:t>
            </a:r>
            <a:r>
              <a:rPr dirty="0">
                <a:latin typeface="Segoe UI Light" panose="020B0502040204020203" pitchFamily="34" charset="0"/>
                <a:cs typeface="Segoe UI Light" panose="020B0502040204020203" pitchFamily="34" charset="0"/>
              </a:rPr>
              <a:t> all -m service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сервисами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vvv</a:t>
            </a:r>
            <a:r>
              <a:rPr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детализация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модулями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ansible</a:t>
            </a:r>
            <a:r>
              <a:rPr dirty="0">
                <a:latin typeface="Segoe UI Light" panose="020B0502040204020203" pitchFamily="34" charset="0"/>
                <a:cs typeface="Segoe UI Light" panose="020B0502040204020203" pitchFamily="34" charset="0"/>
              </a:rPr>
              <a:t>-doc -l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модулей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ansible</a:t>
            </a:r>
            <a:r>
              <a:rPr dirty="0">
                <a:latin typeface="Segoe UI Light" panose="020B0502040204020203" pitchFamily="34" charset="0"/>
                <a:cs typeface="Segoe UI Light" panose="020B0502040204020203" pitchFamily="34" charset="0"/>
              </a:rPr>
              <a:t>-doc &lt;module&gt;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справка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YAML в Ansible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рекомендуется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Пробелы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табы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пробела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ключей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критичен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важна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YAML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Segoe UI Light" panose="020B0502040204020203" pitchFamily="34" charset="0"/>
                <a:cs typeface="Segoe UI Light" panose="020B0502040204020203" pitchFamily="34" charset="0"/>
              </a:rPr>
              <a:t>tasks:</a:t>
            </a:r>
          </a:p>
          <a:p>
            <a:pPr marL="0" indent="0">
              <a:buNone/>
            </a:pPr>
            <a:r>
              <a:rPr dirty="0">
                <a:latin typeface="Segoe UI Light" panose="020B0502040204020203" pitchFamily="34" charset="0"/>
                <a:cs typeface="Segoe UI Light" panose="020B0502040204020203" pitchFamily="34" charset="0"/>
              </a:rPr>
              <a:t>  - name: task1</a:t>
            </a:r>
          </a:p>
          <a:p>
            <a:pPr marL="0" indent="0">
              <a:buNone/>
            </a:pPr>
            <a:r>
              <a:rPr dirty="0">
                <a:latin typeface="Segoe UI Light" panose="020B0502040204020203" pitchFamily="34" charset="0"/>
                <a:cs typeface="Segoe UI Light" panose="020B0502040204020203" pitchFamily="34" charset="0"/>
              </a:rPr>
              <a:t>    command: echo hi</a:t>
            </a:r>
          </a:p>
          <a:p>
            <a:pPr marL="0" indent="0">
              <a:buNone/>
            </a:pPr>
            <a:r>
              <a:rPr dirty="0">
                <a:latin typeface="Segoe UI Light" panose="020B0502040204020203" pitchFamily="34" charset="0"/>
                <a:cs typeface="Segoe UI Light" panose="020B0502040204020203" pitchFamily="34" charset="0"/>
              </a:rPr>
              <a:t>  - name: task2</a:t>
            </a:r>
          </a:p>
          <a:p>
            <a:pPr marL="0" indent="0">
              <a:buNone/>
            </a:pPr>
            <a:r>
              <a:rPr dirty="0">
                <a:latin typeface="Segoe UI Light" panose="020B0502040204020203" pitchFamily="34" charset="0"/>
                <a:cs typeface="Segoe UI Light" panose="020B0502040204020203" pitchFamily="34" charset="0"/>
              </a:rPr>
              <a:t>    command: echo bye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словарь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>
                <a:latin typeface="Segoe UI Light" panose="020B0502040204020203" pitchFamily="34" charset="0"/>
                <a:cs typeface="Segoe UI Light" panose="020B0502040204020203" pitchFamily="34" charset="0"/>
              </a:rPr>
              <a:t>{key: value}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>
                <a:latin typeface="Segoe UI Light" panose="020B0502040204020203" pitchFamily="34" charset="0"/>
                <a:cs typeface="Segoe UI Light" panose="020B0502040204020203" pitchFamily="34" charset="0"/>
              </a:rPr>
              <a:t>[item1, item2]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group_vars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переменные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group_vars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webservers.yml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group_vars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all.yml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-inventory --list →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отладка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Приоритеты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host_vars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group_vars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play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extra-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Практические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советы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вместо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shell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become: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-doc &lt;module&gt;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справки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--check →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vvvv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максимальная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детализация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396</Words>
  <Application>Microsoft Office PowerPoint</Application>
  <PresentationFormat>Экран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 Light</vt:lpstr>
      <vt:lpstr>Times New Roman</vt:lpstr>
      <vt:lpstr>Office Theme</vt:lpstr>
      <vt:lpstr>Ad-hoc команды: синтаксис</vt:lpstr>
      <vt:lpstr>Ad-hoc примеры (часть 1)</vt:lpstr>
      <vt:lpstr>Ad-hoc примеры (часть 2)</vt:lpstr>
      <vt:lpstr>Ad-hoc примеры (часть 3)</vt:lpstr>
      <vt:lpstr>Работа с модулями</vt:lpstr>
      <vt:lpstr>YAML в Ansible</vt:lpstr>
      <vt:lpstr>YAML примеры</vt:lpstr>
      <vt:lpstr>group_vars</vt:lpstr>
      <vt:lpstr>Практические советы</vt:lpstr>
      <vt:lpstr>Домашняя работа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Ad-hoc команды: синтаксис</dc:title>
  <dc:subject/>
  <dc:creator/>
  <cp:keywords/>
  <dc:description>generated using python-pptx</dc:description>
  <cp:lastModifiedBy>Ерзаман Рабимзатов</cp:lastModifiedBy>
  <cp:revision>8</cp:revision>
  <dcterms:created xsi:type="dcterms:W3CDTF">2013-01-27T09:14:16Z</dcterms:created>
  <dcterms:modified xsi:type="dcterms:W3CDTF">2025-09-12T21:08:01Z</dcterms:modified>
  <cp:category/>
</cp:coreProperties>
</file>