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60" r:id="rId16"/>
    <p:sldId id="276" r:id="rId17"/>
    <p:sldId id="27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FDC9A-78A1-4217-8EA1-FDE840F745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E7FC5-3BF8-4866-88C7-2F2C82A4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E7FC5-3BF8-4866-88C7-2F2C82A44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E2E5E0-5B3C-44C0-A064-46BCA2AD23B9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9B1-7D51-4372-B63D-E9962B4842EF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1A07-E730-434F-A7C4-71DB8ECB20EB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C9BB-2828-43D6-B790-5BD44C4C33AF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00A-3876-490B-9B50-C465F39CCFFB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E9-B390-4AC3-BA69-0746D2A43F0F}" type="datetime1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58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4790-B6A9-47FE-97EE-73338500891A}" type="datetime1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A8A1BC-3CEA-46E5-A8DF-8A55878D2D71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BDB175-B135-4378-8E4D-C73DE5C3B051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1CF-FC85-48DC-96EA-B9AD4E7076C1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8017-0375-417E-88EE-1AAE03C8E735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228B-3F69-4289-ADE9-59CA8BDDEBC5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438C-E9A4-4F04-A7B5-7F8768D44FC7}" type="datetime1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BC7-2981-4EF2-A05E-65919F23FDD8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2472-3DB8-4E78-A02A-02E6B416A62A}" type="datetime1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DA6-ABC1-4E07-9359-62A82F1F0FA0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A889-D835-4B31-AD25-EFB91F2CB954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AE5D1C-DC31-47D5-A337-41924C4B0F4F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006E5A-CFFC-4DF2-BB01-CF526220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684" y="1219838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VEGETABLE RECOGNITION AND PRICE VIEWER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5367" y="4380565"/>
            <a:ext cx="3277888" cy="861420"/>
          </a:xfrm>
        </p:spPr>
        <p:txBody>
          <a:bodyPr>
            <a:noAutofit/>
          </a:bodyPr>
          <a:lstStyle/>
          <a:p>
            <a:pPr algn="r"/>
            <a:r>
              <a:rPr lang="en-US" sz="1600" b="1" dirty="0"/>
              <a:t>RABIN GHIMIRE (073/BCT/28)</a:t>
            </a:r>
            <a:endParaRPr lang="en-US" sz="1600" dirty="0"/>
          </a:p>
          <a:p>
            <a:pPr algn="r"/>
            <a:r>
              <a:rPr lang="en-US" sz="1600" b="1" dirty="0"/>
              <a:t>ANIL SHRESTHA (073/BCT/50)</a:t>
            </a:r>
            <a:endParaRPr lang="en-US" sz="1600" dirty="0"/>
          </a:p>
          <a:p>
            <a:pPr algn="r"/>
            <a:r>
              <a:rPr lang="en-US" sz="1600" b="1" dirty="0"/>
              <a:t>AJIT DHAMI (073/BCT/51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322499" y="5733690"/>
            <a:ext cx="2242868" cy="471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March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2020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1584385" y="4468267"/>
            <a:ext cx="327788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Project supervisor</a:t>
            </a:r>
          </a:p>
          <a:p>
            <a:r>
              <a:rPr lang="en-US" sz="1600" b="1" dirty="0" smtClean="0"/>
              <a:t>Er. Sudarshan subedi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39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2" y="2356101"/>
            <a:ext cx="6625525" cy="44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31" y="2292948"/>
            <a:ext cx="7443575" cy="45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6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1879"/>
            <a:ext cx="8825659" cy="3707921"/>
          </a:xfrm>
        </p:spPr>
        <p:txBody>
          <a:bodyPr>
            <a:normAutofit/>
          </a:bodyPr>
          <a:lstStyle/>
          <a:p>
            <a:r>
              <a:rPr lang="en-US" b="1" dirty="0" smtClean="0"/>
              <a:t>Collection </a:t>
            </a:r>
            <a:r>
              <a:rPr lang="en-US" b="1" dirty="0"/>
              <a:t>of  Vegetable images </a:t>
            </a:r>
            <a:endParaRPr lang="en-US" b="1" dirty="0" smtClean="0"/>
          </a:p>
          <a:p>
            <a:pPr lvl="1"/>
            <a:r>
              <a:rPr lang="en-US" sz="1200" dirty="0" smtClean="0"/>
              <a:t>Fruits360 dataset from kaggle is used for dataset.</a:t>
            </a:r>
          </a:p>
          <a:p>
            <a:pPr lvl="1"/>
            <a:r>
              <a:rPr lang="en-US" sz="1200" dirty="0" smtClean="0"/>
              <a:t>More than 1300 images for each class.</a:t>
            </a:r>
            <a:endParaRPr lang="en-US" sz="1200" dirty="0"/>
          </a:p>
          <a:p>
            <a:r>
              <a:rPr lang="en-US" b="1" dirty="0" smtClean="0"/>
              <a:t>Preparing </a:t>
            </a:r>
            <a:r>
              <a:rPr lang="en-US" b="1" dirty="0"/>
              <a:t>the Images to Train: </a:t>
            </a:r>
          </a:p>
          <a:p>
            <a:pPr lvl="1"/>
            <a:r>
              <a:rPr lang="en-US" sz="1200" dirty="0"/>
              <a:t>T</a:t>
            </a:r>
            <a:r>
              <a:rPr lang="en-US" sz="1200" dirty="0" smtClean="0"/>
              <a:t>hree </a:t>
            </a:r>
            <a:r>
              <a:rPr lang="en-US" sz="1200" dirty="0"/>
              <a:t>different vegatables; Onion, Tomato and </a:t>
            </a:r>
            <a:r>
              <a:rPr lang="en-US" sz="1200" dirty="0" smtClean="0"/>
              <a:t>Potato</a:t>
            </a:r>
          </a:p>
          <a:p>
            <a:pPr lvl="1"/>
            <a:r>
              <a:rPr lang="en-US" sz="1200" dirty="0" smtClean="0"/>
              <a:t>Image size used is 50*50.</a:t>
            </a:r>
          </a:p>
          <a:p>
            <a:pPr lvl="1"/>
            <a:r>
              <a:rPr lang="en-US" sz="1200" dirty="0"/>
              <a:t>These images are kept into different paths/directory and are labeled.</a:t>
            </a:r>
            <a:endParaRPr lang="en-US" sz="1200" dirty="0" smtClean="0"/>
          </a:p>
          <a:p>
            <a:pPr lvl="1"/>
            <a:endParaRPr lang="en-US" sz="1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50" y="2208362"/>
            <a:ext cx="8919564" cy="3811438"/>
          </a:xfrm>
        </p:spPr>
        <p:txBody>
          <a:bodyPr/>
          <a:lstStyle/>
          <a:p>
            <a:r>
              <a:rPr lang="en-US" b="1" dirty="0"/>
              <a:t>Model Creation and Training </a:t>
            </a:r>
            <a:endParaRPr lang="en-US" b="1" dirty="0" smtClean="0"/>
          </a:p>
          <a:p>
            <a:pPr lvl="1"/>
            <a:r>
              <a:rPr lang="en-US" dirty="0"/>
              <a:t>Convolutional Neural Netwok is used to train the images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detail on the architecture of CNN used in this project is explained in next slide.</a:t>
            </a:r>
          </a:p>
          <a:p>
            <a:r>
              <a:rPr lang="en-US" b="1" dirty="0" smtClean="0"/>
              <a:t>Set </a:t>
            </a:r>
            <a:r>
              <a:rPr lang="en-US" b="1" dirty="0"/>
              <a:t>up for the live images from camera </a:t>
            </a:r>
            <a:r>
              <a:rPr lang="en-US" b="1" dirty="0" smtClean="0"/>
              <a:t>module</a:t>
            </a:r>
          </a:p>
          <a:p>
            <a:pPr lvl="1"/>
            <a:r>
              <a:rPr lang="en-US" dirty="0"/>
              <a:t>OpenCV is used for the live video capturing from the </a:t>
            </a:r>
            <a:r>
              <a:rPr lang="en-US" dirty="0" smtClean="0"/>
              <a:t>camera.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vegetables is detected as soon as the system detects any images of vegetables in the live </a:t>
            </a:r>
            <a:r>
              <a:rPr lang="en-US" dirty="0" smtClean="0"/>
              <a:t>video.</a:t>
            </a:r>
          </a:p>
          <a:p>
            <a:pPr lvl="1"/>
            <a:r>
              <a:rPr lang="en-US" dirty="0"/>
              <a:t>. The frame of the video is taken and the frame is used to predict the vegetable that is shown in the </a:t>
            </a:r>
            <a:r>
              <a:rPr lang="en-US" dirty="0" smtClean="0"/>
              <a:t>camera.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1879"/>
            <a:ext cx="8825659" cy="3707921"/>
          </a:xfrm>
        </p:spPr>
        <p:txBody>
          <a:bodyPr/>
          <a:lstStyle/>
          <a:p>
            <a:r>
              <a:rPr lang="en-US" b="1" dirty="0"/>
              <a:t>Web Scrapping </a:t>
            </a:r>
            <a:endParaRPr lang="en-US" b="1" dirty="0" smtClean="0"/>
          </a:p>
          <a:p>
            <a:pPr lvl="1"/>
            <a:r>
              <a:rPr lang="en-US" dirty="0" smtClean="0"/>
              <a:t>The price of vegetable is scrapped from the website: </a:t>
            </a:r>
            <a:r>
              <a:rPr lang="en-US" b="1" dirty="0" smtClean="0"/>
              <a:t>kalimatimarket.gov.np</a:t>
            </a:r>
            <a:r>
              <a:rPr lang="en-US" dirty="0" smtClean="0"/>
              <a:t>. Using BeautifulSoup Library.</a:t>
            </a:r>
          </a:p>
          <a:p>
            <a:pPr lvl="1"/>
            <a:r>
              <a:rPr lang="en-US" dirty="0" smtClean="0"/>
              <a:t>As soon as the system detects the vegetable, the price of the recognized vegetable is displayed along with its Name.</a:t>
            </a:r>
          </a:p>
          <a:p>
            <a:r>
              <a:rPr lang="en-US" b="1" dirty="0" smtClean="0"/>
              <a:t>GUI</a:t>
            </a:r>
          </a:p>
          <a:p>
            <a:pPr lvl="1"/>
            <a:r>
              <a:rPr lang="en-US" dirty="0"/>
              <a:t>PyQt5 is used for making simple GUI to make the system easy to use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window is displayed that has a simple UI, consist of Button labeled “Open camera”. It opens the camera and starts to capture video.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CNN Algorithm</a:t>
            </a:r>
          </a:p>
          <a:p>
            <a:pPr lvl="1"/>
            <a:r>
              <a:rPr lang="en-US" dirty="0"/>
              <a:t>A Convolutional Neural Network (ConvNet/CNN) is a Deep Learning algorithm which can take in an input image, assign importance (learnable weights and biases) to various aspects/objects in the image and be able to differentiate one from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A CNN has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Convolutional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Pooling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ReLU activation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Fully connected layer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Architecture of our Project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5113" b="5104"/>
          <a:stretch/>
        </p:blipFill>
        <p:spPr bwMode="auto">
          <a:xfrm>
            <a:off x="1578634" y="2424023"/>
            <a:ext cx="7764924" cy="3595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329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UI of the system is simple and user friendly.The CNN has been tuned to get the better accuracy in recognition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training accuracy is 98.55% and training loss is 4.90% and the validation accuracy is 99.76% and validation loss is 2.22%.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different kinds of vegetables is perhaps the most difficult task in supermarkets and fruit </a:t>
            </a:r>
            <a:r>
              <a:rPr lang="en-US" dirty="0" smtClean="0"/>
              <a:t>shops</a:t>
            </a:r>
            <a:r>
              <a:rPr lang="en-US" dirty="0"/>
              <a:t> </a:t>
            </a:r>
            <a:r>
              <a:rPr lang="en-US" dirty="0" smtClean="0"/>
              <a:t>and people also need to ask the price of every vegetable price to shopkeeper.</a:t>
            </a:r>
          </a:p>
          <a:p>
            <a:r>
              <a:rPr lang="en-US" dirty="0" smtClean="0"/>
              <a:t>This projects aims to solve this problem by recognizing the vegetable and view its currenty market price of the vegetable. </a:t>
            </a:r>
            <a:r>
              <a:rPr lang="en-US" dirty="0"/>
              <a:t>Also prevents consumer from being paid overpriced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To develop the system that recognize vegetable from the real time live camera using CNN.</a:t>
            </a:r>
          </a:p>
          <a:p>
            <a:r>
              <a:rPr lang="en-US" sz="2400" dirty="0"/>
              <a:t>To get the current market price of the recognized vegetable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Consumers can use this system to recognize vegetable and get its price that prevents them from paid overpriced.</a:t>
            </a:r>
          </a:p>
          <a:p>
            <a:r>
              <a:rPr lang="en-US" dirty="0"/>
              <a:t>Supermarket and vegatable storages can use this system to distinguish vegatable using machines and prevent the vegetable to be mixed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Requirement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</a:p>
          <a:p>
            <a:pPr lvl="1"/>
            <a:r>
              <a:rPr lang="en-US" dirty="0" smtClean="0"/>
              <a:t>Economic Feasibility</a:t>
            </a:r>
          </a:p>
          <a:p>
            <a:pPr lvl="1"/>
            <a:r>
              <a:rPr lang="en-US" dirty="0" smtClean="0"/>
              <a:t>Technical Feasibility</a:t>
            </a:r>
          </a:p>
          <a:p>
            <a:pPr lvl="1"/>
            <a:r>
              <a:rPr lang="en-US" dirty="0" smtClean="0"/>
              <a:t>Operational Feasibility</a:t>
            </a:r>
          </a:p>
          <a:p>
            <a:r>
              <a:rPr lang="en-US" dirty="0" smtClean="0"/>
              <a:t>Requirement Analysis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Non-Functional Requirements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Python</a:t>
            </a:r>
          </a:p>
          <a:p>
            <a:pPr lvl="0"/>
            <a:r>
              <a:rPr lang="en-US" dirty="0"/>
              <a:t>Tensorflow</a:t>
            </a:r>
          </a:p>
          <a:p>
            <a:pPr lvl="0"/>
            <a:r>
              <a:rPr lang="en-US" dirty="0"/>
              <a:t>OpenCV</a:t>
            </a:r>
          </a:p>
          <a:p>
            <a:pPr lvl="0"/>
            <a:r>
              <a:rPr lang="en-US" dirty="0"/>
              <a:t>Pandas</a:t>
            </a:r>
          </a:p>
          <a:p>
            <a:pPr lvl="0"/>
            <a:r>
              <a:rPr lang="en-US" dirty="0"/>
              <a:t>Keras</a:t>
            </a:r>
          </a:p>
          <a:p>
            <a:pPr lvl="0"/>
            <a:r>
              <a:rPr lang="en-US" dirty="0"/>
              <a:t>Matplotlib</a:t>
            </a:r>
          </a:p>
          <a:p>
            <a:pPr lvl="0"/>
            <a:r>
              <a:rPr lang="en-US" dirty="0"/>
              <a:t>NumPy</a:t>
            </a:r>
          </a:p>
          <a:p>
            <a:pPr lvl="0"/>
            <a:r>
              <a:rPr lang="en-US" dirty="0"/>
              <a:t>Anaconda</a:t>
            </a:r>
          </a:p>
          <a:p>
            <a:pPr lvl="0"/>
            <a:r>
              <a:rPr lang="en-US" dirty="0"/>
              <a:t>PyCharm</a:t>
            </a:r>
          </a:p>
          <a:p>
            <a:pPr lvl="0"/>
            <a:r>
              <a:rPr lang="en-US" dirty="0"/>
              <a:t>BeautifulSoup</a:t>
            </a:r>
          </a:p>
          <a:p>
            <a:pPr lvl="0"/>
            <a:r>
              <a:rPr lang="en-US" dirty="0"/>
              <a:t>PyQt5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04" y="2286000"/>
            <a:ext cx="2916304" cy="44857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1268" y="2208362"/>
            <a:ext cx="3234906" cy="8712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Flowchart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355" y="2603500"/>
            <a:ext cx="675960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E5A-CFFC-4DF2-BB01-CF526220DEAF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19" y="2292948"/>
            <a:ext cx="6451001" cy="46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4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1826</TotalTime>
  <Words>576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 Boardroom</vt:lpstr>
      <vt:lpstr>VEGETABLE RECOGNITION AND PRICE VIEWER SYSTEM</vt:lpstr>
      <vt:lpstr>Introduction</vt:lpstr>
      <vt:lpstr>Objective and Scope</vt:lpstr>
      <vt:lpstr>Application and Scope</vt:lpstr>
      <vt:lpstr>Requirement Analysis</vt:lpstr>
      <vt:lpstr>Tools and Techniques </vt:lpstr>
      <vt:lpstr>System Design</vt:lpstr>
      <vt:lpstr>Block Diagram</vt:lpstr>
      <vt:lpstr>Sequence Diagram</vt:lpstr>
      <vt:lpstr>Activity Diagram</vt:lpstr>
      <vt:lpstr>Use Case Diagram</vt:lpstr>
      <vt:lpstr>Methodology</vt:lpstr>
      <vt:lpstr>PowerPoint Presentation</vt:lpstr>
      <vt:lpstr>PowerPoint Presentation</vt:lpstr>
      <vt:lpstr>Algorithm</vt:lpstr>
      <vt:lpstr>CNN Architecture of our Project:</vt:lpstr>
      <vt:lpstr>Result and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VEGETABLE RECOGNITION AND PRICE VIEWER SYSTEM</dc:title>
  <dc:creator>RobinHood</dc:creator>
  <cp:lastModifiedBy>RobinHood</cp:lastModifiedBy>
  <cp:revision>23</cp:revision>
  <dcterms:created xsi:type="dcterms:W3CDTF">2020-12-21T03:57:39Z</dcterms:created>
  <dcterms:modified xsi:type="dcterms:W3CDTF">2021-03-04T11:57:19Z</dcterms:modified>
</cp:coreProperties>
</file>