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6" r:id="rId5"/>
    <p:sldId id="267" r:id="rId6"/>
    <p:sldId id="278" r:id="rId7"/>
    <p:sldId id="279" r:id="rId8"/>
    <p:sldId id="268" r:id="rId9"/>
    <p:sldId id="270" r:id="rId10"/>
    <p:sldId id="269" r:id="rId11"/>
    <p:sldId id="271" r:id="rId12"/>
    <p:sldId id="272" r:id="rId13"/>
    <p:sldId id="259" r:id="rId14"/>
    <p:sldId id="274" r:id="rId15"/>
    <p:sldId id="275" r:id="rId16"/>
    <p:sldId id="260" r:id="rId17"/>
    <p:sldId id="276" r:id="rId18"/>
    <p:sldId id="27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40CE-0568-43E1-84C1-4CA7304D039D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2C05-C47F-4847-A101-06EC1626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74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675A9-596B-4721-9F3A-BD895ECB5934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E7FC5-3BF8-4866-88C7-2F2C82A4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38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527C3B-03AA-4A5F-B6C6-3D9A29885F43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AA1876-2D5F-4D94-8D92-04880AFFEF0E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AEDCE19-9CC9-41C6-B7D3-F58FB4A1163A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7B09EA-EFE9-4BAD-8BD2-592D186FBFBA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85706B-5A48-4AD1-B466-50CDC1F2D405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208702-C336-42EE-8C72-C9A1698886D9}" type="datetime1">
              <a:rPr lang="en-US" smtClean="0"/>
              <a:t>3/7/2021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1310" y="5398294"/>
            <a:ext cx="2743200" cy="365125"/>
          </a:xfrm>
        </p:spPr>
        <p:txBody>
          <a:bodyPr/>
          <a:lstStyle/>
          <a:p>
            <a:fld id="{B7E4A951-3DDD-459F-98A9-B4E5CF6AC394}" type="datetime3">
              <a:rPr lang="en-US" smtClean="0"/>
              <a:t>7 March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0" y="5398294"/>
            <a:ext cx="771089" cy="365125"/>
          </a:xfrm>
        </p:spPr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2DDF-52DB-47CC-A672-0C1B329272EE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6ADB-BC36-4426-902A-612991AF0AF0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25FF-D2E4-4B21-97C0-3047172D7469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37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68B3-C35D-4E69-9A85-827CC61DEBC5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F47-7BCC-4A7E-8286-4B1243090978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3C00-5A5F-453A-956D-8CEC704E5709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FC2C-7322-4783-83C1-BAE42700E783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0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B22E-FC55-4767-BC38-6F01BEA741F8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1F4F-F2A4-4D58-B937-BB9D5DFA8387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18DC-44E8-4A0F-BF5B-E29BE46583AC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E716-BDED-4110-9FC9-9EA9528A9BC1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28FE-2FF9-453B-8773-E5C2679B858C}" type="datetime3">
              <a:rPr lang="en-US" smtClean="0"/>
              <a:t>7 March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B1D5-AD2D-45FF-96D9-9E2925E75097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199E-ED48-4F67-B287-FF1344AFDA02}" type="datetime3">
              <a:rPr lang="en-US" smtClean="0"/>
              <a:t>7 March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7B21-4F32-4A5E-873C-69CB51E70550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E391-A96E-41F3-81F4-5E5938BE6DB4}" type="datetime3">
              <a:rPr lang="en-US" smtClean="0"/>
              <a:t>7 March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36C7-1CA9-47CF-B1B6-607E6A38D934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3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684" y="1219838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VEGETABLE RECOGNITION AND PRICE VIEWER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5520" y="4217180"/>
            <a:ext cx="3277888" cy="861420"/>
          </a:xfrm>
        </p:spPr>
        <p:txBody>
          <a:bodyPr>
            <a:noAutofit/>
          </a:bodyPr>
          <a:lstStyle/>
          <a:p>
            <a:pPr algn="r"/>
            <a:r>
              <a:rPr lang="en-US" sz="1600" b="1" dirty="0"/>
              <a:t>RABIN GHIMIRE (073/BCT/28)</a:t>
            </a:r>
            <a:endParaRPr lang="en-US" sz="1600" dirty="0"/>
          </a:p>
          <a:p>
            <a:pPr algn="r"/>
            <a:r>
              <a:rPr lang="en-US" sz="1600" b="1" dirty="0"/>
              <a:t>ANIL SHRESTHA (073/BCT/50)</a:t>
            </a:r>
            <a:endParaRPr lang="en-US" sz="1600" dirty="0"/>
          </a:p>
          <a:p>
            <a:pPr algn="r"/>
            <a:r>
              <a:rPr lang="en-US" sz="1600" b="1" dirty="0"/>
              <a:t>AJIT DHAMI (073/BCT/51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1584385" y="4217180"/>
            <a:ext cx="327788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Project supervisor</a:t>
            </a:r>
          </a:p>
          <a:p>
            <a:r>
              <a:rPr lang="en-US" sz="1600" b="1" dirty="0" smtClean="0"/>
              <a:t>Er. Sudarshan subedi</a:t>
            </a:r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ED39-C02E-407E-9AC7-B7096EBB57BB}" type="datetime3">
              <a:rPr lang="en-US" smtClean="0"/>
              <a:t>7 March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33408" y="6036649"/>
            <a:ext cx="771089" cy="365125"/>
          </a:xfrm>
        </p:spPr>
        <p:txBody>
          <a:bodyPr/>
          <a:lstStyle/>
          <a:p>
            <a:fld id="{E7006E5A-CFFC-4DF2-BB01-CF526220DEAF}" type="slidenum">
              <a:rPr lang="en-US" sz="1400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39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23916"/>
          </a:xfrm>
        </p:spPr>
        <p:txBody>
          <a:bodyPr/>
          <a:lstStyle/>
          <a:p>
            <a:r>
              <a:rPr lang="en-US" dirty="0" smtClean="0"/>
              <a:t>System Design-Flowchart</a:t>
            </a:r>
            <a:endParaRPr lang="en-US" dirty="0"/>
          </a:p>
        </p:txBody>
      </p:sp>
      <p:pic>
        <p:nvPicPr>
          <p:cNvPr id="1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49" y="1442435"/>
            <a:ext cx="4146996" cy="512579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A11-835A-4649-AC35-1D5351164EBF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7251"/>
          </a:xfrm>
        </p:spPr>
        <p:txBody>
          <a:bodyPr/>
          <a:lstStyle/>
          <a:p>
            <a:r>
              <a:rPr lang="en-US" dirty="0" smtClean="0"/>
              <a:t>SYSTEM Design-Sequence </a:t>
            </a:r>
            <a:r>
              <a:rPr lang="en-US" dirty="0"/>
              <a:t>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5" y="1506827"/>
            <a:ext cx="8511915" cy="51773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E4A-2B08-42C0-8A2D-D43E80F74189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3819"/>
            <a:ext cx="9905998" cy="862552"/>
          </a:xfrm>
        </p:spPr>
        <p:txBody>
          <a:bodyPr/>
          <a:lstStyle/>
          <a:p>
            <a:r>
              <a:rPr lang="en-US" dirty="0" smtClean="0"/>
              <a:t>System Design-Activity </a:t>
            </a: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1133340"/>
            <a:ext cx="8216722" cy="5318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1674-7940-443F-B3A0-B560C0A7CB9E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9729"/>
            <a:ext cx="9905998" cy="147857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861119"/>
            <a:ext cx="8825659" cy="3707921"/>
          </a:xfrm>
        </p:spPr>
        <p:txBody>
          <a:bodyPr>
            <a:normAutofit/>
          </a:bodyPr>
          <a:lstStyle/>
          <a:p>
            <a:r>
              <a:rPr lang="en-US" b="1" dirty="0" smtClean="0"/>
              <a:t>Collection </a:t>
            </a:r>
            <a:r>
              <a:rPr lang="en-US" b="1" dirty="0"/>
              <a:t>of  Vegetable images </a:t>
            </a:r>
            <a:endParaRPr lang="en-US" b="1" dirty="0" smtClean="0"/>
          </a:p>
          <a:p>
            <a:pPr lvl="1"/>
            <a:r>
              <a:rPr lang="en-US" sz="2400" dirty="0" smtClean="0"/>
              <a:t>Fruits360 dataset from kaggle is used for dataset.</a:t>
            </a:r>
          </a:p>
          <a:p>
            <a:r>
              <a:rPr lang="en-US" b="1" dirty="0" smtClean="0"/>
              <a:t>Preparing </a:t>
            </a:r>
            <a:r>
              <a:rPr lang="en-US" b="1" dirty="0"/>
              <a:t>the Images to </a:t>
            </a:r>
            <a:r>
              <a:rPr lang="en-US" b="1" dirty="0" smtClean="0"/>
              <a:t>Train</a:t>
            </a:r>
            <a:endParaRPr lang="en-US" b="1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hree </a:t>
            </a:r>
            <a:r>
              <a:rPr lang="en-US" sz="2400" dirty="0"/>
              <a:t>different vegatables; Onion, Tomato and </a:t>
            </a:r>
            <a:r>
              <a:rPr lang="en-US" sz="2400" dirty="0" smtClean="0"/>
              <a:t>Potato</a:t>
            </a:r>
          </a:p>
          <a:p>
            <a:pPr lvl="1"/>
            <a:r>
              <a:rPr lang="en-US" sz="2400" dirty="0" smtClean="0"/>
              <a:t>Image size used is 50*50.</a:t>
            </a:r>
          </a:p>
          <a:p>
            <a:pPr lvl="1"/>
            <a:r>
              <a:rPr lang="en-US" sz="2400" dirty="0"/>
              <a:t>These images are kept into different paths/directory and are labeled.</a:t>
            </a:r>
            <a:endParaRPr lang="en-US" sz="2400" dirty="0" smtClean="0"/>
          </a:p>
          <a:p>
            <a:pPr lvl="1"/>
            <a:endParaRPr lang="en-US" sz="1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0A65-B697-4CF1-BD05-539A8FD9BF04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0163"/>
            <a:ext cx="9625325" cy="434018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Model Creation and Training </a:t>
            </a:r>
            <a:endParaRPr lang="en-US" sz="2600" b="1" dirty="0" smtClean="0"/>
          </a:p>
          <a:p>
            <a:pPr lvl="1"/>
            <a:r>
              <a:rPr lang="en-US" sz="2600" dirty="0"/>
              <a:t>Convolutional Neural Netwok is used to train the images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The detail on the architecture of CNN used in this project is explained in next slide.</a:t>
            </a:r>
          </a:p>
          <a:p>
            <a:r>
              <a:rPr lang="en-US" sz="2600" b="1" dirty="0" smtClean="0"/>
              <a:t>Set </a:t>
            </a:r>
            <a:r>
              <a:rPr lang="en-US" sz="2600" b="1" dirty="0"/>
              <a:t>up for the live images from camera </a:t>
            </a:r>
            <a:r>
              <a:rPr lang="en-US" sz="2600" b="1" dirty="0" smtClean="0"/>
              <a:t>module</a:t>
            </a:r>
          </a:p>
          <a:p>
            <a:pPr lvl="1"/>
            <a:r>
              <a:rPr lang="en-US" sz="2600" dirty="0"/>
              <a:t>OpenCV is used for the live video capturing from the </a:t>
            </a:r>
            <a:r>
              <a:rPr lang="en-US" sz="2600" dirty="0" smtClean="0"/>
              <a:t>camera.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vegetables is detected as soon as the system detects any images of vegetables in the live </a:t>
            </a:r>
            <a:r>
              <a:rPr lang="en-US" sz="2600" dirty="0" smtClean="0"/>
              <a:t>video.</a:t>
            </a:r>
          </a:p>
          <a:p>
            <a:pPr lvl="1"/>
            <a:r>
              <a:rPr lang="en-US" sz="2600" dirty="0"/>
              <a:t>. The frame of the video is taken and the frame is used to predict the vegetable that is shown in the </a:t>
            </a:r>
            <a:r>
              <a:rPr lang="en-US" sz="2600" dirty="0" smtClean="0"/>
              <a:t>camera.</a:t>
            </a:r>
            <a:endParaRPr lang="en-US" sz="26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EA42-A2FB-4CC3-84A1-69B4552794A5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8214"/>
            <a:ext cx="9905998" cy="147857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648497"/>
            <a:ext cx="9892456" cy="4371304"/>
          </a:xfrm>
        </p:spPr>
        <p:txBody>
          <a:bodyPr>
            <a:noAutofit/>
          </a:bodyPr>
          <a:lstStyle/>
          <a:p>
            <a:r>
              <a:rPr lang="en-US" b="1" dirty="0"/>
              <a:t>Web Scrapping </a:t>
            </a:r>
            <a:endParaRPr lang="en-US" b="1" dirty="0" smtClean="0"/>
          </a:p>
          <a:p>
            <a:pPr lvl="1"/>
            <a:r>
              <a:rPr lang="en-US" sz="2400" dirty="0" smtClean="0"/>
              <a:t>The price of vegetable is scrapped from the website: </a:t>
            </a:r>
            <a:r>
              <a:rPr lang="en-US" sz="2400" b="1" dirty="0" smtClean="0"/>
              <a:t>kalimatimarket.gov.np</a:t>
            </a:r>
            <a:r>
              <a:rPr lang="en-US" sz="2400" dirty="0" smtClean="0"/>
              <a:t>. Using BeautifulSoup Library.</a:t>
            </a:r>
          </a:p>
          <a:p>
            <a:pPr lvl="1"/>
            <a:r>
              <a:rPr lang="en-US" sz="2400" dirty="0" smtClean="0"/>
              <a:t>As soon as the system detects the vegetable, the price of the recognized vegetable is displayed along with its Name.</a:t>
            </a:r>
          </a:p>
          <a:p>
            <a:r>
              <a:rPr lang="en-US" b="1" dirty="0" smtClean="0"/>
              <a:t>GUI</a:t>
            </a:r>
          </a:p>
          <a:p>
            <a:pPr lvl="1"/>
            <a:r>
              <a:rPr lang="en-US" sz="2400" dirty="0"/>
              <a:t>PyQt5 is used for making simple GUI to make the system easy to use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 window is displayed that has a simple UI, consist of Button labeled </a:t>
            </a:r>
            <a:r>
              <a:rPr lang="en-US" sz="2400" dirty="0" smtClean="0"/>
              <a:t>“Start Recognition”. </a:t>
            </a:r>
            <a:r>
              <a:rPr lang="en-US" sz="2400" dirty="0"/>
              <a:t>It opens the camera and starts to capture video.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FCAE-4175-46BD-A44F-A27CCEF941E2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7503"/>
            <a:ext cx="9905998" cy="147857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2586"/>
            <a:ext cx="9998813" cy="4715813"/>
          </a:xfrm>
        </p:spPr>
        <p:txBody>
          <a:bodyPr>
            <a:normAutofit/>
          </a:bodyPr>
          <a:lstStyle/>
          <a:p>
            <a:r>
              <a:rPr lang="en-US" b="1" dirty="0" smtClean="0"/>
              <a:t>CNN Algorithm</a:t>
            </a:r>
          </a:p>
          <a:p>
            <a:pPr lvl="1"/>
            <a:r>
              <a:rPr lang="en-US" sz="2400" dirty="0"/>
              <a:t>A Convolutional Neural Network (ConvNet/CNN) is a Deep Learning algorithm which can take in an input image, assign importance (learnable weights and biases) to various aspects/objects in the image and be able to differentiate one from the </a:t>
            </a:r>
            <a:r>
              <a:rPr lang="en-US" sz="2400" dirty="0" smtClean="0"/>
              <a:t>other</a:t>
            </a:r>
          </a:p>
          <a:p>
            <a:r>
              <a:rPr lang="en-US" dirty="0" smtClean="0"/>
              <a:t>A CNN has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Convolutional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Pooling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Fully connected layer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FF11-7FB1-4A1C-9764-FFB894D0229F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8767"/>
          </a:xfrm>
        </p:spPr>
        <p:txBody>
          <a:bodyPr/>
          <a:lstStyle/>
          <a:p>
            <a:r>
              <a:rPr lang="en-US" b="1" dirty="0"/>
              <a:t>CNN Architecture of </a:t>
            </a:r>
            <a:r>
              <a:rPr lang="en-US" b="1" dirty="0" smtClean="0"/>
              <a:t>the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5113" b="5104"/>
          <a:stretch/>
        </p:blipFill>
        <p:spPr bwMode="auto">
          <a:xfrm>
            <a:off x="1578633" y="1983346"/>
            <a:ext cx="8350977" cy="4146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88ED-62A3-49B4-A33C-76E932683670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617048"/>
            <a:ext cx="9905999" cy="3541714"/>
          </a:xfrm>
        </p:spPr>
        <p:txBody>
          <a:bodyPr/>
          <a:lstStyle/>
          <a:p>
            <a:r>
              <a:rPr lang="en-US" dirty="0" smtClean="0"/>
              <a:t>The system has successfully recoginzed the vegatables and display the current market price of recognized vegetable.</a:t>
            </a:r>
          </a:p>
          <a:p>
            <a:r>
              <a:rPr lang="en-US" dirty="0" smtClean="0"/>
              <a:t>The acuracy of the system is approx 97%.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9F1D-9D33-45F9-ACD9-3EE7DFC6721E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Figur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5382" r="5927" b="1695"/>
          <a:stretch>
            <a:fillRect/>
          </a:stretch>
        </p:blipFill>
        <p:spPr bwMode="auto">
          <a:xfrm>
            <a:off x="1245146" y="3632199"/>
            <a:ext cx="338613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igur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5217" r="6734" b="2304"/>
          <a:stretch>
            <a:fillRect/>
          </a:stretch>
        </p:blipFill>
        <p:spPr bwMode="auto">
          <a:xfrm>
            <a:off x="5444814" y="3597273"/>
            <a:ext cx="3446462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CE7D-4125-447E-B5CD-4A25735CA0B1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different kinds of vegetables is perhaps the most difficult task in supermarkets and fruit </a:t>
            </a:r>
            <a:r>
              <a:rPr lang="en-US" dirty="0" smtClean="0"/>
              <a:t>shops</a:t>
            </a:r>
            <a:r>
              <a:rPr lang="en-US" dirty="0"/>
              <a:t> </a:t>
            </a:r>
            <a:r>
              <a:rPr lang="en-US" dirty="0" smtClean="0"/>
              <a:t>and people also need to ask the price of every vegetable price to shopkeeper.</a:t>
            </a:r>
          </a:p>
          <a:p>
            <a:r>
              <a:rPr lang="en-US" dirty="0" smtClean="0"/>
              <a:t>This projects aims to solve this problem by recognizing the vegetable and view its currenty market price of the vegetable. </a:t>
            </a:r>
            <a:r>
              <a:rPr lang="en-US" dirty="0"/>
              <a:t>Also prevents consumer from being paid overpriced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52-D871-4BE2-9C47-384F12731FFB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To develop </a:t>
            </a:r>
            <a:r>
              <a:rPr lang="en-US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system that recognize vegetable from the real time live camera using CNN.</a:t>
            </a:r>
          </a:p>
          <a:p>
            <a:r>
              <a:rPr lang="en-US" sz="2400" dirty="0"/>
              <a:t>To get the current market price of the recognized vegetable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4BC-2E09-4F3D-8A50-2C278335441E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smtClean="0"/>
              <a:t>And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Consumers can use this system to recognize vegetable and get its price that prevents them from paid overpriced.</a:t>
            </a:r>
          </a:p>
          <a:p>
            <a:r>
              <a:rPr lang="en-US" dirty="0"/>
              <a:t>Supermarket and vegatable storages can use this system to distinguish vegatable using machines and prevent the vegetable to be mixed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F92E-CB79-43C9-B35E-D2D9F2B38BA2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7085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Requirement</a:t>
            </a:r>
            <a:r>
              <a:rPr lang="en-US" dirty="0" smtClean="0"/>
              <a:t> Analysis-Functional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</a:t>
            </a:r>
            <a:r>
              <a:rPr lang="en-US" dirty="0"/>
              <a:t>recognition of vegatable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and </a:t>
            </a:r>
            <a:r>
              <a:rPr lang="en-US" dirty="0" smtClean="0"/>
              <a:t>user friendly interface </a:t>
            </a:r>
          </a:p>
          <a:p>
            <a:r>
              <a:rPr lang="en-US" dirty="0" smtClean="0"/>
              <a:t>Display accurate price of recognized vegetable.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5D71-B1FA-44B4-81CD-A3C4BC51A847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4601"/>
            <a:ext cx="9905998" cy="849674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52" y="1455313"/>
            <a:ext cx="7431459" cy="49841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A84C-B09D-4B14-98C5-A0C5780E59BE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7085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Requirement</a:t>
            </a:r>
            <a:r>
              <a:rPr lang="en-US" dirty="0" smtClean="0"/>
              <a:t> Analysis-Non-Functional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</a:p>
          <a:p>
            <a:r>
              <a:rPr lang="en-US" dirty="0" smtClean="0"/>
              <a:t>Error Free </a:t>
            </a:r>
          </a:p>
          <a:p>
            <a:r>
              <a:rPr lang="en-US" dirty="0" smtClean="0"/>
              <a:t>Maintainability</a:t>
            </a:r>
            <a:r>
              <a:rPr lang="en-US" dirty="0"/>
              <a:t>: </a:t>
            </a:r>
          </a:p>
          <a:p>
            <a:r>
              <a:rPr lang="en-US" dirty="0" smtClean="0"/>
              <a:t>Portability</a:t>
            </a:r>
            <a:r>
              <a:rPr lang="en-US" dirty="0"/>
              <a:t>: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726E-C200-45FF-9DEA-9B31A2B40DE1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2152"/>
            <a:ext cx="9905998" cy="1197403"/>
          </a:xfrm>
        </p:spPr>
        <p:txBody>
          <a:bodyPr/>
          <a:lstStyle/>
          <a:p>
            <a:r>
              <a:rPr lang="en-US" dirty="0"/>
              <a:t>Tools and </a:t>
            </a:r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9250"/>
            <a:ext cx="9905999" cy="4999149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Python</a:t>
            </a:r>
          </a:p>
          <a:p>
            <a:r>
              <a:rPr lang="en-US" sz="2500" dirty="0" smtClean="0"/>
              <a:t>PyCharm</a:t>
            </a:r>
            <a:endParaRPr lang="en-US" sz="2500" dirty="0"/>
          </a:p>
          <a:p>
            <a:pPr lvl="0"/>
            <a:r>
              <a:rPr lang="en-US" sz="2500" dirty="0" smtClean="0"/>
              <a:t>Tensorflow</a:t>
            </a:r>
            <a:endParaRPr lang="en-US" sz="2500" dirty="0"/>
          </a:p>
          <a:p>
            <a:pPr lvl="0"/>
            <a:r>
              <a:rPr lang="en-US" sz="2500" dirty="0"/>
              <a:t>OpenCV</a:t>
            </a:r>
          </a:p>
          <a:p>
            <a:pPr lvl="0"/>
            <a:r>
              <a:rPr lang="en-US" sz="2500" dirty="0" smtClean="0"/>
              <a:t>BeautifulSoup</a:t>
            </a:r>
            <a:endParaRPr lang="en-US" sz="2500" dirty="0"/>
          </a:p>
          <a:p>
            <a:pPr lvl="0"/>
            <a:r>
              <a:rPr lang="en-US" sz="2500" dirty="0" smtClean="0"/>
              <a:t>PyQt5</a:t>
            </a:r>
          </a:p>
          <a:p>
            <a:r>
              <a:rPr lang="en-US" sz="2500" dirty="0"/>
              <a:t>Matplotlib</a:t>
            </a:r>
          </a:p>
          <a:p>
            <a:pPr lvl="0"/>
            <a:r>
              <a:rPr lang="en-US" sz="2500" dirty="0" smtClean="0"/>
              <a:t>Pandas</a:t>
            </a:r>
            <a:endParaRPr lang="en-US" sz="2500" dirty="0"/>
          </a:p>
          <a:p>
            <a:pPr lvl="0"/>
            <a:r>
              <a:rPr lang="en-US" sz="2500" dirty="0" smtClean="0"/>
              <a:t>Keras</a:t>
            </a:r>
          </a:p>
          <a:p>
            <a:r>
              <a:rPr lang="en-US" sz="2500" dirty="0"/>
              <a:t>NumPy</a:t>
            </a:r>
          </a:p>
          <a:p>
            <a:pPr lvl="0"/>
            <a:endParaRPr lang="en-US" sz="2500" dirty="0"/>
          </a:p>
          <a:p>
            <a:pPr lvl="0"/>
            <a:endParaRPr lang="en-US" sz="25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2779-A554-4F0F-8270-6B9E0BB8EC60}" type="datetime3">
              <a:rPr lang="en-US" smtClean="0"/>
              <a:t>7 March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9826"/>
          </a:xfrm>
        </p:spPr>
        <p:txBody>
          <a:bodyPr/>
          <a:lstStyle/>
          <a:p>
            <a:r>
              <a:rPr lang="en-US" dirty="0" smtClean="0"/>
              <a:t>System Design- Block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FB8A-61F8-42E4-AC62-35CC226F3286}" type="datetime3">
              <a:rPr lang="en-US" smtClean="0"/>
              <a:t>7 March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632" y="1708030"/>
            <a:ext cx="7567420" cy="38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3691</TotalTime>
  <Words>587</Words>
  <Application>Microsoft Office PowerPoint</Application>
  <PresentationFormat>Widescreen</PresentationFormat>
  <Paragraphs>128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Wingdings 3</vt:lpstr>
      <vt:lpstr>Circuit</vt:lpstr>
      <vt:lpstr>VEGETABLE RECOGNITION AND PRICE VIEWER SYSTEM</vt:lpstr>
      <vt:lpstr>Introduction</vt:lpstr>
      <vt:lpstr>Objective</vt:lpstr>
      <vt:lpstr>Scope And Application</vt:lpstr>
      <vt:lpstr>Requirement Analysis-Functional Requirements</vt:lpstr>
      <vt:lpstr>Use Case Diagram</vt:lpstr>
      <vt:lpstr>Requirement Analysis-Non-Functional Requirements</vt:lpstr>
      <vt:lpstr>Tools and Techniques Used</vt:lpstr>
      <vt:lpstr>System Design- Block Diagram</vt:lpstr>
      <vt:lpstr>System Design-Flowchart</vt:lpstr>
      <vt:lpstr>SYSTEM Design-Sequence Diagram</vt:lpstr>
      <vt:lpstr>System Design-Activity Diagram</vt:lpstr>
      <vt:lpstr>Methodology</vt:lpstr>
      <vt:lpstr>Methodology</vt:lpstr>
      <vt:lpstr>Methodology</vt:lpstr>
      <vt:lpstr>Algorithm</vt:lpstr>
      <vt:lpstr>CNN Architecture of the Project</vt:lpstr>
      <vt:lpstr>Result and Analysis</vt:lpstr>
      <vt:lpstr>`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VEGETABLE RECOGNITION AND PRICE VIEWER SYSTEM</dc:title>
  <dc:creator>RobinHood</dc:creator>
  <cp:lastModifiedBy>RobinHood</cp:lastModifiedBy>
  <cp:revision>57</cp:revision>
  <dcterms:created xsi:type="dcterms:W3CDTF">2020-12-21T03:57:39Z</dcterms:created>
  <dcterms:modified xsi:type="dcterms:W3CDTF">2021-03-07T07:18:29Z</dcterms:modified>
</cp:coreProperties>
</file>