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0.mp4"/><Relationship Id="rId3" Type="http://schemas.openxmlformats.org/officeDocument/2006/relationships/video" Target="../media/media10.mp4"/><Relationship Id="rId4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1.mp4"/><Relationship Id="rId3" Type="http://schemas.openxmlformats.org/officeDocument/2006/relationships/video" Target="../media/media11.mp4"/><Relationship Id="rId4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2.mp4"/><Relationship Id="rId3" Type="http://schemas.openxmlformats.org/officeDocument/2006/relationships/video" Target="../media/media12.mp4"/><Relationship Id="rId4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3.mp4"/><Relationship Id="rId3" Type="http://schemas.openxmlformats.org/officeDocument/2006/relationships/video" Target="../media/media13.mp4"/><Relationship Id="rId4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4.mp4"/><Relationship Id="rId3" Type="http://schemas.openxmlformats.org/officeDocument/2006/relationships/video" Target="../media/media14.mp4"/><Relationship Id="rId4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5.mp4"/><Relationship Id="rId3" Type="http://schemas.openxmlformats.org/officeDocument/2006/relationships/video" Target="../media/media15.mp4"/><Relationship Id="rId4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6.mp4"/><Relationship Id="rId3" Type="http://schemas.openxmlformats.org/officeDocument/2006/relationships/video" Target="../media/media16.mp4"/><Relationship Id="rId4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7.mp4"/><Relationship Id="rId3" Type="http://schemas.openxmlformats.org/officeDocument/2006/relationships/video" Target="../media/media17.mp4"/><Relationship Id="rId4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8.mp4"/><Relationship Id="rId3" Type="http://schemas.openxmlformats.org/officeDocument/2006/relationships/video" Target="../media/media18.mp4"/><Relationship Id="rId4" Type="http://schemas.openxmlformats.org/officeDocument/2006/relationships/image" Target="../media/image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9.mp4"/><Relationship Id="rId3" Type="http://schemas.openxmlformats.org/officeDocument/2006/relationships/video" Target="../media/media19.mp4"/><Relationship Id="rId4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4.mp4"/><Relationship Id="rId3" Type="http://schemas.openxmlformats.org/officeDocument/2006/relationships/video" Target="../media/media4.mp4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5.mp4"/><Relationship Id="rId3" Type="http://schemas.openxmlformats.org/officeDocument/2006/relationships/video" Target="../media/media5.mp4"/><Relationship Id="rId4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6.mp4"/><Relationship Id="rId3" Type="http://schemas.openxmlformats.org/officeDocument/2006/relationships/video" Target="../media/media6.mp4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7.mp4"/><Relationship Id="rId3" Type="http://schemas.openxmlformats.org/officeDocument/2006/relationships/video" Target="../media/media7.mp4"/><Relationship Id="rId4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8.mp4"/><Relationship Id="rId3" Type="http://schemas.openxmlformats.org/officeDocument/2006/relationships/video" Target="../media/media8.mp4"/><Relationship Id="rId4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9.mp4"/><Relationship Id="rId3" Type="http://schemas.openxmlformats.org/officeDocument/2006/relationships/video" Target="../media/media9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b7fa151c15f7cd8317077e5ea10607502f5210e79432a0d25f7cfe1570bfa57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5c804c673bc60f5f15e5081f5799449f468d922ac4280b285d811f1aa95cd11a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b24d19c3e7c67de8eabab902c09075b8a62f4808851a5a3420cc450f80eb9431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518328b5ba1ae175b018c91df7f3c3fce8144da2fbade3a9fd55d00b8bc1dab5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20d82b2c23254b12bbcbe2720b0f28c2b89ddd2a7f87807e6d74a094a0d0b4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81ba72a99b77639364bed8a91f70307c46f42f812ae93318f66d2c1d6990d0f1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9dd0f85685497613ccad03bfa5f334ce2b9a2e259919e97c167dd893d12d0be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d7a0b6cdc3e8325331f9249cba1c8ced3535dcde8ad0747cc0b32d21e83497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fcfbef396c9c4c61d7a9a8ab3cb8177c646594c57b64f06357eb6f46a66869a9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9bb9a0f15fe624981ae63e59d182312c7d44b6622643ad29b740ee0102e6ec6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7d1d9b79f0d8d23e86a0d667d37545a408ac7412b8cfc6739e8f3614b2be7a22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b7b6e88c9affd14d9abecd8ebf79dbecd3ed155092a59bc81cd3cc7a39c2467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b6d2db387050c605187060b0dfc8f7c7119d347a116950de69ba1a8818930179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dd147a9ef7df6712b6fc3643ad9a88a621d78844bb21a994df07147ea4994e29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751c069ac6c60a56ae4e182c17b18658719a1709059f61d559615961a7639826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f769692b89cdebfaebe8dc5f428e34962620fdf567b6230567711b205e9003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09889c258ade844e557a8996952f0059d389b9cf013cb26c34d9310018120e60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6794058da3516e9e3147befa888e9ee6b0cbd7c309d127ef2e505c2c727235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abbd90fcd08f4ae9ed6ca418affc5789e437d33beae81bbb73100580bce90a3c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