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57" r:id="rId3"/>
    <p:sldId id="269" r:id="rId4"/>
    <p:sldId id="264" r:id="rId5"/>
    <p:sldId id="270" r:id="rId6"/>
    <p:sldId id="268" r:id="rId7"/>
    <p:sldId id="265" r:id="rId8"/>
    <p:sldId id="258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8BF89-A5E3-49F7-A8BD-A62988423162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91975-8225-4C94-909F-F4591DB84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335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8BF89-A5E3-49F7-A8BD-A62988423162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91975-8225-4C94-909F-F4591DB84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219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8BF89-A5E3-49F7-A8BD-A62988423162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91975-8225-4C94-909F-F4591DB8461C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243199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8BF89-A5E3-49F7-A8BD-A62988423162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91975-8225-4C94-909F-F4591DB84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5848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8BF89-A5E3-49F7-A8BD-A62988423162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91975-8225-4C94-909F-F4591DB8461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03247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8BF89-A5E3-49F7-A8BD-A62988423162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91975-8225-4C94-909F-F4591DB84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1549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8BF89-A5E3-49F7-A8BD-A62988423162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91975-8225-4C94-909F-F4591DB84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0530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8BF89-A5E3-49F7-A8BD-A62988423162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91975-8225-4C94-909F-F4591DB84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687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8BF89-A5E3-49F7-A8BD-A62988423162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91975-8225-4C94-909F-F4591DB84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38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8BF89-A5E3-49F7-A8BD-A62988423162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91975-8225-4C94-909F-F4591DB84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848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8BF89-A5E3-49F7-A8BD-A62988423162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91975-8225-4C94-909F-F4591DB84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031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8BF89-A5E3-49F7-A8BD-A62988423162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91975-8225-4C94-909F-F4591DB84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126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8BF89-A5E3-49F7-A8BD-A62988423162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91975-8225-4C94-909F-F4591DB84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348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8BF89-A5E3-49F7-A8BD-A62988423162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91975-8225-4C94-909F-F4591DB84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302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8BF89-A5E3-49F7-A8BD-A62988423162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91975-8225-4C94-909F-F4591DB84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551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8BF89-A5E3-49F7-A8BD-A62988423162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91975-8225-4C94-909F-F4591DB84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752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18BF89-A5E3-49F7-A8BD-A62988423162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4791975-8225-4C94-909F-F4591DB84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189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FD300B2-B745-5386-E2DA-9642FDED7F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3151" t="9091" r="19815" b="-1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1E7DD25-A78A-7D93-BD05-95FA04866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0235" y="3766916"/>
            <a:ext cx="3887839" cy="237216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Midterm Rabina Aryal </a:t>
            </a:r>
          </a:p>
        </p:txBody>
      </p:sp>
    </p:spTree>
    <p:extLst>
      <p:ext uri="{BB962C8B-B14F-4D97-AF65-F5344CB8AC3E}">
        <p14:creationId xmlns:p14="http://schemas.microsoft.com/office/powerpoint/2010/main" val="1143855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4DBA9-4EC3-0E0A-9BFA-DAEDC927E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536B2FE-C2E6-C2F5-6EED-91CE7EE3F6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4319" y="2193926"/>
            <a:ext cx="4048125" cy="2733675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120F2A6-85F5-4383-E70A-536E52EDA1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423863"/>
            <a:ext cx="4038600" cy="1638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54F6BBB-0B11-576A-D619-35603442C7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2067" y="2152708"/>
            <a:ext cx="4481935" cy="169215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2609B77-2466-3DD5-0C69-1642D8932C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7193" y="5181600"/>
            <a:ext cx="3762375" cy="16764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AA0BA3A-70D2-6D51-32DE-29E20ED70F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05492" y="4067175"/>
            <a:ext cx="4572000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7408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FD52E-6EDA-E753-FE00-249AB90C6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Continued…..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1D2F32-15FC-F84E-58BB-3E539E2A37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9234" y="1638300"/>
            <a:ext cx="3409950" cy="17907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95EE43A-BD78-B92F-3A9F-284D887548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8143" y="3086607"/>
            <a:ext cx="3114675" cy="20288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297BD32-EBCA-FAAD-2595-EA44BA389E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5691" y="1638300"/>
            <a:ext cx="3638550" cy="11715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16A0AA5-350A-E5A8-FFBF-99627408DD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334" y="3615244"/>
            <a:ext cx="2676525" cy="9715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AEA8F0D-0EC9-E7EF-699F-2EFCC1D059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7334" y="4794781"/>
            <a:ext cx="3371850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493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6A58E-3414-ADDA-D533-6D512A585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Creating 1 to 1 relation between the tables </a:t>
            </a:r>
          </a:p>
        </p:txBody>
      </p:sp>
      <p:pic>
        <p:nvPicPr>
          <p:cNvPr id="5" name="Content Placeholder 4" descr="A picture containing text, whiteboard&#10;&#10;Description automatically generated">
            <a:extLst>
              <a:ext uri="{FF2B5EF4-FFF2-40B4-BE49-F238E27FC236}">
                <a16:creationId xmlns:a16="http://schemas.microsoft.com/office/drawing/2014/main" id="{56CBE3E6-2362-F290-7E64-F1237FFCA2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181" y="1270000"/>
            <a:ext cx="7503619" cy="5211087"/>
          </a:xfrm>
        </p:spPr>
      </p:pic>
    </p:spTree>
    <p:extLst>
      <p:ext uri="{BB962C8B-B14F-4D97-AF65-F5344CB8AC3E}">
        <p14:creationId xmlns:p14="http://schemas.microsoft.com/office/powerpoint/2010/main" val="640038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7EB58ABA-473E-A312-B670-07BBED77DA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810" y="1779190"/>
            <a:ext cx="4524375" cy="1400175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22496349-DB3C-D360-87EF-17E829917F78}"/>
              </a:ext>
            </a:extLst>
          </p:cNvPr>
          <p:cNvSpPr/>
          <p:nvPr/>
        </p:nvSpPr>
        <p:spPr>
          <a:xfrm>
            <a:off x="4151350" y="662014"/>
            <a:ext cx="2057670" cy="711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Domain Parent 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C476676-0953-257A-15D1-DAAF7D912B90}"/>
              </a:ext>
            </a:extLst>
          </p:cNvPr>
          <p:cNvCxnSpPr>
            <a:cxnSpLocks/>
            <a:stCxn id="4" idx="3"/>
            <a:endCxn id="3" idx="0"/>
          </p:cNvCxnSpPr>
          <p:nvPr/>
        </p:nvCxnSpPr>
        <p:spPr>
          <a:xfrm flipH="1">
            <a:off x="2917998" y="1269061"/>
            <a:ext cx="1534691" cy="510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E6E13108-EF14-19BF-F7B9-04551098EC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913" r="-158"/>
          <a:stretch/>
        </p:blipFill>
        <p:spPr>
          <a:xfrm>
            <a:off x="5320506" y="1779190"/>
            <a:ext cx="4474277" cy="11728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2D58D39-09BC-AFB6-7649-8EAC783A3D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34" y="3836987"/>
            <a:ext cx="1209675" cy="1419225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D01C895-726B-1A30-08B3-54CF98FB3F47}"/>
              </a:ext>
            </a:extLst>
          </p:cNvPr>
          <p:cNvCxnSpPr>
            <a:cxnSpLocks/>
            <a:stCxn id="4" idx="5"/>
            <a:endCxn id="6" idx="0"/>
          </p:cNvCxnSpPr>
          <p:nvPr/>
        </p:nvCxnSpPr>
        <p:spPr>
          <a:xfrm>
            <a:off x="5907681" y="1269061"/>
            <a:ext cx="1649964" cy="510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ight Brace 8">
            <a:extLst>
              <a:ext uri="{FF2B5EF4-FFF2-40B4-BE49-F238E27FC236}">
                <a16:creationId xmlns:a16="http://schemas.microsoft.com/office/drawing/2014/main" id="{E016BDA8-BA06-CAD6-4ED5-6A385FD35267}"/>
              </a:ext>
            </a:extLst>
          </p:cNvPr>
          <p:cNvSpPr/>
          <p:nvPr/>
        </p:nvSpPr>
        <p:spPr>
          <a:xfrm>
            <a:off x="1955800" y="3860800"/>
            <a:ext cx="685800" cy="1400175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4F4B68F-40C8-64F3-FF78-7F279C46D90A}"/>
              </a:ext>
            </a:extLst>
          </p:cNvPr>
          <p:cNvSpPr/>
          <p:nvPr/>
        </p:nvSpPr>
        <p:spPr>
          <a:xfrm>
            <a:off x="2710391" y="4199731"/>
            <a:ext cx="2095500" cy="7223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Repeated Domain Parent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4AECE7F-E212-28A6-5044-56AC10B8C9A6}"/>
              </a:ext>
            </a:extLst>
          </p:cNvPr>
          <p:cNvSpPr/>
          <p:nvPr/>
        </p:nvSpPr>
        <p:spPr>
          <a:xfrm>
            <a:off x="5180185" y="3667773"/>
            <a:ext cx="3797921" cy="15884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New Domain Parent:  sdDatetime2,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sdTimeString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sdYearString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2966023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91F26-EFA5-9DAB-29A6-A7F91147F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Why I choose those datatype?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DB6B9-7769-03FD-0DBB-A73A3584F9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54189"/>
            <a:ext cx="8596668" cy="388077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I used default datatype because it was already there, and I could change it the way I wanted. </a:t>
            </a:r>
          </a:p>
          <a:p>
            <a:r>
              <a:rPr lang="en-US" dirty="0"/>
              <a:t>I choose datatype integer for domain SurrogateKeyIntNumber because surrogate key is a uniquely indexed number, and it uniquely defines the row.</a:t>
            </a:r>
          </a:p>
          <a:p>
            <a:r>
              <a:rPr lang="en-US" dirty="0"/>
              <a:t>Sometimes I used string datatype because I needed string value.</a:t>
            </a:r>
          </a:p>
          <a:p>
            <a:r>
              <a:rPr lang="en-US" dirty="0"/>
              <a:t>I used integer datatype when I was working with numbers. </a:t>
            </a:r>
          </a:p>
          <a:p>
            <a:r>
              <a:rPr lang="en-US" dirty="0"/>
              <a:t>When I needed datetime value I used datetime datatype.  </a:t>
            </a:r>
          </a:p>
        </p:txBody>
      </p:sp>
    </p:spTree>
    <p:extLst>
      <p:ext uri="{BB962C8B-B14F-4D97-AF65-F5344CB8AC3E}">
        <p14:creationId xmlns:p14="http://schemas.microsoft.com/office/powerpoint/2010/main" val="3502568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CA726-C81A-7790-4D61-03B132B07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Refining UDT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F76A76-EA1D-D8C4-C660-0B810060C2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439" y="1530351"/>
            <a:ext cx="6962775" cy="3295650"/>
          </a:xfrm>
          <a:prstGeom prst="rect">
            <a:avLst/>
          </a:prstGeom>
        </p:spPr>
      </p:pic>
      <p:sp>
        <p:nvSpPr>
          <p:cNvPr id="7" name="Right Brace 6">
            <a:extLst>
              <a:ext uri="{FF2B5EF4-FFF2-40B4-BE49-F238E27FC236}">
                <a16:creationId xmlns:a16="http://schemas.microsoft.com/office/drawing/2014/main" id="{CB5A0907-0052-73B1-B0D9-5653B85DBD2E}"/>
              </a:ext>
            </a:extLst>
          </p:cNvPr>
          <p:cNvSpPr/>
          <p:nvPr/>
        </p:nvSpPr>
        <p:spPr>
          <a:xfrm>
            <a:off x="7480215" y="2349500"/>
            <a:ext cx="520786" cy="1803400"/>
          </a:xfrm>
          <a:prstGeom prst="rightBrac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69B06E-5EC7-5A62-68B1-BA11F78E22F2}"/>
              </a:ext>
            </a:extLst>
          </p:cNvPr>
          <p:cNvSpPr/>
          <p:nvPr/>
        </p:nvSpPr>
        <p:spPr>
          <a:xfrm>
            <a:off x="8001001" y="2717800"/>
            <a:ext cx="2730499" cy="1320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This is how I was changing my convention to camelCase using the VS code </a:t>
            </a:r>
          </a:p>
        </p:txBody>
      </p:sp>
    </p:spTree>
    <p:extLst>
      <p:ext uri="{BB962C8B-B14F-4D97-AF65-F5344CB8AC3E}">
        <p14:creationId xmlns:p14="http://schemas.microsoft.com/office/powerpoint/2010/main" val="3199694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49F56-A71C-803D-415A-047FF5EC3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Added Default value to the root domain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A5E296A-C541-7E68-C9AB-2AB80612AE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2194" y="1835151"/>
            <a:ext cx="2609850" cy="264795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908777-2831-2E7E-DD69-52EEEE8407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5525" y="1868488"/>
            <a:ext cx="2724150" cy="267652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0EA0429-F33B-D16B-3BFE-EEAD88A2AB2F}"/>
              </a:ext>
            </a:extLst>
          </p:cNvPr>
          <p:cNvSpPr/>
          <p:nvPr/>
        </p:nvSpPr>
        <p:spPr>
          <a:xfrm>
            <a:off x="1739900" y="5499100"/>
            <a:ext cx="5524500" cy="939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I’ve added UserauthrizationId, DateAdded and DateOfLastUpdate on root domain on the database </a:t>
            </a:r>
          </a:p>
        </p:txBody>
      </p:sp>
      <p:sp>
        <p:nvSpPr>
          <p:cNvPr id="13" name="Arrow: Left-Right 12">
            <a:extLst>
              <a:ext uri="{FF2B5EF4-FFF2-40B4-BE49-F238E27FC236}">
                <a16:creationId xmlns:a16="http://schemas.microsoft.com/office/drawing/2014/main" id="{91381E67-D243-8A2C-F317-853CC82B6E87}"/>
              </a:ext>
            </a:extLst>
          </p:cNvPr>
          <p:cNvSpPr/>
          <p:nvPr/>
        </p:nvSpPr>
        <p:spPr>
          <a:xfrm>
            <a:off x="3652044" y="3009900"/>
            <a:ext cx="2453481" cy="3937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755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DF0BD-15D2-A5F8-CC89-4D78A183B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chemeClr val="tx1"/>
                </a:solidFill>
              </a:rPr>
              <a:t>Constraints with default value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8ED09D1-4549-5365-802B-32CBB7ECEE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2199" y="1765300"/>
            <a:ext cx="4471597" cy="3881437"/>
          </a:xfr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BFED8207-1837-F99A-B32A-36F3C06C4FB8}"/>
              </a:ext>
            </a:extLst>
          </p:cNvPr>
          <p:cNvSpPr/>
          <p:nvPr/>
        </p:nvSpPr>
        <p:spPr>
          <a:xfrm>
            <a:off x="6175202" y="2049465"/>
            <a:ext cx="3098800" cy="1320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 have set a constraint to ‘9:15’ to the misterm domain 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" name="Arrow: Left 11">
            <a:extLst>
              <a:ext uri="{FF2B5EF4-FFF2-40B4-BE49-F238E27FC236}">
                <a16:creationId xmlns:a16="http://schemas.microsoft.com/office/drawing/2014/main" id="{375EBE20-1B94-92FB-8D2B-F1ED9B6C4FB7}"/>
              </a:ext>
            </a:extLst>
          </p:cNvPr>
          <p:cNvSpPr/>
          <p:nvPr/>
        </p:nvSpPr>
        <p:spPr>
          <a:xfrm>
            <a:off x="3556000" y="4343400"/>
            <a:ext cx="5968999" cy="58420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795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3806F-5E7E-0344-F306-EC4964C92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Creating </a:t>
            </a:r>
            <a:r>
              <a:rPr lang="en-US" sz="2400" b="1" dirty="0" err="1">
                <a:solidFill>
                  <a:schemeClr val="tx1"/>
                </a:solidFill>
              </a:rPr>
              <a:t>Dbsecurity.UserAuthorization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D84CB5C-37FE-CD3B-18EC-EFB2C7AA9D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7493" y="1453321"/>
            <a:ext cx="9460329" cy="4510157"/>
          </a:xfrm>
        </p:spPr>
      </p:pic>
    </p:spTree>
    <p:extLst>
      <p:ext uri="{BB962C8B-B14F-4D97-AF65-F5344CB8AC3E}">
        <p14:creationId xmlns:p14="http://schemas.microsoft.com/office/powerpoint/2010/main" val="3455539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79B03-7B14-CDB9-7BE6-F9F488C7C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Altering all tables and adding some new columns to the tables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53E398C-4985-81A5-307B-657AA977A5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8313" y="1607369"/>
            <a:ext cx="2695575" cy="1676400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981542F-9F83-433A-9211-1EEE4B8409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313" y="3436938"/>
            <a:ext cx="4267200" cy="26384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D40B1A9-5241-6967-D606-62FEB2EBB4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2075" y="3779838"/>
            <a:ext cx="4057650" cy="22955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14D759E-07BB-44A0-D478-5B626D180F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6875" y="1531169"/>
            <a:ext cx="344805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74159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163</TotalTime>
  <Words>177</Words>
  <Application>Microsoft Office PowerPoint</Application>
  <PresentationFormat>Widescreen</PresentationFormat>
  <Paragraphs>21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Times New Roman</vt:lpstr>
      <vt:lpstr>Trebuchet MS</vt:lpstr>
      <vt:lpstr>Wingdings 3</vt:lpstr>
      <vt:lpstr>Facet</vt:lpstr>
      <vt:lpstr>Midterm Rabina Aryal </vt:lpstr>
      <vt:lpstr>Creating 1 to 1 relation between the tables </vt:lpstr>
      <vt:lpstr>PowerPoint Presentation</vt:lpstr>
      <vt:lpstr>Why I choose those datatype? </vt:lpstr>
      <vt:lpstr>Refining UDT </vt:lpstr>
      <vt:lpstr>Added Default value to the root domain</vt:lpstr>
      <vt:lpstr>Constraints with default value </vt:lpstr>
      <vt:lpstr>Creating Dbsecurity.UserAuthorization </vt:lpstr>
      <vt:lpstr>Altering all tables and adding some new columns to the tables </vt:lpstr>
      <vt:lpstr>PowerPoint Presentation</vt:lpstr>
      <vt:lpstr>Continued…..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Midterm Rabina Aryal </dc:title>
  <dc:creator>Rabina Aryal</dc:creator>
  <cp:lastModifiedBy>Rabina Aryal</cp:lastModifiedBy>
  <cp:revision>1</cp:revision>
  <dcterms:created xsi:type="dcterms:W3CDTF">2022-10-24T19:18:28Z</dcterms:created>
  <dcterms:modified xsi:type="dcterms:W3CDTF">2022-10-24T22:01:58Z</dcterms:modified>
</cp:coreProperties>
</file>