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91" r:id="rId3"/>
    <p:sldId id="295" r:id="rId4"/>
    <p:sldId id="296" r:id="rId5"/>
    <p:sldId id="298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l Matalon" initials="GM" lastIdx="1" clrIdx="0">
    <p:extLst>
      <p:ext uri="{19B8F6BF-5375-455C-9EA6-DF929625EA0E}">
        <p15:presenceInfo xmlns:p15="http://schemas.microsoft.com/office/powerpoint/2012/main" userId="S-1-5-21-1570569005-1262133895-3367135196-2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80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0A4582-BCB8-48CA-A3D6-226B2D8D5225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96FA-B791-4CA0-869A-B99BDAF0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yong.com/unittest/junit-4-vs-testng-comparison/" TargetMode="External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onfiguration-testng-eclipse-nancy-bhardwaj?articleId=8201545062731052756#comments-8201545062731052756&amp;trk=sushi_topic_posts" TargetMode="External"/><Relationship Id="rId2" Type="http://schemas.openxmlformats.org/officeDocument/2006/relationships/hyperlink" Target="https://docs.google.com/document/d/1TJGZsyOch0HS1vkNnuGMShrvjxbjMuHNTJ4_NlS7zIg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52852"/>
          </a:xfrm>
        </p:spPr>
        <p:txBody>
          <a:bodyPr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87772"/>
            <a:ext cx="8825658" cy="861420"/>
          </a:xfrm>
        </p:spPr>
        <p:txBody>
          <a:bodyPr/>
          <a:lstStyle/>
          <a:p>
            <a:pPr algn="ctr"/>
            <a:r>
              <a:rPr lang="he-IL" dirty="0"/>
              <a:t>הכניסה לעולם האוטומציה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9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is </a:t>
            </a:r>
            <a:r>
              <a:rPr lang="en-US" dirty="0" err="1"/>
              <a:t>TestNG</a:t>
            </a:r>
            <a:r>
              <a:rPr lang="en-US" dirty="0"/>
              <a:t>? </a:t>
            </a:r>
            <a:r>
              <a:rPr lang="en-US" dirty="0">
                <a:hlinkClick r:id="rId2"/>
              </a:rPr>
              <a:t>http://testng.org/doc/index.html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testing framework</a:t>
            </a:r>
          </a:p>
          <a:p>
            <a:pPr lvl="1"/>
            <a:r>
              <a:rPr lang="en-US" dirty="0"/>
              <a:t>NG = Next Generation</a:t>
            </a:r>
          </a:p>
          <a:p>
            <a:pPr lvl="1"/>
            <a:r>
              <a:rPr lang="en-US" dirty="0"/>
              <a:t>Open Source</a:t>
            </a:r>
            <a:endParaRPr lang="he-IL" dirty="0"/>
          </a:p>
          <a:p>
            <a:pPr lvl="1"/>
            <a:r>
              <a:rPr lang="en-US" dirty="0"/>
              <a:t>Similar to Junit but design to be better</a:t>
            </a:r>
          </a:p>
          <a:p>
            <a:pPr lvl="2"/>
            <a:r>
              <a:rPr lang="en-US" dirty="0"/>
              <a:t>Difference between </a:t>
            </a:r>
            <a:r>
              <a:rPr lang="en-US" dirty="0" err="1"/>
              <a:t>TestNG</a:t>
            </a:r>
            <a:r>
              <a:rPr lang="en-US" dirty="0"/>
              <a:t> &amp; Junit</a:t>
            </a:r>
          </a:p>
          <a:p>
            <a:pPr lvl="2"/>
            <a:r>
              <a:rPr lang="en-US" dirty="0" err="1"/>
              <a:t>DataProvider</a:t>
            </a:r>
            <a:r>
              <a:rPr lang="en-US" dirty="0"/>
              <a:t>, Grouping, Dependencies, Better Parametrized</a:t>
            </a:r>
            <a:br>
              <a:rPr lang="en-US" dirty="0"/>
            </a:br>
            <a:r>
              <a:rPr lang="en-US" dirty="0">
                <a:hlinkClick r:id="rId3"/>
              </a:rPr>
              <a:t>http://www.mkyong.com/unittest/junit-4-vs-testng-comparison/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TestNG</a:t>
            </a:r>
            <a:r>
              <a:rPr lang="en-US" dirty="0"/>
              <a:t> installation</a:t>
            </a:r>
          </a:p>
          <a:p>
            <a:pPr lvl="2"/>
            <a:r>
              <a:rPr lang="en-US" dirty="0"/>
              <a:t>Check if it exist (Window </a:t>
            </a:r>
            <a:r>
              <a:rPr lang="en-US" dirty="0">
                <a:sym typeface="Wingdings" panose="05000000000000000000" pitchFamily="2" charset="2"/>
              </a:rPr>
              <a:t> Preference)</a:t>
            </a:r>
          </a:p>
          <a:p>
            <a:pPr lvl="2"/>
            <a:r>
              <a:rPr lang="en-US" dirty="0">
                <a:hlinkClick r:id="rId2"/>
              </a:rPr>
              <a:t>Installation</a:t>
            </a:r>
            <a:r>
              <a:rPr lang="en-US" dirty="0"/>
              <a:t> (another </a:t>
            </a:r>
            <a:r>
              <a:rPr lang="en-US" dirty="0">
                <a:hlinkClick r:id="rId3"/>
              </a:rPr>
              <a:t>installation</a:t>
            </a:r>
            <a:r>
              <a:rPr lang="en-US" dirty="0"/>
              <a:t>): Help </a:t>
            </a:r>
            <a:r>
              <a:rPr lang="en-US" dirty="0">
                <a:sym typeface="Wingdings" panose="05000000000000000000" pitchFamily="2" charset="2"/>
              </a:rPr>
              <a:t> Install New Software…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TestGN</a:t>
            </a:r>
            <a:r>
              <a:rPr lang="en-US" dirty="0"/>
              <a:t> – Basic 3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Write the business logic of your test and add </a:t>
            </a:r>
            <a:r>
              <a:rPr lang="en-US" dirty="0" err="1"/>
              <a:t>TestNG</a:t>
            </a:r>
            <a:r>
              <a:rPr lang="en-US" dirty="0"/>
              <a:t> annotations</a:t>
            </a:r>
          </a:p>
          <a:p>
            <a:pPr lvl="1"/>
            <a:r>
              <a:rPr lang="en-US" dirty="0"/>
              <a:t>Add information about your tests in testing.xml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TestNG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TestNG</a:t>
            </a:r>
            <a:r>
              <a:rPr lang="en-US" dirty="0"/>
              <a:t> – Annotations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 err="1"/>
              <a:t>TestNG</a:t>
            </a:r>
            <a:r>
              <a:rPr lang="en-US" dirty="0"/>
              <a:t>, we can use the following annotations to do the configuration for your test class, like setup / clean a database, preparing the dummy data, deploy / shut down the server and etc.</a:t>
            </a:r>
          </a:p>
          <a:p>
            <a:pPr lvl="1"/>
            <a:r>
              <a:rPr lang="en-US" dirty="0"/>
              <a:t>@Test – Must be at least one in a class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BeforeSuite</a:t>
            </a:r>
            <a:r>
              <a:rPr lang="en-US" dirty="0"/>
              <a:t>, @</a:t>
            </a:r>
            <a:r>
              <a:rPr lang="en-US" dirty="0" err="1"/>
              <a:t>AfterSuite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/>
              <a:t>AfterClass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BeforeMethod</a:t>
            </a:r>
            <a:r>
              <a:rPr lang="en-US" dirty="0"/>
              <a:t>, @</a:t>
            </a:r>
            <a:r>
              <a:rPr lang="en-US" dirty="0" err="1"/>
              <a:t>AfterMethod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BeforeTest</a:t>
            </a:r>
            <a:r>
              <a:rPr lang="en-US" dirty="0"/>
              <a:t>, @</a:t>
            </a:r>
            <a:r>
              <a:rPr lang="en-US" dirty="0" err="1"/>
              <a:t>AfterTest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DataProvider</a:t>
            </a:r>
            <a:endParaRPr lang="en-US" dirty="0"/>
          </a:p>
          <a:p>
            <a:pPr lvl="1"/>
            <a:r>
              <a:rPr lang="en-US" dirty="0"/>
              <a:t>@Parameters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1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TestNG</a:t>
            </a:r>
            <a:r>
              <a:rPr lang="en-US" dirty="0"/>
              <a:t> – Annotation - @Test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@Test – Must be at least one in a class</a:t>
            </a:r>
          </a:p>
          <a:p>
            <a:pPr lvl="1"/>
            <a:r>
              <a:rPr lang="en-US" dirty="0"/>
              <a:t>@Test (Priority = 0) – Default priority is alphabetic order</a:t>
            </a:r>
          </a:p>
          <a:p>
            <a:pPr lvl="1"/>
            <a:r>
              <a:rPr lang="en-US" dirty="0"/>
              <a:t>@Test (enabled=</a:t>
            </a:r>
            <a:r>
              <a:rPr lang="en-US" b="1" dirty="0"/>
              <a:t>false)</a:t>
            </a:r>
          </a:p>
          <a:p>
            <a:pPr lvl="1"/>
            <a:r>
              <a:rPr lang="en-US" dirty="0"/>
              <a:t>@Test(</a:t>
            </a:r>
            <a:r>
              <a:rPr lang="en-US" dirty="0" err="1"/>
              <a:t>dependsOnMethods</a:t>
            </a:r>
            <a:r>
              <a:rPr lang="en-US" dirty="0"/>
              <a:t>={“login"})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Test with the next: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LaunchBrowser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verifyHomepageTitle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TerminateBrowser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Run #2 only if #1 is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53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4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5396</TotalTime>
  <Words>231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Selenium</vt:lpstr>
      <vt:lpstr>TestNG</vt:lpstr>
      <vt:lpstr>TestGN</vt:lpstr>
      <vt:lpstr>TestGN – Basic 3 steps</vt:lpstr>
      <vt:lpstr>TestNG – Annotations</vt:lpstr>
      <vt:lpstr>TestNG – Annotation - @Test</vt:lpstr>
      <vt:lpstr>Time 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Gal Matalon</dc:creator>
  <cp:lastModifiedBy>Gal Matalon</cp:lastModifiedBy>
  <cp:revision>90</cp:revision>
  <dcterms:created xsi:type="dcterms:W3CDTF">2016-04-13T05:06:39Z</dcterms:created>
  <dcterms:modified xsi:type="dcterms:W3CDTF">2016-08-15T20:06:04Z</dcterms:modified>
</cp:coreProperties>
</file>