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77" r:id="rId2"/>
    <p:sldId id="284" r:id="rId3"/>
    <p:sldId id="283" r:id="rId4"/>
    <p:sldId id="285" r:id="rId5"/>
    <p:sldId id="287" r:id="rId6"/>
    <p:sldId id="286" r:id="rId7"/>
    <p:sldId id="288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29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676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493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8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646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382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240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497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789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9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מתודות – מה זה?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1631721" y="1564154"/>
            <a:ext cx="9374759" cy="13083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/>
              <a:t>בואו נסתכל </a:t>
            </a:r>
            <a:endParaRPr lang="en-US" sz="2800" dirty="0"/>
          </a:p>
          <a:p>
            <a:pPr algn="r" rtl="1">
              <a:lnSpc>
                <a:spcPct val="150000"/>
              </a:lnSpc>
            </a:pPr>
            <a:r>
              <a:rPr lang="he-IL" sz="2800" dirty="0"/>
              <a:t>על הקוד הבא</a:t>
            </a:r>
            <a:endParaRPr lang="en-US" sz="2800" dirty="0"/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23A63-C66E-4D55-AE4C-EAC87501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94" y="1674640"/>
            <a:ext cx="6601758" cy="42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2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מתודות – מה זה?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1841271" y="1585258"/>
            <a:ext cx="9374759" cy="26009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/>
              <a:t>אם תשימו לב!</a:t>
            </a:r>
          </a:p>
          <a:p>
            <a:pPr algn="r" rtl="1">
              <a:lnSpc>
                <a:spcPct val="150000"/>
              </a:lnSpc>
            </a:pPr>
            <a:r>
              <a:rPr lang="he-IL" sz="2800" dirty="0"/>
              <a:t>קיים קוד שחוזר על עצמו</a:t>
            </a:r>
          </a:p>
          <a:p>
            <a:pPr algn="r" rtl="1">
              <a:lnSpc>
                <a:spcPct val="150000"/>
              </a:lnSpc>
            </a:pPr>
            <a:r>
              <a:rPr lang="he-IL" sz="2800" dirty="0"/>
              <a:t>בדיוק אותו קוד </a:t>
            </a:r>
          </a:p>
          <a:p>
            <a:pPr algn="r" rtl="1">
              <a:lnSpc>
                <a:spcPct val="150000"/>
              </a:lnSpc>
            </a:pPr>
            <a:r>
              <a:rPr lang="he-IL" sz="2800" dirty="0"/>
              <a:t>או תבנית דומה</a:t>
            </a:r>
            <a:endParaRPr lang="en-US" sz="2800" dirty="0"/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D7E32-3F67-4546-AA8A-E84D5B7FB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70" y="1667673"/>
            <a:ext cx="6617040" cy="42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מתודות – מה זה?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533401" y="1564154"/>
            <a:ext cx="10473080" cy="38936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הרעיון מאחורי מתודות (פונקציות בשפות אחרות), הוא שאנחנו יכולים לכתוב את הקוד "בצד" ולקרוא לו כמה פעמים שאנחנו רוצים.</a:t>
            </a:r>
            <a:br>
              <a:rPr lang="en-US" sz="2800" dirty="0"/>
            </a:br>
            <a:r>
              <a:rPr lang="he-IL" sz="2800" u="sng" dirty="0"/>
              <a:t>למה זה טוב?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זה חוסך לנו כתיבה חוזרת של קוד, כך שאם טעינו או נרצה לתקן אז נשנה זאת במקום אחד בלבד!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הקוד שלנו יותר קצר ויותר קריא</a:t>
            </a:r>
            <a:endParaRPr lang="en-US" sz="2800" dirty="0"/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</p:spTree>
    <p:extLst>
      <p:ext uri="{BB962C8B-B14F-4D97-AF65-F5344CB8AC3E}">
        <p14:creationId xmlns:p14="http://schemas.microsoft.com/office/powerpoint/2010/main" val="262416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מתודות – מה זה?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1841271" y="1585258"/>
            <a:ext cx="9374759" cy="13083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/>
              <a:t>דוגמה:</a:t>
            </a:r>
            <a:br>
              <a:rPr lang="en-US" sz="2800" dirty="0"/>
            </a:br>
            <a:r>
              <a:rPr lang="he-IL" sz="2800" dirty="0"/>
              <a:t>לאותו קוד עם מתודות</a:t>
            </a:r>
            <a:endParaRPr lang="en-US" sz="2800" dirty="0"/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C9C5C-D4BD-4C6A-B232-4F5E2088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57" y="1564154"/>
            <a:ext cx="6685956" cy="44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7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הפורמט של מתודה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1055999" y="1657709"/>
            <a:ext cx="10526204" cy="28787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&lt;Access&gt; &lt;“static” or nothing&gt; &lt;return type&gt; name(param1…){</a:t>
            </a:r>
          </a:p>
          <a:p>
            <a:r>
              <a:rPr lang="he-IL" sz="2800" dirty="0"/>
              <a:t>	</a:t>
            </a:r>
            <a:r>
              <a:rPr lang="en-US" sz="2800" dirty="0"/>
              <a:t>//code</a:t>
            </a:r>
          </a:p>
          <a:p>
            <a:r>
              <a:rPr lang="en-US" sz="2800" dirty="0"/>
              <a:t>}</a:t>
            </a:r>
          </a:p>
          <a:p>
            <a:pPr algn="ctr"/>
            <a:endParaRPr lang="en-US" dirty="0"/>
          </a:p>
          <a:p>
            <a:pPr algn="r" rtl="1">
              <a:lnSpc>
                <a:spcPct val="150000"/>
              </a:lnSpc>
            </a:pPr>
            <a:br>
              <a:rPr lang="en-US" sz="2800" dirty="0"/>
            </a:br>
            <a:endParaRPr lang="en-US" sz="2800" dirty="0"/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EFCBC-0782-41CA-8451-9C96432EA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81" y="1657709"/>
            <a:ext cx="10077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9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get Simple 9240">
            <a:extLst>
              <a:ext uri="{FF2B5EF4-FFF2-40B4-BE49-F238E27FC236}">
                <a16:creationId xmlns:a16="http://schemas.microsoft.com/office/drawing/2014/main" id="{F344B894-C736-4EE9-A2D2-9E7534FA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8682202" y="-366754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הפורמט של מתודה</a:t>
            </a:r>
          </a:p>
        </p:txBody>
      </p:sp>
      <p:pic>
        <p:nvPicPr>
          <p:cNvPr id="7" name="Picture 4" descr="Target Simple 9240">
            <a:extLst>
              <a:ext uri="{FF2B5EF4-FFF2-40B4-BE49-F238E27FC236}">
                <a16:creationId xmlns:a16="http://schemas.microsoft.com/office/drawing/2014/main" id="{E1D2F943-4886-4D73-A440-E8C83703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DE59F-CB59-48EB-BB95-31249E0D9C38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EFCBC-0782-41CA-8451-9C96432EA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81" y="1639752"/>
            <a:ext cx="10077450" cy="43338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16B392-6D69-4FCF-8149-0CEE65119CDD}"/>
              </a:ext>
            </a:extLst>
          </p:cNvPr>
          <p:cNvCxnSpPr>
            <a:cxnSpLocks/>
          </p:cNvCxnSpPr>
          <p:nvPr/>
        </p:nvCxnSpPr>
        <p:spPr>
          <a:xfrm>
            <a:off x="1235292" y="3429000"/>
            <a:ext cx="345858" cy="469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9ECF3C-9876-4967-BA24-F7420887314F}"/>
              </a:ext>
            </a:extLst>
          </p:cNvPr>
          <p:cNvSpPr/>
          <p:nvPr/>
        </p:nvSpPr>
        <p:spPr>
          <a:xfrm>
            <a:off x="487745" y="2825681"/>
            <a:ext cx="1292647" cy="60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Modifier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248190-57F2-40FE-BD0D-CFACC200349E}"/>
              </a:ext>
            </a:extLst>
          </p:cNvPr>
          <p:cNvCxnSpPr>
            <a:cxnSpLocks/>
          </p:cNvCxnSpPr>
          <p:nvPr/>
        </p:nvCxnSpPr>
        <p:spPr>
          <a:xfrm>
            <a:off x="2829828" y="3442649"/>
            <a:ext cx="23958" cy="506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BFAC1C-59E9-46DD-8529-313BB666A415}"/>
              </a:ext>
            </a:extLst>
          </p:cNvPr>
          <p:cNvSpPr/>
          <p:nvPr/>
        </p:nvSpPr>
        <p:spPr>
          <a:xfrm>
            <a:off x="2107833" y="2839330"/>
            <a:ext cx="1473195" cy="60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  <a:r>
              <a:rPr lang="he-IL" dirty="0"/>
              <a:t> או </a:t>
            </a:r>
          </a:p>
          <a:p>
            <a:pPr algn="ctr"/>
            <a:r>
              <a:rPr lang="he-IL" dirty="0"/>
              <a:t>כלום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1E26CA-A2CC-4409-B4E3-BE3E39E9C5AF}"/>
              </a:ext>
            </a:extLst>
          </p:cNvPr>
          <p:cNvCxnSpPr>
            <a:cxnSpLocks/>
          </p:cNvCxnSpPr>
          <p:nvPr/>
        </p:nvCxnSpPr>
        <p:spPr>
          <a:xfrm flipH="1">
            <a:off x="4138400" y="3409031"/>
            <a:ext cx="195150" cy="509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00E136-AD01-4766-851C-9BC3B4157FD5}"/>
              </a:ext>
            </a:extLst>
          </p:cNvPr>
          <p:cNvSpPr/>
          <p:nvPr/>
        </p:nvSpPr>
        <p:spPr>
          <a:xfrm>
            <a:off x="3843168" y="2851695"/>
            <a:ext cx="1473195" cy="60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מה המתודה מחזירה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C80DB2-89DD-4011-A31C-67E7630B8A98}"/>
              </a:ext>
            </a:extLst>
          </p:cNvPr>
          <p:cNvCxnSpPr>
            <a:cxnSpLocks/>
          </p:cNvCxnSpPr>
          <p:nvPr/>
        </p:nvCxnSpPr>
        <p:spPr>
          <a:xfrm flipH="1">
            <a:off x="5900525" y="3463659"/>
            <a:ext cx="405220" cy="464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BF5CA5-B28C-4272-AC11-F68EB7C80116}"/>
              </a:ext>
            </a:extLst>
          </p:cNvPr>
          <p:cNvSpPr/>
          <p:nvPr/>
        </p:nvSpPr>
        <p:spPr>
          <a:xfrm>
            <a:off x="5605293" y="2861220"/>
            <a:ext cx="1473195" cy="60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השם של המתודה</a:t>
            </a:r>
            <a:endParaRPr lang="LID4096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D7A429-CB9C-43F3-ADC3-68AA7A70AB76}"/>
              </a:ext>
            </a:extLst>
          </p:cNvPr>
          <p:cNvCxnSpPr>
            <a:cxnSpLocks/>
          </p:cNvCxnSpPr>
          <p:nvPr/>
        </p:nvCxnSpPr>
        <p:spPr>
          <a:xfrm flipH="1">
            <a:off x="8396075" y="3441769"/>
            <a:ext cx="405220" cy="464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46EBF0-F114-4F93-BE76-74D6822C6472}"/>
              </a:ext>
            </a:extLst>
          </p:cNvPr>
          <p:cNvSpPr/>
          <p:nvPr/>
        </p:nvSpPr>
        <p:spPr>
          <a:xfrm>
            <a:off x="7829551" y="2839330"/>
            <a:ext cx="2066924" cy="60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משתנים שהמתודה מקבלת</a:t>
            </a:r>
            <a:endParaRPr lang="LID4096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7CBD1D-571D-420A-8140-BA0F3DC381CF}"/>
              </a:ext>
            </a:extLst>
          </p:cNvPr>
          <p:cNvCxnSpPr>
            <a:cxnSpLocks/>
          </p:cNvCxnSpPr>
          <p:nvPr/>
        </p:nvCxnSpPr>
        <p:spPr>
          <a:xfrm flipH="1">
            <a:off x="1647825" y="5247273"/>
            <a:ext cx="7628460" cy="247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E0B81C-8C5F-4E93-846B-81C4A7B79FCE}"/>
              </a:ext>
            </a:extLst>
          </p:cNvPr>
          <p:cNvSpPr/>
          <p:nvPr/>
        </p:nvSpPr>
        <p:spPr>
          <a:xfrm>
            <a:off x="9281943" y="4875958"/>
            <a:ext cx="1473195" cy="603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סוגריים ציפורים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ED2A11-E68D-4F32-A9E4-602956FCCAF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0018541" y="4381610"/>
            <a:ext cx="597468" cy="494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2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כמה גירסאות של מתודות יש לנו?</a:t>
            </a:r>
          </a:p>
        </p:txBody>
      </p:sp>
      <p:pic>
        <p:nvPicPr>
          <p:cNvPr id="6" name="Picture 4" descr="Target Simple 9240">
            <a:extLst>
              <a:ext uri="{FF2B5EF4-FFF2-40B4-BE49-F238E27FC236}">
                <a16:creationId xmlns:a16="http://schemas.microsoft.com/office/drawing/2014/main" id="{787D52C1-A569-4A67-963E-FC029244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0E577-F3FF-4D87-B94C-0A143EAF5E39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4A2D8-B346-4468-8657-BD197715692C}"/>
              </a:ext>
            </a:extLst>
          </p:cNvPr>
          <p:cNvSpPr txBox="1"/>
          <p:nvPr/>
        </p:nvSpPr>
        <p:spPr>
          <a:xfrm>
            <a:off x="1536471" y="1709083"/>
            <a:ext cx="9374759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היות ומתודה יכולה לקבל משתנים, </a:t>
            </a:r>
            <a:br>
              <a:rPr lang="en-US" sz="2800" dirty="0"/>
            </a:br>
            <a:r>
              <a:rPr lang="he-IL" sz="2800" dirty="0"/>
              <a:t>ויכולה להחזיר משתנים אז בפועל יש לנו 4 גירסאות של מתודות.</a:t>
            </a:r>
          </a:p>
          <a:p>
            <a:pPr algn="r" rtl="1"/>
            <a:endParaRPr lang="he-IL" sz="2800" dirty="0"/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he-IL" sz="2800" dirty="0"/>
              <a:t>מתודה </a:t>
            </a:r>
            <a:r>
              <a:rPr lang="he-IL" sz="2800" dirty="0">
                <a:solidFill>
                  <a:srgbClr val="FFFF00"/>
                </a:solidFill>
              </a:rPr>
              <a:t>שלא מקבלת </a:t>
            </a:r>
            <a:r>
              <a:rPr lang="he-IL" sz="2800" dirty="0"/>
              <a:t>משתנים </a:t>
            </a:r>
            <a:r>
              <a:rPr lang="he-IL" sz="2800" dirty="0">
                <a:solidFill>
                  <a:srgbClr val="FFFF00"/>
                </a:solidFill>
              </a:rPr>
              <a:t>ולא מחזירה </a:t>
            </a:r>
            <a:r>
              <a:rPr lang="he-IL" sz="2800" dirty="0"/>
              <a:t>שום ערך.</a:t>
            </a:r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he-IL" sz="2800" dirty="0"/>
              <a:t>מתודה </a:t>
            </a:r>
            <a:r>
              <a:rPr lang="he-IL" sz="2800" dirty="0">
                <a:solidFill>
                  <a:srgbClr val="FFFF00"/>
                </a:solidFill>
              </a:rPr>
              <a:t>שלא מקבלת </a:t>
            </a:r>
            <a:r>
              <a:rPr lang="he-IL" sz="2800" dirty="0"/>
              <a:t>משתנים </a:t>
            </a:r>
            <a:r>
              <a:rPr lang="he-IL" sz="2800" dirty="0">
                <a:solidFill>
                  <a:srgbClr val="FFFF00"/>
                </a:solidFill>
              </a:rPr>
              <a:t>ומחזירה</a:t>
            </a:r>
            <a:r>
              <a:rPr lang="he-IL" sz="2800" dirty="0"/>
              <a:t> ערך.</a:t>
            </a:r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he-IL" sz="2800" dirty="0"/>
              <a:t>מתודה </a:t>
            </a:r>
            <a:r>
              <a:rPr lang="he-IL" sz="2800" dirty="0">
                <a:solidFill>
                  <a:srgbClr val="FFFF00"/>
                </a:solidFill>
              </a:rPr>
              <a:t>שמקבלת משתנים </a:t>
            </a:r>
            <a:r>
              <a:rPr lang="he-IL" sz="2800" dirty="0"/>
              <a:t>(אחד או יותר) </a:t>
            </a:r>
            <a:r>
              <a:rPr lang="he-IL" sz="2800" dirty="0">
                <a:solidFill>
                  <a:srgbClr val="FFFF00"/>
                </a:solidFill>
              </a:rPr>
              <a:t>ולא מחזירה </a:t>
            </a:r>
            <a:r>
              <a:rPr lang="he-IL" sz="2800" dirty="0"/>
              <a:t>ערך.</a:t>
            </a:r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he-IL" sz="2800" dirty="0"/>
              <a:t>מתודה </a:t>
            </a:r>
            <a:r>
              <a:rPr lang="he-IL" sz="2800" dirty="0">
                <a:solidFill>
                  <a:srgbClr val="FFFF00"/>
                </a:solidFill>
              </a:rPr>
              <a:t>שמקבלת משתנים </a:t>
            </a:r>
            <a:r>
              <a:rPr lang="he-IL" sz="2800" dirty="0"/>
              <a:t>(אחד או יותר</a:t>
            </a:r>
            <a:r>
              <a:rPr lang="he-IL" sz="2800" dirty="0">
                <a:solidFill>
                  <a:srgbClr val="FFFF00"/>
                </a:solidFill>
              </a:rPr>
              <a:t>) ומחזירה </a:t>
            </a:r>
            <a:r>
              <a:rPr lang="he-IL" sz="2800" dirty="0"/>
              <a:t>ערך.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187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159424"/>
            <a:ext cx="9923862" cy="1404730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6000" dirty="0"/>
              <a:t>קורס </a:t>
            </a:r>
            <a:r>
              <a:rPr lang="en-US" sz="6000" dirty="0"/>
              <a:t>JAVA</a:t>
            </a:r>
            <a:br>
              <a:rPr lang="he-IL" sz="6000" dirty="0"/>
            </a:br>
            <a:r>
              <a:rPr lang="he-IL" sz="3600" dirty="0"/>
              <a:t>בואו נתחיל לכתוב קוד...</a:t>
            </a:r>
          </a:p>
        </p:txBody>
      </p:sp>
      <p:pic>
        <p:nvPicPr>
          <p:cNvPr id="6" name="Picture 4" descr="Target Simple 9240">
            <a:extLst>
              <a:ext uri="{FF2B5EF4-FFF2-40B4-BE49-F238E27FC236}">
                <a16:creationId xmlns:a16="http://schemas.microsoft.com/office/drawing/2014/main" id="{787D52C1-A569-4A67-963E-FC029244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94384" y="-413889"/>
            <a:ext cx="2281817" cy="2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0E577-F3FF-4D87-B94C-0A143EAF5E39}"/>
              </a:ext>
            </a:extLst>
          </p:cNvPr>
          <p:cNvSpPr txBox="1"/>
          <p:nvPr/>
        </p:nvSpPr>
        <p:spPr>
          <a:xfrm>
            <a:off x="311432" y="5848865"/>
            <a:ext cx="600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www.automation.co.il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86DE5-ABDE-40C9-9670-7C4B83A26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81" y="1639752"/>
            <a:ext cx="10077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800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1850</TotalTime>
  <Words>157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Parcel</vt:lpstr>
      <vt:lpstr>קורס JAVA מתודות – מה זה?</vt:lpstr>
      <vt:lpstr>קורס JAVA מתודות – מה זה?</vt:lpstr>
      <vt:lpstr>קורס JAVA מתודות – מה זה?</vt:lpstr>
      <vt:lpstr>קורס JAVA מתודות – מה זה?</vt:lpstr>
      <vt:lpstr>קורס JAVA הפורמט של מתודה</vt:lpstr>
      <vt:lpstr>קורס JAVA הפורמט של מתודה</vt:lpstr>
      <vt:lpstr>קורס JAVA כמה גירסאות של מתודות יש לנו?</vt:lpstr>
      <vt:lpstr>קורס JAVA בואו נתחיל לכתוב קוד...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– General Overview</dc:title>
  <dc:creator>jbt</dc:creator>
  <cp:lastModifiedBy>gal matalon</cp:lastModifiedBy>
  <cp:revision>51</cp:revision>
  <dcterms:created xsi:type="dcterms:W3CDTF">2016-05-17T05:43:36Z</dcterms:created>
  <dcterms:modified xsi:type="dcterms:W3CDTF">2019-04-06T11:26:45Z</dcterms:modified>
</cp:coreProperties>
</file>