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E96-4228-481B-BF90-DA1C92ED4BF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E96-4228-481B-BF90-DA1C92ED4BF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E96-4228-481B-BF90-DA1C92ED4BF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E96-4228-481B-BF90-DA1C92ED4BF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E96-4228-481B-BF90-DA1C92ED4BF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9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E96-4228-481B-BF90-DA1C92ED4BF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E96-4228-481B-BF90-DA1C92ED4BF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E96-4228-481B-BF90-DA1C92ED4BF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5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E96-4228-481B-BF90-DA1C92ED4BF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E96-4228-481B-BF90-DA1C92ED4BF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5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3E96-4228-481B-BF90-DA1C92ED4BF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3E96-4228-481B-BF90-DA1C92ED4BF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" y="1297743"/>
            <a:ext cx="11279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DEFENSE </a:t>
            </a:r>
          </a:p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“My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hatBot Friend”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4040" y="3873906"/>
            <a:ext cx="10757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Lasata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Tuladhar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5-2-410-12-2014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Rabina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Sthapit(5-2-410-25-2014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April 13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,2018                  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Rabince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Shrestha(5-2-410-26-2014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BSC.Csit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7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 College, Khusibu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Scope of AI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7" y="2209800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lobal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e-commerce and digital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mobile phones growing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a rapid pace.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introverts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deal with their insecurities.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teenagers going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ChatBots are going to impact the future of marketing.</a:t>
            </a:r>
          </a:p>
          <a:p>
            <a:r>
              <a:rPr lang="en-US" dirty="0" smtClean="0"/>
              <a:t>AI automations</a:t>
            </a:r>
          </a:p>
          <a:p>
            <a:r>
              <a:rPr lang="en-US" dirty="0" smtClean="0"/>
              <a:t>Familiarize  businesses to put them to good use.</a:t>
            </a:r>
          </a:p>
          <a:p>
            <a:r>
              <a:rPr lang="en-US" dirty="0" smtClean="0"/>
              <a:t>Learn from mistakes.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4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Market Scope of AI ChatBot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Rabina Sthapit</dc:creator>
  <cp:lastModifiedBy>Rabina Sthapit</cp:lastModifiedBy>
  <cp:revision>32</cp:revision>
  <dcterms:created xsi:type="dcterms:W3CDTF">2018-04-11T14:27:50Z</dcterms:created>
  <dcterms:modified xsi:type="dcterms:W3CDTF">2018-04-12T15:34:20Z</dcterms:modified>
</cp:coreProperties>
</file>