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5" r:id="rId5"/>
    <p:sldId id="266" r:id="rId6"/>
    <p:sldId id="259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9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94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7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6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2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EE5A9F-4C3C-4A88-B400-9D902732A1C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94F00F-6888-4031-A979-8807AD39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24583/software-configuration-management-sc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659" y="265361"/>
            <a:ext cx="8689976" cy="25092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	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Presentation by: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				Rabina sthapit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	    			    Sagun maharjan 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SCM? </a:t>
            </a:r>
            <a:endParaRPr 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9304" y="2111598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engineering discipline consisting of standard processes and techniques often used by organizations to manage the changes introduced to its software products.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 identifies individual elements and configurations, tracking changes, and version selection, control, and baselining.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helps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the confusion often caused by miscommunication among team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link between the development, testing and the production servers.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80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>
                <a:latin typeface="Times New Roman" pitchFamily="18" charset="0"/>
                <a:cs typeface="Times New Roman" pitchFamily="18" charset="0"/>
              </a:rPr>
              <a:t>To identify all items that collectively define the software configuration</a:t>
            </a:r>
          </a:p>
          <a:p>
            <a:r>
              <a:rPr lang="en-US" sz="2400" cap="none" dirty="0" smtClean="0">
                <a:latin typeface="Times New Roman" pitchFamily="18" charset="0"/>
                <a:cs typeface="Times New Roman" pitchFamily="18" charset="0"/>
              </a:rPr>
              <a:t>To ensure that all the codes written are compiled and then integrated into a single package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components such as software objects, program code, test data, test output, design documents, and user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manuals.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constructions of different versions of an application.</a:t>
            </a:r>
          </a:p>
          <a:p>
            <a:endParaRPr lang="en-US" cap="none" dirty="0" smtClean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971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22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	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2409" y="1596177"/>
            <a:ext cx="10677592" cy="4840941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for request for changes from customers and developers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out the cost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if and when these changes should be implemented</a:t>
            </a:r>
          </a:p>
          <a:p>
            <a:pPr marL="342900" lvl="2" indent="-342900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management</a:t>
            </a:r>
          </a:p>
          <a:p>
            <a:pPr marL="1257300" lvl="4" indent="-342900">
              <a:buFont typeface="Courier New" panose="02070309020205020404" pitchFamily="49" charset="0"/>
              <a:buChar char="o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the multiple versions of system components</a:t>
            </a:r>
          </a:p>
          <a:p>
            <a:pPr marL="1257300" lvl="4" indent="-342900">
              <a:buFont typeface="Courier New" panose="02070309020205020404" pitchFamily="49" charset="0"/>
              <a:buChar char="o"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don't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with each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marL="1257300" lvl="8" indent="-342900">
              <a:buFont typeface="Courier New" panose="02070309020205020404" pitchFamily="49" charset="0"/>
              <a:buChar char="o"/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1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02660"/>
            <a:ext cx="10363826" cy="4688540"/>
          </a:xfrm>
        </p:spPr>
        <p:txBody>
          <a:bodyPr>
            <a:normAutofit/>
          </a:bodyPr>
          <a:lstStyle/>
          <a:p>
            <a:pPr marL="342900" lvl="4" indent="-342900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building</a:t>
            </a:r>
          </a:p>
          <a:p>
            <a:pPr marL="1257300" lvl="6" indent="-342900">
              <a:buFont typeface="Courier New" panose="02070309020205020404" pitchFamily="49" charset="0"/>
              <a:buChar char="o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program components and data together to create executable system</a:t>
            </a:r>
          </a:p>
          <a:p>
            <a:pPr marL="1257300" lvl="6" indent="-342900">
              <a:buFont typeface="Courier New" panose="02070309020205020404" pitchFamily="49" charset="0"/>
              <a:buChar char="o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6" indent="-342900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management</a:t>
            </a:r>
          </a:p>
          <a:p>
            <a:pPr marL="1257300" lvl="8" indent="-342900">
              <a:buFont typeface="Courier New" panose="02070309020205020404" pitchFamily="49" charset="0"/>
              <a:buChar char="o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software for external release </a:t>
            </a:r>
          </a:p>
          <a:p>
            <a:pPr marL="1257300" lvl="8" indent="-342900">
              <a:buFont typeface="Courier New" panose="02070309020205020404" pitchFamily="49" charset="0"/>
              <a:buChar char="o"/>
            </a:pPr>
            <a:r>
              <a:rPr lang="en-US" sz="24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of system versions made available for customer use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51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redundant work.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management of simultaneous updates.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Avoids configuration-related problems.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team coordination.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building management; managing tools used in builds.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tracking: it ensures that every defect has traceability back to its source.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GOOGLECODE</a:t>
            </a:r>
          </a:p>
        </p:txBody>
      </p:sp>
    </p:spTree>
    <p:extLst>
      <p:ext uri="{BB962C8B-B14F-4D97-AF65-F5344CB8AC3E}">
        <p14:creationId xmlns:p14="http://schemas.microsoft.com/office/powerpoint/2010/main" val="330191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u="sng" cap="none" dirty="0" smtClean="0">
                <a:hlinkClick r:id="rId2"/>
              </a:rPr>
              <a:t>https://www.techopedia.com/definition/24583/software-configuration-management-scm</a:t>
            </a:r>
            <a:endParaRPr lang="en-US" i="1" u="sng" cap="none" dirty="0" smtClean="0"/>
          </a:p>
          <a:p>
            <a:r>
              <a:rPr lang="en-US" i="1" u="sng" cap="none" dirty="0"/>
              <a:t>https://www.slideshare.net/fdgiraldo/software-configuration-management-13961917</a:t>
            </a:r>
          </a:p>
        </p:txBody>
      </p:sp>
    </p:spTree>
    <p:extLst>
      <p:ext uri="{BB962C8B-B14F-4D97-AF65-F5344CB8AC3E}">
        <p14:creationId xmlns:p14="http://schemas.microsoft.com/office/powerpoint/2010/main" val="41617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67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47</TotalTime>
  <Words>280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Times New Roman</vt:lpstr>
      <vt:lpstr>Tw Cen MT</vt:lpstr>
      <vt:lpstr>Droplet</vt:lpstr>
      <vt:lpstr>SOFTWARE CONFIGURATION MANAGEMENT</vt:lpstr>
      <vt:lpstr>WHAT IS SCM? </vt:lpstr>
      <vt:lpstr>OBJECTIVES</vt:lpstr>
      <vt:lpstr>Activities </vt:lpstr>
      <vt:lpstr>PowerPoint Presentation</vt:lpstr>
      <vt:lpstr>ADVANTAGES</vt:lpstr>
      <vt:lpstr>Tools  </vt:lpstr>
      <vt:lpstr>References</vt:lpstr>
      <vt:lpstr>Any 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CONFIGURATION MANAGEMENT</dc:title>
  <dc:creator>Rabina Sthapit</dc:creator>
  <cp:lastModifiedBy>Rabina Sthapit</cp:lastModifiedBy>
  <cp:revision>24</cp:revision>
  <dcterms:created xsi:type="dcterms:W3CDTF">2018-06-18T08:05:21Z</dcterms:created>
  <dcterms:modified xsi:type="dcterms:W3CDTF">2018-06-19T23:51:37Z</dcterms:modified>
</cp:coreProperties>
</file>