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fc96c1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5fc96c10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fc96c10d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fc96c10d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fc96c10d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fc96c10d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fc96c10da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fc96c10d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fc96c10d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fc96c10d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fc96c10d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fc96c10d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fc96c10d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fc96c10d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fc96c10d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fc96c10d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fc96c10d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5fc96c10da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fc96c10d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fc96c10d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fc96c10d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fc96c10d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fc96c10d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fc96c10d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fc96c10d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fc96c10d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fc96c10d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fc96c10d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fc96c10d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fc96c10d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fc96c10d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fc96c10d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5132652" y="3240850"/>
            <a:ext cx="3547800" cy="12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600" u="none" cap="none" strike="noStrike">
                <a:solidFill>
                  <a:srgbClr val="2437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Project –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437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Sales Analysis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68100" y="805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for orders not delivered for the 4 states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50" y="1519075"/>
            <a:ext cx="7733875" cy="26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926800"/>
            <a:ext cx="71565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analysing the root caused for the trends in the </a:t>
            </a:r>
            <a:r>
              <a:rPr lang="en"/>
              <a:t>following</a:t>
            </a:r>
            <a:r>
              <a:rPr lang="en"/>
              <a:t> states, we </a:t>
            </a:r>
            <a:r>
              <a:rPr lang="en"/>
              <a:t>identify</a:t>
            </a:r>
            <a:r>
              <a:rPr lang="en"/>
              <a:t> the top cities setting up the trends.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see that No Branco is the city that sets the trend for AC in terms of maximum number of orders and also delayed orders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Porto Velho sets the trend for AC in terms of max number of orders and delayed 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that rio de janeiro is the city that sets the trend for RJ in terms of maximum number of orders and also delayed 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Sao Paulo sets the trend for AC in terms of max number of orders and delayed 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405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6245800" y="1000275"/>
            <a:ext cx="257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Percentage of delayed orders in cities over  the states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1500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627900" y="1382350"/>
            <a:ext cx="218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Percentage of orders made by cities out of all the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cities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the state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865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0" y="823925"/>
            <a:ext cx="4329925" cy="41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25" y="823925"/>
            <a:ext cx="4329926" cy="41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2439600" y="1984875"/>
            <a:ext cx="6245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1" sz="5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295171" y="1637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"/>
              <a:t>DATA OVERVIEW</a:t>
            </a:r>
            <a:endParaRPr/>
          </a:p>
        </p:txBody>
      </p:sp>
      <p:pic>
        <p:nvPicPr>
          <p:cNvPr descr="8 Key Components of Ecommerce Website Success | SaM Solutions"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430" y="1637"/>
            <a:ext cx="1568053" cy="8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175" y="930100"/>
            <a:ext cx="8436075" cy="40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62900" y="438900"/>
            <a:ext cx="6995100" cy="59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984750" y="1485225"/>
            <a:ext cx="6995100" cy="3246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wentieth Century"/>
                <a:ea typeface="Twentieth Century"/>
                <a:cs typeface="Twentieth Century"/>
                <a:sym typeface="Twentieth Century"/>
              </a:rPr>
              <a:t>To analyse a Brazilian E-commerce store and understand how their sales trend across different states over the years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●"/>
            </a:pPr>
            <a:r>
              <a:rPr lang="en" sz="1800">
                <a:latin typeface="Twentieth Century"/>
                <a:ea typeface="Twentieth Century"/>
                <a:cs typeface="Twentieth Century"/>
                <a:sym typeface="Twentieth Century"/>
              </a:rPr>
              <a:t>Three years 2016-2018 have been provided for the analysis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●"/>
            </a:pPr>
            <a:r>
              <a:rPr lang="en" sz="1800">
                <a:latin typeface="Twentieth Century"/>
                <a:ea typeface="Twentieth Century"/>
                <a:cs typeface="Twentieth Century"/>
                <a:sym typeface="Twentieth Century"/>
              </a:rPr>
              <a:t>In 2016, customers across 21 states used the ecommerce store which increased to 27 states by the year 2017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●"/>
            </a:pPr>
            <a:r>
              <a:rPr lang="en" sz="1800">
                <a:latin typeface="Twentieth Century"/>
                <a:ea typeface="Twentieth Century"/>
                <a:cs typeface="Twentieth Century"/>
                <a:sym typeface="Twentieth Century"/>
              </a:rPr>
              <a:t>There are many sellers who sell their products across different states.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●"/>
            </a:pPr>
            <a:r>
              <a:rPr lang="en" sz="1800">
                <a:latin typeface="Twentieth Century"/>
                <a:ea typeface="Twentieth Century"/>
                <a:cs typeface="Twentieth Century"/>
                <a:sym typeface="Twentieth Century"/>
              </a:rPr>
              <a:t>Most of the product prices include shipping charges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768096" y="1332425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First we create different metrics like orders placed and customer acquisition to understand the trends across the years for different states.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We identified the top 2 states with increasing and </a:t>
            </a:r>
            <a:r>
              <a:rPr lang="en" sz="1700"/>
              <a:t>decreasing</a:t>
            </a:r>
            <a:r>
              <a:rPr lang="en" sz="1700"/>
              <a:t> trends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The states with increasing trend were RJ and SP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The states with decreasing trend were RO and AC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To understand the reason </a:t>
            </a:r>
            <a:r>
              <a:rPr lang="en" sz="1700"/>
              <a:t>behind</a:t>
            </a:r>
            <a:r>
              <a:rPr lang="en" sz="1700"/>
              <a:t> the following trends we analysed the reviews received, category level sales and delay percentage for shipping as well as delivery.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We further identify the cities that </a:t>
            </a:r>
            <a:r>
              <a:rPr lang="en" sz="1700"/>
              <a:t>contribute</a:t>
            </a:r>
            <a:r>
              <a:rPr lang="en" sz="1700"/>
              <a:t> the most in setting up the trends for the states mentioned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768100" y="236095"/>
            <a:ext cx="7290000" cy="558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different metrics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307599"/>
            <a:ext cx="3019400" cy="363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500" y="1307597"/>
            <a:ext cx="2895600" cy="363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837775" y="823925"/>
            <a:ext cx="27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 trend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173025" y="926800"/>
            <a:ext cx="27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 acquisition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558575" y="236100"/>
            <a:ext cx="80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average reviews received from the 4 states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across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years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75" y="788700"/>
            <a:ext cx="30956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235250" y="236100"/>
            <a:ext cx="85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Category level orders placed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1325"/>
            <a:ext cx="3305175" cy="35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475" y="1191325"/>
            <a:ext cx="3400425" cy="35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323425" y="721050"/>
            <a:ext cx="20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452925" y="809225"/>
            <a:ext cx="21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RJ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396900" y="236100"/>
            <a:ext cx="60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Category level order placed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0" y="1405925"/>
            <a:ext cx="4124325" cy="3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5925"/>
            <a:ext cx="3895725" cy="3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279325" y="912100"/>
            <a:ext cx="70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805625" y="912100"/>
            <a:ext cx="20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98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for orders delivered for the 4 states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975" y="1724800"/>
            <a:ext cx="7611950" cy="2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