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256" r:id="rId2"/>
    <p:sldId id="258" r:id="rId3"/>
    <p:sldId id="266" r:id="rId4"/>
    <p:sldId id="257" r:id="rId5"/>
    <p:sldId id="259" r:id="rId6"/>
    <p:sldId id="262" r:id="rId7"/>
    <p:sldId id="260" r:id="rId8"/>
    <p:sldId id="264" r:id="rId9"/>
    <p:sldId id="268" r:id="rId10"/>
    <p:sldId id="267"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4C"/>
    <a:srgbClr val="1D3A00"/>
    <a:srgbClr val="F2CD44"/>
    <a:srgbClr val="D3A90F"/>
    <a:srgbClr val="5EEC3C"/>
    <a:srgbClr val="990099"/>
    <a:srgbClr val="CC0099"/>
    <a:srgbClr val="FE9202"/>
    <a:srgbClr val="007033"/>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54" autoAdjust="0"/>
  </p:normalViewPr>
  <p:slideViewPr>
    <p:cSldViewPr>
      <p:cViewPr varScale="1">
        <p:scale>
          <a:sx n="86" d="100"/>
          <a:sy n="86" d="100"/>
        </p:scale>
        <p:origin x="936" y="6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1887991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1887991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Increase revenues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One of the most impressive advantages of using search engines is boosting sales for online merchants. With different recommendation engines such as recommended for you, who bought this item also bought, related products, best sellers, and so on, online stores can offer web browsers more choices when they are shopping. Consequently, these methods pay the way to the increase in numbers of items as well as the average value per order. One noticeable example of successful online enterprises when applying product recommendation engines is Amazon. Statistics in 2015 have showed that 35% of Amazon total revenues come from the positive effects of recommendation engines that this giant online merchant used.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2.</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Create customer satisfaction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Product recommendation engines perform a really good job in creating a sense of satisfaction among consumers during and even after their searching session. When they enter keywords to look for their desire products, the algorithms will analyze based on several criteria such as keywords, previous purchase,… to figure out customer tastes and preferences. Therefore, visitors can receive appropriate suggestion when they are shopping. Even when they finish purchasing a product, shop admins can also send recommendations to shopping doers via their emails or their next shopping sessions. The proper suggestions at the right time and right place make web browsers easier to find out what they want. This is the way product recommendation engines generate customer retention for all their visitors.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3. Personalize individual interest</a:t>
            </a:r>
            <a:r>
              <a:rPr lang="en-US" sz="1200" b="0" i="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Product recommendation engines provide suggestions not only based on customer tastes and references but also the opinions from other people. It means that a user can take other products purchased by other people into their consideration. Besides, their own opinions about one product via rating or commenting will be recorded to set up their own storage of data. As a result, buyers will receive suggestions individually that make them feel they are given special care and attention.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4: Provide Reports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This function is integral to a personalization system. In other words, it is the determining factor that directly affects the decision of consumers. By offering them the accurate and the most up-to-date report, the system forces them to make solid decisions about their purchases. In other words, consumers can easily manage their orders thanks to report system.</a:t>
            </a:r>
          </a:p>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599767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1604867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3935089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3935089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39350891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35011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601669" y="2877160"/>
            <a:ext cx="8398775" cy="1374345"/>
          </a:xfrm>
        </p:spPr>
        <p:txBody>
          <a:bodyPr>
            <a:normAutofit/>
          </a:bodyPr>
          <a:lstStyle>
            <a:lvl1pPr marL="0" indent="0" algn="l">
              <a:buNone/>
              <a:defRPr sz="2800" b="0" i="0">
                <a:solidFill>
                  <a:srgbClr val="F2CD4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endParaRPr lang="en-US" dirty="0" smtClean="0"/>
          </a:p>
          <a:p>
            <a:r>
              <a:rPr lang="en-US" dirty="0" smtClean="0"/>
              <a:t>Master </a:t>
            </a:r>
            <a:r>
              <a:rPr lang="en-US" dirty="0"/>
              <a:t>subtitle style</a:t>
            </a:r>
          </a:p>
        </p:txBody>
      </p:sp>
      <p:sp>
        <p:nvSpPr>
          <p:cNvPr id="4" name="Date Placeholder 3"/>
          <p:cNvSpPr>
            <a:spLocks noGrp="1"/>
          </p:cNvSpPr>
          <p:nvPr>
            <p:ph type="dt" sz="half" idx="10"/>
          </p:nvPr>
        </p:nvSpPr>
        <p:spPr/>
        <p:txBody>
          <a:bodyPr/>
          <a:lstStyle/>
          <a:p>
            <a:fld id="{061BD58A-3E33-40F5-A059-5FDD1FBCA46A}" type="datetime3">
              <a:rPr lang="en-US" smtClean="0"/>
              <a:t>6 March 2019</a:t>
            </a:fld>
            <a:endParaRPr lang="en-US"/>
          </a:p>
        </p:txBody>
      </p:sp>
      <p:sp>
        <p:nvSpPr>
          <p:cNvPr id="5" name="Footer Placeholder 4"/>
          <p:cNvSpPr>
            <a:spLocks noGrp="1"/>
          </p:cNvSpPr>
          <p:nvPr>
            <p:ph type="ftr" sz="quarter" idx="11"/>
          </p:nvPr>
        </p:nvSpPr>
        <p:spPr/>
        <p:txBody>
          <a:bodyPr/>
          <a:lstStyle/>
          <a:p>
            <a:r>
              <a:rPr lang="en-US" smtClean="0"/>
              <a:t>Rabindra Panigrahy</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A4B901-8D12-4D70-99A4-35724664CAC8}" type="datetime3">
              <a:rPr lang="en-US" smtClean="0"/>
              <a:t>6 March 2019</a:t>
            </a:fld>
            <a:endParaRPr lang="en-US"/>
          </a:p>
        </p:txBody>
      </p:sp>
      <p:sp>
        <p:nvSpPr>
          <p:cNvPr id="6" name="Footer Placeholder 5"/>
          <p:cNvSpPr>
            <a:spLocks noGrp="1"/>
          </p:cNvSpPr>
          <p:nvPr>
            <p:ph type="ftr" sz="quarter" idx="11"/>
          </p:nvPr>
        </p:nvSpPr>
        <p:spPr/>
        <p:txBody>
          <a:bodyPr/>
          <a:lstStyle/>
          <a:p>
            <a:r>
              <a:rPr lang="en-US" smtClean="0"/>
              <a:t>Rabindra Panigrahy</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40923-DC50-4C97-A797-80CA438AED15}" type="datetime3">
              <a:rPr lang="en-US" smtClean="0"/>
              <a:t>6 March 2019</a:t>
            </a:fld>
            <a:endParaRPr lang="en-US"/>
          </a:p>
        </p:txBody>
      </p:sp>
      <p:sp>
        <p:nvSpPr>
          <p:cNvPr id="5" name="Footer Placeholder 4"/>
          <p:cNvSpPr>
            <a:spLocks noGrp="1"/>
          </p:cNvSpPr>
          <p:nvPr>
            <p:ph type="ftr" sz="quarter" idx="11"/>
          </p:nvPr>
        </p:nvSpPr>
        <p:spPr/>
        <p:txBody>
          <a:bodyPr/>
          <a:lstStyle/>
          <a:p>
            <a:r>
              <a:rPr lang="en-US" smtClean="0"/>
              <a:t>Rabindra Panigrahy</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AE6D7B-9A35-48D7-96A5-13A39AF5FEA9}" type="datetime3">
              <a:rPr lang="en-US" smtClean="0"/>
              <a:t>6 March 2019</a:t>
            </a:fld>
            <a:endParaRPr lang="en-US"/>
          </a:p>
        </p:txBody>
      </p:sp>
      <p:sp>
        <p:nvSpPr>
          <p:cNvPr id="5" name="Footer Placeholder 4"/>
          <p:cNvSpPr>
            <a:spLocks noGrp="1"/>
          </p:cNvSpPr>
          <p:nvPr>
            <p:ph type="ftr" sz="quarter" idx="11"/>
          </p:nvPr>
        </p:nvSpPr>
        <p:spPr/>
        <p:txBody>
          <a:bodyPr/>
          <a:lstStyle/>
          <a:p>
            <a:r>
              <a:rPr lang="en-US" smtClean="0"/>
              <a:t>Rabindra Panigrahy</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1"/>
          </a:xfrm>
        </p:spPr>
        <p:txBody>
          <a:bodyPr>
            <a:normAutofit/>
          </a:bodyPr>
          <a:lstStyle>
            <a:lvl1pPr algn="l">
              <a:defRPr sz="3600" baseline="0">
                <a:solidFill>
                  <a:srgbClr val="F2CD4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bg2">
                    <a:lumMod val="10000"/>
                  </a:schemeClr>
                </a:solidFill>
              </a:defRPr>
            </a:lvl1pPr>
            <a:lvl2pPr algn="l">
              <a:defRPr>
                <a:solidFill>
                  <a:schemeClr val="bg2">
                    <a:lumMod val="10000"/>
                  </a:schemeClr>
                </a:solidFill>
              </a:defRPr>
            </a:lvl2pPr>
            <a:lvl3pPr algn="l">
              <a:defRPr>
                <a:solidFill>
                  <a:schemeClr val="bg2">
                    <a:lumMod val="10000"/>
                  </a:schemeClr>
                </a:solidFill>
              </a:defRPr>
            </a:lvl3pPr>
            <a:lvl4pPr algn="l">
              <a:defRPr>
                <a:solidFill>
                  <a:schemeClr val="bg2">
                    <a:lumMod val="10000"/>
                  </a:schemeClr>
                </a:solidFill>
              </a:defRPr>
            </a:lvl4pPr>
            <a:lvl5pPr algn="l">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A46358E-B5EC-436E-B94C-62D3FFD13D2D}" type="datetime3">
              <a:rPr lang="en-US" smtClean="0"/>
              <a:t>6 March 2019</a:t>
            </a:fld>
            <a:endParaRPr lang="en-US"/>
          </a:p>
        </p:txBody>
      </p:sp>
      <p:sp>
        <p:nvSpPr>
          <p:cNvPr id="5" name="Footer Placeholder 4"/>
          <p:cNvSpPr>
            <a:spLocks noGrp="1"/>
          </p:cNvSpPr>
          <p:nvPr>
            <p:ph type="ftr" sz="quarter" idx="11"/>
          </p:nvPr>
        </p:nvSpPr>
        <p:spPr/>
        <p:txBody>
          <a:bodyPr/>
          <a:lstStyle/>
          <a:p>
            <a:r>
              <a:rPr lang="en-US" smtClean="0"/>
              <a:t>Rabindra Panigrahy</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044700"/>
            <a:ext cx="6260906" cy="3511061"/>
          </a:xfrm>
        </p:spPr>
        <p:txBody>
          <a:bodyPr/>
          <a:lstStyle>
            <a:lvl1pPr>
              <a:defRPr sz="2800">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924570-A6B0-4EB5-AD1D-7E37475BDF12}" type="datetime3">
              <a:rPr lang="en-US" smtClean="0"/>
              <a:t>6 March 2019</a:t>
            </a:fld>
            <a:endParaRPr lang="en-US"/>
          </a:p>
        </p:txBody>
      </p:sp>
      <p:sp>
        <p:nvSpPr>
          <p:cNvPr id="5" name="Footer Placeholder 4"/>
          <p:cNvSpPr>
            <a:spLocks noGrp="1"/>
          </p:cNvSpPr>
          <p:nvPr>
            <p:ph type="ftr" sz="quarter" idx="11"/>
          </p:nvPr>
        </p:nvSpPr>
        <p:spPr/>
        <p:txBody>
          <a:bodyPr/>
          <a:lstStyle/>
          <a:p>
            <a:r>
              <a:rPr lang="en-US" smtClean="0"/>
              <a:t>Rabindra Panigrahy</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F3FFC8-1E36-4986-9FD5-2DBCB618C8AE}" type="datetime3">
              <a:rPr lang="en-US" smtClean="0"/>
              <a:t>6 March 2019</a:t>
            </a:fld>
            <a:endParaRPr lang="en-US"/>
          </a:p>
        </p:txBody>
      </p:sp>
      <p:sp>
        <p:nvSpPr>
          <p:cNvPr id="5" name="Footer Placeholder 4"/>
          <p:cNvSpPr>
            <a:spLocks noGrp="1"/>
          </p:cNvSpPr>
          <p:nvPr>
            <p:ph type="ftr" sz="quarter" idx="11"/>
          </p:nvPr>
        </p:nvSpPr>
        <p:spPr/>
        <p:txBody>
          <a:bodyPr/>
          <a:lstStyle/>
          <a:p>
            <a:r>
              <a:rPr lang="en-US" smtClean="0"/>
              <a:t>Rabindra Panigrahy</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B44734-66EA-4853-81A2-C176D2C97112}" type="datetime3">
              <a:rPr lang="en-US" smtClean="0"/>
              <a:t>6 March 2019</a:t>
            </a:fld>
            <a:endParaRPr lang="en-US"/>
          </a:p>
        </p:txBody>
      </p:sp>
      <p:sp>
        <p:nvSpPr>
          <p:cNvPr id="6" name="Footer Placeholder 5"/>
          <p:cNvSpPr>
            <a:spLocks noGrp="1"/>
          </p:cNvSpPr>
          <p:nvPr>
            <p:ph type="ftr" sz="quarter" idx="11"/>
          </p:nvPr>
        </p:nvSpPr>
        <p:spPr/>
        <p:txBody>
          <a:bodyPr/>
          <a:lstStyle/>
          <a:p>
            <a:r>
              <a:rPr lang="en-US" smtClean="0"/>
              <a:t>Rabindra Panigrahy</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433880"/>
            <a:ext cx="8093365" cy="610820"/>
          </a:xfrm>
        </p:spPr>
        <p:txBody>
          <a:bodyPr>
            <a:normAutofit/>
          </a:bodyPr>
          <a:lstStyle>
            <a:lvl1pPr algn="l">
              <a:defRPr sz="3600" baseline="0">
                <a:solidFill>
                  <a:srgbClr val="F2CD4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DD14C09-7418-4BA7-BE55-61175E1D4119}" type="datetime3">
              <a:rPr lang="en-US" smtClean="0"/>
              <a:t>6 March 2019</a:t>
            </a:fld>
            <a:endParaRPr lang="en-US"/>
          </a:p>
        </p:txBody>
      </p:sp>
      <p:sp>
        <p:nvSpPr>
          <p:cNvPr id="8" name="Footer Placeholder 7"/>
          <p:cNvSpPr>
            <a:spLocks noGrp="1"/>
          </p:cNvSpPr>
          <p:nvPr>
            <p:ph type="ftr" sz="quarter" idx="11"/>
          </p:nvPr>
        </p:nvSpPr>
        <p:spPr/>
        <p:txBody>
          <a:bodyPr/>
          <a:lstStyle/>
          <a:p>
            <a:r>
              <a:rPr lang="en-US" smtClean="0"/>
              <a:t>Rabindra Panigrahy</a:t>
            </a:r>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2360E2-E5F4-4F75-92CA-22E2D8D27B0A}" type="datetime3">
              <a:rPr lang="en-US" smtClean="0"/>
              <a:t>6 March 2019</a:t>
            </a:fld>
            <a:endParaRPr lang="en-US"/>
          </a:p>
        </p:txBody>
      </p:sp>
      <p:sp>
        <p:nvSpPr>
          <p:cNvPr id="4" name="Footer Placeholder 3"/>
          <p:cNvSpPr>
            <a:spLocks noGrp="1"/>
          </p:cNvSpPr>
          <p:nvPr>
            <p:ph type="ftr" sz="quarter" idx="11"/>
          </p:nvPr>
        </p:nvSpPr>
        <p:spPr/>
        <p:txBody>
          <a:bodyPr/>
          <a:lstStyle/>
          <a:p>
            <a:r>
              <a:rPr lang="en-US" smtClean="0"/>
              <a:t>Rabindra Panigrahy</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D8473C-5993-48C0-8785-2C671A975828}" type="datetime3">
              <a:rPr lang="en-US" smtClean="0"/>
              <a:t>6 March 2019</a:t>
            </a:fld>
            <a:endParaRPr lang="en-US"/>
          </a:p>
        </p:txBody>
      </p:sp>
      <p:sp>
        <p:nvSpPr>
          <p:cNvPr id="3" name="Footer Placeholder 2"/>
          <p:cNvSpPr>
            <a:spLocks noGrp="1"/>
          </p:cNvSpPr>
          <p:nvPr>
            <p:ph type="ftr" sz="quarter" idx="11"/>
          </p:nvPr>
        </p:nvSpPr>
        <p:spPr/>
        <p:txBody>
          <a:bodyPr/>
          <a:lstStyle/>
          <a:p>
            <a:r>
              <a:rPr lang="en-US" smtClean="0"/>
              <a:t>Rabindra Panigrahy</a:t>
            </a:r>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A34950-C7E4-47DC-9AF6-5DCE1FF5FB0C}" type="datetime3">
              <a:rPr lang="en-US" smtClean="0"/>
              <a:t>6 March 2019</a:t>
            </a:fld>
            <a:endParaRPr lang="en-US"/>
          </a:p>
        </p:txBody>
      </p:sp>
      <p:sp>
        <p:nvSpPr>
          <p:cNvPr id="6" name="Footer Placeholder 5"/>
          <p:cNvSpPr>
            <a:spLocks noGrp="1"/>
          </p:cNvSpPr>
          <p:nvPr>
            <p:ph type="ftr" sz="quarter" idx="11"/>
          </p:nvPr>
        </p:nvSpPr>
        <p:spPr/>
        <p:txBody>
          <a:bodyPr/>
          <a:lstStyle/>
          <a:p>
            <a:r>
              <a:rPr lang="en-US" smtClean="0"/>
              <a:t>Rabindra Panigrahy</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ED3E6CD-CD61-479D-A0A9-3407F2C89B60}" type="datetime3">
              <a:rPr lang="en-US" smtClean="0"/>
              <a:t>6 March 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Rabindra Panigrahy</a:t>
            </a:r>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
        <p:nvSpPr>
          <p:cNvPr id="9" name="MSIPCMContentMarking" descr="{&quot;HashCode&quot;:-1512156653,&quot;Placement&quot;:&quot;Footer&quot;}"/>
          <p:cNvSpPr txBox="1"/>
          <p:nvPr userDrawn="1"/>
        </p:nvSpPr>
        <p:spPr>
          <a:xfrm>
            <a:off x="0" y="4915336"/>
            <a:ext cx="1569683" cy="228163"/>
          </a:xfrm>
          <a:prstGeom prst="rect">
            <a:avLst/>
          </a:prstGeom>
          <a:noFill/>
        </p:spPr>
        <p:txBody>
          <a:bodyPr vert="horz" wrap="square" lIns="0" tIns="0" rIns="0" bIns="0" rtlCol="0" anchor="ctr" anchorCtr="1">
            <a:spAutoFit/>
          </a:bodyPr>
          <a:lstStyle/>
          <a:p>
            <a:pPr algn="l">
              <a:spcBef>
                <a:spcPts val="0"/>
              </a:spcBef>
              <a:spcAft>
                <a:spcPts val="0"/>
              </a:spcAft>
            </a:pPr>
            <a:r>
              <a:rPr lang="en-IN" sz="800" smtClean="0">
                <a:solidFill>
                  <a:srgbClr val="000000"/>
                </a:solidFill>
                <a:latin typeface="Calibri" panose="020F0502020204030204" pitchFamily="34" charset="0"/>
              </a:rPr>
              <a:t>Classified as Highly Confidential</a:t>
            </a:r>
            <a:endParaRPr lang="en-IN" sz="800">
              <a:solidFill>
                <a:srgbClr val="000000"/>
              </a:solidFill>
              <a:latin typeface="Calibri" panose="020F0502020204030204" pitchFamily="34" charset="0"/>
            </a:endParaRP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50110"/>
            <a:ext cx="5030115" cy="1374345"/>
          </a:xfrm>
        </p:spPr>
        <p:txBody>
          <a:bodyPr/>
          <a:lstStyle/>
          <a:p>
            <a:r>
              <a:rPr lang="en-US" dirty="0" smtClean="0"/>
              <a:t>Recommendation Engine</a:t>
            </a:r>
            <a:endParaRPr lang="en-US" dirty="0"/>
          </a:p>
        </p:txBody>
      </p:sp>
      <p:sp>
        <p:nvSpPr>
          <p:cNvPr id="3" name="Subtitle 2"/>
          <p:cNvSpPr>
            <a:spLocks noGrp="1"/>
          </p:cNvSpPr>
          <p:nvPr>
            <p:ph type="subTitle" idx="1"/>
          </p:nvPr>
        </p:nvSpPr>
        <p:spPr>
          <a:xfrm>
            <a:off x="-9150" y="3182570"/>
            <a:ext cx="5802790" cy="1374345"/>
          </a:xfrm>
        </p:spPr>
        <p:txBody>
          <a:bodyPr>
            <a:normAutofit/>
          </a:bodyPr>
          <a:lstStyle/>
          <a:p>
            <a:r>
              <a:rPr lang="en-US" sz="2400" dirty="0" smtClean="0"/>
              <a:t>Intelligence Recommender System</a:t>
            </a:r>
          </a:p>
          <a:p>
            <a:r>
              <a:rPr lang="en-US" dirty="0"/>
              <a:t> </a:t>
            </a:r>
            <a:r>
              <a:rPr lang="en-US" dirty="0" smtClean="0"/>
              <a:t>		</a:t>
            </a:r>
            <a:endParaRPr lang="en-US" sz="1600" dirty="0"/>
          </a:p>
        </p:txBody>
      </p:sp>
      <p:sp>
        <p:nvSpPr>
          <p:cNvPr id="8" name="Date Placeholder 7"/>
          <p:cNvSpPr>
            <a:spLocks noGrp="1"/>
          </p:cNvSpPr>
          <p:nvPr>
            <p:ph type="dt" sz="half" idx="10"/>
          </p:nvPr>
        </p:nvSpPr>
        <p:spPr/>
        <p:txBody>
          <a:bodyPr/>
          <a:lstStyle/>
          <a:p>
            <a:fld id="{ADD9BADB-D0C6-41E6-99AE-9EA7D0E51C6D}" type="datetime3">
              <a:rPr lang="en-US" sz="1600" smtClean="0">
                <a:solidFill>
                  <a:srgbClr val="003F4C"/>
                </a:solidFill>
              </a:rPr>
              <a:t>6 March 2019</a:t>
            </a:fld>
            <a:endParaRPr lang="en-US" sz="1600" dirty="0">
              <a:solidFill>
                <a:srgbClr val="003F4C"/>
              </a:solidFill>
            </a:endParaRPr>
          </a:p>
        </p:txBody>
      </p:sp>
      <p:sp>
        <p:nvSpPr>
          <p:cNvPr id="9" name="Footer Placeholder 8"/>
          <p:cNvSpPr>
            <a:spLocks noGrp="1"/>
          </p:cNvSpPr>
          <p:nvPr>
            <p:ph type="ftr" sz="quarter" idx="11"/>
          </p:nvPr>
        </p:nvSpPr>
        <p:spPr/>
        <p:txBody>
          <a:bodyPr/>
          <a:lstStyle/>
          <a:p>
            <a:r>
              <a:rPr lang="en-US" sz="1800" dirty="0" smtClean="0">
                <a:solidFill>
                  <a:srgbClr val="1D3A00"/>
                </a:solidFill>
              </a:rPr>
              <a:t>Rabindra Panigrahy</a:t>
            </a:r>
            <a:endParaRPr lang="en-US" sz="1800" dirty="0">
              <a:solidFill>
                <a:srgbClr val="1D3A00"/>
              </a:solidFill>
            </a:endParaRPr>
          </a:p>
        </p:txBody>
      </p:sp>
      <p:sp>
        <p:nvSpPr>
          <p:cNvPr id="10" name="Slide Number Placeholder 9"/>
          <p:cNvSpPr>
            <a:spLocks noGrp="1"/>
          </p:cNvSpPr>
          <p:nvPr>
            <p:ph type="sldNum" sz="quarter" idx="12"/>
          </p:nvPr>
        </p:nvSpPr>
        <p:spPr/>
        <p:txBody>
          <a:bodyPr/>
          <a:lstStyle/>
          <a:p>
            <a:fld id="{B82CCC60-E8CD-4174-8B1A-7DF615B22EEF}" type="slidenum">
              <a:rPr lang="en-US" smtClean="0"/>
              <a:pPr/>
              <a:t>1</a:t>
            </a:fld>
            <a:endParaRPr lang="en-US"/>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smtClean="0"/>
              <a:t>			Thank You</a:t>
            </a:r>
            <a:r>
              <a:rPr lang="en-US" sz="2400" dirty="0" smtClean="0"/>
              <a:t> !!</a:t>
            </a:r>
            <a:endParaRPr lang="en-US" dirty="0"/>
          </a:p>
        </p:txBody>
      </p:sp>
      <p:sp>
        <p:nvSpPr>
          <p:cNvPr id="3" name="Content Placeholder 2"/>
          <p:cNvSpPr>
            <a:spLocks noGrp="1"/>
          </p:cNvSpPr>
          <p:nvPr>
            <p:ph idx="1"/>
          </p:nvPr>
        </p:nvSpPr>
        <p:spPr>
          <a:xfrm>
            <a:off x="448966" y="1350110"/>
            <a:ext cx="8246070" cy="3359509"/>
          </a:xfrm>
        </p:spPr>
        <p:txBody>
          <a:bodyPr/>
          <a:lstStyle/>
          <a:p>
            <a:pPr marL="0" indent="0">
              <a:buNone/>
            </a:pPr>
            <a:endParaRPr lang="en-US" dirty="0"/>
          </a:p>
          <a:p>
            <a:pPr marL="0" indent="0">
              <a:buNone/>
            </a:pPr>
            <a:endParaRPr lang="en-US" dirty="0"/>
          </a:p>
        </p:txBody>
      </p:sp>
      <p:sp>
        <p:nvSpPr>
          <p:cNvPr id="4" name="Date Placeholder 3"/>
          <p:cNvSpPr>
            <a:spLocks noGrp="1"/>
          </p:cNvSpPr>
          <p:nvPr>
            <p:ph type="dt" sz="half" idx="10"/>
          </p:nvPr>
        </p:nvSpPr>
        <p:spPr>
          <a:xfrm>
            <a:off x="0" y="4767263"/>
            <a:ext cx="1517900" cy="273844"/>
          </a:xfrm>
        </p:spPr>
        <p:txBody>
          <a:bodyPr/>
          <a:lstStyle/>
          <a:p>
            <a:fld id="{CFEAE124-10DC-42B7-A9A9-50E737696E45}" type="datetime3">
              <a:rPr lang="en-US" sz="1400" smtClean="0">
                <a:solidFill>
                  <a:srgbClr val="1D3A00"/>
                </a:solidFill>
              </a:rPr>
              <a:t>6 March 2019</a:t>
            </a:fld>
            <a:endParaRPr lang="en-US" sz="1400" dirty="0">
              <a:solidFill>
                <a:srgbClr val="1D3A00"/>
              </a:solidFill>
            </a:endParaRPr>
          </a:p>
        </p:txBody>
      </p:sp>
      <p:sp>
        <p:nvSpPr>
          <p:cNvPr id="5" name="Footer Placeholder 4"/>
          <p:cNvSpPr>
            <a:spLocks noGrp="1"/>
          </p:cNvSpPr>
          <p:nvPr>
            <p:ph type="ftr" sz="quarter" idx="11"/>
          </p:nvPr>
        </p:nvSpPr>
        <p:spPr/>
        <p:txBody>
          <a:bodyPr/>
          <a:lstStyle/>
          <a:p>
            <a:r>
              <a:rPr lang="en-US" sz="1400" dirty="0" smtClean="0">
                <a:solidFill>
                  <a:srgbClr val="1D3A00"/>
                </a:solidFill>
              </a:rPr>
              <a:t>Rabindra Panigrahy</a:t>
            </a:r>
            <a:endParaRPr lang="en-US" sz="1400" dirty="0">
              <a:solidFill>
                <a:srgbClr val="1D3A00"/>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pPr/>
              <a:t>10</a:t>
            </a:fld>
            <a:endParaRPr lang="en-US"/>
          </a:p>
        </p:txBody>
      </p:sp>
      <p:pic>
        <p:nvPicPr>
          <p:cNvPr id="1126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3065" y="1712463"/>
            <a:ext cx="1950710" cy="2386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898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smtClean="0"/>
              <a:t>Need of Recommendation Engine</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4" name="Date Placeholder 3"/>
          <p:cNvSpPr>
            <a:spLocks noGrp="1"/>
          </p:cNvSpPr>
          <p:nvPr>
            <p:ph type="dt" sz="half" idx="10"/>
          </p:nvPr>
        </p:nvSpPr>
        <p:spPr>
          <a:xfrm>
            <a:off x="0" y="4767263"/>
            <a:ext cx="1517900" cy="273844"/>
          </a:xfrm>
        </p:spPr>
        <p:txBody>
          <a:bodyPr/>
          <a:lstStyle/>
          <a:p>
            <a:fld id="{3EF01345-B07E-4588-B14E-9BD4DA172828}" type="datetime3">
              <a:rPr lang="en-US" sz="1400" smtClean="0">
                <a:solidFill>
                  <a:srgbClr val="1D3A00"/>
                </a:solidFill>
              </a:rPr>
              <a:t>6 March 2019</a:t>
            </a:fld>
            <a:endParaRPr lang="en-US" sz="1400" dirty="0">
              <a:solidFill>
                <a:srgbClr val="1D3A00"/>
              </a:solidFill>
            </a:endParaRPr>
          </a:p>
        </p:txBody>
      </p:sp>
      <p:sp>
        <p:nvSpPr>
          <p:cNvPr id="5" name="Footer Placeholder 4"/>
          <p:cNvSpPr>
            <a:spLocks noGrp="1"/>
          </p:cNvSpPr>
          <p:nvPr>
            <p:ph type="ftr" sz="quarter" idx="11"/>
          </p:nvPr>
        </p:nvSpPr>
        <p:spPr/>
        <p:txBody>
          <a:bodyPr/>
          <a:lstStyle/>
          <a:p>
            <a:r>
              <a:rPr lang="en-US" sz="1400" dirty="0" smtClean="0">
                <a:solidFill>
                  <a:srgbClr val="1D3A00"/>
                </a:solidFill>
              </a:rPr>
              <a:t>Rabindra Panigrahy</a:t>
            </a:r>
            <a:endParaRPr lang="en-US" sz="1400" dirty="0">
              <a:solidFill>
                <a:srgbClr val="1D3A00"/>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pPr/>
              <a:t>2</a:t>
            </a:fld>
            <a:endParaRPr lang="en-US"/>
          </a:p>
        </p:txBody>
      </p:sp>
      <p:sp>
        <p:nvSpPr>
          <p:cNvPr id="7" name="Rectangle 6"/>
          <p:cNvSpPr/>
          <p:nvPr/>
        </p:nvSpPr>
        <p:spPr>
          <a:xfrm>
            <a:off x="5335525" y="1648420"/>
            <a:ext cx="3664919" cy="3139321"/>
          </a:xfrm>
          <a:prstGeom prst="rect">
            <a:avLst/>
          </a:prstGeom>
        </p:spPr>
        <p:txBody>
          <a:bodyPr wrap="square">
            <a:spAutoFit/>
          </a:bodyPr>
          <a:lstStyle/>
          <a:p>
            <a:pPr marL="285750" indent="-285750">
              <a:buFont typeface="Wingdings" panose="05000000000000000000" pitchFamily="2" charset="2"/>
              <a:buChar char="q"/>
            </a:pPr>
            <a:r>
              <a:rPr lang="en-US" dirty="0"/>
              <a:t>Speed, ease and relevance are crucial traits that the modern consumer </a:t>
            </a:r>
            <a:r>
              <a:rPr lang="en-US" dirty="0" smtClean="0"/>
              <a:t>demands.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smtClean="0"/>
              <a:t>70</a:t>
            </a:r>
            <a:r>
              <a:rPr lang="en-US" dirty="0"/>
              <a:t>% of internet users prefer content that is </a:t>
            </a:r>
            <a:r>
              <a:rPr lang="en-US" dirty="0" smtClean="0"/>
              <a:t>personalized.</a:t>
            </a:r>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r>
              <a:rPr lang="en-US" dirty="0" smtClean="0"/>
              <a:t>Nearly </a:t>
            </a:r>
            <a:r>
              <a:rPr lang="en-US" dirty="0"/>
              <a:t>half of shoppers spend more with a personalized ecommerce </a:t>
            </a:r>
            <a:r>
              <a:rPr lang="en-US" dirty="0" smtClean="0"/>
              <a:t>experience.</a:t>
            </a:r>
            <a:endParaRPr lang="en-US" dirty="0"/>
          </a:p>
          <a:p>
            <a:endParaRPr lang="en-US" dirty="0"/>
          </a:p>
        </p:txBody>
      </p:sp>
      <p:pic>
        <p:nvPicPr>
          <p:cNvPr id="1026" name="Picture 2" descr="C:\Users\panigrar\Downloads\eCommer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55" y="3022780"/>
            <a:ext cx="4733855" cy="168684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43556" y="1399832"/>
            <a:ext cx="4886560" cy="1200329"/>
          </a:xfrm>
          <a:prstGeom prst="rect">
            <a:avLst/>
          </a:prstGeom>
        </p:spPr>
        <p:txBody>
          <a:bodyPr wrap="square">
            <a:spAutoFit/>
          </a:bodyPr>
          <a:lstStyle/>
          <a:p>
            <a:r>
              <a:rPr lang="en-US" dirty="0"/>
              <a:t>S</a:t>
            </a:r>
            <a:r>
              <a:rPr lang="en-US" dirty="0" smtClean="0"/>
              <a:t>oftware </a:t>
            </a:r>
            <a:r>
              <a:rPr lang="en-US" dirty="0"/>
              <a:t>that analyzes available data to make suggestions for something that a website user might be interested </a:t>
            </a:r>
            <a:r>
              <a:rPr lang="en-US" smtClean="0"/>
              <a:t>in </a:t>
            </a:r>
            <a:r>
              <a:rPr lang="en-US" smtClean="0"/>
              <a:t>(book/video/job/music) </a:t>
            </a:r>
            <a:r>
              <a:rPr lang="en-US" dirty="0" smtClean="0"/>
              <a:t>among </a:t>
            </a:r>
            <a:r>
              <a:rPr lang="en-US" dirty="0"/>
              <a:t>other possibilities.</a:t>
            </a:r>
          </a:p>
        </p:txBody>
      </p:sp>
    </p:spTree>
    <p:extLst>
      <p:ext uri="{BB962C8B-B14F-4D97-AF65-F5344CB8AC3E}">
        <p14:creationId xmlns:p14="http://schemas.microsoft.com/office/powerpoint/2010/main" val="3379826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smtClean="0"/>
              <a:t>Manual vs Automatic - which one do you like?</a:t>
            </a:r>
            <a:r>
              <a:rPr lang="en-US" dirty="0"/>
              <a:t/>
            </a:r>
            <a:br>
              <a:rPr lang="en-US" dirty="0"/>
            </a:br>
            <a:endParaRPr lang="en-US" dirty="0"/>
          </a:p>
        </p:txBody>
      </p:sp>
      <p:sp>
        <p:nvSpPr>
          <p:cNvPr id="4" name="Date Placeholder 3"/>
          <p:cNvSpPr>
            <a:spLocks noGrp="1"/>
          </p:cNvSpPr>
          <p:nvPr>
            <p:ph type="dt" sz="half" idx="10"/>
          </p:nvPr>
        </p:nvSpPr>
        <p:spPr>
          <a:xfrm>
            <a:off x="0" y="4767263"/>
            <a:ext cx="1517900" cy="273844"/>
          </a:xfrm>
        </p:spPr>
        <p:txBody>
          <a:bodyPr/>
          <a:lstStyle/>
          <a:p>
            <a:fld id="{5312A89D-138F-4E02-BC9E-B7872DC585FB}" type="datetime3">
              <a:rPr lang="en-US" sz="1400" smtClean="0">
                <a:solidFill>
                  <a:srgbClr val="1D3A00"/>
                </a:solidFill>
              </a:rPr>
              <a:t>6 March 2019</a:t>
            </a:fld>
            <a:endParaRPr lang="en-US" sz="1400" dirty="0">
              <a:solidFill>
                <a:srgbClr val="1D3A00"/>
              </a:solidFill>
            </a:endParaRPr>
          </a:p>
        </p:txBody>
      </p:sp>
      <p:sp>
        <p:nvSpPr>
          <p:cNvPr id="5" name="Footer Placeholder 4"/>
          <p:cNvSpPr>
            <a:spLocks noGrp="1"/>
          </p:cNvSpPr>
          <p:nvPr>
            <p:ph type="ftr" sz="quarter" idx="11"/>
          </p:nvPr>
        </p:nvSpPr>
        <p:spPr/>
        <p:txBody>
          <a:bodyPr/>
          <a:lstStyle/>
          <a:p>
            <a:r>
              <a:rPr lang="en-US" sz="1400" dirty="0" smtClean="0">
                <a:solidFill>
                  <a:srgbClr val="1D3A00"/>
                </a:solidFill>
              </a:rPr>
              <a:t>Rabindra Panigrahy</a:t>
            </a:r>
            <a:endParaRPr lang="en-US" sz="1400" dirty="0">
              <a:solidFill>
                <a:srgbClr val="1D3A00"/>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pPr/>
              <a:t>3</a:t>
            </a:fld>
            <a:endParaRPr lang="en-US"/>
          </a:p>
        </p:txBody>
      </p:sp>
      <p:pic>
        <p:nvPicPr>
          <p:cNvPr id="9218" name="Picture 2" descr="Recommendation Syste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433" y="1350110"/>
            <a:ext cx="7382487" cy="3359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190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smtClean="0"/>
              <a:t>Advantages of Recommendation Engine</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sp>
        <p:nvSpPr>
          <p:cNvPr id="4" name="Date Placeholder 3"/>
          <p:cNvSpPr>
            <a:spLocks noGrp="1"/>
          </p:cNvSpPr>
          <p:nvPr>
            <p:ph type="dt" sz="half" idx="10"/>
          </p:nvPr>
        </p:nvSpPr>
        <p:spPr>
          <a:xfrm>
            <a:off x="0" y="4767263"/>
            <a:ext cx="1517900" cy="273844"/>
          </a:xfrm>
        </p:spPr>
        <p:txBody>
          <a:bodyPr/>
          <a:lstStyle/>
          <a:p>
            <a:fld id="{5566453D-B031-492C-ADD8-D3408EF1CB05}" type="datetime3">
              <a:rPr lang="en-US" sz="1400" smtClean="0">
                <a:solidFill>
                  <a:srgbClr val="1D3A00"/>
                </a:solidFill>
              </a:rPr>
              <a:t>6 March 2019</a:t>
            </a:fld>
            <a:endParaRPr lang="en-US" sz="1400" dirty="0">
              <a:solidFill>
                <a:srgbClr val="1D3A00"/>
              </a:solidFill>
            </a:endParaRPr>
          </a:p>
        </p:txBody>
      </p:sp>
      <p:sp>
        <p:nvSpPr>
          <p:cNvPr id="5" name="Footer Placeholder 4"/>
          <p:cNvSpPr>
            <a:spLocks noGrp="1"/>
          </p:cNvSpPr>
          <p:nvPr>
            <p:ph type="ftr" sz="quarter" idx="11"/>
          </p:nvPr>
        </p:nvSpPr>
        <p:spPr/>
        <p:txBody>
          <a:bodyPr/>
          <a:lstStyle/>
          <a:p>
            <a:r>
              <a:rPr lang="en-US" sz="1400" dirty="0" smtClean="0">
                <a:solidFill>
                  <a:srgbClr val="1D3A00"/>
                </a:solidFill>
              </a:rPr>
              <a:t>Rabindra Panigrahy</a:t>
            </a:r>
            <a:endParaRPr lang="en-US" sz="1400" dirty="0">
              <a:solidFill>
                <a:srgbClr val="1D3A00"/>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pPr/>
              <a:t>4</a:t>
            </a:fld>
            <a:endParaRPr lang="en-US"/>
          </a:p>
        </p:txBody>
      </p:sp>
      <p:pic>
        <p:nvPicPr>
          <p:cNvPr id="1027" name="Picture 3" descr="C:\Users\panigrar\Downloads\Product Re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55" y="1502816"/>
            <a:ext cx="4275740" cy="18324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C:\Users\panigrar\Downloads\Rev.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4704" y="1655520"/>
            <a:ext cx="1985165" cy="152704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panigrar\Downloads\Cus_sat.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36744" y="1655519"/>
            <a:ext cx="1810996" cy="15270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panigrar\Downloads\Persoliz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706" y="3335275"/>
            <a:ext cx="1985163" cy="1410126"/>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panigrar\Downloads\Repor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15280" y="3525894"/>
            <a:ext cx="1963954" cy="1031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Ingredients</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sp>
        <p:nvSpPr>
          <p:cNvPr id="4" name="Date Placeholder 3"/>
          <p:cNvSpPr>
            <a:spLocks noGrp="1"/>
          </p:cNvSpPr>
          <p:nvPr>
            <p:ph type="dt" sz="half" idx="10"/>
          </p:nvPr>
        </p:nvSpPr>
        <p:spPr>
          <a:xfrm>
            <a:off x="0" y="4767263"/>
            <a:ext cx="1517900" cy="273844"/>
          </a:xfrm>
        </p:spPr>
        <p:txBody>
          <a:bodyPr/>
          <a:lstStyle/>
          <a:p>
            <a:fld id="{E123152C-3A52-4483-9429-58BC8AB45272}" type="datetime3">
              <a:rPr lang="en-US" sz="1400" smtClean="0">
                <a:solidFill>
                  <a:srgbClr val="1D3A00"/>
                </a:solidFill>
              </a:rPr>
              <a:t>6 March 2019</a:t>
            </a:fld>
            <a:endParaRPr lang="en-US" sz="1400" dirty="0">
              <a:solidFill>
                <a:srgbClr val="1D3A00"/>
              </a:solidFill>
            </a:endParaRPr>
          </a:p>
        </p:txBody>
      </p:sp>
      <p:sp>
        <p:nvSpPr>
          <p:cNvPr id="5" name="Footer Placeholder 4"/>
          <p:cNvSpPr>
            <a:spLocks noGrp="1"/>
          </p:cNvSpPr>
          <p:nvPr>
            <p:ph type="ftr" sz="quarter" idx="11"/>
          </p:nvPr>
        </p:nvSpPr>
        <p:spPr/>
        <p:txBody>
          <a:bodyPr/>
          <a:lstStyle/>
          <a:p>
            <a:r>
              <a:rPr lang="en-US" sz="1400" dirty="0" smtClean="0">
                <a:solidFill>
                  <a:srgbClr val="1D3A00"/>
                </a:solidFill>
              </a:rPr>
              <a:t>Rabindra Panigrahy</a:t>
            </a:r>
            <a:endParaRPr lang="en-US" sz="1400" dirty="0">
              <a:solidFill>
                <a:srgbClr val="1D3A00"/>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pPr/>
              <a:t>5</a:t>
            </a:fld>
            <a:endParaRPr lang="en-US"/>
          </a:p>
        </p:txBody>
      </p:sp>
      <p:pic>
        <p:nvPicPr>
          <p:cNvPr id="2050" name="Picture 2" descr="C:\Users\panigrar\Downloads\Ingrediants.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670" y="1350110"/>
            <a:ext cx="7940660" cy="3359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706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2700" dirty="0">
                <a:solidFill>
                  <a:srgbClr val="F2CD44"/>
                </a:solidFill>
              </a:rPr>
              <a:t>Demographic</a:t>
            </a:r>
            <a:r>
              <a:rPr lang="en-US" dirty="0" smtClean="0"/>
              <a:t> </a:t>
            </a:r>
            <a:r>
              <a:rPr lang="en-US" sz="2700" dirty="0">
                <a:solidFill>
                  <a:srgbClr val="F2CD44"/>
                </a:solidFill>
              </a:rPr>
              <a:t>Recommendation</a:t>
            </a:r>
          </a:p>
        </p:txBody>
      </p:sp>
      <p:pic>
        <p:nvPicPr>
          <p:cNvPr id="6" name="Picture 4" descr="Fig. 3. Demographic attributes evaluation framewor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2490" y="1044575"/>
            <a:ext cx="4275740" cy="3665045"/>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a:xfrm>
            <a:off x="143555" y="4767263"/>
            <a:ext cx="1679755" cy="273844"/>
          </a:xfrm>
        </p:spPr>
        <p:txBody>
          <a:bodyPr/>
          <a:lstStyle/>
          <a:p>
            <a:fld id="{1A6DD01E-E344-42C8-AA8F-423129FF34ED}" type="datetime3">
              <a:rPr lang="en-US" sz="1400">
                <a:solidFill>
                  <a:srgbClr val="003F4C"/>
                </a:solidFill>
              </a:rPr>
              <a:t>6 March 2019</a:t>
            </a:fld>
            <a:endParaRPr lang="en-US" sz="1400" dirty="0">
              <a:solidFill>
                <a:srgbClr val="003F4C"/>
              </a:solidFill>
            </a:endParaRPr>
          </a:p>
        </p:txBody>
      </p:sp>
      <p:sp>
        <p:nvSpPr>
          <p:cNvPr id="3" name="Footer Placeholder 2"/>
          <p:cNvSpPr>
            <a:spLocks noGrp="1"/>
          </p:cNvSpPr>
          <p:nvPr>
            <p:ph type="ftr" sz="quarter" idx="11"/>
          </p:nvPr>
        </p:nvSpPr>
        <p:spPr>
          <a:xfrm>
            <a:off x="2586835" y="4733856"/>
            <a:ext cx="2895600" cy="281174"/>
          </a:xfrm>
        </p:spPr>
        <p:txBody>
          <a:bodyPr/>
          <a:lstStyle/>
          <a:p>
            <a:r>
              <a:rPr lang="en-US" sz="1400" dirty="0" err="1">
                <a:solidFill>
                  <a:srgbClr val="1D3A00"/>
                </a:solidFill>
              </a:rPr>
              <a:t>Rabindra</a:t>
            </a:r>
            <a:r>
              <a:rPr lang="en-US" sz="1400" dirty="0">
                <a:solidFill>
                  <a:srgbClr val="1D3A00"/>
                </a:solidFill>
              </a:rPr>
              <a:t> </a:t>
            </a:r>
            <a:r>
              <a:rPr lang="en-US" sz="1400" dirty="0" err="1">
                <a:solidFill>
                  <a:srgbClr val="1D3A00"/>
                </a:solidFill>
              </a:rPr>
              <a:t>Panigrahy</a:t>
            </a:r>
            <a:endParaRPr lang="en-US" sz="1400" dirty="0">
              <a:solidFill>
                <a:srgbClr val="1D3A00"/>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3591813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a:t>How does a Recommendation </a:t>
            </a:r>
            <a:r>
              <a:rPr lang="en-US" sz="2700" dirty="0" smtClean="0"/>
              <a:t>Process </a:t>
            </a:r>
            <a:r>
              <a:rPr lang="en-US" sz="2700" dirty="0"/>
              <a:t>Work?</a:t>
            </a:r>
            <a:r>
              <a:rPr lang="en-US" sz="2400" dirty="0"/>
              <a:t/>
            </a:r>
            <a:br>
              <a:rPr lang="en-US" sz="2400" dirty="0"/>
            </a:b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sp>
        <p:nvSpPr>
          <p:cNvPr id="4" name="Date Placeholder 3"/>
          <p:cNvSpPr>
            <a:spLocks noGrp="1"/>
          </p:cNvSpPr>
          <p:nvPr>
            <p:ph type="dt" sz="half" idx="10"/>
          </p:nvPr>
        </p:nvSpPr>
        <p:spPr>
          <a:xfrm>
            <a:off x="0" y="4767263"/>
            <a:ext cx="1517900" cy="273844"/>
          </a:xfrm>
        </p:spPr>
        <p:txBody>
          <a:bodyPr/>
          <a:lstStyle/>
          <a:p>
            <a:fld id="{69309FF2-D9C1-48CD-8426-337A3D9F543A}" type="datetime3">
              <a:rPr lang="en-US" sz="1400" smtClean="0">
                <a:solidFill>
                  <a:srgbClr val="1D3A00"/>
                </a:solidFill>
              </a:rPr>
              <a:t>6 March 2019</a:t>
            </a:fld>
            <a:endParaRPr lang="en-US" sz="1400" dirty="0">
              <a:solidFill>
                <a:srgbClr val="1D3A00"/>
              </a:solidFill>
            </a:endParaRPr>
          </a:p>
        </p:txBody>
      </p:sp>
      <p:sp>
        <p:nvSpPr>
          <p:cNvPr id="5" name="Footer Placeholder 4"/>
          <p:cNvSpPr>
            <a:spLocks noGrp="1"/>
          </p:cNvSpPr>
          <p:nvPr>
            <p:ph type="ftr" sz="quarter" idx="11"/>
          </p:nvPr>
        </p:nvSpPr>
        <p:spPr/>
        <p:txBody>
          <a:bodyPr/>
          <a:lstStyle/>
          <a:p>
            <a:r>
              <a:rPr lang="en-US" sz="1400" dirty="0" smtClean="0">
                <a:solidFill>
                  <a:srgbClr val="1D3A00"/>
                </a:solidFill>
              </a:rPr>
              <a:t>Rabindra Panigrahy</a:t>
            </a:r>
            <a:endParaRPr lang="en-US" sz="1400" dirty="0">
              <a:solidFill>
                <a:srgbClr val="1D3A00"/>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pPr/>
              <a:t>7</a:t>
            </a:fld>
            <a:endParaRPr lang="en-US"/>
          </a:p>
        </p:txBody>
      </p:sp>
      <p:pic>
        <p:nvPicPr>
          <p:cNvPr id="4102" name="Picture 6" descr="https://cdn-images-1.medium.com/max/800/1*j4USTx6sNLmWLA7G3PTR5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080" y="1350109"/>
            <a:ext cx="7024430" cy="3359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593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a:t>How does a Recommendation </a:t>
            </a:r>
            <a:r>
              <a:rPr lang="en-US" sz="2700" dirty="0" smtClean="0"/>
              <a:t>Engine </a:t>
            </a:r>
            <a:r>
              <a:rPr lang="en-US" sz="2700" dirty="0"/>
              <a:t>Work?</a:t>
            </a:r>
            <a:r>
              <a:rPr lang="en-US" sz="2400" dirty="0"/>
              <a:t/>
            </a:r>
            <a:br>
              <a:rPr lang="en-US" sz="2400" dirty="0"/>
            </a:br>
            <a:endParaRPr lang="en-US" dirty="0"/>
          </a:p>
        </p:txBody>
      </p:sp>
      <p:sp>
        <p:nvSpPr>
          <p:cNvPr id="3" name="Content Placeholder 2"/>
          <p:cNvSpPr>
            <a:spLocks noGrp="1"/>
          </p:cNvSpPr>
          <p:nvPr>
            <p:ph idx="1"/>
          </p:nvPr>
        </p:nvSpPr>
        <p:spPr>
          <a:xfrm>
            <a:off x="448966" y="1350110"/>
            <a:ext cx="8246070" cy="3359509"/>
          </a:xfrm>
        </p:spPr>
        <p:txBody>
          <a:bodyPr/>
          <a:lstStyle/>
          <a:p>
            <a:pPr marL="0" indent="0">
              <a:buNone/>
            </a:pPr>
            <a:endParaRPr lang="en-US" dirty="0"/>
          </a:p>
          <a:p>
            <a:pPr marL="0" indent="0">
              <a:buNone/>
            </a:pPr>
            <a:endParaRPr lang="en-US" dirty="0"/>
          </a:p>
        </p:txBody>
      </p:sp>
      <p:sp>
        <p:nvSpPr>
          <p:cNvPr id="4" name="Date Placeholder 3"/>
          <p:cNvSpPr>
            <a:spLocks noGrp="1"/>
          </p:cNvSpPr>
          <p:nvPr>
            <p:ph type="dt" sz="half" idx="10"/>
          </p:nvPr>
        </p:nvSpPr>
        <p:spPr>
          <a:xfrm>
            <a:off x="0" y="4767263"/>
            <a:ext cx="1517900" cy="273844"/>
          </a:xfrm>
        </p:spPr>
        <p:txBody>
          <a:bodyPr/>
          <a:lstStyle/>
          <a:p>
            <a:fld id="{3C0FDC15-6E6E-47F3-AB70-90D276231EC1}" type="datetime3">
              <a:rPr lang="en-US" sz="1400" smtClean="0">
                <a:solidFill>
                  <a:srgbClr val="1D3A00"/>
                </a:solidFill>
              </a:rPr>
              <a:t>6 March 2019</a:t>
            </a:fld>
            <a:endParaRPr lang="en-US" sz="1400" dirty="0">
              <a:solidFill>
                <a:srgbClr val="1D3A00"/>
              </a:solidFill>
            </a:endParaRPr>
          </a:p>
        </p:txBody>
      </p:sp>
      <p:sp>
        <p:nvSpPr>
          <p:cNvPr id="5" name="Footer Placeholder 4"/>
          <p:cNvSpPr>
            <a:spLocks noGrp="1"/>
          </p:cNvSpPr>
          <p:nvPr>
            <p:ph type="ftr" sz="quarter" idx="11"/>
          </p:nvPr>
        </p:nvSpPr>
        <p:spPr/>
        <p:txBody>
          <a:bodyPr/>
          <a:lstStyle/>
          <a:p>
            <a:r>
              <a:rPr lang="en-US" sz="1400" dirty="0" err="1" smtClean="0">
                <a:solidFill>
                  <a:srgbClr val="1D3A00"/>
                </a:solidFill>
              </a:rPr>
              <a:t>Rabindra</a:t>
            </a:r>
            <a:r>
              <a:rPr lang="en-US" sz="1400" dirty="0" smtClean="0">
                <a:solidFill>
                  <a:srgbClr val="1D3A00"/>
                </a:solidFill>
              </a:rPr>
              <a:t> </a:t>
            </a:r>
            <a:r>
              <a:rPr lang="en-US" sz="1400" dirty="0" err="1" smtClean="0">
                <a:solidFill>
                  <a:srgbClr val="1D3A00"/>
                </a:solidFill>
              </a:rPr>
              <a:t>Panigrahy</a:t>
            </a:r>
            <a:endParaRPr lang="en-US" sz="1400" dirty="0">
              <a:solidFill>
                <a:srgbClr val="1D3A00"/>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pPr/>
              <a:t>8</a:t>
            </a:fld>
            <a:endParaRPr lang="en-US"/>
          </a:p>
        </p:txBody>
      </p:sp>
      <p:pic>
        <p:nvPicPr>
          <p:cNvPr id="8194"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194" y="1502814"/>
            <a:ext cx="5955495" cy="3206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477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2700" dirty="0" smtClean="0">
                <a:solidFill>
                  <a:srgbClr val="F2CD44"/>
                </a:solidFill>
              </a:rPr>
              <a:t>Do you like to build a Intelligence Recommender System?</a:t>
            </a:r>
            <a:endParaRPr lang="en-US" sz="2700" dirty="0">
              <a:solidFill>
                <a:srgbClr val="F2CD44"/>
              </a:solidFill>
            </a:endParaRPr>
          </a:p>
        </p:txBody>
      </p:sp>
      <p:pic>
        <p:nvPicPr>
          <p:cNvPr id="5" name="Picture 4" descr="Image result for Do you like to build a Intelligence Recommender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70" y="1350110"/>
            <a:ext cx="3347490" cy="305410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a:xfrm>
            <a:off x="143556" y="4767263"/>
            <a:ext cx="1527050" cy="273844"/>
          </a:xfrm>
        </p:spPr>
        <p:txBody>
          <a:bodyPr/>
          <a:lstStyle/>
          <a:p>
            <a:fld id="{24FD963B-C5AF-429C-B2CC-77BB07C9C6AE}" type="datetime3">
              <a:rPr lang="en-US" sz="1400">
                <a:solidFill>
                  <a:srgbClr val="1D3A00"/>
                </a:solidFill>
              </a:rPr>
              <a:t>6 March 2019</a:t>
            </a:fld>
            <a:endParaRPr lang="en-US" sz="1400" dirty="0">
              <a:solidFill>
                <a:srgbClr val="1D3A00"/>
              </a:solidFill>
            </a:endParaRPr>
          </a:p>
        </p:txBody>
      </p:sp>
      <p:sp>
        <p:nvSpPr>
          <p:cNvPr id="7" name="Footer Placeholder 6"/>
          <p:cNvSpPr>
            <a:spLocks noGrp="1"/>
          </p:cNvSpPr>
          <p:nvPr>
            <p:ph type="ftr" sz="quarter" idx="11"/>
          </p:nvPr>
        </p:nvSpPr>
        <p:spPr/>
        <p:txBody>
          <a:bodyPr/>
          <a:lstStyle/>
          <a:p>
            <a:r>
              <a:rPr lang="en-US" sz="1400" dirty="0" err="1">
                <a:solidFill>
                  <a:srgbClr val="1D3A00"/>
                </a:solidFill>
              </a:rPr>
              <a:t>Rabindra</a:t>
            </a:r>
            <a:r>
              <a:rPr lang="en-US" dirty="0" smtClean="0"/>
              <a:t> </a:t>
            </a:r>
            <a:r>
              <a:rPr lang="en-US" sz="1400" dirty="0" err="1">
                <a:solidFill>
                  <a:srgbClr val="1D3A00"/>
                </a:solidFill>
              </a:rPr>
              <a:t>Panigrahy</a:t>
            </a:r>
            <a:endParaRPr lang="en-US" sz="1400" dirty="0">
              <a:solidFill>
                <a:srgbClr val="1D3A00"/>
              </a:solidFill>
            </a:endParaRPr>
          </a:p>
        </p:txBody>
      </p:sp>
      <p:sp>
        <p:nvSpPr>
          <p:cNvPr id="8" name="Slide Number Placeholder 7"/>
          <p:cNvSpPr>
            <a:spLocks noGrp="1"/>
          </p:cNvSpPr>
          <p:nvPr>
            <p:ph type="sldNum" sz="quarter" idx="12"/>
          </p:nvPr>
        </p:nvSpPr>
        <p:spPr/>
        <p:txBody>
          <a:bodyPr/>
          <a:lstStyle/>
          <a:p>
            <a:fld id="{B82CCC60-E8CD-4174-8B1A-7DF615B22EEF}" type="slidenum">
              <a:rPr lang="en-US" smtClean="0"/>
              <a:pPr/>
              <a:t>9</a:t>
            </a:fld>
            <a:endParaRPr lang="en-US"/>
          </a:p>
        </p:txBody>
      </p:sp>
      <p:sp>
        <p:nvSpPr>
          <p:cNvPr id="9" name="AutoShape 4" descr="Image result for Question mark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Question mark  im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descr="Image result for Question mark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85954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571</Words>
  <Application>Microsoft Office PowerPoint</Application>
  <PresentationFormat>On-screen Show (16:9)</PresentationFormat>
  <Paragraphs>70</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Theme</vt:lpstr>
      <vt:lpstr>Recommendation Engine</vt:lpstr>
      <vt:lpstr>Need of Recommendation Engine </vt:lpstr>
      <vt:lpstr>Manual vs Automatic - which one do you like? </vt:lpstr>
      <vt:lpstr>Advantages of Recommendation Engine</vt:lpstr>
      <vt:lpstr>Ingredients</vt:lpstr>
      <vt:lpstr>Demographic Recommendation</vt:lpstr>
      <vt:lpstr>How does a Recommendation Process Work? </vt:lpstr>
      <vt:lpstr>How does a Recommendation Engine Work? </vt:lpstr>
      <vt:lpstr>Do you like to build a Intelligence Recommender System?</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2019-03-06T16:49:48Z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4f7962f-d18a-4e46-9552-07962b07cf56_Enabled">
    <vt:lpwstr>True</vt:lpwstr>
  </property>
  <property fmtid="{D5CDD505-2E9C-101B-9397-08002B2CF9AE}" pid="3" name="MSIP_Label_14f7962f-d18a-4e46-9552-07962b07cf56_SiteId">
    <vt:lpwstr>d79da2e9-d03a-4707-9da7-67a34ac6465c</vt:lpwstr>
  </property>
  <property fmtid="{D5CDD505-2E9C-101B-9397-08002B2CF9AE}" pid="4" name="MSIP_Label_14f7962f-d18a-4e46-9552-07962b07cf56_Owner">
    <vt:lpwstr>rabindra.panigrahy@BIRLASOFT.COM</vt:lpwstr>
  </property>
  <property fmtid="{D5CDD505-2E9C-101B-9397-08002B2CF9AE}" pid="5" name="MSIP_Label_14f7962f-d18a-4e46-9552-07962b07cf56_SetDate">
    <vt:lpwstr>2019-02-22T12:40:09.9383418Z</vt:lpwstr>
  </property>
  <property fmtid="{D5CDD505-2E9C-101B-9397-08002B2CF9AE}" pid="6" name="MSIP_Label_14f7962f-d18a-4e46-9552-07962b07cf56_Name">
    <vt:lpwstr>Highly Confidential</vt:lpwstr>
  </property>
  <property fmtid="{D5CDD505-2E9C-101B-9397-08002B2CF9AE}" pid="7" name="MSIP_Label_14f7962f-d18a-4e46-9552-07962b07cf56_Application">
    <vt:lpwstr>Microsoft Azure Information Protection</vt:lpwstr>
  </property>
  <property fmtid="{D5CDD505-2E9C-101B-9397-08002B2CF9AE}" pid="8" name="MSIP_Label_14f7962f-d18a-4e46-9552-07962b07cf56_Extended_MSFT_Method">
    <vt:lpwstr>Manual</vt:lpwstr>
  </property>
  <property fmtid="{D5CDD505-2E9C-101B-9397-08002B2CF9AE}" pid="9" name="MSIP_Label_d6f85e42-6434-4527-9649-10d0582cff08_Enabled">
    <vt:lpwstr>True</vt:lpwstr>
  </property>
  <property fmtid="{D5CDD505-2E9C-101B-9397-08002B2CF9AE}" pid="10" name="MSIP_Label_d6f85e42-6434-4527-9649-10d0582cff08_SiteId">
    <vt:lpwstr>d79da2e9-d03a-4707-9da7-67a34ac6465c</vt:lpwstr>
  </property>
  <property fmtid="{D5CDD505-2E9C-101B-9397-08002B2CF9AE}" pid="11" name="MSIP_Label_d6f85e42-6434-4527-9649-10d0582cff08_Owner">
    <vt:lpwstr>rabindra.panigrahy@BIRLASOFT.COM</vt:lpwstr>
  </property>
  <property fmtid="{D5CDD505-2E9C-101B-9397-08002B2CF9AE}" pid="12" name="MSIP_Label_d6f85e42-6434-4527-9649-10d0582cff08_SetDate">
    <vt:lpwstr>2019-02-22T12:40:09.9383418Z</vt:lpwstr>
  </property>
  <property fmtid="{D5CDD505-2E9C-101B-9397-08002B2CF9AE}" pid="13" name="MSIP_Label_d6f85e42-6434-4527-9649-10d0582cff08_Name">
    <vt:lpwstr>Anyone (not protected)</vt:lpwstr>
  </property>
  <property fmtid="{D5CDD505-2E9C-101B-9397-08002B2CF9AE}" pid="14" name="MSIP_Label_d6f85e42-6434-4527-9649-10d0582cff08_Application">
    <vt:lpwstr>Microsoft Azure Information Protection</vt:lpwstr>
  </property>
  <property fmtid="{D5CDD505-2E9C-101B-9397-08002B2CF9AE}" pid="15" name="MSIP_Label_d6f85e42-6434-4527-9649-10d0582cff08_Parent">
    <vt:lpwstr>14f7962f-d18a-4e46-9552-07962b07cf56</vt:lpwstr>
  </property>
  <property fmtid="{D5CDD505-2E9C-101B-9397-08002B2CF9AE}" pid="16" name="MSIP_Label_d6f85e42-6434-4527-9649-10d0582cff08_Extended_MSFT_Method">
    <vt:lpwstr>Manual</vt:lpwstr>
  </property>
  <property fmtid="{D5CDD505-2E9C-101B-9397-08002B2CF9AE}" pid="17" name="Sensitivity">
    <vt:lpwstr>Highly Confidential Anyone (not protected)</vt:lpwstr>
  </property>
</Properties>
</file>