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80F0-101D-4D75-A837-2802D22B0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F1601-54EF-461E-AE5B-C4E630878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1C352-0D10-4C2B-8D0F-5674481C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EA5E-6448-43C4-89DD-ADFC6D75214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FD1B0-6F56-4652-883F-EFE8D352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D816F-36BD-4FEC-95D0-49382888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618C-F8D0-4706-AED6-BF28DCC9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5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E7974-C73B-4C5B-B424-5EC7D654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1F967-C581-4A8A-8B20-D495D66C9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85834-D381-48F4-B7CD-02D92AF33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EA5E-6448-43C4-89DD-ADFC6D75214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5B38B-2727-463E-B27D-4E9DA907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A044C-0CD5-493D-BC83-286DD3C1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618C-F8D0-4706-AED6-BF28DCC9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8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3FFEF1-3F57-43DA-95E2-8769AF4D9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0807F-3C78-4275-B5A1-8CF00B87D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1EFD6-1F6C-4F7E-B6C8-257E4D214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EA5E-6448-43C4-89DD-ADFC6D75214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8E409-FF51-4A38-BFFD-0A8A424A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5F160-6C5B-4F95-8AD7-78FFDAED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618C-F8D0-4706-AED6-BF28DCC9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8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87C3F-B62A-4AEF-ADE7-C0B8B22A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E6E6-1DCE-47D9-A700-0F57EA12B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EA86D-0961-4CA4-ABAB-8B997993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EA5E-6448-43C4-89DD-ADFC6D75214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20A88-E352-4D84-B616-AA258DB3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C4623-68BD-4B97-8D9B-ADCA3AB1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618C-F8D0-4706-AED6-BF28DCC9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9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CA4D-5A77-44F5-83D0-E742CA3F2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38014-B54B-47A2-869C-5E65B096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450E3-9FC8-4F23-9DB4-50F8E5ED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EA5E-6448-43C4-89DD-ADFC6D75214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7A032-0D09-4D41-BC0D-7D8CBFF8A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B15ED-BEE2-49D9-AB5D-02B46017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618C-F8D0-4706-AED6-BF28DCC9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5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E515-DD05-44A2-BEDE-820634A9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9C8D0-59AD-404E-8E00-32E23373B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EF60C-BC37-45AC-A3CF-CD8BD844C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9311F-C0CF-4427-BC3E-390F1982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EA5E-6448-43C4-89DD-ADFC6D75214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959CF-3D4D-40D8-A4FA-8072142D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0A5A9-B6D9-46FF-8C49-9D1D85F3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618C-F8D0-4706-AED6-BF28DCC9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4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39AFC-0D38-4159-A746-7934FC1F8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EE21E-26CB-4FC9-9D75-5D7B6D704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59140-F0F8-417D-A5C4-95F4FD0D4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31008-3DEA-4D91-A69B-3F897F18D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0C011-5CB1-41C9-94EC-5900FA6EB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7D1D7-8A4C-4B67-85F4-2B3974ED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EA5E-6448-43C4-89DD-ADFC6D75214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020B1-271E-4604-8815-61A12CD7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B6112-2828-4AB7-9D5D-C9237B24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618C-F8D0-4706-AED6-BF28DCC9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37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F238-A7E0-4115-86E6-1BF54EF6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799AE-C494-43DB-A327-0F1276A2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EA5E-6448-43C4-89DD-ADFC6D75214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64804-6188-4424-AF2A-19B83821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FF540-3B8C-4D01-8A1A-5FEA42C8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618C-F8D0-4706-AED6-BF28DCC9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8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E8FCF-C61A-4945-81DE-9A0BB194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EA5E-6448-43C4-89DD-ADFC6D75214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DB032-7C6C-4903-8B1B-3C3A6596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72C94-E2C9-4E30-9954-63507402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618C-F8D0-4706-AED6-BF28DCC9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2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BB34-A0FA-48F0-BFAC-075A1DF8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AE497-3BFC-43B3-8BFB-7EF2A956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CBC33-E37D-4E66-A6B8-8636C9457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9DBF9-E099-427D-ABDB-E0628ED3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EA5E-6448-43C4-89DD-ADFC6D75214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7EA81-C78D-40C7-BDCC-E9957C003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FE8BE-5FD5-426C-96AF-38D3DD74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618C-F8D0-4706-AED6-BF28DCC9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3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4A8F-2A54-4BCB-A467-AA33D365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221A49-3D4A-4E3D-828C-15D0E57AC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02AA1-B80C-4D44-856C-B9D45F073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2E93D-54C9-4401-BA52-1F7502FF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EA5E-6448-43C4-89DD-ADFC6D75214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39670-6467-4C3D-9AE7-4B900159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2732E-1223-464A-8DB5-93331069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618C-F8D0-4706-AED6-BF28DCC9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9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BEE49-BF05-4632-833A-20560E42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13215-4EDE-4FDB-8457-E58A933E2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2FF99-F0AF-47A5-B171-4401628A3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EEA5E-6448-43C4-89DD-ADFC6D75214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C59C4-6D00-4E90-966C-CCD0F88C2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1A8B8-3C79-40F6-9389-9B1AAF2E3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3618C-F8D0-4706-AED6-BF28DCC9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7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C598-2E43-4DD7-81F8-426968FD1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Sales Products 2012- 2014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D9E63-15DB-46AF-BE41-DE5D96FD58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</a:t>
            </a:r>
            <a:r>
              <a:rPr lang="en-US" dirty="0">
                <a:solidFill>
                  <a:schemeClr val="accent1"/>
                </a:solidFill>
              </a:rPr>
              <a:t>		By – Rabindra Goswami</a:t>
            </a:r>
          </a:p>
        </p:txBody>
      </p:sp>
    </p:spTree>
    <p:extLst>
      <p:ext uri="{BB962C8B-B14F-4D97-AF65-F5344CB8AC3E}">
        <p14:creationId xmlns:p14="http://schemas.microsoft.com/office/powerpoint/2010/main" val="284916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4B837-5DE8-4E1A-A9F6-E31ECB6C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Different Product under Product line and Revenue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E9BF08-4919-4BC6-BB89-17A3FDBB3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759" y="1690688"/>
            <a:ext cx="9362823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5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6C0D-E500-4068-BF20-0C54E0C5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Revenue for Different Product type across product line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D335E0-30C4-4082-8378-DDC2CBF4F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572" y="1558339"/>
            <a:ext cx="93091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2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EA6C-1FA0-4C63-9B1C-D45D6B0A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Revenue at different Order Method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3D0397-AEF9-4E52-897A-16BF6E0CD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660" y="1844760"/>
            <a:ext cx="10007258" cy="399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4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FDFE-8938-4FC0-BDB3-2234E0C0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Product Distribution Country Wise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C77032-A23F-4B8C-A9AB-A379CB4D0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315" y="1690688"/>
            <a:ext cx="81034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6EBE-096E-4D14-93EE-626D63A0E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8662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Revenue VS Product Type for different order method type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433CF7-F25B-4C3D-969E-3DC8A40D4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697" y="1690688"/>
            <a:ext cx="85355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3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25FF-11A0-4482-A807-7FFE6110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Product Type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A39532-A4B0-47D6-B85C-E8FE40CA0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242" y="2141537"/>
            <a:ext cx="86093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14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405B-C64C-46E5-BAFF-A02ED006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Quantity Product Line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F015B1-FD3C-4C1D-BC5A-12D32ED88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409" y="1769352"/>
            <a:ext cx="9733187" cy="455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3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</TotalTime>
  <Words>50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Sales Products 2012- 2014</vt:lpstr>
      <vt:lpstr>Different Product under Product line and Revenue</vt:lpstr>
      <vt:lpstr>Revenue for Different Product type across product line</vt:lpstr>
      <vt:lpstr>Revenue at different Order Method</vt:lpstr>
      <vt:lpstr>Product Distribution Country Wise</vt:lpstr>
      <vt:lpstr>Revenue VS Product Type for different order method type</vt:lpstr>
      <vt:lpstr>Product Type </vt:lpstr>
      <vt:lpstr>Quantity Product 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Products 2012- 2014</dc:title>
  <dc:creator>Rabindra Goswami</dc:creator>
  <cp:lastModifiedBy>Rabindra Goswami</cp:lastModifiedBy>
  <cp:revision>5</cp:revision>
  <dcterms:created xsi:type="dcterms:W3CDTF">2019-11-10T18:57:07Z</dcterms:created>
  <dcterms:modified xsi:type="dcterms:W3CDTF">2019-11-12T04:57:57Z</dcterms:modified>
</cp:coreProperties>
</file>