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53a4ef60e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53a4ef60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53a4ef60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53a4ef60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53a4ef60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53a4ef60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53a4ef60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53a4ef60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53a4ef60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53a4ef60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53a4ef60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53a4ef60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53a4ef6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53a4ef6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53a4ef60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53a4ef60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53a4ef60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53a4ef60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53a4ef60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53a4ef60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53a4ef60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53a4ef60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53a4ef60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53a4ef60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53a4ef60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53a4ef60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9DAF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6" name="Google Shape;56;p13"/>
          <p:cNvPicPr preferRelativeResize="0"/>
          <p:nvPr/>
        </p:nvPicPr>
        <p:blipFill>
          <a:blip r:embed="rId3">
            <a:alphaModFix/>
          </a:blip>
          <a:stretch>
            <a:fillRect/>
          </a:stretch>
        </p:blipFill>
        <p:spPr>
          <a:xfrm>
            <a:off x="0" y="138275"/>
            <a:ext cx="9144000" cy="50052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3094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0000"/>
                </a:solidFill>
              </a:rPr>
              <a:t>Aim</a:t>
            </a:r>
            <a:endParaRPr>
              <a:solidFill>
                <a:srgbClr val="FF0000"/>
              </a:solidFill>
            </a:endParaRPr>
          </a:p>
        </p:txBody>
      </p:sp>
      <p:sp>
        <p:nvSpPr>
          <p:cNvPr id="104" name="Google Shape;104;p21"/>
          <p:cNvSpPr txBox="1">
            <a:spLocks noGrp="1"/>
          </p:cNvSpPr>
          <p:nvPr>
            <p:ph type="body" idx="1"/>
          </p:nvPr>
        </p:nvSpPr>
        <p:spPr>
          <a:xfrm>
            <a:off x="403675" y="1031225"/>
            <a:ext cx="8520600" cy="21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To provide Air quality status to the normal people without being an expert.</a:t>
            </a:r>
            <a:endParaRPr/>
          </a:p>
          <a:p>
            <a:pPr marL="457200" lvl="0" indent="-342900" algn="l" rtl="0">
              <a:spcBef>
                <a:spcPts val="0"/>
              </a:spcBef>
              <a:spcAft>
                <a:spcPts val="0"/>
              </a:spcAft>
              <a:buSzPts val="1800"/>
              <a:buChar char="●"/>
            </a:pPr>
            <a:r>
              <a:rPr lang="en"/>
              <a:t>To spread the awareness on current air pollution must be minimized.</a:t>
            </a:r>
            <a:endParaRPr/>
          </a:p>
          <a:p>
            <a:pPr marL="457200" lvl="0" indent="0" algn="ctr"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Methods providing Air Quality status</a:t>
            </a:r>
            <a:endParaRPr>
              <a:solidFill>
                <a:srgbClr val="FF0000"/>
              </a:solidFill>
            </a:endParaRPr>
          </a:p>
        </p:txBody>
      </p:sp>
      <p:sp>
        <p:nvSpPr>
          <p:cNvPr id="110" name="Google Shape;110;p22"/>
          <p:cNvSpPr txBox="1">
            <a:spLocks noGrp="1"/>
          </p:cNvSpPr>
          <p:nvPr>
            <p:ph type="body" idx="1"/>
          </p:nvPr>
        </p:nvSpPr>
        <p:spPr>
          <a:xfrm>
            <a:off x="311700" y="1491125"/>
            <a:ext cx="8520600" cy="178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Through bing Map over Internet</a:t>
            </a:r>
            <a:endParaRPr/>
          </a:p>
          <a:p>
            <a:pPr marL="457200" lvl="0" indent="-342900" algn="l" rtl="0">
              <a:spcBef>
                <a:spcPts val="0"/>
              </a:spcBef>
              <a:spcAft>
                <a:spcPts val="0"/>
              </a:spcAft>
              <a:buSzPts val="1800"/>
              <a:buChar char="●"/>
            </a:pPr>
            <a:r>
              <a:rPr lang="en"/>
              <a:t>Through web app</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How it works</a:t>
            </a:r>
            <a:r>
              <a:rPr lang="en"/>
              <a:t> </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Char char="●"/>
            </a:pPr>
            <a:r>
              <a:rPr lang="en"/>
              <a:t>The Web App does not need to be logged in.</a:t>
            </a:r>
            <a:endParaRPr/>
          </a:p>
          <a:p>
            <a:pPr marL="457200" lvl="0" indent="-342900" algn="l" rtl="0">
              <a:spcBef>
                <a:spcPts val="0"/>
              </a:spcBef>
              <a:spcAft>
                <a:spcPts val="0"/>
              </a:spcAft>
              <a:buSzPts val="1800"/>
              <a:buChar char="●"/>
            </a:pPr>
            <a:r>
              <a:rPr lang="en"/>
              <a:t>User gets information on one tap with an animation.</a:t>
            </a:r>
            <a:endParaRPr/>
          </a:p>
          <a:p>
            <a:pPr marL="457200" lvl="0" indent="-342900" algn="l" rtl="0">
              <a:spcBef>
                <a:spcPts val="0"/>
              </a:spcBef>
              <a:spcAft>
                <a:spcPts val="0"/>
              </a:spcAft>
              <a:buSzPts val="1800"/>
              <a:buChar char="●"/>
            </a:pPr>
            <a:r>
              <a:rPr lang="en"/>
              <a:t>Animation with happy people shows better and sad shows worst than before.</a:t>
            </a:r>
            <a:endParaRPr/>
          </a:p>
          <a:p>
            <a:pPr marL="457200" lvl="0" indent="-342900" algn="l" rtl="0">
              <a:spcBef>
                <a:spcPts val="0"/>
              </a:spcBef>
              <a:spcAft>
                <a:spcPts val="0"/>
              </a:spcAft>
              <a:buSzPts val="1800"/>
              <a:buChar char="●"/>
            </a:pPr>
            <a:r>
              <a:rPr lang="en"/>
              <a:t>Comparison of present time data with the previous data. </a:t>
            </a:r>
            <a:endParaRPr/>
          </a:p>
          <a:p>
            <a:pPr marL="457200" lvl="0" indent="-342900" algn="l" rtl="0">
              <a:spcBef>
                <a:spcPts val="0"/>
              </a:spcBef>
              <a:spcAft>
                <a:spcPts val="0"/>
              </a:spcAft>
              <a:buSzPts val="1800"/>
              <a:buChar char="●"/>
            </a:pPr>
            <a:r>
              <a:rPr lang="en"/>
              <a:t>Publishes cities with better air quality on the top list.</a:t>
            </a:r>
            <a:endParaRPr/>
          </a:p>
          <a:p>
            <a:pPr marL="457200" lvl="0" indent="-342900" algn="l" rtl="0">
              <a:spcBef>
                <a:spcPts val="0"/>
              </a:spcBef>
              <a:spcAft>
                <a:spcPts val="0"/>
              </a:spcAft>
              <a:buSzPts val="1800"/>
              <a:buChar char="●"/>
            </a:pPr>
            <a:r>
              <a:rPr lang="en"/>
              <a:t>Data are collected from breezometer, Opencasedata,NASA satellites, Google or Bing</a:t>
            </a:r>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CONCLUSION</a:t>
            </a:r>
            <a:endParaRPr>
              <a:solidFill>
                <a:srgbClr val="FF0000"/>
              </a:solidFill>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Easy to understand the status of their city.</a:t>
            </a:r>
            <a:endParaRPr/>
          </a:p>
          <a:p>
            <a:pPr marL="457200" lvl="0" indent="-342900" algn="l" rtl="0">
              <a:spcBef>
                <a:spcPts val="0"/>
              </a:spcBef>
              <a:spcAft>
                <a:spcPts val="0"/>
              </a:spcAft>
              <a:buSzPts val="1800"/>
              <a:buChar char="●"/>
            </a:pPr>
            <a:r>
              <a:rPr lang="en"/>
              <a:t>Comparision data with previous status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rgbClr val="FF0000"/>
                </a:solidFill>
              </a:rPr>
              <a:t>Team PCRT</a:t>
            </a:r>
            <a:endParaRPr>
              <a:solidFill>
                <a:srgbClr val="FF0000"/>
              </a:solidFill>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Yuvraj Tamang</a:t>
            </a:r>
            <a:endParaRPr/>
          </a:p>
          <a:p>
            <a:pPr marL="457200" lvl="0" indent="-342900" algn="l" rtl="0">
              <a:lnSpc>
                <a:spcPct val="100000"/>
              </a:lnSpc>
              <a:spcBef>
                <a:spcPts val="0"/>
              </a:spcBef>
              <a:spcAft>
                <a:spcPts val="0"/>
              </a:spcAft>
              <a:buSzPts val="1800"/>
              <a:buChar char="●"/>
            </a:pPr>
            <a:r>
              <a:rPr lang="en"/>
              <a:t>Rabin Niraoula</a:t>
            </a:r>
            <a:endParaRPr/>
          </a:p>
          <a:p>
            <a:pPr marL="457200" lvl="0" indent="-342900" algn="l" rtl="0">
              <a:lnSpc>
                <a:spcPct val="100000"/>
              </a:lnSpc>
              <a:spcBef>
                <a:spcPts val="0"/>
              </a:spcBef>
              <a:spcAft>
                <a:spcPts val="0"/>
              </a:spcAft>
              <a:buSzPts val="1800"/>
              <a:buChar char="●"/>
            </a:pPr>
            <a:r>
              <a:rPr lang="en"/>
              <a:t>Sheshank Kumar Sah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0000"/>
                </a:solidFill>
              </a:rPr>
              <a:t>Fresh Air For All</a:t>
            </a:r>
            <a:endParaRPr>
              <a:solidFill>
                <a:srgbClr val="FF0000"/>
              </a:solidFill>
            </a:endParaRPr>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800">
              <a:solidFill>
                <a:schemeClr val="dk1"/>
              </a:solidFill>
            </a:endParaRPr>
          </a:p>
          <a:p>
            <a:pPr marL="0" lvl="0" indent="0" algn="ctr" rtl="0">
              <a:spcBef>
                <a:spcPts val="1600"/>
              </a:spcBef>
              <a:spcAft>
                <a:spcPts val="0"/>
              </a:spcAft>
              <a:buNone/>
            </a:pPr>
            <a:endParaRPr sz="2800">
              <a:solidFill>
                <a:schemeClr val="dk1"/>
              </a:solidFill>
            </a:endParaRPr>
          </a:p>
          <a:p>
            <a:pPr marL="0" lvl="0" indent="0" algn="ctr" rtl="0">
              <a:spcBef>
                <a:spcPts val="1600"/>
              </a:spcBef>
              <a:spcAft>
                <a:spcPts val="1600"/>
              </a:spcAft>
              <a:buNone/>
            </a:pPr>
            <a:r>
              <a:rPr lang="en" sz="2800">
                <a:solidFill>
                  <a:schemeClr val="dk1"/>
                </a:solidFill>
              </a:rPr>
              <a:t>Invent.Inspire.Innovate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80850" y="187525"/>
            <a:ext cx="7196100" cy="45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FF0000"/>
                </a:solidFill>
                <a:highlight>
                  <a:srgbClr val="C9DAF8"/>
                </a:highlight>
              </a:rPr>
              <a:t>NASA SPACE APPS CHALLENGE 2019</a:t>
            </a:r>
            <a:endParaRPr sz="3000">
              <a:solidFill>
                <a:srgbClr val="FF0000"/>
              </a:solidFill>
              <a:highlight>
                <a:srgbClr val="C9DAF8"/>
              </a:highlight>
            </a:endParaRPr>
          </a:p>
        </p:txBody>
      </p:sp>
      <p:sp>
        <p:nvSpPr>
          <p:cNvPr id="62" name="Google Shape;62;p14"/>
          <p:cNvSpPr txBox="1">
            <a:spLocks noGrp="1"/>
          </p:cNvSpPr>
          <p:nvPr>
            <p:ph type="subTitle" idx="1"/>
          </p:nvPr>
        </p:nvSpPr>
        <p:spPr>
          <a:xfrm>
            <a:off x="2004850" y="584300"/>
            <a:ext cx="5406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0000"/>
                </a:solidFill>
                <a:highlight>
                  <a:srgbClr val="C9DAF8"/>
                </a:highlight>
              </a:rPr>
              <a:t>LIVING IN OUR EARTH</a:t>
            </a:r>
            <a:endParaRPr>
              <a:solidFill>
                <a:srgbClr val="FF0000"/>
              </a:solidFill>
              <a:highlight>
                <a:srgbClr val="C9DAF8"/>
              </a:high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PROJECT ON</a:t>
            </a:r>
            <a:endParaRPr lang="en-US" dirty="0"/>
          </a:p>
        </p:txBody>
      </p:sp>
      <p:sp>
        <p:nvSpPr>
          <p:cNvPr id="3" name="Text Placeholder 2"/>
          <p:cNvSpPr>
            <a:spLocks noGrp="1"/>
          </p:cNvSpPr>
          <p:nvPr>
            <p:ph type="body" idx="1"/>
          </p:nvPr>
        </p:nvSpPr>
        <p:spPr/>
        <p:txBody>
          <a:bodyPr/>
          <a:lstStyle/>
          <a:p>
            <a:pPr algn="ctr">
              <a:buNone/>
            </a:pPr>
            <a:r>
              <a:rPr lang="en" dirty="0" smtClean="0">
                <a:solidFill>
                  <a:srgbClr val="FF0000"/>
                </a:solidFill>
              </a:rPr>
              <a:t>Surface - to - Air (Quality) Mission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Surface - to - Air (Quality) Mission</a:t>
            </a:r>
            <a:endParaRPr dirty="0">
              <a:solidFill>
                <a:srgbClr val="FF0000"/>
              </a:solidFill>
            </a:endParaRPr>
          </a:p>
        </p:txBody>
      </p:sp>
      <p:sp>
        <p:nvSpPr>
          <p:cNvPr id="68" name="Google Shape;68;p15"/>
          <p:cNvSpPr txBox="1">
            <a:spLocks noGrp="1"/>
          </p:cNvSpPr>
          <p:nvPr>
            <p:ph type="body" idx="1"/>
          </p:nvPr>
        </p:nvSpPr>
        <p:spPr>
          <a:xfrm>
            <a:off x="311700" y="1177125"/>
            <a:ext cx="85206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b="1">
                <a:solidFill>
                  <a:srgbClr val="FF0000"/>
                </a:solidFill>
                <a:highlight>
                  <a:srgbClr val="C9DAF8"/>
                </a:highlight>
              </a:rPr>
              <a:t>Background</a:t>
            </a:r>
            <a:endParaRPr b="1">
              <a:solidFill>
                <a:srgbClr val="FF0000"/>
              </a:solidFill>
              <a:highlight>
                <a:srgbClr val="C9DAF8"/>
              </a:highlight>
            </a:endParaRPr>
          </a:p>
          <a:p>
            <a:pPr marL="0" lvl="0" indent="0" algn="l" rtl="0">
              <a:spcBef>
                <a:spcPts val="400"/>
              </a:spcBef>
              <a:spcAft>
                <a:spcPts val="0"/>
              </a:spcAft>
              <a:buClr>
                <a:schemeClr val="dk1"/>
              </a:buClr>
              <a:buSzPts val="1100"/>
              <a:buFont typeface="Arial"/>
              <a:buNone/>
            </a:pPr>
            <a:r>
              <a:rPr lang="en">
                <a:solidFill>
                  <a:srgbClr val="4D4D4D"/>
                </a:solidFill>
                <a:highlight>
                  <a:srgbClr val="C9DAF8"/>
                </a:highlight>
              </a:rPr>
              <a:t>Air pollution is associated with almost 5 million annual deaths worldwide as well as harm to countless others through negative health impacts, from asthma and diabetes to cardiovascular disease and cancer. The World Bank estimates that air pollution costs the global economy $225 billion in lost labor income and $5 trillion in welfare losses annually.</a:t>
            </a:r>
            <a:endParaRPr>
              <a:solidFill>
                <a:srgbClr val="4D4D4D"/>
              </a:solidFill>
              <a:highlight>
                <a:srgbClr val="C9DAF8"/>
              </a:highlight>
            </a:endParaRPr>
          </a:p>
          <a:p>
            <a:pPr marL="0" lvl="0" indent="0" algn="l" rtl="0">
              <a:spcBef>
                <a:spcPts val="180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Air pollution</a:t>
            </a:r>
            <a:endParaRPr>
              <a:solidFill>
                <a:srgbClr val="FF0000"/>
              </a:solidFill>
            </a:endParaRPr>
          </a:p>
        </p:txBody>
      </p:sp>
      <p:sp>
        <p:nvSpPr>
          <p:cNvPr id="74" name="Google Shape;74;p16"/>
          <p:cNvSpPr txBox="1">
            <a:spLocks noGrp="1"/>
          </p:cNvSpPr>
          <p:nvPr>
            <p:ph type="body" idx="1"/>
          </p:nvPr>
        </p:nvSpPr>
        <p:spPr>
          <a:xfrm>
            <a:off x="311700" y="1152475"/>
            <a:ext cx="8520600" cy="200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Occurs when the air contains gases, dust particles, fumes or odor in harmful quantity.</a:t>
            </a:r>
            <a:endParaRPr/>
          </a:p>
          <a:p>
            <a:pPr marL="457200" lvl="0" indent="-342900" algn="l" rtl="0">
              <a:spcBef>
                <a:spcPts val="0"/>
              </a:spcBef>
              <a:spcAft>
                <a:spcPts val="0"/>
              </a:spcAft>
              <a:buSzPts val="1800"/>
              <a:buChar char="●"/>
            </a:pPr>
            <a:r>
              <a:rPr lang="en"/>
              <a:t>It is when concentrated gases exceeds safe limits.</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Types of air pollution</a:t>
            </a:r>
            <a:endParaRPr>
              <a:solidFill>
                <a:srgbClr val="FF0000"/>
              </a:solidFill>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Outdoor air pollution</a:t>
            </a:r>
            <a:endParaRPr sz="2400"/>
          </a:p>
          <a:p>
            <a:pPr marL="1828800" lvl="3" indent="-342900" algn="l" rtl="0">
              <a:spcBef>
                <a:spcPts val="0"/>
              </a:spcBef>
              <a:spcAft>
                <a:spcPts val="0"/>
              </a:spcAft>
              <a:buSzPts val="1800"/>
              <a:buChar char="●"/>
            </a:pPr>
            <a:r>
              <a:rPr lang="en" sz="1800"/>
              <a:t>Smog</a:t>
            </a:r>
            <a:endParaRPr sz="1800"/>
          </a:p>
          <a:p>
            <a:pPr marL="1828800" lvl="3" indent="-342900" algn="l" rtl="0">
              <a:spcBef>
                <a:spcPts val="0"/>
              </a:spcBef>
              <a:spcAft>
                <a:spcPts val="0"/>
              </a:spcAft>
              <a:buSzPts val="1800"/>
              <a:buChar char="●"/>
            </a:pPr>
            <a:r>
              <a:rPr lang="en" sz="1800"/>
              <a:t>Particulates</a:t>
            </a:r>
            <a:endParaRPr sz="1800"/>
          </a:p>
          <a:p>
            <a:pPr marL="1828800" lvl="3" indent="-342900" algn="l" rtl="0">
              <a:spcBef>
                <a:spcPts val="0"/>
              </a:spcBef>
              <a:spcAft>
                <a:spcPts val="0"/>
              </a:spcAft>
              <a:buSzPts val="1800"/>
              <a:buChar char="●"/>
            </a:pPr>
            <a:r>
              <a:rPr lang="en" sz="1800"/>
              <a:t>Acid rain</a:t>
            </a:r>
            <a:endParaRPr sz="1800"/>
          </a:p>
          <a:p>
            <a:pPr marL="1828800" lvl="3" indent="-342900" algn="l" rtl="0">
              <a:spcBef>
                <a:spcPts val="0"/>
              </a:spcBef>
              <a:spcAft>
                <a:spcPts val="0"/>
              </a:spcAft>
              <a:buSzPts val="1800"/>
              <a:buChar char="●"/>
            </a:pPr>
            <a:r>
              <a:rPr lang="en" sz="1800"/>
              <a:t>Green houses</a:t>
            </a:r>
            <a:endParaRPr sz="1800"/>
          </a:p>
          <a:p>
            <a:pPr marL="18288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61000" y="432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Causes of Air pollution</a:t>
            </a:r>
            <a:endParaRPr>
              <a:solidFill>
                <a:srgbClr val="FF0000"/>
              </a:solidFill>
            </a:endParaRPr>
          </a:p>
        </p:txBody>
      </p:sp>
      <p:sp>
        <p:nvSpPr>
          <p:cNvPr id="86" name="Google Shape;86;p18"/>
          <p:cNvSpPr txBox="1">
            <a:spLocks noGrp="1"/>
          </p:cNvSpPr>
          <p:nvPr>
            <p:ph type="body" idx="1"/>
          </p:nvPr>
        </p:nvSpPr>
        <p:spPr>
          <a:xfrm>
            <a:off x="311700" y="1152475"/>
            <a:ext cx="8520600" cy="2113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Natural sources</a:t>
            </a:r>
            <a:endParaRPr/>
          </a:p>
          <a:p>
            <a:pPr marL="1371600" lvl="2" indent="-317500" algn="l" rtl="0">
              <a:spcBef>
                <a:spcPts val="0"/>
              </a:spcBef>
              <a:spcAft>
                <a:spcPts val="0"/>
              </a:spcAft>
              <a:buSzPts val="1400"/>
              <a:buChar char="■"/>
            </a:pPr>
            <a:r>
              <a:rPr lang="en"/>
              <a:t>Smoke that comes from wildfires </a:t>
            </a:r>
            <a:endParaRPr/>
          </a:p>
          <a:p>
            <a:pPr marL="1371600" lvl="2" indent="-317500" algn="l" rtl="0">
              <a:spcBef>
                <a:spcPts val="0"/>
              </a:spcBef>
              <a:spcAft>
                <a:spcPts val="0"/>
              </a:spcAft>
              <a:buSzPts val="1400"/>
              <a:buChar char="■"/>
            </a:pPr>
            <a:r>
              <a:rPr lang="en"/>
              <a:t>Volcanoes</a:t>
            </a:r>
            <a:endParaRPr/>
          </a:p>
          <a:p>
            <a:pPr marL="1371600" lvl="2" indent="-317500" algn="l" rtl="0">
              <a:spcBef>
                <a:spcPts val="0"/>
              </a:spcBef>
              <a:spcAft>
                <a:spcPts val="0"/>
              </a:spcAft>
              <a:buSzPts val="1400"/>
              <a:buChar char="■"/>
            </a:pPr>
            <a:r>
              <a:rPr lang="en"/>
              <a:t>Methane gases</a:t>
            </a:r>
            <a:endParaRPr/>
          </a:p>
          <a:p>
            <a:pPr marL="1371600" lvl="2" indent="-317500" algn="l" rtl="0">
              <a:spcBef>
                <a:spcPts val="0"/>
              </a:spcBef>
              <a:spcAft>
                <a:spcPts val="0"/>
              </a:spcAft>
              <a:buSzPts val="1400"/>
              <a:buChar char="■"/>
            </a:pPr>
            <a:r>
              <a:rPr lang="en"/>
              <a:t>Dust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Human sources</a:t>
            </a:r>
            <a:endParaRPr>
              <a:solidFill>
                <a:srgbClr val="FF0000"/>
              </a:solidFill>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Power plants</a:t>
            </a:r>
            <a:endParaRPr/>
          </a:p>
          <a:p>
            <a:pPr marL="457200" lvl="0" indent="-342900" algn="l" rtl="0">
              <a:spcBef>
                <a:spcPts val="0"/>
              </a:spcBef>
              <a:spcAft>
                <a:spcPts val="0"/>
              </a:spcAft>
              <a:buSzPts val="1800"/>
              <a:buChar char="●"/>
            </a:pPr>
            <a:r>
              <a:rPr lang="en"/>
              <a:t>Automobiles</a:t>
            </a:r>
            <a:endParaRPr/>
          </a:p>
          <a:p>
            <a:pPr marL="457200" lvl="0" indent="-342900" algn="l" rtl="0">
              <a:spcBef>
                <a:spcPts val="0"/>
              </a:spcBef>
              <a:spcAft>
                <a:spcPts val="0"/>
              </a:spcAft>
              <a:buSzPts val="1800"/>
              <a:buChar char="●"/>
            </a:pPr>
            <a:r>
              <a:rPr lang="en"/>
              <a:t>Burning wood stoves</a:t>
            </a:r>
            <a:endParaRPr/>
          </a:p>
          <a:p>
            <a:pPr marL="457200" lvl="0" indent="-342900" algn="l" rtl="0">
              <a:spcBef>
                <a:spcPts val="0"/>
              </a:spcBef>
              <a:spcAft>
                <a:spcPts val="0"/>
              </a:spcAft>
              <a:buSzPts val="1800"/>
              <a:buChar char="●"/>
            </a:pPr>
            <a:r>
              <a:rPr lang="en"/>
              <a:t>fornances</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Pollutants</a:t>
            </a:r>
            <a:r>
              <a:rPr lang="en"/>
              <a:t> </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Carbon Dioxide</a:t>
            </a:r>
            <a:endParaRPr/>
          </a:p>
          <a:p>
            <a:pPr marL="457200" lvl="0" indent="-342900" algn="l" rtl="0">
              <a:spcBef>
                <a:spcPts val="0"/>
              </a:spcBef>
              <a:spcAft>
                <a:spcPts val="0"/>
              </a:spcAft>
              <a:buSzPts val="1800"/>
              <a:buChar char="●"/>
            </a:pPr>
            <a:r>
              <a:rPr lang="en"/>
              <a:t>Carbon Monoxide</a:t>
            </a:r>
            <a:endParaRPr/>
          </a:p>
          <a:p>
            <a:pPr marL="457200" lvl="0" indent="-342900" algn="l" rtl="0">
              <a:spcBef>
                <a:spcPts val="0"/>
              </a:spcBef>
              <a:spcAft>
                <a:spcPts val="0"/>
              </a:spcAft>
              <a:buSzPts val="1800"/>
              <a:buChar char="●"/>
            </a:pPr>
            <a:r>
              <a:rPr lang="en"/>
              <a:t>Sulfur dioxide</a:t>
            </a:r>
            <a:endParaRPr/>
          </a:p>
          <a:p>
            <a:pPr marL="457200" lvl="0" indent="-342900" algn="l" rtl="0">
              <a:spcBef>
                <a:spcPts val="0"/>
              </a:spcBef>
              <a:spcAft>
                <a:spcPts val="0"/>
              </a:spcAft>
              <a:buSzPts val="1800"/>
              <a:buChar char="●"/>
            </a:pPr>
            <a:r>
              <a:rPr lang="en"/>
              <a:t>Nitrogen dioxide</a:t>
            </a:r>
            <a:endParaRPr/>
          </a:p>
          <a:p>
            <a:pPr marL="457200" lvl="0" indent="-342900" algn="l" rtl="0">
              <a:spcBef>
                <a:spcPts val="0"/>
              </a:spcBef>
              <a:spcAft>
                <a:spcPts val="0"/>
              </a:spcAft>
              <a:buSzPts val="1800"/>
              <a:buChar char="●"/>
            </a:pPr>
            <a:r>
              <a:rPr lang="en"/>
              <a:t>CFC</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On-screen Show (16:9)</PresentationFormat>
  <Paragraphs>59</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Slide 1</vt:lpstr>
      <vt:lpstr>NASA SPACE APPS CHALLENGE 2019</vt:lpstr>
      <vt:lpstr>A PROJECT ON</vt:lpstr>
      <vt:lpstr>Surface - to - Air (Quality) Mission</vt:lpstr>
      <vt:lpstr>Air pollution</vt:lpstr>
      <vt:lpstr>Types of air pollution</vt:lpstr>
      <vt:lpstr>Causes of Air pollution</vt:lpstr>
      <vt:lpstr>Human sources</vt:lpstr>
      <vt:lpstr>Pollutants </vt:lpstr>
      <vt:lpstr>Aim</vt:lpstr>
      <vt:lpstr>Methods providing Air Quality status</vt:lpstr>
      <vt:lpstr>How it works </vt:lpstr>
      <vt:lpstr>CONCLUSION</vt:lpstr>
      <vt:lpstr>Team PCRT</vt:lpstr>
      <vt:lpstr>Fresh Air For All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Windows User</cp:lastModifiedBy>
  <cp:revision>2</cp:revision>
  <dcterms:modified xsi:type="dcterms:W3CDTF">2019-10-20T07:12:56Z</dcterms:modified>
</cp:coreProperties>
</file>