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E9731-F529-458F-91F4-2782749C22C5}" v="4" dt="2019-07-29T05:29:05.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i Narayan Sahoo" userId="252162f17d144fb1" providerId="Windows Live" clId="Web-{9F0D3525-49AC-489B-B0FD-5947B759E2F2}"/>
    <pc:docChg chg="addSld modSld">
      <pc:chgData name="Rabi Narayan Sahoo" userId="252162f17d144fb1" providerId="Windows Live" clId="Web-{9F0D3525-49AC-489B-B0FD-5947B759E2F2}" dt="2019-06-07T15:19:07.023" v="2551" actId="20577"/>
      <pc:docMkLst>
        <pc:docMk/>
      </pc:docMkLst>
      <pc:sldChg chg="addSp modSp mod setBg">
        <pc:chgData name="Rabi Narayan Sahoo" userId="252162f17d144fb1" providerId="Windows Live" clId="Web-{9F0D3525-49AC-489B-B0FD-5947B759E2F2}" dt="2019-06-07T13:54:41.287" v="32" actId="20577"/>
        <pc:sldMkLst>
          <pc:docMk/>
          <pc:sldMk cId="109857222" sldId="256"/>
        </pc:sldMkLst>
        <pc:spChg chg="mod">
          <ac:chgData name="Rabi Narayan Sahoo" userId="252162f17d144fb1" providerId="Windows Live" clId="Web-{9F0D3525-49AC-489B-B0FD-5947B759E2F2}" dt="2019-06-07T13:54:41.287" v="32" actId="20577"/>
          <ac:spMkLst>
            <pc:docMk/>
            <pc:sldMk cId="109857222" sldId="256"/>
            <ac:spMk id="2" creationId="{00000000-0000-0000-0000-000000000000}"/>
          </ac:spMkLst>
        </pc:spChg>
        <pc:spChg chg="mod">
          <ac:chgData name="Rabi Narayan Sahoo" userId="252162f17d144fb1" providerId="Windows Live" clId="Web-{9F0D3525-49AC-489B-B0FD-5947B759E2F2}" dt="2019-06-07T13:54:29.928" v="0"/>
          <ac:spMkLst>
            <pc:docMk/>
            <pc:sldMk cId="109857222" sldId="256"/>
            <ac:spMk id="3" creationId="{00000000-0000-0000-0000-000000000000}"/>
          </ac:spMkLst>
        </pc:spChg>
        <pc:spChg chg="add">
          <ac:chgData name="Rabi Narayan Sahoo" userId="252162f17d144fb1" providerId="Windows Live" clId="Web-{9F0D3525-49AC-489B-B0FD-5947B759E2F2}" dt="2019-06-07T13:54:29.928" v="0"/>
          <ac:spMkLst>
            <pc:docMk/>
            <pc:sldMk cId="109857222" sldId="256"/>
            <ac:spMk id="8" creationId="{62AE8E50-35D4-4D5A-A4BB-168CBB027DA2}"/>
          </ac:spMkLst>
        </pc:spChg>
        <pc:spChg chg="add">
          <ac:chgData name="Rabi Narayan Sahoo" userId="252162f17d144fb1" providerId="Windows Live" clId="Web-{9F0D3525-49AC-489B-B0FD-5947B759E2F2}" dt="2019-06-07T13:54:29.928" v="0"/>
          <ac:spMkLst>
            <pc:docMk/>
            <pc:sldMk cId="109857222" sldId="256"/>
            <ac:spMk id="10" creationId="{C37D1D6D-17D8-4296-B000-665D1892D01E}"/>
          </ac:spMkLst>
        </pc:spChg>
        <pc:spChg chg="add">
          <ac:chgData name="Rabi Narayan Sahoo" userId="252162f17d144fb1" providerId="Windows Live" clId="Web-{9F0D3525-49AC-489B-B0FD-5947B759E2F2}" dt="2019-06-07T13:54:29.928" v="0"/>
          <ac:spMkLst>
            <pc:docMk/>
            <pc:sldMk cId="109857222" sldId="256"/>
            <ac:spMk id="12" creationId="{1B26E892-1320-40AA-9CA1-246721C18768}"/>
          </ac:spMkLst>
        </pc:spChg>
        <pc:spChg chg="add">
          <ac:chgData name="Rabi Narayan Sahoo" userId="252162f17d144fb1" providerId="Windows Live" clId="Web-{9F0D3525-49AC-489B-B0FD-5947B759E2F2}" dt="2019-06-07T13:54:29.928" v="0"/>
          <ac:spMkLst>
            <pc:docMk/>
            <pc:sldMk cId="109857222" sldId="256"/>
            <ac:spMk id="16" creationId="{C170DF7D-4686-4BD5-A9CD-C8964928468D}"/>
          </ac:spMkLst>
        </pc:spChg>
        <pc:cxnChg chg="add">
          <ac:chgData name="Rabi Narayan Sahoo" userId="252162f17d144fb1" providerId="Windows Live" clId="Web-{9F0D3525-49AC-489B-B0FD-5947B759E2F2}" dt="2019-06-07T13:54:29.928" v="0"/>
          <ac:cxnSpMkLst>
            <pc:docMk/>
            <pc:sldMk cId="109857222" sldId="256"/>
            <ac:cxnSpMk id="14" creationId="{C9A1F79C-E4D1-4AAE-BA11-3A09005252E3}"/>
          </ac:cxnSpMkLst>
        </pc:cxnChg>
      </pc:sldChg>
      <pc:sldChg chg="modSp new">
        <pc:chgData name="Rabi Narayan Sahoo" userId="252162f17d144fb1" providerId="Windows Live" clId="Web-{9F0D3525-49AC-489B-B0FD-5947B759E2F2}" dt="2019-06-07T14:28:17.080" v="1754" actId="20577"/>
        <pc:sldMkLst>
          <pc:docMk/>
          <pc:sldMk cId="542838733" sldId="257"/>
        </pc:sldMkLst>
        <pc:spChg chg="mod">
          <ac:chgData name="Rabi Narayan Sahoo" userId="252162f17d144fb1" providerId="Windows Live" clId="Web-{9F0D3525-49AC-489B-B0FD-5947B759E2F2}" dt="2019-06-07T14:14:51.294" v="1189" actId="20577"/>
          <ac:spMkLst>
            <pc:docMk/>
            <pc:sldMk cId="542838733" sldId="257"/>
            <ac:spMk id="2" creationId="{D00D2AB5-2A33-419A-824F-86DA380C788C}"/>
          </ac:spMkLst>
        </pc:spChg>
        <pc:spChg chg="mod">
          <ac:chgData name="Rabi Narayan Sahoo" userId="252162f17d144fb1" providerId="Windows Live" clId="Web-{9F0D3525-49AC-489B-B0FD-5947B759E2F2}" dt="2019-06-07T14:28:17.080" v="1754" actId="20577"/>
          <ac:spMkLst>
            <pc:docMk/>
            <pc:sldMk cId="542838733" sldId="257"/>
            <ac:spMk id="3" creationId="{2D6285B0-2B01-4871-AD42-508DCEB8DAF2}"/>
          </ac:spMkLst>
        </pc:spChg>
      </pc:sldChg>
      <pc:sldChg chg="modSp new">
        <pc:chgData name="Rabi Narayan Sahoo" userId="252162f17d144fb1" providerId="Windows Live" clId="Web-{9F0D3525-49AC-489B-B0FD-5947B759E2F2}" dt="2019-06-07T14:14:32.435" v="1179" actId="20577"/>
        <pc:sldMkLst>
          <pc:docMk/>
          <pc:sldMk cId="432143432" sldId="258"/>
        </pc:sldMkLst>
        <pc:spChg chg="mod">
          <ac:chgData name="Rabi Narayan Sahoo" userId="252162f17d144fb1" providerId="Windows Live" clId="Web-{9F0D3525-49AC-489B-B0FD-5947B759E2F2}" dt="2019-06-07T13:55:47.069" v="49" actId="20577"/>
          <ac:spMkLst>
            <pc:docMk/>
            <pc:sldMk cId="432143432" sldId="258"/>
            <ac:spMk id="2" creationId="{3A19E155-6997-43C1-8083-5D4F5407AC7C}"/>
          </ac:spMkLst>
        </pc:spChg>
        <pc:spChg chg="mod">
          <ac:chgData name="Rabi Narayan Sahoo" userId="252162f17d144fb1" providerId="Windows Live" clId="Web-{9F0D3525-49AC-489B-B0FD-5947B759E2F2}" dt="2019-06-07T14:14:32.435" v="1179" actId="20577"/>
          <ac:spMkLst>
            <pc:docMk/>
            <pc:sldMk cId="432143432" sldId="258"/>
            <ac:spMk id="3" creationId="{FFE0F28B-6E42-464C-A703-9CF9F172FAEE}"/>
          </ac:spMkLst>
        </pc:spChg>
      </pc:sldChg>
      <pc:sldChg chg="modSp new">
        <pc:chgData name="Rabi Narayan Sahoo" userId="252162f17d144fb1" providerId="Windows Live" clId="Web-{9F0D3525-49AC-489B-B0FD-5947B759E2F2}" dt="2019-06-07T15:19:07.007" v="2550" actId="20577"/>
        <pc:sldMkLst>
          <pc:docMk/>
          <pc:sldMk cId="2100265309" sldId="259"/>
        </pc:sldMkLst>
        <pc:spChg chg="mod">
          <ac:chgData name="Rabi Narayan Sahoo" userId="252162f17d144fb1" providerId="Windows Live" clId="Web-{9F0D3525-49AC-489B-B0FD-5947B759E2F2}" dt="2019-06-07T14:28:29.252" v="1763" actId="20577"/>
          <ac:spMkLst>
            <pc:docMk/>
            <pc:sldMk cId="2100265309" sldId="259"/>
            <ac:spMk id="2" creationId="{E782D24E-2DE3-4D61-8EE1-429E79D7A942}"/>
          </ac:spMkLst>
        </pc:spChg>
        <pc:spChg chg="mod">
          <ac:chgData name="Rabi Narayan Sahoo" userId="252162f17d144fb1" providerId="Windows Live" clId="Web-{9F0D3525-49AC-489B-B0FD-5947B759E2F2}" dt="2019-06-07T15:19:07.007" v="2550" actId="20577"/>
          <ac:spMkLst>
            <pc:docMk/>
            <pc:sldMk cId="2100265309" sldId="259"/>
            <ac:spMk id="3" creationId="{A943DF9D-E2B0-4561-B568-6035333A2819}"/>
          </ac:spMkLst>
        </pc:spChg>
      </pc:sldChg>
    </pc:docChg>
  </pc:docChgLst>
  <pc:docChgLst>
    <pc:chgData name="Rabi Narayan Sahoo" userId="252162f17d144fb1" providerId="LiveId" clId="{A99E9731-F529-458F-91F4-2782749C22C5}"/>
    <pc:docChg chg="custSel modSld">
      <pc:chgData name="Rabi Narayan Sahoo" userId="252162f17d144fb1" providerId="LiveId" clId="{A99E9731-F529-458F-91F4-2782749C22C5}" dt="2019-07-29T05:44:46.101" v="2" actId="313"/>
      <pc:docMkLst>
        <pc:docMk/>
      </pc:docMkLst>
      <pc:sldChg chg="modSp">
        <pc:chgData name="Rabi Narayan Sahoo" userId="252162f17d144fb1" providerId="LiveId" clId="{A99E9731-F529-458F-91F4-2782749C22C5}" dt="2019-07-29T05:29:17.002" v="1" actId="20577"/>
        <pc:sldMkLst>
          <pc:docMk/>
          <pc:sldMk cId="432143432" sldId="258"/>
        </pc:sldMkLst>
        <pc:spChg chg="mod">
          <ac:chgData name="Rabi Narayan Sahoo" userId="252162f17d144fb1" providerId="LiveId" clId="{A99E9731-F529-458F-91F4-2782749C22C5}" dt="2019-07-29T05:29:17.002" v="1" actId="20577"/>
          <ac:spMkLst>
            <pc:docMk/>
            <pc:sldMk cId="432143432" sldId="258"/>
            <ac:spMk id="3" creationId="{FFE0F28B-6E42-464C-A703-9CF9F172FAEE}"/>
          </ac:spMkLst>
        </pc:spChg>
      </pc:sldChg>
      <pc:sldChg chg="modSp">
        <pc:chgData name="Rabi Narayan Sahoo" userId="252162f17d144fb1" providerId="LiveId" clId="{A99E9731-F529-458F-91F4-2782749C22C5}" dt="2019-07-29T05:44:46.101" v="2" actId="313"/>
        <pc:sldMkLst>
          <pc:docMk/>
          <pc:sldMk cId="2100265309" sldId="259"/>
        </pc:sldMkLst>
        <pc:spChg chg="mod">
          <ac:chgData name="Rabi Narayan Sahoo" userId="252162f17d144fb1" providerId="LiveId" clId="{A99E9731-F529-458F-91F4-2782749C22C5}" dt="2019-07-29T05:44:46.101" v="2" actId="313"/>
          <ac:spMkLst>
            <pc:docMk/>
            <pc:sldMk cId="2100265309" sldId="259"/>
            <ac:spMk id="3" creationId="{A943DF9D-E2B0-4561-B568-6035333A2819}"/>
          </ac:spMkLst>
        </pc:spChg>
      </pc:sldChg>
    </pc:docChg>
  </pc:docChgLst>
  <pc:docChgLst>
    <pc:chgData name="Rabi Narayan Sahoo" userId="252162f17d144fb1" providerId="Windows Live" clId="Web-{764C78DE-A6B3-43D7-A66D-538C6659A143}"/>
    <pc:docChg chg="addSld modSld">
      <pc:chgData name="Rabi Narayan Sahoo" userId="252162f17d144fb1" providerId="Windows Live" clId="Web-{764C78DE-A6B3-43D7-A66D-538C6659A143}" dt="2019-06-08T01:23:14.199" v="544" actId="20577"/>
      <pc:docMkLst>
        <pc:docMk/>
      </pc:docMkLst>
      <pc:sldChg chg="modSp new">
        <pc:chgData name="Rabi Narayan Sahoo" userId="252162f17d144fb1" providerId="Windows Live" clId="Web-{764C78DE-A6B3-43D7-A66D-538C6659A143}" dt="2019-06-08T01:12:38.710" v="493" actId="20577"/>
        <pc:sldMkLst>
          <pc:docMk/>
          <pc:sldMk cId="3511901046" sldId="260"/>
        </pc:sldMkLst>
        <pc:spChg chg="mod">
          <ac:chgData name="Rabi Narayan Sahoo" userId="252162f17d144fb1" providerId="Windows Live" clId="Web-{764C78DE-A6B3-43D7-A66D-538C6659A143}" dt="2019-06-08T00:49:42.009" v="13" actId="20577"/>
          <ac:spMkLst>
            <pc:docMk/>
            <pc:sldMk cId="3511901046" sldId="260"/>
            <ac:spMk id="2" creationId="{18E60C7E-2F18-4F02-A310-6D063FF2D742}"/>
          </ac:spMkLst>
        </pc:spChg>
        <pc:spChg chg="mod">
          <ac:chgData name="Rabi Narayan Sahoo" userId="252162f17d144fb1" providerId="Windows Live" clId="Web-{764C78DE-A6B3-43D7-A66D-538C6659A143}" dt="2019-06-08T01:12:38.710" v="493" actId="20577"/>
          <ac:spMkLst>
            <pc:docMk/>
            <pc:sldMk cId="3511901046" sldId="260"/>
            <ac:spMk id="3" creationId="{0490F88D-7980-48B7-A74B-D9FC600A0451}"/>
          </ac:spMkLst>
        </pc:spChg>
      </pc:sldChg>
      <pc:sldChg chg="modSp new">
        <pc:chgData name="Rabi Narayan Sahoo" userId="252162f17d144fb1" providerId="Windows Live" clId="Web-{764C78DE-A6B3-43D7-A66D-538C6659A143}" dt="2019-06-08T01:23:14.199" v="543" actId="20577"/>
        <pc:sldMkLst>
          <pc:docMk/>
          <pc:sldMk cId="674904341" sldId="261"/>
        </pc:sldMkLst>
        <pc:spChg chg="mod">
          <ac:chgData name="Rabi Narayan Sahoo" userId="252162f17d144fb1" providerId="Windows Live" clId="Web-{764C78DE-A6B3-43D7-A66D-538C6659A143}" dt="2019-06-08T01:21:03.333" v="508" actId="20577"/>
          <ac:spMkLst>
            <pc:docMk/>
            <pc:sldMk cId="674904341" sldId="261"/>
            <ac:spMk id="2" creationId="{7FEFA69B-2B83-4CAB-9FB4-8D3C9A8CC70E}"/>
          </ac:spMkLst>
        </pc:spChg>
        <pc:spChg chg="mod">
          <ac:chgData name="Rabi Narayan Sahoo" userId="252162f17d144fb1" providerId="Windows Live" clId="Web-{764C78DE-A6B3-43D7-A66D-538C6659A143}" dt="2019-06-08T01:23:14.199" v="543" actId="20577"/>
          <ac:spMkLst>
            <pc:docMk/>
            <pc:sldMk cId="674904341" sldId="261"/>
            <ac:spMk id="3" creationId="{F1DF91A4-5AEB-42C1-93E6-318E706ED2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17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0693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dirty="0"/>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0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1088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dirty="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0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dirty="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0598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564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168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829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dirty="0"/>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3557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dirty="0"/>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06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46CE7D5-CF57-46EF-B807-FDD0502418D4}" type="datetimeFigureOut">
              <a:rPr lang="en-US" smtClean="0"/>
              <a:t>7/29/2019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138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4" y="1105351"/>
            <a:ext cx="6353967" cy="3023981"/>
          </a:xfrm>
        </p:spPr>
        <p:txBody>
          <a:bodyPr anchor="b">
            <a:normAutofit/>
          </a:bodyPr>
          <a:lstStyle/>
          <a:p>
            <a:pPr algn="l"/>
            <a:r>
              <a:rPr lang="en-US" sz="4800" dirty="0">
                <a:solidFill>
                  <a:srgbClr val="FFFFFF"/>
                </a:solidFill>
              </a:rPr>
              <a:t>BINARY SEARCH TREE</a:t>
            </a:r>
          </a:p>
        </p:txBody>
      </p:sp>
      <p:sp>
        <p:nvSpPr>
          <p:cNvPr id="3" name="Subtitle 2"/>
          <p:cNvSpPr>
            <a:spLocks noGrp="1"/>
          </p:cNvSpPr>
          <p:nvPr>
            <p:ph type="subTitle" idx="1"/>
          </p:nvPr>
        </p:nvSpPr>
        <p:spPr>
          <a:xfrm>
            <a:off x="4713224" y="4297556"/>
            <a:ext cx="6353968" cy="1433391"/>
          </a:xfrm>
        </p:spPr>
        <p:txBody>
          <a:bodyPr anchor="t">
            <a:normAutofit/>
          </a:bodyPr>
          <a:lstStyle/>
          <a:p>
            <a:endParaRPr lang="en-US">
              <a:solidFill>
                <a:srgbClr val="FFFFFF"/>
              </a:solidFill>
            </a:endParaRP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E155-6997-43C1-8083-5D4F5407AC7C}"/>
              </a:ext>
            </a:extLst>
          </p:cNvPr>
          <p:cNvSpPr>
            <a:spLocks noGrp="1"/>
          </p:cNvSpPr>
          <p:nvPr>
            <p:ph type="title"/>
          </p:nvPr>
        </p:nvSpPr>
        <p:spPr/>
        <p:txBody>
          <a:bodyPr/>
          <a:lstStyle/>
          <a:p>
            <a:r>
              <a:rPr lang="en-US" dirty="0"/>
              <a:t>What is bST</a:t>
            </a:r>
          </a:p>
        </p:txBody>
      </p:sp>
      <p:sp>
        <p:nvSpPr>
          <p:cNvPr id="3" name="Content Placeholder 2">
            <a:extLst>
              <a:ext uri="{FF2B5EF4-FFF2-40B4-BE49-F238E27FC236}">
                <a16:creationId xmlns:a16="http://schemas.microsoft.com/office/drawing/2014/main" id="{FFE0F28B-6E42-464C-A703-9CF9F172FAEE}"/>
              </a:ext>
            </a:extLst>
          </p:cNvPr>
          <p:cNvSpPr>
            <a:spLocks noGrp="1"/>
          </p:cNvSpPr>
          <p:nvPr>
            <p:ph idx="1"/>
          </p:nvPr>
        </p:nvSpPr>
        <p:spPr/>
        <p:txBody>
          <a:bodyPr vert="horz" lIns="45720" tIns="45720" rIns="45720" bIns="45720" rtlCol="0" anchor="t">
            <a:normAutofit/>
          </a:bodyPr>
          <a:lstStyle/>
          <a:p>
            <a:pPr algn="just">
              <a:buFont typeface="Courier New" panose="020B0602020104020603" pitchFamily="34" charset="0"/>
              <a:buChar char="o"/>
            </a:pPr>
            <a:r>
              <a:rPr lang="en-US" dirty="0"/>
              <a:t>A binary search tree is a data structure that supports various operations like Search, Minimum, Maximum, Predecessors, Successors, Insert and delete. </a:t>
            </a:r>
          </a:p>
          <a:p>
            <a:pPr algn="just">
              <a:buFont typeface="Courier New" panose="020B0602020104020603" pitchFamily="34" charset="0"/>
              <a:buChar char="o"/>
            </a:pPr>
            <a:r>
              <a:rPr lang="en-US" dirty="0"/>
              <a:t>All these operations of the binary search tree takes a time proportional to the height (h) of the tree.</a:t>
            </a:r>
          </a:p>
          <a:p>
            <a:pPr algn="just">
              <a:buFont typeface="Courier New" panose="020B0602020104020603" pitchFamily="34" charset="0"/>
              <a:buChar char="o"/>
            </a:pPr>
            <a:r>
              <a:rPr lang="en-US" dirty="0"/>
              <a:t>For a complete binary tree with n nodes these operations will take Q(log n) (Theta logn) in worst case. Minimum height of a binary search tree is log2n  where maximum height is n-1.</a:t>
            </a:r>
          </a:p>
          <a:p>
            <a:pPr algn="just">
              <a:buFont typeface="Courier New" panose="020B0602020104020603" pitchFamily="34" charset="0"/>
              <a:buChar char="o"/>
            </a:pPr>
            <a:r>
              <a:rPr lang="en-US" dirty="0"/>
              <a:t>Every node  in the binary search tree must satisfy the binary search tree property. "If x is a node in the binary search tree and y is a node in the left of the node x then y.key &lt;= x.key, similarly if y is a node in the right of node x then y.key&gt;=x.key"</a:t>
            </a:r>
          </a:p>
          <a:p>
            <a:pPr algn="just">
              <a:buFont typeface="Courier New" panose="020B0602020104020603" pitchFamily="34" charset="0"/>
              <a:buChar char="o"/>
            </a:pPr>
            <a:endParaRPr lang="en-US" dirty="0"/>
          </a:p>
        </p:txBody>
      </p:sp>
    </p:spTree>
    <p:extLst>
      <p:ext uri="{BB962C8B-B14F-4D97-AF65-F5344CB8AC3E}">
        <p14:creationId xmlns:p14="http://schemas.microsoft.com/office/powerpoint/2010/main" val="43214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2AB5-2A33-419A-824F-86DA380C788C}"/>
              </a:ext>
            </a:extLst>
          </p:cNvPr>
          <p:cNvSpPr>
            <a:spLocks noGrp="1"/>
          </p:cNvSpPr>
          <p:nvPr>
            <p:ph type="title"/>
          </p:nvPr>
        </p:nvSpPr>
        <p:spPr/>
        <p:txBody>
          <a:bodyPr/>
          <a:lstStyle/>
          <a:p>
            <a:r>
              <a:rPr lang="en-US" dirty="0"/>
              <a:t>BST Walk</a:t>
            </a:r>
          </a:p>
        </p:txBody>
      </p:sp>
      <p:sp>
        <p:nvSpPr>
          <p:cNvPr id="3" name="Content Placeholder 2">
            <a:extLst>
              <a:ext uri="{FF2B5EF4-FFF2-40B4-BE49-F238E27FC236}">
                <a16:creationId xmlns:a16="http://schemas.microsoft.com/office/drawing/2014/main" id="{2D6285B0-2B01-4871-AD42-508DCEB8DAF2}"/>
              </a:ext>
            </a:extLst>
          </p:cNvPr>
          <p:cNvSpPr>
            <a:spLocks noGrp="1"/>
          </p:cNvSpPr>
          <p:nvPr>
            <p:ph idx="1"/>
          </p:nvPr>
        </p:nvSpPr>
        <p:spPr/>
        <p:txBody>
          <a:bodyPr vert="horz" lIns="45720" tIns="45720" rIns="45720" bIns="45720" rtlCol="0" anchor="t">
            <a:normAutofit fontScale="92500" lnSpcReduction="10000"/>
          </a:bodyPr>
          <a:lstStyle/>
          <a:p>
            <a:pPr>
              <a:buFont typeface="Courier New" panose="020B0602020104020603" pitchFamily="34" charset="0"/>
              <a:buChar char="o"/>
            </a:pPr>
            <a:r>
              <a:rPr lang="en-US" dirty="0"/>
              <a:t>In BST we can print keys in the sorted order by performing the below tree walk</a:t>
            </a:r>
          </a:p>
          <a:p>
            <a:pPr>
              <a:buFont typeface="Courier New" panose="020B0602020104020603" pitchFamily="34" charset="0"/>
              <a:buChar char="o"/>
            </a:pPr>
            <a:r>
              <a:rPr lang="en-US" dirty="0"/>
              <a:t>In order tree walk</a:t>
            </a:r>
          </a:p>
          <a:p>
            <a:pPr marL="0" indent="0">
              <a:buNone/>
            </a:pPr>
            <a:r>
              <a:rPr lang="en-US" dirty="0"/>
              <a:t>In in order tree walk process the left then root and finally the right.</a:t>
            </a:r>
          </a:p>
          <a:p>
            <a:pPr>
              <a:buFont typeface="Courier New" panose="020B0602020104020603" pitchFamily="34" charset="0"/>
              <a:buChar char="o"/>
            </a:pPr>
            <a:r>
              <a:rPr lang="en-US" dirty="0"/>
              <a:t>Pre order tree walk</a:t>
            </a:r>
          </a:p>
          <a:p>
            <a:pPr marL="0" indent="0">
              <a:buNone/>
            </a:pPr>
            <a:r>
              <a:rPr lang="en-US" dirty="0"/>
              <a:t>In pre order process the root then left finally right</a:t>
            </a:r>
          </a:p>
          <a:p>
            <a:pPr>
              <a:buFont typeface="Courier New" panose="020B0602020104020603" pitchFamily="34" charset="0"/>
              <a:buChar char="o"/>
            </a:pPr>
            <a:r>
              <a:rPr lang="en-US" dirty="0"/>
              <a:t>Post order tree walk</a:t>
            </a:r>
          </a:p>
          <a:p>
            <a:pPr marL="0" indent="0">
              <a:buNone/>
            </a:pPr>
            <a:r>
              <a:rPr lang="en-US" dirty="0"/>
              <a:t>In post order process left right and at the end root.</a:t>
            </a:r>
          </a:p>
          <a:p>
            <a:r>
              <a:rPr lang="en-US" dirty="0">
                <a:ea typeface="+mn-lt"/>
                <a:cs typeface="+mn-lt"/>
              </a:rPr>
              <a:t>It takes Q(n) (Theta n) time to walk an n-node binary search tree, since after the initial call, the procedure calls itself recursively exactly twice for each node in the tree once for its left child and once for its right child. </a:t>
            </a:r>
            <a:endParaRPr lang="en-US" dirty="0"/>
          </a:p>
        </p:txBody>
      </p:sp>
    </p:spTree>
    <p:extLst>
      <p:ext uri="{BB962C8B-B14F-4D97-AF65-F5344CB8AC3E}">
        <p14:creationId xmlns:p14="http://schemas.microsoft.com/office/powerpoint/2010/main" val="54283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D24E-2DE3-4D61-8EE1-429E79D7A94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943DF9D-E2B0-4561-B568-6035333A2819}"/>
              </a:ext>
            </a:extLst>
          </p:cNvPr>
          <p:cNvSpPr>
            <a:spLocks noGrp="1"/>
          </p:cNvSpPr>
          <p:nvPr>
            <p:ph idx="1"/>
          </p:nvPr>
        </p:nvSpPr>
        <p:spPr/>
        <p:txBody>
          <a:bodyPr vert="horz" lIns="45720" tIns="45720" rIns="45720" bIns="45720" rtlCol="0" anchor="t">
            <a:normAutofit/>
          </a:bodyPr>
          <a:lstStyle/>
          <a:p>
            <a:pPr algn="just">
              <a:buFont typeface="Courier New" panose="020B0602020104020603" pitchFamily="34" charset="0"/>
              <a:buChar char="o"/>
            </a:pPr>
            <a:r>
              <a:rPr lang="en-US" dirty="0"/>
              <a:t>Apart from searching based on key we can also find minimum and maximum value in a binary search tree. To find the minimum just traverse the left . Similarly to find maximum traverse right.</a:t>
            </a:r>
          </a:p>
          <a:p>
            <a:pPr algn="just">
              <a:buFont typeface="Courier New" panose="020B0602020104020603" pitchFamily="34" charset="0"/>
              <a:buChar char="o"/>
            </a:pPr>
            <a:r>
              <a:rPr lang="en-US" dirty="0"/>
              <a:t>Sometimes we need to find the successor of a node. Successor of a node is the node with the smallest key greater than x.key. That means find the minimum in the right sub tree. So if the right sub tree of the of node x is non empty then the successor of x is just the left most node in x's right subtree. </a:t>
            </a:r>
          </a:p>
          <a:p>
            <a:pPr algn="just">
              <a:buFont typeface="Courier New" panose="020B0602020104020603" pitchFamily="34" charset="0"/>
              <a:buChar char="o"/>
            </a:pPr>
            <a:r>
              <a:rPr lang="en-US" dirty="0"/>
              <a:t>If Right subtree of node x is empty and x has a successor y , then y is the lowest ancestor of x whose left child is also an ancestor of x.</a:t>
            </a:r>
          </a:p>
        </p:txBody>
      </p:sp>
    </p:spTree>
    <p:extLst>
      <p:ext uri="{BB962C8B-B14F-4D97-AF65-F5344CB8AC3E}">
        <p14:creationId xmlns:p14="http://schemas.microsoft.com/office/powerpoint/2010/main" val="210026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0C7E-2F18-4F02-A310-6D063FF2D742}"/>
              </a:ext>
            </a:extLst>
          </p:cNvPr>
          <p:cNvSpPr>
            <a:spLocks noGrp="1"/>
          </p:cNvSpPr>
          <p:nvPr>
            <p:ph type="title"/>
          </p:nvPr>
        </p:nvSpPr>
        <p:spPr/>
        <p:txBody>
          <a:bodyPr/>
          <a:lstStyle/>
          <a:p>
            <a:r>
              <a:rPr lang="en-GB" dirty="0"/>
              <a:t>Delete Operation in BST</a:t>
            </a:r>
          </a:p>
        </p:txBody>
      </p:sp>
      <p:sp>
        <p:nvSpPr>
          <p:cNvPr id="3" name="Content Placeholder 2">
            <a:extLst>
              <a:ext uri="{FF2B5EF4-FFF2-40B4-BE49-F238E27FC236}">
                <a16:creationId xmlns:a16="http://schemas.microsoft.com/office/drawing/2014/main" id="{0490F88D-7980-48B7-A74B-D9FC600A0451}"/>
              </a:ext>
            </a:extLst>
          </p:cNvPr>
          <p:cNvSpPr>
            <a:spLocks noGrp="1"/>
          </p:cNvSpPr>
          <p:nvPr>
            <p:ph idx="1"/>
          </p:nvPr>
        </p:nvSpPr>
        <p:spPr/>
        <p:txBody>
          <a:bodyPr vert="horz" lIns="45720" tIns="45720" rIns="45720" bIns="45720" rtlCol="0" anchor="t">
            <a:normAutofit lnSpcReduction="10000"/>
          </a:bodyPr>
          <a:lstStyle/>
          <a:p>
            <a:pPr>
              <a:buFont typeface="Courier New" panose="020B0602020104020603" pitchFamily="34" charset="0"/>
              <a:buChar char="o"/>
            </a:pPr>
            <a:r>
              <a:rPr lang="en-GB" dirty="0"/>
              <a:t>For deleting a node Z from a binary tree T we have to consider the below scenarios.</a:t>
            </a:r>
          </a:p>
          <a:p>
            <a:pPr>
              <a:buFont typeface="Courier New" panose="020B0602020104020603" pitchFamily="34" charset="0"/>
              <a:buChar char="o"/>
            </a:pPr>
            <a:r>
              <a:rPr lang="en-GB" dirty="0"/>
              <a:t>If Z has no child</a:t>
            </a:r>
          </a:p>
          <a:p>
            <a:pPr>
              <a:buFont typeface="Courier New" panose="020B0602020104020603" pitchFamily="34" charset="0"/>
              <a:buChar char="o"/>
            </a:pPr>
            <a:r>
              <a:rPr lang="en-GB" dirty="0"/>
              <a:t>If Z has no left child only right child then we replace Z by its right child. </a:t>
            </a:r>
          </a:p>
          <a:p>
            <a:pPr>
              <a:buFont typeface="Courier New" panose="020B0602020104020603" pitchFamily="34" charset="0"/>
              <a:buChar char="o"/>
            </a:pPr>
            <a:r>
              <a:rPr lang="en-GB" dirty="0"/>
              <a:t>If Z has only one child and its </a:t>
            </a:r>
            <a:r>
              <a:rPr lang="en-GB" dirty="0" err="1"/>
              <a:t>its</a:t>
            </a:r>
            <a:r>
              <a:rPr lang="en-GB" dirty="0"/>
              <a:t> left child then replace Z by its left child.</a:t>
            </a:r>
          </a:p>
          <a:p>
            <a:pPr>
              <a:buFont typeface="Courier New" panose="020B0602020104020603" pitchFamily="34" charset="0"/>
              <a:buChar char="o"/>
            </a:pPr>
            <a:r>
              <a:rPr lang="en-GB" dirty="0"/>
              <a:t>If Z has both left and right child, then find the successor of Z , let's say its Y , which lies in the Z's right sub tree and it doesn't have left child. We have to remove Y from its current location and replace it with Z. This also has two cases to handle</a:t>
            </a:r>
          </a:p>
          <a:p>
            <a:pPr>
              <a:buFont typeface="Courier New" panose="020B0602020104020603" pitchFamily="34" charset="0"/>
              <a:buChar char="o"/>
            </a:pPr>
            <a:r>
              <a:rPr lang="en-GB" dirty="0"/>
              <a:t>If Y is Z's right child ,then we replace Z by Y leaving Y's right child alone.</a:t>
            </a:r>
          </a:p>
          <a:p>
            <a:pPr>
              <a:buFont typeface="Courier New" panose="020B0602020104020603" pitchFamily="34" charset="0"/>
              <a:buChar char="o"/>
            </a:pPr>
            <a:r>
              <a:rPr lang="en-GB" dirty="0"/>
              <a:t>If Y is in Z's right subtree but not its right child then first replace Y by its right child and then replace Z with Y.</a:t>
            </a:r>
          </a:p>
        </p:txBody>
      </p:sp>
    </p:spTree>
    <p:extLst>
      <p:ext uri="{BB962C8B-B14F-4D97-AF65-F5344CB8AC3E}">
        <p14:creationId xmlns:p14="http://schemas.microsoft.com/office/powerpoint/2010/main" val="351190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A69B-2B83-4CAB-9FB4-8D3C9A8CC70E}"/>
              </a:ext>
            </a:extLst>
          </p:cNvPr>
          <p:cNvSpPr>
            <a:spLocks noGrp="1"/>
          </p:cNvSpPr>
          <p:nvPr>
            <p:ph type="title"/>
          </p:nvPr>
        </p:nvSpPr>
        <p:spPr/>
        <p:txBody>
          <a:bodyPr/>
          <a:lstStyle/>
          <a:p>
            <a:r>
              <a:rPr lang="en-GB" dirty="0"/>
              <a:t>Properties</a:t>
            </a:r>
          </a:p>
        </p:txBody>
      </p:sp>
      <p:sp>
        <p:nvSpPr>
          <p:cNvPr id="3" name="Content Placeholder 2">
            <a:extLst>
              <a:ext uri="{FF2B5EF4-FFF2-40B4-BE49-F238E27FC236}">
                <a16:creationId xmlns:a16="http://schemas.microsoft.com/office/drawing/2014/main" id="{F1DF91A4-5AEB-42C1-93E6-318E706ED2D1}"/>
              </a:ext>
            </a:extLst>
          </p:cNvPr>
          <p:cNvSpPr>
            <a:spLocks noGrp="1"/>
          </p:cNvSpPr>
          <p:nvPr>
            <p:ph idx="1"/>
          </p:nvPr>
        </p:nvSpPr>
        <p:spPr/>
        <p:txBody>
          <a:bodyPr vert="horz" lIns="45720" tIns="45720" rIns="45720" bIns="45720" rtlCol="0" anchor="t">
            <a:normAutofit/>
          </a:bodyPr>
          <a:lstStyle/>
          <a:p>
            <a:pPr algn="just">
              <a:buFont typeface="Courier New" panose="020B0602020104020603" pitchFamily="34" charset="0"/>
              <a:buChar char="o"/>
            </a:pPr>
            <a:r>
              <a:rPr lang="en-GB" dirty="0">
                <a:ea typeface="+mn-lt"/>
                <a:cs typeface="+mn-lt"/>
              </a:rPr>
              <a:t>The expected height of a randomly built binary search tree on n distinct keys is   O(</a:t>
            </a:r>
            <a:r>
              <a:rPr lang="en-GB" dirty="0" err="1">
                <a:ea typeface="+mn-lt"/>
                <a:cs typeface="+mn-lt"/>
              </a:rPr>
              <a:t>lg</a:t>
            </a:r>
            <a:r>
              <a:rPr lang="en-GB">
                <a:ea typeface="+mn-lt"/>
                <a:cs typeface="+mn-lt"/>
              </a:rPr>
              <a:t> n).</a:t>
            </a:r>
          </a:p>
          <a:p>
            <a:pPr algn="just">
              <a:buFont typeface="Courier New" panose="020B0602020104020603" pitchFamily="34" charset="0"/>
              <a:buChar char="o"/>
            </a:pPr>
            <a:r>
              <a:rPr lang="en-GB">
                <a:ea typeface="+mn-lt"/>
                <a:cs typeface="+mn-lt"/>
              </a:rPr>
              <a:t>Equal keys pose a problem for the implementation of binary search trees.</a:t>
            </a:r>
            <a:endParaRPr lang="en-GB" dirty="0"/>
          </a:p>
        </p:txBody>
      </p:sp>
    </p:spTree>
    <p:extLst>
      <p:ext uri="{BB962C8B-B14F-4D97-AF65-F5344CB8AC3E}">
        <p14:creationId xmlns:p14="http://schemas.microsoft.com/office/powerpoint/2010/main" val="674904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TotalTime>
  <Words>316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Courier New</vt:lpstr>
      <vt:lpstr>Tw Cen MT</vt:lpstr>
      <vt:lpstr>Tw Cen MT Condensed</vt:lpstr>
      <vt:lpstr>Wingdings 3</vt:lpstr>
      <vt:lpstr>Integral</vt:lpstr>
      <vt:lpstr>BINARY SEARCH TREE</vt:lpstr>
      <vt:lpstr>What is bST</vt:lpstr>
      <vt:lpstr>BST Walk</vt:lpstr>
      <vt:lpstr>PowerPoint Presentation</vt:lpstr>
      <vt:lpstr>Delete Operation in BST</vt:lpstr>
      <vt:lpstr>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Rabi Narayan Sahoo</cp:lastModifiedBy>
  <cp:revision>367</cp:revision>
  <dcterms:created xsi:type="dcterms:W3CDTF">2013-07-15T20:26:40Z</dcterms:created>
  <dcterms:modified xsi:type="dcterms:W3CDTF">2019-07-29T05:44:56Z</dcterms:modified>
</cp:coreProperties>
</file>