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FAE9A3-0C65-4317-97C0-4067CA6CAE81}" v="7" dt="2019-08-01T09:42:39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bi Narayan Sahoo" userId="252162f17d144fb1" providerId="LiveId" clId="{1CFAE9A3-0C65-4317-97C0-4067CA6CAE81}"/>
    <pc:docChg chg="custSel addSld modSld">
      <pc:chgData name="Rabi Narayan Sahoo" userId="252162f17d144fb1" providerId="LiveId" clId="{1CFAE9A3-0C65-4317-97C0-4067CA6CAE81}" dt="2019-08-01T09:42:39.082" v="1017"/>
      <pc:docMkLst>
        <pc:docMk/>
      </pc:docMkLst>
      <pc:sldChg chg="modSp add">
        <pc:chgData name="Rabi Narayan Sahoo" userId="252162f17d144fb1" providerId="LiveId" clId="{1CFAE9A3-0C65-4317-97C0-4067CA6CAE81}" dt="2019-08-01T08:46:35.061" v="25" actId="20577"/>
        <pc:sldMkLst>
          <pc:docMk/>
          <pc:sldMk cId="3755068463" sldId="256"/>
        </pc:sldMkLst>
        <pc:spChg chg="mod">
          <ac:chgData name="Rabi Narayan Sahoo" userId="252162f17d144fb1" providerId="LiveId" clId="{1CFAE9A3-0C65-4317-97C0-4067CA6CAE81}" dt="2019-08-01T08:46:35.061" v="25" actId="20577"/>
          <ac:spMkLst>
            <pc:docMk/>
            <pc:sldMk cId="3755068463" sldId="256"/>
            <ac:spMk id="2" creationId="{3B501280-7CB1-466D-B720-35FF7D14CA40}"/>
          </ac:spMkLst>
        </pc:spChg>
      </pc:sldChg>
      <pc:sldChg chg="modSp add">
        <pc:chgData name="Rabi Narayan Sahoo" userId="252162f17d144fb1" providerId="LiveId" clId="{1CFAE9A3-0C65-4317-97C0-4067CA6CAE81}" dt="2019-08-01T09:10:13.397" v="611" actId="20577"/>
        <pc:sldMkLst>
          <pc:docMk/>
          <pc:sldMk cId="588542853" sldId="257"/>
        </pc:sldMkLst>
        <pc:spChg chg="mod">
          <ac:chgData name="Rabi Narayan Sahoo" userId="252162f17d144fb1" providerId="LiveId" clId="{1CFAE9A3-0C65-4317-97C0-4067CA6CAE81}" dt="2019-08-01T08:47:03.287" v="41" actId="20577"/>
          <ac:spMkLst>
            <pc:docMk/>
            <pc:sldMk cId="588542853" sldId="257"/>
            <ac:spMk id="2" creationId="{85B6226D-9E08-476C-80D4-E42C0034A731}"/>
          </ac:spMkLst>
        </pc:spChg>
        <pc:spChg chg="mod">
          <ac:chgData name="Rabi Narayan Sahoo" userId="252162f17d144fb1" providerId="LiveId" clId="{1CFAE9A3-0C65-4317-97C0-4067CA6CAE81}" dt="2019-08-01T09:10:13.397" v="611" actId="20577"/>
          <ac:spMkLst>
            <pc:docMk/>
            <pc:sldMk cId="588542853" sldId="257"/>
            <ac:spMk id="3" creationId="{21217D7C-BA8C-45B6-889C-929287761A4F}"/>
          </ac:spMkLst>
        </pc:spChg>
      </pc:sldChg>
      <pc:sldChg chg="modSp add">
        <pc:chgData name="Rabi Narayan Sahoo" userId="252162f17d144fb1" providerId="LiveId" clId="{1CFAE9A3-0C65-4317-97C0-4067CA6CAE81}" dt="2019-08-01T09:32:02.320" v="1015" actId="20577"/>
        <pc:sldMkLst>
          <pc:docMk/>
          <pc:sldMk cId="2456214437" sldId="258"/>
        </pc:sldMkLst>
        <pc:spChg chg="mod">
          <ac:chgData name="Rabi Narayan Sahoo" userId="252162f17d144fb1" providerId="LiveId" clId="{1CFAE9A3-0C65-4317-97C0-4067CA6CAE81}" dt="2019-08-01T09:19:36.519" v="630" actId="20577"/>
          <ac:spMkLst>
            <pc:docMk/>
            <pc:sldMk cId="2456214437" sldId="258"/>
            <ac:spMk id="2" creationId="{DFAB2C14-2481-42A8-9809-D09433C3F025}"/>
          </ac:spMkLst>
        </pc:spChg>
        <pc:spChg chg="mod">
          <ac:chgData name="Rabi Narayan Sahoo" userId="252162f17d144fb1" providerId="LiveId" clId="{1CFAE9A3-0C65-4317-97C0-4067CA6CAE81}" dt="2019-08-01T09:32:02.320" v="1015" actId="20577"/>
          <ac:spMkLst>
            <pc:docMk/>
            <pc:sldMk cId="2456214437" sldId="258"/>
            <ac:spMk id="3" creationId="{2B782050-2A30-4970-AA1E-68210622C855}"/>
          </ac:spMkLst>
        </pc:spChg>
      </pc:sldChg>
      <pc:sldChg chg="modSp add">
        <pc:chgData name="Rabi Narayan Sahoo" userId="252162f17d144fb1" providerId="LiveId" clId="{1CFAE9A3-0C65-4317-97C0-4067CA6CAE81}" dt="2019-08-01T09:42:39.082" v="1017"/>
        <pc:sldMkLst>
          <pc:docMk/>
          <pc:sldMk cId="1704123799" sldId="259"/>
        </pc:sldMkLst>
        <pc:spChg chg="mod">
          <ac:chgData name="Rabi Narayan Sahoo" userId="252162f17d144fb1" providerId="LiveId" clId="{1CFAE9A3-0C65-4317-97C0-4067CA6CAE81}" dt="2019-08-01T09:42:39.082" v="1017"/>
          <ac:spMkLst>
            <pc:docMk/>
            <pc:sldMk cId="1704123799" sldId="259"/>
            <ac:spMk id="3" creationId="{D10EFFD4-7106-4B35-A8FE-18498E66AE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C663-3A06-44E5-A761-A732C424F982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13B0-E1A1-444B-BCA0-D175C432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08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C663-3A06-44E5-A761-A732C424F982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13B0-E1A1-444B-BCA0-D175C432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69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C663-3A06-44E5-A761-A732C424F982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13B0-E1A1-444B-BCA0-D175C432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192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C663-3A06-44E5-A761-A732C424F982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13B0-E1A1-444B-BCA0-D175C432504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6095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C663-3A06-44E5-A761-A732C424F982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13B0-E1A1-444B-BCA0-D175C432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658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C663-3A06-44E5-A761-A732C424F982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13B0-E1A1-444B-BCA0-D175C432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969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C663-3A06-44E5-A761-A732C424F982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13B0-E1A1-444B-BCA0-D175C432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97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C663-3A06-44E5-A761-A732C424F982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13B0-E1A1-444B-BCA0-D175C432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882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C663-3A06-44E5-A761-A732C424F982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13B0-E1A1-444B-BCA0-D175C432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C663-3A06-44E5-A761-A732C424F982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13B0-E1A1-444B-BCA0-D175C432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76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C663-3A06-44E5-A761-A732C424F982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13B0-E1A1-444B-BCA0-D175C432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2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C663-3A06-44E5-A761-A732C424F982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13B0-E1A1-444B-BCA0-D175C432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28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C663-3A06-44E5-A761-A732C424F982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13B0-E1A1-444B-BCA0-D175C432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99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C663-3A06-44E5-A761-A732C424F982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13B0-E1A1-444B-BCA0-D175C432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48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C663-3A06-44E5-A761-A732C424F982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13B0-E1A1-444B-BCA0-D175C432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30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C663-3A06-44E5-A761-A732C424F982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13B0-E1A1-444B-BCA0-D175C432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78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C663-3A06-44E5-A761-A732C424F982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13B0-E1A1-444B-BCA0-D175C432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86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6C663-3A06-44E5-A761-A732C424F982}" type="datetimeFigureOut">
              <a:rPr lang="en-IN" smtClean="0"/>
              <a:t>01-08-2019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113B0-E1A1-444B-BCA0-D175C4325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938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1280-7CB1-466D-B720-35FF7D14C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Time and Space Complexity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660BD-96CF-4B33-A829-92A5A1269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06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226D-9E08-476C-80D4-E42C0034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7D7C-BA8C-45B6-889C-92928776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Running time of an algorithm depends on the below factors</a:t>
            </a:r>
          </a:p>
          <a:p>
            <a:r>
              <a:rPr lang="en-IN" dirty="0"/>
              <a:t>Single vs Multiprocessor</a:t>
            </a:r>
          </a:p>
          <a:p>
            <a:r>
              <a:rPr lang="en-IN" dirty="0"/>
              <a:t>Read Write Speed of the memory</a:t>
            </a:r>
          </a:p>
          <a:p>
            <a:r>
              <a:rPr lang="en-IN" dirty="0"/>
              <a:t>32 bit Vs 64 Bit</a:t>
            </a:r>
          </a:p>
          <a:p>
            <a:r>
              <a:rPr lang="en-IN" dirty="0"/>
              <a:t>Input given to the algorithm</a:t>
            </a:r>
          </a:p>
          <a:p>
            <a:r>
              <a:rPr lang="en-IN" dirty="0"/>
              <a:t>Time complexity of an algorithm depends on the input size. It represent the rate of growth of time of an algorithm with respect to the input.</a:t>
            </a:r>
          </a:p>
          <a:p>
            <a:r>
              <a:rPr lang="en-IN" dirty="0"/>
              <a:t>To calculate the rate of growth of time with respect to input size lets assume the below</a:t>
            </a:r>
          </a:p>
          <a:p>
            <a:r>
              <a:rPr lang="en-IN" dirty="0"/>
              <a:t>It takes 1 unit of time for arithmetic, logical, assignment and return operations.</a:t>
            </a:r>
          </a:p>
        </p:txBody>
      </p:sp>
    </p:spTree>
    <p:extLst>
      <p:ext uri="{BB962C8B-B14F-4D97-AF65-F5344CB8AC3E}">
        <p14:creationId xmlns:p14="http://schemas.microsoft.com/office/powerpoint/2010/main" val="58854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2C14-2481-42A8-9809-D09433C3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Asymptotic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2050-2A30-4970-AA1E-68210622C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Big O, Theta, Omega. These notations are used to represent the rate of growth of time and space with respect to the inputs to given algorithm.</a:t>
            </a:r>
          </a:p>
          <a:p>
            <a:r>
              <a:rPr lang="en-IN" dirty="0"/>
              <a:t>While analysing time complexity we calculate for large size of input.</a:t>
            </a:r>
          </a:p>
          <a:p>
            <a:r>
              <a:rPr lang="en-IN" dirty="0"/>
              <a:t>Big o gives upper bound</a:t>
            </a:r>
          </a:p>
          <a:p>
            <a:r>
              <a:rPr lang="en-IN" dirty="0"/>
              <a:t>Omega notation gives lower bound</a:t>
            </a:r>
          </a:p>
          <a:p>
            <a:r>
              <a:rPr lang="en-IN" dirty="0"/>
              <a:t>Theta notation gives us the tight bound for rate of growth</a:t>
            </a:r>
          </a:p>
        </p:txBody>
      </p:sp>
    </p:spTree>
    <p:extLst>
      <p:ext uri="{BB962C8B-B14F-4D97-AF65-F5344CB8AC3E}">
        <p14:creationId xmlns:p14="http://schemas.microsoft.com/office/powerpoint/2010/main" val="245621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3E6D-7769-44C1-B757-54D05255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FD4-7106-4B35-A8FE-18498E66A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Space complexity is a measure of how efficient your code is in terms of memory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123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57</TotalTime>
  <Words>177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Time and Space Complexity</vt:lpstr>
      <vt:lpstr>Time complexity</vt:lpstr>
      <vt:lpstr>Asymptotic notation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and Space Complexity</dc:title>
  <dc:creator>Rabi Narayan Sahoo</dc:creator>
  <cp:lastModifiedBy>Rabi Narayan Sahoo</cp:lastModifiedBy>
  <cp:revision>1</cp:revision>
  <dcterms:created xsi:type="dcterms:W3CDTF">2019-08-01T08:46:01Z</dcterms:created>
  <dcterms:modified xsi:type="dcterms:W3CDTF">2019-08-01T09:43:31Z</dcterms:modified>
</cp:coreProperties>
</file>