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65" r:id="rId16"/>
    <p:sldId id="272" r:id="rId17"/>
    <p:sldId id="273" r:id="rId18"/>
    <p:sldId id="275" r:id="rId19"/>
    <p:sldId id="276" r:id="rId20"/>
    <p:sldId id="274" r:id="rId21"/>
    <p:sldId id="27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Windows Live" clId="Web-{1DA94589-8BA3-4942-B59D-22FBA2938E23}"/>
    <pc:docChg chg="addSld modSld addMainMaster delMainMaster">
      <pc:chgData name="Rabi Narayan Sahoo" userId="252162f17d144fb1" providerId="Windows Live" clId="Web-{1DA94589-8BA3-4942-B59D-22FBA2938E23}" dt="2019-07-04T00:05:12.971" v="2132" actId="20577"/>
      <pc:docMkLst>
        <pc:docMk/>
      </pc:docMkLst>
      <pc:sldChg chg="addSp modSp mod setBg modClrScheme setClrOvrMap chgLayout">
        <pc:chgData name="Rabi Narayan Sahoo" userId="252162f17d144fb1" providerId="Windows Live" clId="Web-{1DA94589-8BA3-4942-B59D-22FBA2938E23}" dt="2019-07-03T23:19:43.373" v="24" actId="20577"/>
        <pc:sldMkLst>
          <pc:docMk/>
          <pc:sldMk cId="109857222" sldId="256"/>
        </pc:sldMkLst>
        <pc:spChg chg="mod">
          <ac:chgData name="Rabi Narayan Sahoo" userId="252162f17d144fb1" providerId="Windows Live" clId="Web-{1DA94589-8BA3-4942-B59D-22FBA2938E23}" dt="2019-07-03T23:19:43.373" v="24" actId="20577"/>
          <ac:spMkLst>
            <pc:docMk/>
            <pc:sldMk cId="109857222" sldId="256"/>
            <ac:spMk id="2" creationId="{00000000-0000-0000-0000-000000000000}"/>
          </ac:spMkLst>
        </pc:spChg>
        <pc:spChg chg="mod">
          <ac:chgData name="Rabi Narayan Sahoo" userId="252162f17d144fb1" providerId="Windows Live" clId="Web-{1DA94589-8BA3-4942-B59D-22FBA2938E23}" dt="2019-07-03T23:19:25.841" v="0"/>
          <ac:spMkLst>
            <pc:docMk/>
            <pc:sldMk cId="109857222" sldId="256"/>
            <ac:spMk id="3" creationId="{00000000-0000-0000-0000-000000000000}"/>
          </ac:spMkLst>
        </pc:spChg>
        <pc:spChg chg="add">
          <ac:chgData name="Rabi Narayan Sahoo" userId="252162f17d144fb1" providerId="Windows Live" clId="Web-{1DA94589-8BA3-4942-B59D-22FBA2938E23}" dt="2019-07-03T23:19:25.841" v="0"/>
          <ac:spMkLst>
            <pc:docMk/>
            <pc:sldMk cId="109857222" sldId="256"/>
            <ac:spMk id="9" creationId="{6482F060-A4AF-4E0B-B364-7C6BA4AE9C03}"/>
          </ac:spMkLst>
        </pc:spChg>
        <pc:picChg chg="add">
          <ac:chgData name="Rabi Narayan Sahoo" userId="252162f17d144fb1" providerId="Windows Live" clId="Web-{1DA94589-8BA3-4942-B59D-22FBA2938E23}" dt="2019-07-03T23:19:25.841" v="0"/>
          <ac:picMkLst>
            <pc:docMk/>
            <pc:sldMk cId="109857222" sldId="256"/>
            <ac:picMk id="4" creationId="{948CE4CB-7ED9-4CAA-A3FF-F717B395F0F4}"/>
          </ac:picMkLst>
        </pc:picChg>
        <pc:cxnChg chg="add">
          <ac:chgData name="Rabi Narayan Sahoo" userId="252162f17d144fb1" providerId="Windows Live" clId="Web-{1DA94589-8BA3-4942-B59D-22FBA2938E23}" dt="2019-07-03T23:19:25.841" v="0"/>
          <ac:cxnSpMkLst>
            <pc:docMk/>
            <pc:sldMk cId="109857222" sldId="256"/>
            <ac:cxnSpMk id="11" creationId="{B9EB6DAA-2F0C-43D5-A577-15D5D2C4E3F5}"/>
          </ac:cxnSpMkLst>
        </pc:cxnChg>
      </pc:sldChg>
      <pc:sldChg chg="modSp new">
        <pc:chgData name="Rabi Narayan Sahoo" userId="252162f17d144fb1" providerId="Windows Live" clId="Web-{1DA94589-8BA3-4942-B59D-22FBA2938E23}" dt="2019-07-03T23:44:08.152" v="992" actId="20577"/>
        <pc:sldMkLst>
          <pc:docMk/>
          <pc:sldMk cId="2885923657" sldId="257"/>
        </pc:sldMkLst>
        <pc:spChg chg="mod">
          <ac:chgData name="Rabi Narayan Sahoo" userId="252162f17d144fb1" providerId="Windows Live" clId="Web-{1DA94589-8BA3-4942-B59D-22FBA2938E23}" dt="2019-07-03T23:20:19.828" v="41" actId="20577"/>
          <ac:spMkLst>
            <pc:docMk/>
            <pc:sldMk cId="2885923657" sldId="257"/>
            <ac:spMk id="2" creationId="{E68F17A0-BC7E-4FBB-883D-B6E3F69AB427}"/>
          </ac:spMkLst>
        </pc:spChg>
        <pc:spChg chg="mod">
          <ac:chgData name="Rabi Narayan Sahoo" userId="252162f17d144fb1" providerId="Windows Live" clId="Web-{1DA94589-8BA3-4942-B59D-22FBA2938E23}" dt="2019-07-03T23:44:08.152" v="992" actId="20577"/>
          <ac:spMkLst>
            <pc:docMk/>
            <pc:sldMk cId="2885923657" sldId="257"/>
            <ac:spMk id="3" creationId="{E71BAACB-9746-48C0-B8AF-59DA3BC09FCF}"/>
          </ac:spMkLst>
        </pc:spChg>
      </pc:sldChg>
      <pc:sldChg chg="modSp new">
        <pc:chgData name="Rabi Narayan Sahoo" userId="252162f17d144fb1" providerId="Windows Live" clId="Web-{1DA94589-8BA3-4942-B59D-22FBA2938E23}" dt="2019-07-03T23:53:42.054" v="1295" actId="20577"/>
        <pc:sldMkLst>
          <pc:docMk/>
          <pc:sldMk cId="1707011029" sldId="258"/>
        </pc:sldMkLst>
        <pc:spChg chg="mod">
          <ac:chgData name="Rabi Narayan Sahoo" userId="252162f17d144fb1" providerId="Windows Live" clId="Web-{1DA94589-8BA3-4942-B59D-22FBA2938E23}" dt="2019-07-03T23:38:30.577" v="764" actId="20577"/>
          <ac:spMkLst>
            <pc:docMk/>
            <pc:sldMk cId="1707011029" sldId="258"/>
            <ac:spMk id="2" creationId="{017D0120-52D6-4F19-A64F-8B9A459D2E21}"/>
          </ac:spMkLst>
        </pc:spChg>
        <pc:spChg chg="mod">
          <ac:chgData name="Rabi Narayan Sahoo" userId="252162f17d144fb1" providerId="Windows Live" clId="Web-{1DA94589-8BA3-4942-B59D-22FBA2938E23}" dt="2019-07-03T23:53:42.054" v="1295" actId="20577"/>
          <ac:spMkLst>
            <pc:docMk/>
            <pc:sldMk cId="1707011029" sldId="258"/>
            <ac:spMk id="3" creationId="{B3A915D7-B21E-490F-AEAA-2F8CB940176C}"/>
          </ac:spMkLst>
        </pc:spChg>
      </pc:sldChg>
      <pc:sldChg chg="modSp new">
        <pc:chgData name="Rabi Narayan Sahoo" userId="252162f17d144fb1" providerId="Windows Live" clId="Web-{1DA94589-8BA3-4942-B59D-22FBA2938E23}" dt="2019-07-04T00:05:12.799" v="2130" actId="20577"/>
        <pc:sldMkLst>
          <pc:docMk/>
          <pc:sldMk cId="2270483909" sldId="259"/>
        </pc:sldMkLst>
        <pc:spChg chg="mod">
          <ac:chgData name="Rabi Narayan Sahoo" userId="252162f17d144fb1" providerId="Windows Live" clId="Web-{1DA94589-8BA3-4942-B59D-22FBA2938E23}" dt="2019-07-03T23:53:59.305" v="1337" actId="20577"/>
          <ac:spMkLst>
            <pc:docMk/>
            <pc:sldMk cId="2270483909" sldId="259"/>
            <ac:spMk id="2" creationId="{67B69568-278D-4AF8-92CA-BA631B6106EC}"/>
          </ac:spMkLst>
        </pc:spChg>
        <pc:spChg chg="mod">
          <ac:chgData name="Rabi Narayan Sahoo" userId="252162f17d144fb1" providerId="Windows Live" clId="Web-{1DA94589-8BA3-4942-B59D-22FBA2938E23}" dt="2019-07-04T00:05:12.799" v="2130" actId="20577"/>
          <ac:spMkLst>
            <pc:docMk/>
            <pc:sldMk cId="2270483909" sldId="259"/>
            <ac:spMk id="3" creationId="{4FC92742-A0F4-4247-8704-A993F895E5AF}"/>
          </ac:spMkLst>
        </pc:spChg>
      </pc:sldChg>
      <pc:sldMasterChg chg="del delSldLayout">
        <pc:chgData name="Rabi Narayan Sahoo" userId="252162f17d144fb1" providerId="Windows Live" clId="Web-{1DA94589-8BA3-4942-B59D-22FBA2938E23}" dt="2019-07-03T23:19:25.841" v="0"/>
        <pc:sldMasterMkLst>
          <pc:docMk/>
          <pc:sldMasterMk cId="2460954070" sldId="2147483660"/>
        </pc:sldMasterMkLst>
        <pc:sldLayoutChg chg="del">
          <pc:chgData name="Rabi Narayan Sahoo" userId="252162f17d144fb1" providerId="Windows Live" clId="Web-{1DA94589-8BA3-4942-B59D-22FBA2938E23}" dt="2019-07-03T23:19:25.841" v="0"/>
          <pc:sldLayoutMkLst>
            <pc:docMk/>
            <pc:sldMasterMk cId="2460954070" sldId="2147483660"/>
            <pc:sldLayoutMk cId="2385387890" sldId="2147483661"/>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949138452" sldId="2147483662"/>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2591524520" sldId="2147483663"/>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1203092039" sldId="2147483664"/>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3733172339" sldId="2147483665"/>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3210312558" sldId="2147483666"/>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3146388984" sldId="2147483667"/>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3171841454" sldId="2147483668"/>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1718958274" sldId="2147483669"/>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2202905451" sldId="2147483670"/>
          </pc:sldLayoutMkLst>
        </pc:sldLayoutChg>
        <pc:sldLayoutChg chg="del">
          <pc:chgData name="Rabi Narayan Sahoo" userId="252162f17d144fb1" providerId="Windows Live" clId="Web-{1DA94589-8BA3-4942-B59D-22FBA2938E23}" dt="2019-07-03T23:19:25.841" v="0"/>
          <pc:sldLayoutMkLst>
            <pc:docMk/>
            <pc:sldMasterMk cId="2460954070" sldId="2147483660"/>
            <pc:sldLayoutMk cId="3479445657" sldId="2147483671"/>
          </pc:sldLayoutMkLst>
        </pc:sldLayoutChg>
      </pc:sldMasterChg>
      <pc:sldMasterChg chg="add addSldLayout">
        <pc:chgData name="Rabi Narayan Sahoo" userId="252162f17d144fb1" providerId="Windows Live" clId="Web-{1DA94589-8BA3-4942-B59D-22FBA2938E23}" dt="2019-07-03T23:19:25.841" v="0"/>
        <pc:sldMasterMkLst>
          <pc:docMk/>
          <pc:sldMasterMk cId="3968031870" sldId="2147483704"/>
        </pc:sldMasterMkLst>
        <pc:sldLayoutChg chg="add">
          <pc:chgData name="Rabi Narayan Sahoo" userId="252162f17d144fb1" providerId="Windows Live" clId="Web-{1DA94589-8BA3-4942-B59D-22FBA2938E23}" dt="2019-07-03T23:19:25.841" v="0"/>
          <pc:sldLayoutMkLst>
            <pc:docMk/>
            <pc:sldMasterMk cId="3968031870" sldId="2147483704"/>
            <pc:sldLayoutMk cId="193443618" sldId="2147483693"/>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3744203931" sldId="2147483694"/>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2654771048" sldId="2147483695"/>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3390692991" sldId="2147483696"/>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3609555375" sldId="2147483697"/>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3835651139" sldId="2147483698"/>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2734780597" sldId="2147483699"/>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2422298286" sldId="2147483700"/>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2385891331" sldId="2147483701"/>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2720203619" sldId="2147483702"/>
          </pc:sldLayoutMkLst>
        </pc:sldLayoutChg>
        <pc:sldLayoutChg chg="add">
          <pc:chgData name="Rabi Narayan Sahoo" userId="252162f17d144fb1" providerId="Windows Live" clId="Web-{1DA94589-8BA3-4942-B59D-22FBA2938E23}" dt="2019-07-03T23:19:25.841" v="0"/>
          <pc:sldLayoutMkLst>
            <pc:docMk/>
            <pc:sldMasterMk cId="3968031870" sldId="2147483704"/>
            <pc:sldLayoutMk cId="175039773" sldId="2147483703"/>
          </pc:sldLayoutMkLst>
        </pc:sldLayoutChg>
      </pc:sldMasterChg>
    </pc:docChg>
  </pc:docChgLst>
  <pc:docChgLst>
    <pc:chgData name="Rabi Narayan Sahoo" userId="252162f17d144fb1" providerId="Windows Live" clId="Web-{C13F17A2-128A-49F1-83FC-B0107B100167}"/>
    <pc:docChg chg="modSld">
      <pc:chgData name="Rabi Narayan Sahoo" userId="252162f17d144fb1" providerId="Windows Live" clId="Web-{C13F17A2-128A-49F1-83FC-B0107B100167}" dt="2019-07-09T04:13:09.636" v="44" actId="20577"/>
      <pc:docMkLst>
        <pc:docMk/>
      </pc:docMkLst>
      <pc:sldChg chg="modSp">
        <pc:chgData name="Rabi Narayan Sahoo" userId="252162f17d144fb1" providerId="Windows Live" clId="Web-{C13F17A2-128A-49F1-83FC-B0107B100167}" dt="2019-07-09T04:13:09.511" v="42" actId="20577"/>
        <pc:sldMkLst>
          <pc:docMk/>
          <pc:sldMk cId="1232814448" sldId="265"/>
        </pc:sldMkLst>
        <pc:spChg chg="mod">
          <ac:chgData name="Rabi Narayan Sahoo" userId="252162f17d144fb1" providerId="Windows Live" clId="Web-{C13F17A2-128A-49F1-83FC-B0107B100167}" dt="2019-07-09T04:13:09.511" v="42" actId="20577"/>
          <ac:spMkLst>
            <pc:docMk/>
            <pc:sldMk cId="1232814448" sldId="265"/>
            <ac:spMk id="3" creationId="{7C22974A-A9D2-4D9F-9BFA-DFB0F3045C26}"/>
          </ac:spMkLst>
        </pc:spChg>
      </pc:sldChg>
    </pc:docChg>
  </pc:docChgLst>
  <pc:docChgLst>
    <pc:chgData name="Rabi Narayan Sahoo" userId="252162f17d144fb1" providerId="Windows Live" clId="Web-{EA0BE46A-5756-4238-89FA-780F251EBB3B}"/>
    <pc:docChg chg="addSld modSld">
      <pc:chgData name="Rabi Narayan Sahoo" userId="252162f17d144fb1" providerId="Windows Live" clId="Web-{EA0BE46A-5756-4238-89FA-780F251EBB3B}" dt="2019-07-09T12:56:16.151" v="4510" actId="20577"/>
      <pc:docMkLst>
        <pc:docMk/>
      </pc:docMkLst>
      <pc:sldChg chg="modSp">
        <pc:chgData name="Rabi Narayan Sahoo" userId="252162f17d144fb1" providerId="Windows Live" clId="Web-{EA0BE46A-5756-4238-89FA-780F251EBB3B}" dt="2019-07-09T08:52:01.476" v="480" actId="20577"/>
        <pc:sldMkLst>
          <pc:docMk/>
          <pc:sldMk cId="1232814448" sldId="265"/>
        </pc:sldMkLst>
        <pc:spChg chg="mod">
          <ac:chgData name="Rabi Narayan Sahoo" userId="252162f17d144fb1" providerId="Windows Live" clId="Web-{EA0BE46A-5756-4238-89FA-780F251EBB3B}" dt="2019-07-09T08:52:01.476" v="480" actId="20577"/>
          <ac:spMkLst>
            <pc:docMk/>
            <pc:sldMk cId="1232814448" sldId="265"/>
            <ac:spMk id="3" creationId="{7C22974A-A9D2-4D9F-9BFA-DFB0F3045C26}"/>
          </ac:spMkLst>
        </pc:spChg>
      </pc:sldChg>
      <pc:sldChg chg="modSp new">
        <pc:chgData name="Rabi Narayan Sahoo" userId="252162f17d144fb1" providerId="Windows Live" clId="Web-{EA0BE46A-5756-4238-89FA-780F251EBB3B}" dt="2019-07-09T09:18:43.148" v="1011" actId="20577"/>
        <pc:sldMkLst>
          <pc:docMk/>
          <pc:sldMk cId="2762960675" sldId="272"/>
        </pc:sldMkLst>
        <pc:spChg chg="mod">
          <ac:chgData name="Rabi Narayan Sahoo" userId="252162f17d144fb1" providerId="Windows Live" clId="Web-{EA0BE46A-5756-4238-89FA-780F251EBB3B}" dt="2019-07-09T09:04:59.617" v="775" actId="20577"/>
          <ac:spMkLst>
            <pc:docMk/>
            <pc:sldMk cId="2762960675" sldId="272"/>
            <ac:spMk id="2" creationId="{48972F6C-D08E-4E0F-99AB-846274909497}"/>
          </ac:spMkLst>
        </pc:spChg>
        <pc:spChg chg="mod">
          <ac:chgData name="Rabi Narayan Sahoo" userId="252162f17d144fb1" providerId="Windows Live" clId="Web-{EA0BE46A-5756-4238-89FA-780F251EBB3B}" dt="2019-07-09T09:18:43.148" v="1011" actId="20577"/>
          <ac:spMkLst>
            <pc:docMk/>
            <pc:sldMk cId="2762960675" sldId="272"/>
            <ac:spMk id="3" creationId="{C8450FBB-0BA0-4704-B718-382DC3BD223D}"/>
          </ac:spMkLst>
        </pc:spChg>
      </pc:sldChg>
      <pc:sldChg chg="modSp new">
        <pc:chgData name="Rabi Narayan Sahoo" userId="252162f17d144fb1" providerId="Windows Live" clId="Web-{EA0BE46A-5756-4238-89FA-780F251EBB3B}" dt="2019-07-09T11:46:07.991" v="2020" actId="20577"/>
        <pc:sldMkLst>
          <pc:docMk/>
          <pc:sldMk cId="3876812444" sldId="273"/>
        </pc:sldMkLst>
        <pc:spChg chg="mod">
          <ac:chgData name="Rabi Narayan Sahoo" userId="252162f17d144fb1" providerId="Windows Live" clId="Web-{EA0BE46A-5756-4238-89FA-780F251EBB3B}" dt="2019-07-09T11:29:17.876" v="1026" actId="20577"/>
          <ac:spMkLst>
            <pc:docMk/>
            <pc:sldMk cId="3876812444" sldId="273"/>
            <ac:spMk id="2" creationId="{2367E828-2B86-4F26-89C8-F2E5A72B4743}"/>
          </ac:spMkLst>
        </pc:spChg>
        <pc:spChg chg="mod">
          <ac:chgData name="Rabi Narayan Sahoo" userId="252162f17d144fb1" providerId="Windows Live" clId="Web-{EA0BE46A-5756-4238-89FA-780F251EBB3B}" dt="2019-07-09T11:46:07.991" v="2020" actId="20577"/>
          <ac:spMkLst>
            <pc:docMk/>
            <pc:sldMk cId="3876812444" sldId="273"/>
            <ac:spMk id="3" creationId="{42A10A76-6608-4555-9759-A2109DBDBF5B}"/>
          </ac:spMkLst>
        </pc:spChg>
      </pc:sldChg>
      <pc:sldChg chg="modSp new">
        <pc:chgData name="Rabi Narayan Sahoo" userId="252162f17d144fb1" providerId="Windows Live" clId="Web-{EA0BE46A-5756-4238-89FA-780F251EBB3B}" dt="2019-07-09T12:49:43.883" v="3986" actId="20577"/>
        <pc:sldMkLst>
          <pc:docMk/>
          <pc:sldMk cId="621858978" sldId="274"/>
        </pc:sldMkLst>
        <pc:spChg chg="mod">
          <ac:chgData name="Rabi Narayan Sahoo" userId="252162f17d144fb1" providerId="Windows Live" clId="Web-{EA0BE46A-5756-4238-89FA-780F251EBB3B}" dt="2019-07-09T12:25:52.064" v="3638" actId="20577"/>
          <ac:spMkLst>
            <pc:docMk/>
            <pc:sldMk cId="621858978" sldId="274"/>
            <ac:spMk id="2" creationId="{7B8AB752-C8A4-4520-9B82-9A62796E27B5}"/>
          </ac:spMkLst>
        </pc:spChg>
        <pc:spChg chg="mod">
          <ac:chgData name="Rabi Narayan Sahoo" userId="252162f17d144fb1" providerId="Windows Live" clId="Web-{EA0BE46A-5756-4238-89FA-780F251EBB3B}" dt="2019-07-09T12:49:43.883" v="3986" actId="20577"/>
          <ac:spMkLst>
            <pc:docMk/>
            <pc:sldMk cId="621858978" sldId="274"/>
            <ac:spMk id="3" creationId="{5FA40FD6-C3A2-46FE-A7A3-D9D28ED1E191}"/>
          </ac:spMkLst>
        </pc:spChg>
      </pc:sldChg>
      <pc:sldChg chg="modSp new">
        <pc:chgData name="Rabi Narayan Sahoo" userId="252162f17d144fb1" providerId="Windows Live" clId="Web-{EA0BE46A-5756-4238-89FA-780F251EBB3B}" dt="2019-07-09T12:06:08.668" v="3038" actId="20577"/>
        <pc:sldMkLst>
          <pc:docMk/>
          <pc:sldMk cId="341180686" sldId="275"/>
        </pc:sldMkLst>
        <pc:spChg chg="mod">
          <ac:chgData name="Rabi Narayan Sahoo" userId="252162f17d144fb1" providerId="Windows Live" clId="Web-{EA0BE46A-5756-4238-89FA-780F251EBB3B}" dt="2019-07-09T12:06:08.668" v="3038" actId="20577"/>
          <ac:spMkLst>
            <pc:docMk/>
            <pc:sldMk cId="341180686" sldId="275"/>
            <ac:spMk id="2" creationId="{BDE8AD5B-566E-4B20-B11F-4D1525F6427B}"/>
          </ac:spMkLst>
        </pc:spChg>
        <pc:spChg chg="mod">
          <ac:chgData name="Rabi Narayan Sahoo" userId="252162f17d144fb1" providerId="Windows Live" clId="Web-{EA0BE46A-5756-4238-89FA-780F251EBB3B}" dt="2019-07-09T12:06:02.918" v="2998" actId="20577"/>
          <ac:spMkLst>
            <pc:docMk/>
            <pc:sldMk cId="341180686" sldId="275"/>
            <ac:spMk id="3" creationId="{1F603A43-69A2-44F5-90A3-9FF8F8E438A6}"/>
          </ac:spMkLst>
        </pc:spChg>
      </pc:sldChg>
      <pc:sldChg chg="modSp new">
        <pc:chgData name="Rabi Narayan Sahoo" userId="252162f17d144fb1" providerId="Windows Live" clId="Web-{EA0BE46A-5756-4238-89FA-780F251EBB3B}" dt="2019-07-09T12:25:39.236" v="3621" actId="20577"/>
        <pc:sldMkLst>
          <pc:docMk/>
          <pc:sldMk cId="2016763465" sldId="276"/>
        </pc:sldMkLst>
        <pc:spChg chg="mod">
          <ac:chgData name="Rabi Narayan Sahoo" userId="252162f17d144fb1" providerId="Windows Live" clId="Web-{EA0BE46A-5756-4238-89FA-780F251EBB3B}" dt="2019-07-09T12:06:32.340" v="3058" actId="20577"/>
          <ac:spMkLst>
            <pc:docMk/>
            <pc:sldMk cId="2016763465" sldId="276"/>
            <ac:spMk id="2" creationId="{197F7FB3-CE8C-4550-A24A-E769ED196EE2}"/>
          </ac:spMkLst>
        </pc:spChg>
        <pc:spChg chg="mod">
          <ac:chgData name="Rabi Narayan Sahoo" userId="252162f17d144fb1" providerId="Windows Live" clId="Web-{EA0BE46A-5756-4238-89FA-780F251EBB3B}" dt="2019-07-09T12:25:39.236" v="3621" actId="20577"/>
          <ac:spMkLst>
            <pc:docMk/>
            <pc:sldMk cId="2016763465" sldId="276"/>
            <ac:spMk id="3" creationId="{3116371C-8995-4023-AA85-EBF433A95619}"/>
          </ac:spMkLst>
        </pc:spChg>
      </pc:sldChg>
      <pc:sldChg chg="modSp new">
        <pc:chgData name="Rabi Narayan Sahoo" userId="252162f17d144fb1" providerId="Windows Live" clId="Web-{EA0BE46A-5756-4238-89FA-780F251EBB3B}" dt="2019-07-09T12:56:16.151" v="4509" actId="20577"/>
        <pc:sldMkLst>
          <pc:docMk/>
          <pc:sldMk cId="3472436403" sldId="277"/>
        </pc:sldMkLst>
        <pc:spChg chg="mod">
          <ac:chgData name="Rabi Narayan Sahoo" userId="252162f17d144fb1" providerId="Windows Live" clId="Web-{EA0BE46A-5756-4238-89FA-780F251EBB3B}" dt="2019-07-09T12:44:10.585" v="3905" actId="20577"/>
          <ac:spMkLst>
            <pc:docMk/>
            <pc:sldMk cId="3472436403" sldId="277"/>
            <ac:spMk id="2" creationId="{10D87659-152A-4F86-A192-EBA98A0F2E3C}"/>
          </ac:spMkLst>
        </pc:spChg>
        <pc:spChg chg="mod">
          <ac:chgData name="Rabi Narayan Sahoo" userId="252162f17d144fb1" providerId="Windows Live" clId="Web-{EA0BE46A-5756-4238-89FA-780F251EBB3B}" dt="2019-07-09T12:56:16.151" v="4509" actId="20577"/>
          <ac:spMkLst>
            <pc:docMk/>
            <pc:sldMk cId="3472436403" sldId="277"/>
            <ac:spMk id="3" creationId="{A8F8568B-3DF6-4C4C-BE2D-BB6C27367B1F}"/>
          </ac:spMkLst>
        </pc:spChg>
      </pc:sldChg>
    </pc:docChg>
  </pc:docChgLst>
  <pc:docChgLst>
    <pc:chgData name="Rabi Narayan Sahoo" userId="252162f17d144fb1" providerId="Windows Live" clId="Web-{673FD25C-5478-46C2-861D-1D442A3474C2}"/>
    <pc:docChg chg="addSld modSld">
      <pc:chgData name="Rabi Narayan Sahoo" userId="252162f17d144fb1" providerId="Windows Live" clId="Web-{673FD25C-5478-46C2-861D-1D442A3474C2}" dt="2019-07-04T01:09:36.509" v="1931" actId="20577"/>
      <pc:docMkLst>
        <pc:docMk/>
      </pc:docMkLst>
      <pc:sldChg chg="modSp">
        <pc:chgData name="Rabi Narayan Sahoo" userId="252162f17d144fb1" providerId="Windows Live" clId="Web-{673FD25C-5478-46C2-861D-1D442A3474C2}" dt="2019-07-04T00:06:24.272" v="64" actId="20577"/>
        <pc:sldMkLst>
          <pc:docMk/>
          <pc:sldMk cId="2270483909" sldId="259"/>
        </pc:sldMkLst>
        <pc:spChg chg="mod">
          <ac:chgData name="Rabi Narayan Sahoo" userId="252162f17d144fb1" providerId="Windows Live" clId="Web-{673FD25C-5478-46C2-861D-1D442A3474C2}" dt="2019-07-04T00:06:24.272" v="64" actId="20577"/>
          <ac:spMkLst>
            <pc:docMk/>
            <pc:sldMk cId="2270483909" sldId="259"/>
            <ac:spMk id="3" creationId="{4FC92742-A0F4-4247-8704-A993F895E5AF}"/>
          </ac:spMkLst>
        </pc:spChg>
      </pc:sldChg>
      <pc:sldChg chg="modSp new">
        <pc:chgData name="Rabi Narayan Sahoo" userId="252162f17d144fb1" providerId="Windows Live" clId="Web-{673FD25C-5478-46C2-861D-1D442A3474C2}" dt="2019-07-04T00:21:58.792" v="874" actId="20577"/>
        <pc:sldMkLst>
          <pc:docMk/>
          <pc:sldMk cId="1548168426" sldId="260"/>
        </pc:sldMkLst>
        <pc:spChg chg="mod">
          <ac:chgData name="Rabi Narayan Sahoo" userId="252162f17d144fb1" providerId="Windows Live" clId="Web-{673FD25C-5478-46C2-861D-1D442A3474C2}" dt="2019-07-04T00:11:05.376" v="85" actId="20577"/>
          <ac:spMkLst>
            <pc:docMk/>
            <pc:sldMk cId="1548168426" sldId="260"/>
            <ac:spMk id="2" creationId="{B61B6CBB-CCDB-4042-9941-D767C42E5688}"/>
          </ac:spMkLst>
        </pc:spChg>
        <pc:spChg chg="mod">
          <ac:chgData name="Rabi Narayan Sahoo" userId="252162f17d144fb1" providerId="Windows Live" clId="Web-{673FD25C-5478-46C2-861D-1D442A3474C2}" dt="2019-07-04T00:21:58.792" v="874" actId="20577"/>
          <ac:spMkLst>
            <pc:docMk/>
            <pc:sldMk cId="1548168426" sldId="260"/>
            <ac:spMk id="3" creationId="{44124A8C-C60B-4B1B-92E1-ED17CDE74362}"/>
          </ac:spMkLst>
        </pc:spChg>
      </pc:sldChg>
      <pc:sldChg chg="modSp new">
        <pc:chgData name="Rabi Narayan Sahoo" userId="252162f17d144fb1" providerId="Windows Live" clId="Web-{673FD25C-5478-46C2-861D-1D442A3474C2}" dt="2019-07-04T00:28:23.259" v="1310" actId="20577"/>
        <pc:sldMkLst>
          <pc:docMk/>
          <pc:sldMk cId="19690370" sldId="261"/>
        </pc:sldMkLst>
        <pc:spChg chg="mod">
          <ac:chgData name="Rabi Narayan Sahoo" userId="252162f17d144fb1" providerId="Windows Live" clId="Web-{673FD25C-5478-46C2-861D-1D442A3474C2}" dt="2019-07-04T00:28:23.259" v="1310" actId="20577"/>
          <ac:spMkLst>
            <pc:docMk/>
            <pc:sldMk cId="19690370" sldId="261"/>
            <ac:spMk id="2" creationId="{04250168-93D7-4E6A-B937-EFFE6087093A}"/>
          </ac:spMkLst>
        </pc:spChg>
        <pc:spChg chg="mod">
          <ac:chgData name="Rabi Narayan Sahoo" userId="252162f17d144fb1" providerId="Windows Live" clId="Web-{673FD25C-5478-46C2-861D-1D442A3474C2}" dt="2019-07-04T00:28:16.353" v="1299" actId="20577"/>
          <ac:spMkLst>
            <pc:docMk/>
            <pc:sldMk cId="19690370" sldId="261"/>
            <ac:spMk id="3" creationId="{B8829BA8-8EF8-486E-A445-5E82BE4A2617}"/>
          </ac:spMkLst>
        </pc:spChg>
      </pc:sldChg>
      <pc:sldChg chg="modSp new">
        <pc:chgData name="Rabi Narayan Sahoo" userId="252162f17d144fb1" providerId="Windows Live" clId="Web-{673FD25C-5478-46C2-861D-1D442A3474C2}" dt="2019-07-04T01:04:57.945" v="1857" actId="20577"/>
        <pc:sldMkLst>
          <pc:docMk/>
          <pc:sldMk cId="704124949" sldId="262"/>
        </pc:sldMkLst>
        <pc:spChg chg="mod">
          <ac:chgData name="Rabi Narayan Sahoo" userId="252162f17d144fb1" providerId="Windows Live" clId="Web-{673FD25C-5478-46C2-861D-1D442A3474C2}" dt="2019-07-04T00:29:21.621" v="1361" actId="20577"/>
          <ac:spMkLst>
            <pc:docMk/>
            <pc:sldMk cId="704124949" sldId="262"/>
            <ac:spMk id="2" creationId="{07A9D9C1-3044-4408-9145-A3B76776FE30}"/>
          </ac:spMkLst>
        </pc:spChg>
        <pc:spChg chg="mod">
          <ac:chgData name="Rabi Narayan Sahoo" userId="252162f17d144fb1" providerId="Windows Live" clId="Web-{673FD25C-5478-46C2-861D-1D442A3474C2}" dt="2019-07-04T01:04:57.945" v="1857" actId="20577"/>
          <ac:spMkLst>
            <pc:docMk/>
            <pc:sldMk cId="704124949" sldId="262"/>
            <ac:spMk id="3" creationId="{BCAEEB9D-4856-4A7F-ABFF-9DC304593387}"/>
          </ac:spMkLst>
        </pc:spChg>
      </pc:sldChg>
      <pc:sldChg chg="modSp new">
        <pc:chgData name="Rabi Narayan Sahoo" userId="252162f17d144fb1" providerId="Windows Live" clId="Web-{673FD25C-5478-46C2-861D-1D442A3474C2}" dt="2019-07-04T01:07:06.852" v="1872" actId="20577"/>
        <pc:sldMkLst>
          <pc:docMk/>
          <pc:sldMk cId="3003895371" sldId="263"/>
        </pc:sldMkLst>
        <pc:spChg chg="mod">
          <ac:chgData name="Rabi Narayan Sahoo" userId="252162f17d144fb1" providerId="Windows Live" clId="Web-{673FD25C-5478-46C2-861D-1D442A3474C2}" dt="2019-07-04T01:03:57.397" v="1829" actId="20577"/>
          <ac:spMkLst>
            <pc:docMk/>
            <pc:sldMk cId="3003895371" sldId="263"/>
            <ac:spMk id="2" creationId="{2C66BA01-DE03-4A2B-BBB6-B5DAFCD92222}"/>
          </ac:spMkLst>
        </pc:spChg>
        <pc:spChg chg="mod">
          <ac:chgData name="Rabi Narayan Sahoo" userId="252162f17d144fb1" providerId="Windows Live" clId="Web-{673FD25C-5478-46C2-861D-1D442A3474C2}" dt="2019-07-04T01:07:06.852" v="1872" actId="20577"/>
          <ac:spMkLst>
            <pc:docMk/>
            <pc:sldMk cId="3003895371" sldId="263"/>
            <ac:spMk id="3" creationId="{AD8AC139-B328-492A-981C-B8F69FEFDDF1}"/>
          </ac:spMkLst>
        </pc:spChg>
      </pc:sldChg>
      <pc:sldChg chg="modSp new">
        <pc:chgData name="Rabi Narayan Sahoo" userId="252162f17d144fb1" providerId="Windows Live" clId="Web-{673FD25C-5478-46C2-861D-1D442A3474C2}" dt="2019-07-04T01:07:23.930" v="1894" actId="20577"/>
        <pc:sldMkLst>
          <pc:docMk/>
          <pc:sldMk cId="4063178878" sldId="264"/>
        </pc:sldMkLst>
        <pc:spChg chg="mod">
          <ac:chgData name="Rabi Narayan Sahoo" userId="252162f17d144fb1" providerId="Windows Live" clId="Web-{673FD25C-5478-46C2-861D-1D442A3474C2}" dt="2019-07-04T01:07:23.930" v="1894" actId="20577"/>
          <ac:spMkLst>
            <pc:docMk/>
            <pc:sldMk cId="4063178878" sldId="264"/>
            <ac:spMk id="2" creationId="{DF9B5558-4EEE-412D-B365-35FB6AD7355E}"/>
          </ac:spMkLst>
        </pc:spChg>
      </pc:sldChg>
      <pc:sldChg chg="modSp new">
        <pc:chgData name="Rabi Narayan Sahoo" userId="252162f17d144fb1" providerId="Windows Live" clId="Web-{673FD25C-5478-46C2-861D-1D442A3474C2}" dt="2019-07-04T01:09:34.353" v="1928" actId="20577"/>
        <pc:sldMkLst>
          <pc:docMk/>
          <pc:sldMk cId="1232814448" sldId="265"/>
        </pc:sldMkLst>
        <pc:spChg chg="mod">
          <ac:chgData name="Rabi Narayan Sahoo" userId="252162f17d144fb1" providerId="Windows Live" clId="Web-{673FD25C-5478-46C2-861D-1D442A3474C2}" dt="2019-07-04T01:09:34.353" v="1928" actId="20577"/>
          <ac:spMkLst>
            <pc:docMk/>
            <pc:sldMk cId="1232814448" sldId="265"/>
            <ac:spMk id="2" creationId="{4F7CFEDB-92AA-4958-8393-2E9EABF0D533}"/>
          </ac:spMkLst>
        </pc:spChg>
      </pc:sldChg>
    </pc:docChg>
  </pc:docChgLst>
  <pc:docChgLst>
    <pc:chgData name="Rabi Narayan Sahoo" userId="252162f17d144fb1" providerId="Windows Live" clId="Web-{E9F9339D-3DEB-465B-9AA9-6D8541B8F411}"/>
    <pc:docChg chg="modSld">
      <pc:chgData name="Rabi Narayan Sahoo" userId="252162f17d144fb1" providerId="Windows Live" clId="Web-{E9F9339D-3DEB-465B-9AA9-6D8541B8F411}" dt="2019-07-09T03:18:16.798" v="368" actId="20577"/>
      <pc:docMkLst>
        <pc:docMk/>
      </pc:docMkLst>
      <pc:sldChg chg="modSp">
        <pc:chgData name="Rabi Narayan Sahoo" userId="252162f17d144fb1" providerId="Windows Live" clId="Web-{E9F9339D-3DEB-465B-9AA9-6D8541B8F411}" dt="2019-07-09T03:18:16.798" v="367" actId="20577"/>
        <pc:sldMkLst>
          <pc:docMk/>
          <pc:sldMk cId="1232814448" sldId="265"/>
        </pc:sldMkLst>
        <pc:spChg chg="mod">
          <ac:chgData name="Rabi Narayan Sahoo" userId="252162f17d144fb1" providerId="Windows Live" clId="Web-{E9F9339D-3DEB-465B-9AA9-6D8541B8F411}" dt="2019-07-09T03:18:16.798" v="367" actId="20577"/>
          <ac:spMkLst>
            <pc:docMk/>
            <pc:sldMk cId="1232814448" sldId="265"/>
            <ac:spMk id="3" creationId="{7C22974A-A9D2-4D9F-9BFA-DFB0F3045C26}"/>
          </ac:spMkLst>
        </pc:spChg>
      </pc:sldChg>
    </pc:docChg>
  </pc:docChgLst>
  <pc:docChgLst>
    <pc:chgData name="Rabi Narayan Sahoo" userId="252162f17d144fb1" providerId="Windows Live" clId="Web-{42DF0D6D-4863-4F40-911D-737006C73250}"/>
    <pc:docChg chg="addSld modSld">
      <pc:chgData name="Rabi Narayan Sahoo" userId="252162f17d144fb1" providerId="Windows Live" clId="Web-{42DF0D6D-4863-4F40-911D-737006C73250}" dt="2019-07-06T01:44:44.867" v="450" actId="20577"/>
      <pc:docMkLst>
        <pc:docMk/>
      </pc:docMkLst>
      <pc:sldChg chg="modSp">
        <pc:chgData name="Rabi Narayan Sahoo" userId="252162f17d144fb1" providerId="Windows Live" clId="Web-{42DF0D6D-4863-4F40-911D-737006C73250}" dt="2019-07-06T00:33:55.026" v="2" actId="20577"/>
        <pc:sldMkLst>
          <pc:docMk/>
          <pc:sldMk cId="2782368864" sldId="267"/>
        </pc:sldMkLst>
        <pc:spChg chg="mod">
          <ac:chgData name="Rabi Narayan Sahoo" userId="252162f17d144fb1" providerId="Windows Live" clId="Web-{42DF0D6D-4863-4F40-911D-737006C73250}" dt="2019-07-06T00:33:55.026" v="2" actId="20577"/>
          <ac:spMkLst>
            <pc:docMk/>
            <pc:sldMk cId="2782368864" sldId="267"/>
            <ac:spMk id="2" creationId="{8E71653B-C97A-48C2-991C-FF054F2979CF}"/>
          </ac:spMkLst>
        </pc:spChg>
      </pc:sldChg>
      <pc:sldChg chg="modSp">
        <pc:chgData name="Rabi Narayan Sahoo" userId="252162f17d144fb1" providerId="Windows Live" clId="Web-{42DF0D6D-4863-4F40-911D-737006C73250}" dt="2019-07-06T00:56:01.284" v="215" actId="20577"/>
        <pc:sldMkLst>
          <pc:docMk/>
          <pc:sldMk cId="1439171299" sldId="269"/>
        </pc:sldMkLst>
        <pc:spChg chg="mod">
          <ac:chgData name="Rabi Narayan Sahoo" userId="252162f17d144fb1" providerId="Windows Live" clId="Web-{42DF0D6D-4863-4F40-911D-737006C73250}" dt="2019-07-06T00:56:01.284" v="215" actId="20577"/>
          <ac:spMkLst>
            <pc:docMk/>
            <pc:sldMk cId="1439171299" sldId="269"/>
            <ac:spMk id="3" creationId="{D70EAAB8-EF7C-4A7F-902C-2D969E31D757}"/>
          </ac:spMkLst>
        </pc:spChg>
      </pc:sldChg>
      <pc:sldChg chg="modSp new">
        <pc:chgData name="Rabi Narayan Sahoo" userId="252162f17d144fb1" providerId="Windows Live" clId="Web-{42DF0D6D-4863-4F40-911D-737006C73250}" dt="2019-07-06T01:33:26.526" v="277" actId="20577"/>
        <pc:sldMkLst>
          <pc:docMk/>
          <pc:sldMk cId="1662793291" sldId="270"/>
        </pc:sldMkLst>
        <pc:spChg chg="mod">
          <ac:chgData name="Rabi Narayan Sahoo" userId="252162f17d144fb1" providerId="Windows Live" clId="Web-{42DF0D6D-4863-4F40-911D-737006C73250}" dt="2019-07-06T01:33:26.526" v="277" actId="20577"/>
          <ac:spMkLst>
            <pc:docMk/>
            <pc:sldMk cId="1662793291" sldId="270"/>
            <ac:spMk id="2" creationId="{1C705DBC-2B70-4D0B-B11C-5D823F619640}"/>
          </ac:spMkLst>
        </pc:spChg>
        <pc:spChg chg="mod">
          <ac:chgData name="Rabi Narayan Sahoo" userId="252162f17d144fb1" providerId="Windows Live" clId="Web-{42DF0D6D-4863-4F40-911D-737006C73250}" dt="2019-07-06T01:33:18.354" v="255" actId="20577"/>
          <ac:spMkLst>
            <pc:docMk/>
            <pc:sldMk cId="1662793291" sldId="270"/>
            <ac:spMk id="3" creationId="{76E91D74-40AC-4EF1-927B-B3259E2F15F9}"/>
          </ac:spMkLst>
        </pc:spChg>
      </pc:sldChg>
      <pc:sldChg chg="modSp new">
        <pc:chgData name="Rabi Narayan Sahoo" userId="252162f17d144fb1" providerId="Windows Live" clId="Web-{42DF0D6D-4863-4F40-911D-737006C73250}" dt="2019-07-06T01:44:44.851" v="449" actId="20577"/>
        <pc:sldMkLst>
          <pc:docMk/>
          <pc:sldMk cId="749259458" sldId="271"/>
        </pc:sldMkLst>
        <pc:spChg chg="mod">
          <ac:chgData name="Rabi Narayan Sahoo" userId="252162f17d144fb1" providerId="Windows Live" clId="Web-{42DF0D6D-4863-4F40-911D-737006C73250}" dt="2019-07-06T01:42:19.462" v="301" actId="20577"/>
          <ac:spMkLst>
            <pc:docMk/>
            <pc:sldMk cId="749259458" sldId="271"/>
            <ac:spMk id="2" creationId="{C17C826C-9322-4144-A413-A4DE1A5D8BE6}"/>
          </ac:spMkLst>
        </pc:spChg>
        <pc:spChg chg="mod">
          <ac:chgData name="Rabi Narayan Sahoo" userId="252162f17d144fb1" providerId="Windows Live" clId="Web-{42DF0D6D-4863-4F40-911D-737006C73250}" dt="2019-07-06T01:44:44.851" v="449" actId="20577"/>
          <ac:spMkLst>
            <pc:docMk/>
            <pc:sldMk cId="749259458" sldId="271"/>
            <ac:spMk id="3" creationId="{E132615E-8260-4C90-830A-1CC87CD0A934}"/>
          </ac:spMkLst>
        </pc:spChg>
      </pc:sldChg>
    </pc:docChg>
  </pc:docChgLst>
  <pc:docChgLst>
    <pc:chgData name="Rabi Narayan Sahoo" userId="252162f17d144fb1" providerId="Windows Live" clId="Web-{0B6EF3A0-47F8-41EC-9E6A-AB66B98DDCDF}"/>
    <pc:docChg chg="addSld modSld">
      <pc:chgData name="Rabi Narayan Sahoo" userId="252162f17d144fb1" providerId="Windows Live" clId="Web-{0B6EF3A0-47F8-41EC-9E6A-AB66B98DDCDF}" dt="2019-07-04T14:52:53.488" v="2695" actId="20577"/>
      <pc:docMkLst>
        <pc:docMk/>
      </pc:docMkLst>
      <pc:sldChg chg="modSp">
        <pc:chgData name="Rabi Narayan Sahoo" userId="252162f17d144fb1" providerId="Windows Live" clId="Web-{0B6EF3A0-47F8-41EC-9E6A-AB66B98DDCDF}" dt="2019-07-04T13:50:22.872" v="411" actId="20577"/>
        <pc:sldMkLst>
          <pc:docMk/>
          <pc:sldMk cId="4063178878" sldId="264"/>
        </pc:sldMkLst>
        <pc:spChg chg="mod">
          <ac:chgData name="Rabi Narayan Sahoo" userId="252162f17d144fb1" providerId="Windows Live" clId="Web-{0B6EF3A0-47F8-41EC-9E6A-AB66B98DDCDF}" dt="2019-07-04T13:50:22.872" v="411" actId="20577"/>
          <ac:spMkLst>
            <pc:docMk/>
            <pc:sldMk cId="4063178878" sldId="264"/>
            <ac:spMk id="3" creationId="{DA742A82-1255-458B-8B9B-5B0B54520F01}"/>
          </ac:spMkLst>
        </pc:spChg>
      </pc:sldChg>
      <pc:sldChg chg="modSp">
        <pc:chgData name="Rabi Narayan Sahoo" userId="252162f17d144fb1" providerId="Windows Live" clId="Web-{0B6EF3A0-47F8-41EC-9E6A-AB66B98DDCDF}" dt="2019-07-04T14:39:41.065" v="2472" actId="20577"/>
        <pc:sldMkLst>
          <pc:docMk/>
          <pc:sldMk cId="1232814448" sldId="265"/>
        </pc:sldMkLst>
        <pc:spChg chg="mod">
          <ac:chgData name="Rabi Narayan Sahoo" userId="252162f17d144fb1" providerId="Windows Live" clId="Web-{0B6EF3A0-47F8-41EC-9E6A-AB66B98DDCDF}" dt="2019-07-04T14:39:41.065" v="2472" actId="20577"/>
          <ac:spMkLst>
            <pc:docMk/>
            <pc:sldMk cId="1232814448" sldId="265"/>
            <ac:spMk id="2" creationId="{4F7CFEDB-92AA-4958-8393-2E9EABF0D533}"/>
          </ac:spMkLst>
        </pc:spChg>
      </pc:sldChg>
      <pc:sldChg chg="modSp new">
        <pc:chgData name="Rabi Narayan Sahoo" userId="252162f17d144fb1" providerId="Windows Live" clId="Web-{0B6EF3A0-47F8-41EC-9E6A-AB66B98DDCDF}" dt="2019-07-04T14:38:07.971" v="2433" actId="20577"/>
        <pc:sldMkLst>
          <pc:docMk/>
          <pc:sldMk cId="3835687425" sldId="266"/>
        </pc:sldMkLst>
        <pc:spChg chg="mod">
          <ac:chgData name="Rabi Narayan Sahoo" userId="252162f17d144fb1" providerId="Windows Live" clId="Web-{0B6EF3A0-47F8-41EC-9E6A-AB66B98DDCDF}" dt="2019-07-04T13:50:35.294" v="438" actId="20577"/>
          <ac:spMkLst>
            <pc:docMk/>
            <pc:sldMk cId="3835687425" sldId="266"/>
            <ac:spMk id="2" creationId="{D5569035-1F8E-41F8-A9E5-6BF7BFEC7BF7}"/>
          </ac:spMkLst>
        </pc:spChg>
        <pc:spChg chg="mod">
          <ac:chgData name="Rabi Narayan Sahoo" userId="252162f17d144fb1" providerId="Windows Live" clId="Web-{0B6EF3A0-47F8-41EC-9E6A-AB66B98DDCDF}" dt="2019-07-04T14:38:07.971" v="2433" actId="20577"/>
          <ac:spMkLst>
            <pc:docMk/>
            <pc:sldMk cId="3835687425" sldId="266"/>
            <ac:spMk id="3" creationId="{7D7882E5-464C-4A18-8339-D16474309144}"/>
          </ac:spMkLst>
        </pc:spChg>
      </pc:sldChg>
      <pc:sldChg chg="modSp new">
        <pc:chgData name="Rabi Narayan Sahoo" userId="252162f17d144fb1" providerId="Windows Live" clId="Web-{0B6EF3A0-47F8-41EC-9E6A-AB66B98DDCDF}" dt="2019-07-04T14:38:29.033" v="2453" actId="20577"/>
        <pc:sldMkLst>
          <pc:docMk/>
          <pc:sldMk cId="2782368864" sldId="267"/>
        </pc:sldMkLst>
        <pc:spChg chg="mod">
          <ac:chgData name="Rabi Narayan Sahoo" userId="252162f17d144fb1" providerId="Windows Live" clId="Web-{0B6EF3A0-47F8-41EC-9E6A-AB66B98DDCDF}" dt="2019-07-04T14:32:31.283" v="2149" actId="20577"/>
          <ac:spMkLst>
            <pc:docMk/>
            <pc:sldMk cId="2782368864" sldId="267"/>
            <ac:spMk id="2" creationId="{8E71653B-C97A-48C2-991C-FF054F2979CF}"/>
          </ac:spMkLst>
        </pc:spChg>
        <pc:spChg chg="mod">
          <ac:chgData name="Rabi Narayan Sahoo" userId="252162f17d144fb1" providerId="Windows Live" clId="Web-{0B6EF3A0-47F8-41EC-9E6A-AB66B98DDCDF}" dt="2019-07-04T14:38:29.033" v="2453" actId="20577"/>
          <ac:spMkLst>
            <pc:docMk/>
            <pc:sldMk cId="2782368864" sldId="267"/>
            <ac:spMk id="3" creationId="{3DAEA9B5-1E6C-46C9-99BC-C620821EB1E4}"/>
          </ac:spMkLst>
        </pc:spChg>
      </pc:sldChg>
      <pc:sldChg chg="modSp new">
        <pc:chgData name="Rabi Narayan Sahoo" userId="252162f17d144fb1" providerId="Windows Live" clId="Web-{0B6EF3A0-47F8-41EC-9E6A-AB66B98DDCDF}" dt="2019-07-04T14:38:40.565" v="2467" actId="20577"/>
        <pc:sldMkLst>
          <pc:docMk/>
          <pc:sldMk cId="2108386456" sldId="268"/>
        </pc:sldMkLst>
        <pc:spChg chg="mod">
          <ac:chgData name="Rabi Narayan Sahoo" userId="252162f17d144fb1" providerId="Windows Live" clId="Web-{0B6EF3A0-47F8-41EC-9E6A-AB66B98DDCDF}" dt="2019-07-04T14:38:37.314" v="2464" actId="20577"/>
          <ac:spMkLst>
            <pc:docMk/>
            <pc:sldMk cId="2108386456" sldId="268"/>
            <ac:spMk id="2" creationId="{8C62DA02-D7BB-46FB-8735-D0218EFE9FC8}"/>
          </ac:spMkLst>
        </pc:spChg>
        <pc:spChg chg="mod">
          <ac:chgData name="Rabi Narayan Sahoo" userId="252162f17d144fb1" providerId="Windows Live" clId="Web-{0B6EF3A0-47F8-41EC-9E6A-AB66B98DDCDF}" dt="2019-07-04T14:38:40.565" v="2467" actId="20577"/>
          <ac:spMkLst>
            <pc:docMk/>
            <pc:sldMk cId="2108386456" sldId="268"/>
            <ac:spMk id="3" creationId="{9E5903E3-0ED3-41DC-BDD7-D6AEA3A04171}"/>
          </ac:spMkLst>
        </pc:spChg>
      </pc:sldChg>
      <pc:sldChg chg="modSp new">
        <pc:chgData name="Rabi Narayan Sahoo" userId="252162f17d144fb1" providerId="Windows Live" clId="Web-{0B6EF3A0-47F8-41EC-9E6A-AB66B98DDCDF}" dt="2019-07-04T14:52:53.488" v="2694" actId="20577"/>
        <pc:sldMkLst>
          <pc:docMk/>
          <pc:sldMk cId="1439171299" sldId="269"/>
        </pc:sldMkLst>
        <pc:spChg chg="mod">
          <ac:chgData name="Rabi Narayan Sahoo" userId="252162f17d144fb1" providerId="Windows Live" clId="Web-{0B6EF3A0-47F8-41EC-9E6A-AB66B98DDCDF}" dt="2019-07-04T14:39:56.018" v="2514" actId="20577"/>
          <ac:spMkLst>
            <pc:docMk/>
            <pc:sldMk cId="1439171299" sldId="269"/>
            <ac:spMk id="2" creationId="{0177F030-7A06-4B17-B1CD-35ECB3D23466}"/>
          </ac:spMkLst>
        </pc:spChg>
        <pc:spChg chg="mod">
          <ac:chgData name="Rabi Narayan Sahoo" userId="252162f17d144fb1" providerId="Windows Live" clId="Web-{0B6EF3A0-47F8-41EC-9E6A-AB66B98DDCDF}" dt="2019-07-04T14:52:53.488" v="2694" actId="20577"/>
          <ac:spMkLst>
            <pc:docMk/>
            <pc:sldMk cId="1439171299" sldId="269"/>
            <ac:spMk id="3" creationId="{D70EAAB8-EF7C-4A7F-902C-2D969E31D7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7/9/2019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44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7/9/2019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229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7/9/2019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89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7/9/2019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2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7/9/2019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77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7/9/2019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069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7/9/2019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03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7/9/2019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955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7/9/2019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65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7/9/2019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3478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7/9/2019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02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7/9/2019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03187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703" r:id="rId5"/>
    <p:sldLayoutId id="2147483697" r:id="rId6"/>
    <p:sldLayoutId id="2147483698" r:id="rId7"/>
    <p:sldLayoutId id="2147483699" r:id="rId8"/>
    <p:sldLayoutId id="2147483702"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84814" y="640080"/>
            <a:ext cx="3659246" cy="2850319"/>
          </a:xfrm>
        </p:spPr>
        <p:txBody>
          <a:bodyPr>
            <a:normAutofit/>
          </a:bodyPr>
          <a:lstStyle/>
          <a:p>
            <a:r>
              <a:rPr lang="en-US" sz="5400" dirty="0">
                <a:solidFill>
                  <a:srgbClr val="FFFFFF"/>
                </a:solidFill>
                <a:cs typeface="Calibri Light"/>
              </a:rPr>
              <a:t>HASH TABLE</a:t>
            </a:r>
            <a:endParaRPr lang="en-US" sz="5400" dirty="0">
              <a:solidFill>
                <a:srgbClr val="FFFFFF"/>
              </a:solidFill>
            </a:endParaRPr>
          </a:p>
        </p:txBody>
      </p:sp>
      <p:sp>
        <p:nvSpPr>
          <p:cNvPr id="3" name="Subtitle 2"/>
          <p:cNvSpPr>
            <a:spLocks noGrp="1"/>
          </p:cNvSpPr>
          <p:nvPr>
            <p:ph type="subTitle" idx="1"/>
          </p:nvPr>
        </p:nvSpPr>
        <p:spPr>
          <a:xfrm>
            <a:off x="484814" y="3812134"/>
            <a:ext cx="3659246" cy="2349823"/>
          </a:xfrm>
        </p:spPr>
        <p:txBody>
          <a:bodyPr>
            <a:normAutofit/>
          </a:bodyPr>
          <a:lstStyle/>
          <a:p>
            <a:endParaRPr lang="en-US" sz="1800">
              <a:solidFill>
                <a:srgbClr val="FFFFFF"/>
              </a:solidFill>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8CE4CB-7ED9-4CAA-A3FF-F717B395F0F4}"/>
              </a:ext>
            </a:extLst>
          </p:cNvPr>
          <p:cNvPicPr>
            <a:picLocks noChangeAspect="1"/>
          </p:cNvPicPr>
          <p:nvPr/>
        </p:nvPicPr>
        <p:blipFill rotWithShape="1">
          <a:blip r:embed="rId2"/>
          <a:srcRect l="448" r="16911" b="4"/>
          <a:stretch/>
        </p:blipFill>
        <p:spPr>
          <a:xfrm>
            <a:off x="4635095" y="10"/>
            <a:ext cx="7556889"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9035-1F8E-41F8-A9E5-6BF7BFEC7BF7}"/>
              </a:ext>
            </a:extLst>
          </p:cNvPr>
          <p:cNvSpPr>
            <a:spLocks noGrp="1"/>
          </p:cNvSpPr>
          <p:nvPr>
            <p:ph type="title"/>
          </p:nvPr>
        </p:nvSpPr>
        <p:spPr/>
        <p:txBody>
          <a:bodyPr/>
          <a:lstStyle/>
          <a:p>
            <a:r>
              <a:rPr lang="en-US" dirty="0">
                <a:cs typeface="Calibri Light"/>
              </a:rPr>
              <a:t>Division Method</a:t>
            </a:r>
            <a:endParaRPr lang="en-US" dirty="0"/>
          </a:p>
        </p:txBody>
      </p:sp>
      <p:sp>
        <p:nvSpPr>
          <p:cNvPr id="3" name="Content Placeholder 2">
            <a:extLst>
              <a:ext uri="{FF2B5EF4-FFF2-40B4-BE49-F238E27FC236}">
                <a16:creationId xmlns:a16="http://schemas.microsoft.com/office/drawing/2014/main" id="{7D7882E5-464C-4A18-8339-D16474309144}"/>
              </a:ext>
            </a:extLst>
          </p:cNvPr>
          <p:cNvSpPr>
            <a:spLocks noGrp="1"/>
          </p:cNvSpPr>
          <p:nvPr>
            <p:ph idx="1"/>
          </p:nvPr>
        </p:nvSpPr>
        <p:spPr/>
        <p:txBody>
          <a:bodyPr vert="horz" lIns="0" tIns="45720" rIns="0" bIns="45720" rtlCol="0" anchor="t">
            <a:normAutofit fontScale="92500" lnSpcReduction="20000"/>
          </a:bodyPr>
          <a:lstStyle/>
          <a:p>
            <a:pPr marL="457200" indent="-457200" algn="just">
              <a:buAutoNum type="arabicPeriod"/>
            </a:pPr>
            <a:r>
              <a:rPr lang="en-US" dirty="0">
                <a:ea typeface="+mn-lt"/>
                <a:cs typeface="+mn-lt"/>
              </a:rPr>
              <a:t>In the division method for creating hash functions, we map a key k into one of </a:t>
            </a:r>
            <a:r>
              <a:rPr lang="en-US" dirty="0" err="1">
                <a:ea typeface="+mn-lt"/>
                <a:cs typeface="+mn-lt"/>
              </a:rPr>
              <a:t>m</a:t>
            </a:r>
            <a:r>
              <a:rPr lang="en-US" dirty="0">
                <a:ea typeface="+mn-lt"/>
                <a:cs typeface="+mn-lt"/>
              </a:rPr>
              <a:t> slots by taking the remainder of k divided by m. That is, the hash function is h(k) = k mod m</a:t>
            </a:r>
          </a:p>
          <a:p>
            <a:pPr marL="457200" indent="-457200" algn="just">
              <a:buAutoNum type="arabicPeriod"/>
            </a:pPr>
            <a:r>
              <a:rPr lang="en-US" dirty="0">
                <a:ea typeface="+mn-lt"/>
                <a:cs typeface="+mn-lt"/>
              </a:rPr>
              <a:t>When using the division method, we usually avoid certain values of m. For example m should not be power of 2 because if m=2 to the power p then h(k) is just the p lower order bits of k. Unless we know that all lower-order p-bit patterns are equally likely we are better off designing the hash function to depend on all the bits of the key.</a:t>
            </a:r>
            <a:endParaRPr lang="en-US" dirty="0">
              <a:cs typeface="Calibri" panose="020F0502020204030204"/>
            </a:endParaRPr>
          </a:p>
          <a:p>
            <a:pPr marL="457200" indent="-457200" algn="just">
              <a:buAutoNum type="arabicPeriod"/>
            </a:pPr>
            <a:r>
              <a:rPr lang="en-US" dirty="0">
                <a:cs typeface="Calibri" panose="020F0502020204030204"/>
              </a:rPr>
              <a:t>Let's consider we choose m to be 32 , which is 2 to the power 5. So here p is 5. Let's use the key 14452 then h(14452) = 20 (10100). Last 5 bits of 14452(</a:t>
            </a:r>
            <a:r>
              <a:rPr lang="en-US" dirty="0">
                <a:ea typeface="+mn-lt"/>
                <a:cs typeface="+mn-lt"/>
              </a:rPr>
              <a:t>0011100001110100</a:t>
            </a:r>
            <a:r>
              <a:rPr lang="en-US" dirty="0">
                <a:cs typeface="Calibri" panose="020F0502020204030204"/>
              </a:rPr>
              <a:t>) is 10100.</a:t>
            </a:r>
          </a:p>
          <a:p>
            <a:pPr marL="457200" indent="-457200" algn="just">
              <a:buAutoNum type="arabicPeriod"/>
            </a:pPr>
            <a:r>
              <a:rPr lang="en-US" dirty="0">
                <a:ea typeface="+mn-lt"/>
                <a:cs typeface="+mn-lt"/>
              </a:rPr>
              <a:t>A prime not too close to an exact power of 2 is often a good choice for m. For example we want to create one hash table using chaining as collision resolution method for a 2000 character string entries. We will allow only 3 elements in the chain (examine 3 more element in each unsuccessful search). So for 2000 entries we allocate a table of size m=701. The number 701 is chose because it is a prime near 2000/3 but not near any power of 2.</a:t>
            </a:r>
            <a:endParaRPr lang="en-US" dirty="0">
              <a:cs typeface="Calibri" panose="020F0502020204030204"/>
            </a:endParaRPr>
          </a:p>
        </p:txBody>
      </p:sp>
    </p:spTree>
    <p:extLst>
      <p:ext uri="{BB962C8B-B14F-4D97-AF65-F5344CB8AC3E}">
        <p14:creationId xmlns:p14="http://schemas.microsoft.com/office/powerpoint/2010/main" val="38356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653B-C97A-48C2-991C-FF054F2979CF}"/>
              </a:ext>
            </a:extLst>
          </p:cNvPr>
          <p:cNvSpPr>
            <a:spLocks noGrp="1"/>
          </p:cNvSpPr>
          <p:nvPr>
            <p:ph type="title"/>
          </p:nvPr>
        </p:nvSpPr>
        <p:spPr/>
        <p:txBody>
          <a:bodyPr/>
          <a:lstStyle/>
          <a:p>
            <a:r>
              <a:rPr lang="en-US" dirty="0">
                <a:cs typeface="Calibri Light"/>
              </a:rPr>
              <a:t>Summary of Division Method</a:t>
            </a:r>
            <a:endParaRPr lang="en-US" dirty="0" err="1"/>
          </a:p>
        </p:txBody>
      </p:sp>
      <p:sp>
        <p:nvSpPr>
          <p:cNvPr id="3" name="Content Placeholder 2">
            <a:extLst>
              <a:ext uri="{FF2B5EF4-FFF2-40B4-BE49-F238E27FC236}">
                <a16:creationId xmlns:a16="http://schemas.microsoft.com/office/drawing/2014/main" id="{3DAEA9B5-1E6C-46C9-99BC-C620821EB1E4}"/>
              </a:ext>
            </a:extLst>
          </p:cNvPr>
          <p:cNvSpPr>
            <a:spLocks noGrp="1"/>
          </p:cNvSpPr>
          <p:nvPr>
            <p:ph idx="1"/>
          </p:nvPr>
        </p:nvSpPr>
        <p:spPr/>
        <p:txBody>
          <a:bodyPr vert="horz" lIns="0" tIns="45720" rIns="0" bIns="45720" rtlCol="0" anchor="t">
            <a:normAutofit/>
          </a:bodyPr>
          <a:lstStyle/>
          <a:p>
            <a:pPr marL="457200" indent="-457200">
              <a:buAutoNum type="arabicPeriod"/>
            </a:pPr>
            <a:r>
              <a:rPr lang="en-US" dirty="0">
                <a:ea typeface="+mn-lt"/>
                <a:cs typeface="+mn-lt"/>
              </a:rPr>
              <a:t>Map key k into one of </a:t>
            </a:r>
            <a:r>
              <a:rPr lang="en-US" dirty="0" err="1">
                <a:ea typeface="+mn-lt"/>
                <a:cs typeface="+mn-lt"/>
              </a:rPr>
              <a:t>m</a:t>
            </a:r>
            <a:r>
              <a:rPr lang="en-US" dirty="0">
                <a:ea typeface="+mn-lt"/>
                <a:cs typeface="+mn-lt"/>
              </a:rPr>
              <a:t> slots by taking the remainder of k divided by m.  </a:t>
            </a:r>
            <a:endParaRPr lang="en-US">
              <a:cs typeface="Calibri" panose="020F0502020204030204"/>
            </a:endParaRPr>
          </a:p>
          <a:p>
            <a:pPr marL="383540" lvl="1"/>
            <a:r>
              <a:rPr lang="en-US" dirty="0">
                <a:ea typeface="+mn-lt"/>
                <a:cs typeface="+mn-lt"/>
              </a:rPr>
              <a:t>We use the hash function </a:t>
            </a:r>
            <a:endParaRPr lang="en-US">
              <a:ea typeface="+mn-lt"/>
              <a:cs typeface="+mn-lt"/>
            </a:endParaRPr>
          </a:p>
          <a:p>
            <a:pPr marL="200660" lvl="1" indent="0">
              <a:buNone/>
            </a:pPr>
            <a:r>
              <a:rPr lang="en-US" dirty="0">
                <a:ea typeface="+mn-lt"/>
                <a:cs typeface="+mn-lt"/>
              </a:rPr>
              <a:t>– h(k) = k mod m </a:t>
            </a:r>
          </a:p>
          <a:p>
            <a:pPr marL="200660" lvl="1" indent="0">
              <a:buNone/>
            </a:pPr>
            <a:r>
              <a:rPr lang="en-US" dirty="0">
                <a:ea typeface="+mn-lt"/>
                <a:cs typeface="+mn-lt"/>
              </a:rPr>
              <a:t>– We avoid certain values of m, such as m=</a:t>
            </a:r>
            <a:r>
              <a:rPr lang="en-US" b="1" dirty="0">
                <a:ea typeface="+mn-lt"/>
                <a:cs typeface="+mn-lt"/>
              </a:rPr>
              <a:t>2 to the power p for binary k</a:t>
            </a:r>
            <a:r>
              <a:rPr lang="en-US" dirty="0">
                <a:ea typeface="+mn-lt"/>
                <a:cs typeface="+mn-lt"/>
              </a:rPr>
              <a:t> and m=</a:t>
            </a:r>
            <a:r>
              <a:rPr lang="en-US" b="1" dirty="0">
                <a:ea typeface="+mn-lt"/>
                <a:cs typeface="+mn-lt"/>
              </a:rPr>
              <a:t>10 to the power p for decimal k</a:t>
            </a:r>
            <a:r>
              <a:rPr lang="en-US" dirty="0">
                <a:ea typeface="+mn-lt"/>
                <a:cs typeface="+mn-lt"/>
              </a:rPr>
              <a:t> </a:t>
            </a:r>
            <a:endParaRPr lang="en-US">
              <a:ea typeface="+mn-lt"/>
              <a:cs typeface="+mn-lt"/>
            </a:endParaRPr>
          </a:p>
          <a:p>
            <a:pPr marL="200660" lvl="1" indent="0">
              <a:buNone/>
            </a:pPr>
            <a:r>
              <a:rPr lang="en-US" dirty="0">
                <a:ea typeface="+mn-lt"/>
                <a:cs typeface="+mn-lt"/>
              </a:rPr>
              <a:t>– We chose m as primes not close to 2 to the power p</a:t>
            </a:r>
            <a:endParaRPr lang="en-US" dirty="0">
              <a:cs typeface="Calibri"/>
            </a:endParaRPr>
          </a:p>
        </p:txBody>
      </p:sp>
    </p:spTree>
    <p:extLst>
      <p:ext uri="{BB962C8B-B14F-4D97-AF65-F5344CB8AC3E}">
        <p14:creationId xmlns:p14="http://schemas.microsoft.com/office/powerpoint/2010/main" val="278236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F030-7A06-4B17-B1CD-35ECB3D23466}"/>
              </a:ext>
            </a:extLst>
          </p:cNvPr>
          <p:cNvSpPr>
            <a:spLocks noGrp="1"/>
          </p:cNvSpPr>
          <p:nvPr>
            <p:ph type="title"/>
          </p:nvPr>
        </p:nvSpPr>
        <p:spPr/>
        <p:txBody>
          <a:bodyPr/>
          <a:lstStyle/>
          <a:p>
            <a:r>
              <a:rPr lang="en-US" dirty="0">
                <a:cs typeface="Calibri Light"/>
              </a:rPr>
              <a:t>Hash Function By Multiplication Method</a:t>
            </a:r>
            <a:endParaRPr lang="en-US" dirty="0"/>
          </a:p>
        </p:txBody>
      </p:sp>
      <p:sp>
        <p:nvSpPr>
          <p:cNvPr id="3" name="Content Placeholder 2">
            <a:extLst>
              <a:ext uri="{FF2B5EF4-FFF2-40B4-BE49-F238E27FC236}">
                <a16:creationId xmlns:a16="http://schemas.microsoft.com/office/drawing/2014/main" id="{D70EAAB8-EF7C-4A7F-902C-2D969E31D757}"/>
              </a:ext>
            </a:extLst>
          </p:cNvPr>
          <p:cNvSpPr>
            <a:spLocks noGrp="1"/>
          </p:cNvSpPr>
          <p:nvPr>
            <p:ph idx="1"/>
          </p:nvPr>
        </p:nvSpPr>
        <p:spPr/>
        <p:txBody>
          <a:bodyPr vert="horz" lIns="0" tIns="45720" rIns="0" bIns="45720" rtlCol="0" anchor="t">
            <a:normAutofit/>
          </a:bodyPr>
          <a:lstStyle/>
          <a:p>
            <a:pPr marL="457200" indent="-457200" algn="just">
              <a:buAutoNum type="arabicParenR"/>
            </a:pPr>
            <a:r>
              <a:rPr lang="en-US" dirty="0">
                <a:cs typeface="Calibri" panose="020F0502020204030204"/>
              </a:rPr>
              <a:t>Multiply the key 'K' by a constant 'A' in the range 0 &lt; A &lt; 1 and extract the fractional part of </a:t>
            </a:r>
            <a:r>
              <a:rPr lang="en-US">
                <a:cs typeface="Calibri" panose="020F0502020204030204"/>
              </a:rPr>
              <a:t>'KA' .</a:t>
            </a:r>
            <a:endParaRPr lang="en-US"/>
          </a:p>
          <a:p>
            <a:pPr marL="457200" indent="-457200" algn="just">
              <a:buAutoNum type="arabicParenR"/>
            </a:pPr>
            <a:r>
              <a:rPr lang="en-US">
                <a:cs typeface="Calibri" panose="020F0502020204030204"/>
              </a:rPr>
              <a:t>Multiply this value 'KA' by m and take the floor of the result. So the hash function is h(K) = floor(</a:t>
            </a:r>
            <a:r>
              <a:rPr lang="en-US" dirty="0">
                <a:cs typeface="Calibri" panose="020F0502020204030204"/>
              </a:rPr>
              <a:t>m</a:t>
            </a:r>
            <a:r>
              <a:rPr lang="en-US">
                <a:cs typeface="Calibri" panose="020F0502020204030204"/>
              </a:rPr>
              <a:t> (KA </a:t>
            </a:r>
            <a:r>
              <a:rPr lang="en-US" dirty="0">
                <a:cs typeface="Calibri" panose="020F0502020204030204"/>
              </a:rPr>
              <a:t>m</a:t>
            </a:r>
            <a:r>
              <a:rPr lang="en-US">
                <a:cs typeface="Calibri" panose="020F0502020204030204"/>
              </a:rPr>
              <a:t>od 1)</a:t>
            </a:r>
          </a:p>
          <a:p>
            <a:pPr marL="457200" indent="-457200" algn="just">
              <a:buAutoNum type="arabicParenR"/>
            </a:pPr>
            <a:r>
              <a:rPr lang="en-US" dirty="0">
                <a:ea typeface="+mn-lt"/>
                <a:cs typeface="+mn-lt"/>
              </a:rPr>
              <a:t>An advantage of the multiplication method is that the value of m is not critical. We typically </a:t>
            </a:r>
            <a:r>
              <a:rPr lang="en-US">
                <a:ea typeface="+mn-lt"/>
                <a:cs typeface="+mn-lt"/>
              </a:rPr>
              <a:t>choose it to be a power of 2 (m = 2^p for some integer p), since we can then easily implement </a:t>
            </a:r>
            <a:r>
              <a:rPr lang="en-US" dirty="0">
                <a:ea typeface="+mn-lt"/>
                <a:cs typeface="+mn-lt"/>
              </a:rPr>
              <a:t>the function on most computer.</a:t>
            </a:r>
            <a:endParaRPr lang="en-US" dirty="0">
              <a:cs typeface="Calibri" panose="020F0502020204030204"/>
            </a:endParaRPr>
          </a:p>
        </p:txBody>
      </p:sp>
    </p:spTree>
    <p:extLst>
      <p:ext uri="{BB962C8B-B14F-4D97-AF65-F5344CB8AC3E}">
        <p14:creationId xmlns:p14="http://schemas.microsoft.com/office/powerpoint/2010/main" val="143917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5DBC-2B70-4D0B-B11C-5D823F619640}"/>
              </a:ext>
            </a:extLst>
          </p:cNvPr>
          <p:cNvSpPr>
            <a:spLocks noGrp="1"/>
          </p:cNvSpPr>
          <p:nvPr>
            <p:ph type="title"/>
          </p:nvPr>
        </p:nvSpPr>
        <p:spPr/>
        <p:txBody>
          <a:bodyPr/>
          <a:lstStyle/>
          <a:p>
            <a:r>
              <a:rPr lang="en-US">
                <a:cs typeface="Calibri Light"/>
              </a:rPr>
              <a:t>Cntd...</a:t>
            </a:r>
            <a:endParaRPr lang="en-US"/>
          </a:p>
        </p:txBody>
      </p:sp>
      <p:sp>
        <p:nvSpPr>
          <p:cNvPr id="3" name="Content Placeholder 2">
            <a:extLst>
              <a:ext uri="{FF2B5EF4-FFF2-40B4-BE49-F238E27FC236}">
                <a16:creationId xmlns:a16="http://schemas.microsoft.com/office/drawing/2014/main" id="{76E91D74-40AC-4EF1-927B-B3259E2F15F9}"/>
              </a:ext>
            </a:extLst>
          </p:cNvPr>
          <p:cNvSpPr>
            <a:spLocks noGrp="1"/>
          </p:cNvSpPr>
          <p:nvPr>
            <p:ph idx="1"/>
          </p:nvPr>
        </p:nvSpPr>
        <p:spPr/>
        <p:txBody>
          <a:bodyPr vert="horz" lIns="0" tIns="45720" rIns="0" bIns="45720" rtlCol="0" anchor="t">
            <a:normAutofit/>
          </a:bodyPr>
          <a:lstStyle/>
          <a:p>
            <a:r>
              <a:rPr lang="en-US">
                <a:ea typeface="+mn-lt"/>
                <a:cs typeface="+mn-lt"/>
              </a:rPr>
              <a:t>Suppose we have k=123456, p=14, m=2^14=16384, and w=32.</a:t>
            </a:r>
            <a:endParaRPr lang="en-US">
              <a:cs typeface="Calibri" panose="020F0502020204030204"/>
            </a:endParaRPr>
          </a:p>
          <a:p>
            <a:r>
              <a:rPr lang="en-US">
                <a:ea typeface="+mn-lt"/>
                <a:cs typeface="+mn-lt"/>
              </a:rPr>
              <a:t>Choose A to be the fraction of the form s/232 that is closest to (√5 – 1)/2 so that </a:t>
            </a:r>
          </a:p>
          <a:p>
            <a:r>
              <a:rPr lang="en-US">
                <a:ea typeface="+mn-lt"/>
                <a:cs typeface="+mn-lt"/>
              </a:rPr>
              <a:t>A = 2654435769/232.</a:t>
            </a:r>
            <a:endParaRPr lang="en-US">
              <a:cs typeface="Calibri" panose="020F0502020204030204"/>
            </a:endParaRPr>
          </a:p>
          <a:p>
            <a:pPr marL="0" indent="0">
              <a:buNone/>
            </a:pPr>
            <a:r>
              <a:rPr lang="en-US">
                <a:ea typeface="+mn-lt"/>
                <a:cs typeface="+mn-lt"/>
              </a:rPr>
              <a:t>  Then ks=327706022297664=(76300*232) + 17612864,</a:t>
            </a:r>
            <a:endParaRPr lang="en-US">
              <a:cs typeface="Calibri" panose="020F0502020204030204"/>
            </a:endParaRPr>
          </a:p>
          <a:p>
            <a:r>
              <a:rPr lang="en-US" dirty="0">
                <a:ea typeface="+mn-lt"/>
                <a:cs typeface="+mn-lt"/>
              </a:rPr>
              <a:t> </a:t>
            </a:r>
            <a:r>
              <a:rPr lang="en-US">
                <a:ea typeface="+mn-lt"/>
                <a:cs typeface="+mn-lt"/>
              </a:rPr>
              <a:t>and so r1=76300 and r0 = 17612864.</a:t>
            </a:r>
            <a:endParaRPr lang="en-US"/>
          </a:p>
          <a:p>
            <a:r>
              <a:rPr lang="en-US" dirty="0">
                <a:ea typeface="+mn-lt"/>
                <a:cs typeface="+mn-lt"/>
              </a:rPr>
              <a:t> </a:t>
            </a:r>
            <a:r>
              <a:rPr lang="en-US">
                <a:ea typeface="+mn-lt"/>
                <a:cs typeface="+mn-lt"/>
              </a:rPr>
              <a:t>The 14 most significant bits of r0 yields the value h(k)=67</a:t>
            </a:r>
            <a:endParaRPr lang="en-US">
              <a:cs typeface="Calibri" panose="020F0502020204030204"/>
            </a:endParaRPr>
          </a:p>
        </p:txBody>
      </p:sp>
    </p:spTree>
    <p:extLst>
      <p:ext uri="{BB962C8B-B14F-4D97-AF65-F5344CB8AC3E}">
        <p14:creationId xmlns:p14="http://schemas.microsoft.com/office/powerpoint/2010/main" val="166279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826C-9322-4144-A413-A4DE1A5D8BE6}"/>
              </a:ext>
            </a:extLst>
          </p:cNvPr>
          <p:cNvSpPr>
            <a:spLocks noGrp="1"/>
          </p:cNvSpPr>
          <p:nvPr>
            <p:ph type="title"/>
          </p:nvPr>
        </p:nvSpPr>
        <p:spPr/>
        <p:txBody>
          <a:bodyPr/>
          <a:lstStyle/>
          <a:p>
            <a:r>
              <a:rPr lang="en-US">
                <a:cs typeface="Calibri Light"/>
              </a:rPr>
              <a:t>Universal Hashing</a:t>
            </a:r>
            <a:endParaRPr lang="en-US"/>
          </a:p>
        </p:txBody>
      </p:sp>
      <p:sp>
        <p:nvSpPr>
          <p:cNvPr id="3" name="Content Placeholder 2">
            <a:extLst>
              <a:ext uri="{FF2B5EF4-FFF2-40B4-BE49-F238E27FC236}">
                <a16:creationId xmlns:a16="http://schemas.microsoft.com/office/drawing/2014/main" id="{E132615E-8260-4C90-830A-1CC87CD0A934}"/>
              </a:ext>
            </a:extLst>
          </p:cNvPr>
          <p:cNvSpPr>
            <a:spLocks noGrp="1"/>
          </p:cNvSpPr>
          <p:nvPr>
            <p:ph idx="1"/>
          </p:nvPr>
        </p:nvSpPr>
        <p:spPr/>
        <p:txBody>
          <a:bodyPr vert="horz" lIns="0" tIns="45720" rIns="0" bIns="45720" rtlCol="0" anchor="t">
            <a:normAutofit/>
          </a:bodyPr>
          <a:lstStyle/>
          <a:p>
            <a:pPr algn="just"/>
            <a:r>
              <a:rPr lang="en-US">
                <a:ea typeface="+mn-lt"/>
                <a:cs typeface="+mn-lt"/>
              </a:rPr>
              <a:t>The worst case scenario is when n keys all hash to the same slot. This requires a Θ(n) retrieval time. Any fixed hash function is vulnerable to the possibility of the worst case. The only effective counter measure is t choose the hash function randomly in a way that is independent of the keys that are actually going to be stored. This method, known as </a:t>
            </a:r>
            <a:r>
              <a:rPr lang="en-US" b="1" i="1">
                <a:ea typeface="+mn-lt"/>
                <a:cs typeface="+mn-lt"/>
              </a:rPr>
              <a:t>universal hashing</a:t>
            </a:r>
            <a:r>
              <a:rPr lang="en-US">
                <a:ea typeface="+mn-lt"/>
                <a:cs typeface="+mn-lt"/>
              </a:rPr>
              <a:t> yields good performance on average irrespective of the keys used.</a:t>
            </a:r>
          </a:p>
          <a:p>
            <a:pPr algn="just"/>
            <a:endParaRPr lang="en-US" dirty="0">
              <a:cs typeface="Calibri" panose="020F0502020204030204"/>
            </a:endParaRPr>
          </a:p>
        </p:txBody>
      </p:sp>
    </p:spTree>
    <p:extLst>
      <p:ext uri="{BB962C8B-B14F-4D97-AF65-F5344CB8AC3E}">
        <p14:creationId xmlns:p14="http://schemas.microsoft.com/office/powerpoint/2010/main" val="74925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FEDB-92AA-4958-8393-2E9EABF0D533}"/>
              </a:ext>
            </a:extLst>
          </p:cNvPr>
          <p:cNvSpPr>
            <a:spLocks noGrp="1"/>
          </p:cNvSpPr>
          <p:nvPr>
            <p:ph type="title"/>
          </p:nvPr>
        </p:nvSpPr>
        <p:spPr/>
        <p:txBody>
          <a:bodyPr/>
          <a:lstStyle/>
          <a:p>
            <a:r>
              <a:rPr lang="en-US" dirty="0">
                <a:cs typeface="Calibri Light"/>
              </a:rPr>
              <a:t>Collision Resolution by Open Addressing</a:t>
            </a:r>
            <a:endParaRPr lang="en-US" dirty="0"/>
          </a:p>
        </p:txBody>
      </p:sp>
      <p:sp>
        <p:nvSpPr>
          <p:cNvPr id="3" name="Content Placeholder 2">
            <a:extLst>
              <a:ext uri="{FF2B5EF4-FFF2-40B4-BE49-F238E27FC236}">
                <a16:creationId xmlns:a16="http://schemas.microsoft.com/office/drawing/2014/main" id="{7C22974A-A9D2-4D9F-9BFA-DFB0F3045C26}"/>
              </a:ext>
            </a:extLst>
          </p:cNvPr>
          <p:cNvSpPr>
            <a:spLocks noGrp="1"/>
          </p:cNvSpPr>
          <p:nvPr>
            <p:ph idx="1"/>
          </p:nvPr>
        </p:nvSpPr>
        <p:spPr/>
        <p:txBody>
          <a:bodyPr vert="horz" lIns="0" tIns="45720" rIns="0" bIns="45720" rtlCol="0" anchor="t">
            <a:normAutofit fontScale="92500" lnSpcReduction="20000"/>
          </a:bodyPr>
          <a:lstStyle/>
          <a:p>
            <a:pPr algn="just">
              <a:buFont typeface="Wingdings" panose="020F0502020204030204" pitchFamily="34" charset="0"/>
              <a:buChar char="§"/>
            </a:pPr>
            <a:r>
              <a:rPr lang="en-US" dirty="0">
                <a:cs typeface="Calibri" panose="020F0502020204030204"/>
              </a:rPr>
              <a:t> Open addressing is one of the method to handle collisions during insertion operation to a hash table. In open addressing scheme all the elements are stored in the hash table itself.</a:t>
            </a:r>
            <a:endParaRPr lang="en-US"/>
          </a:p>
          <a:p>
            <a:pPr algn="just">
              <a:buFont typeface="Wingdings" panose="020F0502020204030204" pitchFamily="34" charset="0"/>
              <a:buChar char="§"/>
            </a:pPr>
            <a:r>
              <a:rPr lang="en-US" dirty="0">
                <a:cs typeface="Calibri" panose="020F0502020204030204"/>
              </a:rPr>
              <a:t> So at any point of time the size of the hash table must be greater than or equal to the number of keys. </a:t>
            </a:r>
          </a:p>
          <a:p>
            <a:pPr algn="just">
              <a:buFont typeface="Wingdings" panose="020F0502020204030204" pitchFamily="34" charset="0"/>
              <a:buChar char="§"/>
            </a:pPr>
            <a:r>
              <a:rPr lang="en-US" dirty="0">
                <a:cs typeface="Calibri" panose="020F0502020204030204"/>
              </a:rPr>
              <a:t>In Open addressing the load factor can't exceed 1.</a:t>
            </a:r>
          </a:p>
          <a:p>
            <a:pPr algn="just">
              <a:buFont typeface="Wingdings" panose="020F0502020204030204" pitchFamily="34" charset="0"/>
              <a:buChar char="§"/>
            </a:pPr>
            <a:r>
              <a:rPr lang="en-US" dirty="0">
                <a:cs typeface="Calibri" panose="020F0502020204030204"/>
              </a:rPr>
              <a:t>To perform insertion using open addressing, we successfully examine or probe the hash table until we find an empty slot. Instead of probing in a fixed order like 1,2, 3....m , it will probe the positions depending on the key being inserted. To determine which slots to probe we extend the hash function to include the probe number as second input.</a:t>
            </a:r>
          </a:p>
          <a:p>
            <a:pPr algn="just">
              <a:buFont typeface="Wingdings" panose="020F0502020204030204" pitchFamily="34" charset="0"/>
              <a:buChar char="§"/>
            </a:pPr>
            <a:r>
              <a:rPr lang="en-US" dirty="0">
                <a:cs typeface="Calibri" panose="020F0502020204030204"/>
              </a:rPr>
              <a:t>So with open addressing we require that for every key K the probe sequence &lt;h(k, 0), h(k,1), h(k,2)…..h(k, m-1)&gt;  be a permutation of &lt;0, 1, 2.....,m-1&gt;, so that every hash-table position is eventually considered as a slot for new as the table fills up.</a:t>
            </a:r>
          </a:p>
        </p:txBody>
      </p:sp>
    </p:spTree>
    <p:extLst>
      <p:ext uri="{BB962C8B-B14F-4D97-AF65-F5344CB8AC3E}">
        <p14:creationId xmlns:p14="http://schemas.microsoft.com/office/powerpoint/2010/main" val="123281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2F6C-D08E-4E0F-99AB-846274909497}"/>
              </a:ext>
            </a:extLst>
          </p:cNvPr>
          <p:cNvSpPr>
            <a:spLocks noGrp="1"/>
          </p:cNvSpPr>
          <p:nvPr>
            <p:ph type="title"/>
          </p:nvPr>
        </p:nvSpPr>
        <p:spPr/>
        <p:txBody>
          <a:bodyPr/>
          <a:lstStyle/>
          <a:p>
            <a:r>
              <a:rPr lang="en-US" dirty="0" err="1">
                <a:cs typeface="Calibri Light"/>
              </a:rPr>
              <a:t>Cntd</a:t>
            </a:r>
            <a:r>
              <a:rPr lang="en-US" dirty="0">
                <a:cs typeface="Calibri Light"/>
              </a:rPr>
              <a:t>...</a:t>
            </a:r>
            <a:endParaRPr lang="en-US" dirty="0"/>
          </a:p>
        </p:txBody>
      </p:sp>
      <p:sp>
        <p:nvSpPr>
          <p:cNvPr id="3" name="Content Placeholder 2">
            <a:extLst>
              <a:ext uri="{FF2B5EF4-FFF2-40B4-BE49-F238E27FC236}">
                <a16:creationId xmlns:a16="http://schemas.microsoft.com/office/drawing/2014/main" id="{C8450FBB-0BA0-4704-B718-382DC3BD223D}"/>
              </a:ext>
            </a:extLst>
          </p:cNvPr>
          <p:cNvSpPr>
            <a:spLocks noGrp="1"/>
          </p:cNvSpPr>
          <p:nvPr>
            <p:ph idx="1"/>
          </p:nvPr>
        </p:nvSpPr>
        <p:spPr/>
        <p:txBody>
          <a:bodyPr vert="horz" lIns="0" tIns="45720" rIns="0" bIns="45720" rtlCol="0" anchor="t">
            <a:normAutofit/>
          </a:bodyPr>
          <a:lstStyle/>
          <a:p>
            <a:pPr algn="just">
              <a:buFont typeface="Courier New" panose="020F0502020204030204" pitchFamily="34" charset="0"/>
              <a:buChar char="o"/>
            </a:pPr>
            <a:r>
              <a:rPr lang="en-US" dirty="0">
                <a:cs typeface="Calibri"/>
              </a:rPr>
              <a:t>Deletion operation in the open addressing based hash table is quite tricky. When we delete a key from the slot 'I' we can't simply mark that slot as empty by storing nil (NULL) in it. If we did this it will impact the search operation of the key 'K', during whose insertion we have probed slot I and found it occupied.</a:t>
            </a:r>
          </a:p>
          <a:p>
            <a:pPr algn="just">
              <a:buFont typeface="Courier New" panose="020F0502020204030204" pitchFamily="34" charset="0"/>
              <a:buChar char="o"/>
            </a:pPr>
            <a:r>
              <a:rPr lang="en-US" dirty="0">
                <a:cs typeface="Calibri"/>
              </a:rPr>
              <a:t>This problem is solved by storing a special value called 'DELETED' instead of NIL.  During the insertion procedure we need to handle the slots with DELETE value so that we can insert the key at those slots.</a:t>
            </a:r>
          </a:p>
          <a:p>
            <a:pPr algn="just">
              <a:buFont typeface="Courier New" panose="020F0502020204030204" pitchFamily="34" charset="0"/>
              <a:buChar char="o"/>
            </a:pPr>
            <a:r>
              <a:rPr lang="en-US">
                <a:cs typeface="Calibri"/>
              </a:rPr>
              <a:t>There are three techniques for computing probe sequence for open addressing: </a:t>
            </a:r>
            <a:r>
              <a:rPr lang="en-US" dirty="0">
                <a:cs typeface="Calibri"/>
              </a:rPr>
              <a:t> linear probing, quadratic probing and double hashing</a:t>
            </a:r>
          </a:p>
        </p:txBody>
      </p:sp>
    </p:spTree>
    <p:extLst>
      <p:ext uri="{BB962C8B-B14F-4D97-AF65-F5344CB8AC3E}">
        <p14:creationId xmlns:p14="http://schemas.microsoft.com/office/powerpoint/2010/main" val="276296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E828-2B86-4F26-89C8-F2E5A72B4743}"/>
              </a:ext>
            </a:extLst>
          </p:cNvPr>
          <p:cNvSpPr>
            <a:spLocks noGrp="1"/>
          </p:cNvSpPr>
          <p:nvPr>
            <p:ph type="title"/>
          </p:nvPr>
        </p:nvSpPr>
        <p:spPr/>
        <p:txBody>
          <a:bodyPr/>
          <a:lstStyle/>
          <a:p>
            <a:r>
              <a:rPr lang="en-US">
                <a:cs typeface="Calibri Light"/>
              </a:rPr>
              <a:t>Linear Probing</a:t>
            </a:r>
            <a:endParaRPr lang="en-US"/>
          </a:p>
        </p:txBody>
      </p:sp>
      <p:sp>
        <p:nvSpPr>
          <p:cNvPr id="3" name="Content Placeholder 2">
            <a:extLst>
              <a:ext uri="{FF2B5EF4-FFF2-40B4-BE49-F238E27FC236}">
                <a16:creationId xmlns:a16="http://schemas.microsoft.com/office/drawing/2014/main" id="{42A10A76-6608-4555-9759-A2109DBDBF5B}"/>
              </a:ext>
            </a:extLst>
          </p:cNvPr>
          <p:cNvSpPr>
            <a:spLocks noGrp="1"/>
          </p:cNvSpPr>
          <p:nvPr>
            <p:ph idx="1"/>
          </p:nvPr>
        </p:nvSpPr>
        <p:spPr/>
        <p:txBody>
          <a:bodyPr vert="horz" lIns="0" tIns="45720" rIns="0" bIns="45720" rtlCol="0" anchor="t">
            <a:normAutofit/>
          </a:bodyPr>
          <a:lstStyle/>
          <a:p>
            <a:pPr>
              <a:buFont typeface="Courier New" panose="020F0502020204030204" pitchFamily="34" charset="0"/>
              <a:buChar char="o"/>
            </a:pPr>
            <a:r>
              <a:rPr lang="en-US">
                <a:cs typeface="Calibri"/>
              </a:rPr>
              <a:t> Given an ordinary hash function h':U-&gt;{0,1,2....m-1}, which we can refer as an auxilary hash function , the method of liner probing uses the hash function</a:t>
            </a:r>
            <a:endParaRPr lang="en-US"/>
          </a:p>
          <a:p>
            <a:r>
              <a:rPr lang="en-US">
                <a:cs typeface="Calibri"/>
              </a:rPr>
              <a:t>h(k,i) = (h'(k) + i) mod m   for is = 0, 1, 2 ….m-1</a:t>
            </a:r>
          </a:p>
          <a:p>
            <a:pPr>
              <a:buFont typeface="Courier New" panose="020F0502020204030204" pitchFamily="34" charset="0"/>
              <a:buChar char="o"/>
            </a:pPr>
            <a:r>
              <a:rPr lang="en-US">
                <a:cs typeface="Calibri"/>
              </a:rPr>
              <a:t> We first probe the slot h'(k) mod m this is the slot given by the auxillary hash function. If the first slot is not available then we proble (h'(k) + 1) mod m.</a:t>
            </a:r>
          </a:p>
          <a:p>
            <a:pPr>
              <a:buFont typeface="Courier New" panose="020F0502020204030204" pitchFamily="34" charset="0"/>
              <a:buChar char="o"/>
            </a:pPr>
            <a:r>
              <a:rPr lang="en-US">
                <a:cs typeface="Calibri"/>
              </a:rPr>
              <a:t> Liner probing suffers from the problem primary clustering.</a:t>
            </a:r>
          </a:p>
          <a:p>
            <a:pPr>
              <a:buFont typeface="Courier New" panose="020F0502020204030204" pitchFamily="34" charset="0"/>
              <a:buChar char="o"/>
            </a:pPr>
            <a:r>
              <a:rPr lang="en-US">
                <a:cs typeface="Calibri"/>
              </a:rPr>
              <a:t>Check one example of linear probing in next slide</a:t>
            </a:r>
            <a:endParaRPr lang="en-US" dirty="0">
              <a:cs typeface="Calibri"/>
            </a:endParaRPr>
          </a:p>
        </p:txBody>
      </p:sp>
    </p:spTree>
    <p:extLst>
      <p:ext uri="{BB962C8B-B14F-4D97-AF65-F5344CB8AC3E}">
        <p14:creationId xmlns:p14="http://schemas.microsoft.com/office/powerpoint/2010/main" val="387681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D5B-566E-4B20-B11F-4D1525F6427B}"/>
              </a:ext>
            </a:extLst>
          </p:cNvPr>
          <p:cNvSpPr>
            <a:spLocks noGrp="1"/>
          </p:cNvSpPr>
          <p:nvPr>
            <p:ph type="title"/>
          </p:nvPr>
        </p:nvSpPr>
        <p:spPr/>
        <p:txBody>
          <a:bodyPr/>
          <a:lstStyle/>
          <a:p>
            <a:r>
              <a:rPr lang="en-US">
                <a:cs typeface="Calibri Light"/>
              </a:rPr>
              <a:t>Linear probing example</a:t>
            </a:r>
            <a:endParaRPr lang="en-US"/>
          </a:p>
        </p:txBody>
      </p:sp>
      <p:sp>
        <p:nvSpPr>
          <p:cNvPr id="3" name="Content Placeholder 2">
            <a:extLst>
              <a:ext uri="{FF2B5EF4-FFF2-40B4-BE49-F238E27FC236}">
                <a16:creationId xmlns:a16="http://schemas.microsoft.com/office/drawing/2014/main" id="{1F603A43-69A2-44F5-90A3-9FF8F8E438A6}"/>
              </a:ext>
            </a:extLst>
          </p:cNvPr>
          <p:cNvSpPr>
            <a:spLocks noGrp="1"/>
          </p:cNvSpPr>
          <p:nvPr>
            <p:ph idx="1"/>
          </p:nvPr>
        </p:nvSpPr>
        <p:spPr>
          <a:xfrm>
            <a:off x="1169167" y="2079446"/>
            <a:ext cx="10058400" cy="3760891"/>
          </a:xfrm>
        </p:spPr>
        <p:txBody>
          <a:bodyPr vert="horz" lIns="0" tIns="45720" rIns="0" bIns="45720" rtlCol="0" anchor="t">
            <a:normAutofit lnSpcReduction="10000"/>
          </a:bodyPr>
          <a:lstStyle/>
          <a:p>
            <a:r>
              <a:rPr lang="en-US">
                <a:cs typeface="Calibri"/>
              </a:rPr>
              <a:t>Lets consider we have 6 7lots (m = 7)  and we need to insert 50, 85, 700, 76, 92, 73, 101.</a:t>
            </a:r>
            <a:endParaRPr lang="en-US" dirty="0">
              <a:cs typeface="Calibri"/>
            </a:endParaRPr>
          </a:p>
          <a:p>
            <a:r>
              <a:rPr lang="en-US">
                <a:cs typeface="Calibri"/>
              </a:rPr>
              <a:t>Lets say the auxilary hash function is h'(k) = </a:t>
            </a:r>
            <a:r>
              <a:rPr lang="en-US" dirty="0">
                <a:cs typeface="Calibri"/>
              </a:rPr>
              <a:t>k </a:t>
            </a:r>
          </a:p>
          <a:p>
            <a:r>
              <a:rPr lang="en-US">
                <a:cs typeface="Calibri"/>
              </a:rPr>
              <a:t>So lets say we have to insert</a:t>
            </a:r>
            <a:r>
              <a:rPr lang="en-US" dirty="0">
                <a:cs typeface="Calibri"/>
              </a:rPr>
              <a:t> </a:t>
            </a:r>
            <a:r>
              <a:rPr lang="en-US">
                <a:cs typeface="Calibri"/>
              </a:rPr>
              <a:t>50 when we execute the hash function h(k, i) = (h'(k) + i) mod </a:t>
            </a:r>
            <a:r>
              <a:rPr lang="en-US" dirty="0">
                <a:cs typeface="Calibri"/>
              </a:rPr>
              <a:t>m</a:t>
            </a:r>
          </a:p>
          <a:p>
            <a:r>
              <a:rPr lang="en-US">
                <a:cs typeface="Calibri"/>
              </a:rPr>
              <a:t>i = 0 h(50, 0) = (h'(50) + 0) mod 7</a:t>
            </a:r>
            <a:endParaRPr lang="en-US" dirty="0">
              <a:cs typeface="Calibri"/>
            </a:endParaRPr>
          </a:p>
          <a:p>
            <a:r>
              <a:rPr lang="en-US" dirty="0">
                <a:cs typeface="Calibri"/>
              </a:rPr>
              <a:t>                       </a:t>
            </a:r>
            <a:r>
              <a:rPr lang="en-US">
                <a:cs typeface="Calibri"/>
              </a:rPr>
              <a:t>= 50 mod 7 = 1 so 50 will be inserted to slot 0</a:t>
            </a:r>
            <a:endParaRPr lang="en-US" dirty="0">
              <a:cs typeface="Calibri"/>
            </a:endParaRPr>
          </a:p>
          <a:p>
            <a:r>
              <a:rPr lang="en-US">
                <a:cs typeface="Calibri"/>
              </a:rPr>
              <a:t>Next key is 85</a:t>
            </a:r>
            <a:endParaRPr lang="en-US" dirty="0">
              <a:cs typeface="Calibri"/>
            </a:endParaRPr>
          </a:p>
          <a:p>
            <a:r>
              <a:rPr lang="en-US">
                <a:cs typeface="Calibri"/>
              </a:rPr>
              <a:t>i= 0 h(85, 0) = (h'(85) + 0) mod 7 = 85 mod 7 = 1 But T[1] is already used so it will probe next</a:t>
            </a:r>
            <a:endParaRPr lang="en-US" dirty="0">
              <a:cs typeface="Calibri"/>
            </a:endParaRPr>
          </a:p>
          <a:p>
            <a:r>
              <a:rPr lang="en-US">
                <a:cs typeface="Calibri"/>
              </a:rPr>
              <a:t>i = 1 h(85, 1) = (h'(85) + 1) mod 7 = 86 mod 7 =</a:t>
            </a:r>
            <a:r>
              <a:rPr lang="en-US" dirty="0">
                <a:cs typeface="Calibri"/>
              </a:rPr>
              <a:t> </a:t>
            </a:r>
            <a:r>
              <a:rPr lang="en-US">
                <a:cs typeface="Calibri"/>
              </a:rPr>
              <a:t>2 so 85 will be inserted to slot 1</a:t>
            </a:r>
            <a:endParaRPr lang="en-US" dirty="0">
              <a:cs typeface="Calibri"/>
            </a:endParaRPr>
          </a:p>
        </p:txBody>
      </p:sp>
    </p:spTree>
    <p:extLst>
      <p:ext uri="{BB962C8B-B14F-4D97-AF65-F5344CB8AC3E}">
        <p14:creationId xmlns:p14="http://schemas.microsoft.com/office/powerpoint/2010/main" val="34118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7FB3-CE8C-4550-A24A-E769ED196EE2}"/>
              </a:ext>
            </a:extLst>
          </p:cNvPr>
          <p:cNvSpPr>
            <a:spLocks noGrp="1"/>
          </p:cNvSpPr>
          <p:nvPr>
            <p:ph type="title"/>
          </p:nvPr>
        </p:nvSpPr>
        <p:spPr/>
        <p:txBody>
          <a:bodyPr/>
          <a:lstStyle/>
          <a:p>
            <a:r>
              <a:rPr lang="en-US">
                <a:cs typeface="Calibri Light"/>
              </a:rPr>
              <a:t>Quadratic Probing</a:t>
            </a:r>
            <a:endParaRPr lang="en-US"/>
          </a:p>
        </p:txBody>
      </p:sp>
      <p:sp>
        <p:nvSpPr>
          <p:cNvPr id="3" name="Content Placeholder 2">
            <a:extLst>
              <a:ext uri="{FF2B5EF4-FFF2-40B4-BE49-F238E27FC236}">
                <a16:creationId xmlns:a16="http://schemas.microsoft.com/office/drawing/2014/main" id="{3116371C-8995-4023-AA85-EBF433A95619}"/>
              </a:ext>
            </a:extLst>
          </p:cNvPr>
          <p:cNvSpPr>
            <a:spLocks noGrp="1"/>
          </p:cNvSpPr>
          <p:nvPr>
            <p:ph idx="1"/>
          </p:nvPr>
        </p:nvSpPr>
        <p:spPr/>
        <p:txBody>
          <a:bodyPr vert="horz" lIns="0" tIns="45720" rIns="0" bIns="45720" rtlCol="0" anchor="t">
            <a:normAutofit/>
          </a:bodyPr>
          <a:lstStyle/>
          <a:p>
            <a:r>
              <a:rPr lang="en-US">
                <a:cs typeface="Calibri"/>
              </a:rPr>
              <a:t>Hash tables based on Quadratic probing uses hash function of the form </a:t>
            </a:r>
          </a:p>
          <a:p>
            <a:r>
              <a:rPr lang="en-US">
                <a:cs typeface="Calibri"/>
              </a:rPr>
              <a:t>h(k, i) = (h'(k) + c1i +c2i^2) mod m</a:t>
            </a:r>
            <a:endParaRPr lang="en-US" dirty="0">
              <a:cs typeface="Calibri"/>
            </a:endParaRPr>
          </a:p>
          <a:p>
            <a:r>
              <a:rPr lang="en-US">
                <a:cs typeface="Calibri"/>
              </a:rPr>
              <a:t>Here h' is the auxilary hash function , c1 and c2 are positive auxilary constants and I = 0, 1, 2...m-1. </a:t>
            </a:r>
            <a:endParaRPr lang="en-US" dirty="0">
              <a:cs typeface="Calibri"/>
            </a:endParaRPr>
          </a:p>
          <a:p>
            <a:r>
              <a:rPr lang="en-US">
                <a:cs typeface="Calibri"/>
              </a:rPr>
              <a:t>This method works much better than linear</a:t>
            </a:r>
            <a:r>
              <a:rPr lang="en-US" dirty="0">
                <a:cs typeface="Calibri"/>
              </a:rPr>
              <a:t> </a:t>
            </a:r>
            <a:r>
              <a:rPr lang="en-US">
                <a:cs typeface="Calibri"/>
              </a:rPr>
              <a:t>probing , but to make full use of the hash table the values of c1, c2 and m are constrained.</a:t>
            </a:r>
            <a:endParaRPr lang="en-US" dirty="0">
              <a:cs typeface="Calibri"/>
            </a:endParaRPr>
          </a:p>
        </p:txBody>
      </p:sp>
    </p:spTree>
    <p:extLst>
      <p:ext uri="{BB962C8B-B14F-4D97-AF65-F5344CB8AC3E}">
        <p14:creationId xmlns:p14="http://schemas.microsoft.com/office/powerpoint/2010/main" val="201676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17A0-BC7E-4FBB-883D-B6E3F69AB427}"/>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E71BAACB-9746-48C0-B8AF-59DA3BC09FCF}"/>
              </a:ext>
            </a:extLst>
          </p:cNvPr>
          <p:cNvSpPr>
            <a:spLocks noGrp="1"/>
          </p:cNvSpPr>
          <p:nvPr>
            <p:ph idx="1"/>
          </p:nvPr>
        </p:nvSpPr>
        <p:spPr/>
        <p:txBody>
          <a:bodyPr vert="horz" lIns="0" tIns="45720" rIns="0" bIns="45720" rtlCol="0" anchor="t">
            <a:normAutofit fontScale="92500"/>
          </a:bodyPr>
          <a:lstStyle/>
          <a:p>
            <a:pPr marL="457200" indent="-457200" algn="just">
              <a:buAutoNum type="arabicPeriod"/>
            </a:pPr>
            <a:r>
              <a:rPr lang="en-US" dirty="0">
                <a:ea typeface="+mn-lt"/>
                <a:cs typeface="+mn-lt"/>
              </a:rPr>
              <a:t>Many applications require a dynamic set that supports only the dictionary operations INSERT, SEARCH, and DELETE.</a:t>
            </a:r>
            <a:endParaRPr lang="en-US">
              <a:cs typeface="Calibri" panose="020F0502020204030204"/>
            </a:endParaRPr>
          </a:p>
          <a:p>
            <a:pPr marL="457200" indent="-457200" algn="just">
              <a:buAutoNum type="arabicPeriod"/>
            </a:pPr>
            <a:r>
              <a:rPr lang="en-US" dirty="0">
                <a:cs typeface="Calibri" panose="020F0502020204030204"/>
              </a:rPr>
              <a:t>Hash table is the efficient data structure to implement dictionary.</a:t>
            </a:r>
          </a:p>
          <a:p>
            <a:pPr marL="457200" indent="-457200" algn="just">
              <a:buAutoNum type="arabicPeriod"/>
            </a:pPr>
            <a:r>
              <a:rPr lang="en-US" dirty="0">
                <a:ea typeface="+mn-lt"/>
                <a:cs typeface="+mn-lt"/>
              </a:rPr>
              <a:t>Although searching for an element in a hash table can take as long as searching for an element in a linked list O(n) time in the worst case, in practice, hashing performs extremely well.</a:t>
            </a:r>
          </a:p>
          <a:p>
            <a:pPr marL="457200" indent="-457200" algn="just">
              <a:buAutoNum type="arabicPeriod"/>
            </a:pPr>
            <a:r>
              <a:rPr lang="en-US" dirty="0">
                <a:cs typeface="Calibri" panose="020F0502020204030204"/>
              </a:rPr>
              <a:t>Under reasonable assumptions the average time to search for an item in the hash table is O(1).</a:t>
            </a:r>
          </a:p>
          <a:p>
            <a:pPr marL="457200" indent="-457200" algn="just">
              <a:buAutoNum type="arabicPeriod"/>
            </a:pPr>
            <a:r>
              <a:rPr lang="en-US" dirty="0">
                <a:cs typeface="Calibri" panose="020F0502020204030204"/>
              </a:rPr>
              <a:t>In case of direct addressing like array we can examine a position in O(1) time. So hash tables can take the advantage of direct addressing , if an array can be allocated, that will have one position for every possible key.</a:t>
            </a:r>
          </a:p>
        </p:txBody>
      </p:sp>
    </p:spTree>
    <p:extLst>
      <p:ext uri="{BB962C8B-B14F-4D97-AF65-F5344CB8AC3E}">
        <p14:creationId xmlns:p14="http://schemas.microsoft.com/office/powerpoint/2010/main" val="2885923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B752-C8A4-4520-9B82-9A62796E27B5}"/>
              </a:ext>
            </a:extLst>
          </p:cNvPr>
          <p:cNvSpPr>
            <a:spLocks noGrp="1"/>
          </p:cNvSpPr>
          <p:nvPr>
            <p:ph type="title"/>
          </p:nvPr>
        </p:nvSpPr>
        <p:spPr/>
        <p:txBody>
          <a:bodyPr/>
          <a:lstStyle/>
          <a:p>
            <a:r>
              <a:rPr lang="en-US">
                <a:cs typeface="Calibri Light"/>
              </a:rPr>
              <a:t>Double Hashing</a:t>
            </a:r>
            <a:endParaRPr lang="en-US" dirty="0">
              <a:cs typeface="Calibri Light"/>
            </a:endParaRPr>
          </a:p>
        </p:txBody>
      </p:sp>
      <p:sp>
        <p:nvSpPr>
          <p:cNvPr id="3" name="Content Placeholder 2">
            <a:extLst>
              <a:ext uri="{FF2B5EF4-FFF2-40B4-BE49-F238E27FC236}">
                <a16:creationId xmlns:a16="http://schemas.microsoft.com/office/drawing/2014/main" id="{5FA40FD6-C3A2-46FE-A7A3-D9D28ED1E191}"/>
              </a:ext>
            </a:extLst>
          </p:cNvPr>
          <p:cNvSpPr>
            <a:spLocks noGrp="1"/>
          </p:cNvSpPr>
          <p:nvPr>
            <p:ph idx="1"/>
          </p:nvPr>
        </p:nvSpPr>
        <p:spPr/>
        <p:txBody>
          <a:bodyPr vert="horz" lIns="0" tIns="45720" rIns="0" bIns="45720" rtlCol="0" anchor="t">
            <a:normAutofit/>
          </a:bodyPr>
          <a:lstStyle/>
          <a:p>
            <a:r>
              <a:rPr lang="en-US">
                <a:cs typeface="Calibri"/>
              </a:rPr>
              <a:t>Double hashing uses the below hash function</a:t>
            </a:r>
          </a:p>
          <a:p>
            <a:r>
              <a:rPr lang="en-US">
                <a:cs typeface="Calibri"/>
              </a:rPr>
              <a:t>h(k, i) = (h1(k) + ih2(k)) mod m where h1 and h2 are auxiliary hash functions. </a:t>
            </a:r>
          </a:p>
          <a:p>
            <a:r>
              <a:rPr lang="en-US">
                <a:cs typeface="Calibri"/>
              </a:rPr>
              <a:t>Selecting h2(k) function is very important</a:t>
            </a:r>
          </a:p>
          <a:p>
            <a:endParaRPr lang="en-US" dirty="0">
              <a:cs typeface="Calibri"/>
            </a:endParaRPr>
          </a:p>
        </p:txBody>
      </p:sp>
    </p:spTree>
    <p:extLst>
      <p:ext uri="{BB962C8B-B14F-4D97-AF65-F5344CB8AC3E}">
        <p14:creationId xmlns:p14="http://schemas.microsoft.com/office/powerpoint/2010/main" val="62185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7659-152A-4F86-A192-EBA98A0F2E3C}"/>
              </a:ext>
            </a:extLst>
          </p:cNvPr>
          <p:cNvSpPr>
            <a:spLocks noGrp="1"/>
          </p:cNvSpPr>
          <p:nvPr>
            <p:ph type="title"/>
          </p:nvPr>
        </p:nvSpPr>
        <p:spPr/>
        <p:txBody>
          <a:bodyPr/>
          <a:lstStyle/>
          <a:p>
            <a:r>
              <a:rPr lang="en-US">
                <a:cs typeface="Calibri Light"/>
              </a:rPr>
              <a:t>Perfect Hashing</a:t>
            </a:r>
            <a:endParaRPr lang="en-US"/>
          </a:p>
        </p:txBody>
      </p:sp>
      <p:sp>
        <p:nvSpPr>
          <p:cNvPr id="3" name="Content Placeholder 2">
            <a:extLst>
              <a:ext uri="{FF2B5EF4-FFF2-40B4-BE49-F238E27FC236}">
                <a16:creationId xmlns:a16="http://schemas.microsoft.com/office/drawing/2014/main" id="{A8F8568B-3DF6-4C4C-BE2D-BB6C27367B1F}"/>
              </a:ext>
            </a:extLst>
          </p:cNvPr>
          <p:cNvSpPr>
            <a:spLocks noGrp="1"/>
          </p:cNvSpPr>
          <p:nvPr>
            <p:ph idx="1"/>
          </p:nvPr>
        </p:nvSpPr>
        <p:spPr/>
        <p:txBody>
          <a:bodyPr vert="horz" lIns="0" tIns="45720" rIns="0" bIns="45720" rtlCol="0" anchor="t">
            <a:normAutofit/>
          </a:bodyPr>
          <a:lstStyle/>
          <a:p>
            <a:r>
              <a:rPr lang="en-US">
                <a:cs typeface="Calibri"/>
              </a:rPr>
              <a:t>Hashing is perfect for exlcellent average case performance. Hashing can also provide excellent worst-case performance when the set of keys are static:Once the keys are stored in the table the set of keys never changes. </a:t>
            </a:r>
          </a:p>
          <a:p>
            <a:r>
              <a:rPr lang="en-US">
                <a:cs typeface="Calibri"/>
              </a:rPr>
              <a:t>Perfrct hashing technique provides O(1) performance for searching in worst case. To create perfect</a:t>
            </a:r>
            <a:r>
              <a:rPr lang="en-US" dirty="0">
                <a:cs typeface="Calibri"/>
              </a:rPr>
              <a:t> </a:t>
            </a:r>
            <a:r>
              <a:rPr lang="en-US">
                <a:cs typeface="Calibri"/>
              </a:rPr>
              <a:t>hashing we have to use two levels of hashing with universal hashing at each level. </a:t>
            </a:r>
            <a:endParaRPr lang="en-US" dirty="0">
              <a:cs typeface="Calibri"/>
            </a:endParaRPr>
          </a:p>
        </p:txBody>
      </p:sp>
    </p:spTree>
    <p:extLst>
      <p:ext uri="{BB962C8B-B14F-4D97-AF65-F5344CB8AC3E}">
        <p14:creationId xmlns:p14="http://schemas.microsoft.com/office/powerpoint/2010/main" val="347243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DA02-D7BB-46FB-8735-D0218EFE9FC8}"/>
              </a:ext>
            </a:extLst>
          </p:cNvPr>
          <p:cNvSpPr>
            <a:spLocks noGrp="1"/>
          </p:cNvSpPr>
          <p:nvPr>
            <p:ph type="title"/>
          </p:nvPr>
        </p:nvSpPr>
        <p:spPr/>
        <p:txBody>
          <a:bodyPr/>
          <a:lstStyle/>
          <a:p>
            <a:r>
              <a:rPr lang="en-US" dirty="0">
                <a:cs typeface="Calibri Light"/>
              </a:rPr>
              <a:t>Reference</a:t>
            </a:r>
            <a:endParaRPr lang="en-US" dirty="0"/>
          </a:p>
        </p:txBody>
      </p:sp>
      <p:sp>
        <p:nvSpPr>
          <p:cNvPr id="3" name="Content Placeholder 2">
            <a:extLst>
              <a:ext uri="{FF2B5EF4-FFF2-40B4-BE49-F238E27FC236}">
                <a16:creationId xmlns:a16="http://schemas.microsoft.com/office/drawing/2014/main" id="{9E5903E3-0ED3-41DC-BDD7-D6AEA3A04171}"/>
              </a:ext>
            </a:extLst>
          </p:cNvPr>
          <p:cNvSpPr>
            <a:spLocks noGrp="1"/>
          </p:cNvSpPr>
          <p:nvPr>
            <p:ph idx="1"/>
          </p:nvPr>
        </p:nvSpPr>
        <p:spPr/>
        <p:txBody>
          <a:bodyPr vert="horz" lIns="0" tIns="45720" rIns="0" bIns="45720" rtlCol="0" anchor="t">
            <a:normAutofit/>
          </a:bodyPr>
          <a:lstStyle/>
          <a:p>
            <a:r>
              <a:rPr lang="en-US" dirty="0">
                <a:ea typeface="+mn-lt"/>
                <a:cs typeface="+mn-lt"/>
              </a:rPr>
              <a:t>http://web.mit.edu/16.070/www/lecture/lecture_18.pdf</a:t>
            </a:r>
            <a:endParaRPr lang="en-US"/>
          </a:p>
        </p:txBody>
      </p:sp>
    </p:spTree>
    <p:extLst>
      <p:ext uri="{BB962C8B-B14F-4D97-AF65-F5344CB8AC3E}">
        <p14:creationId xmlns:p14="http://schemas.microsoft.com/office/powerpoint/2010/main" val="210838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0120-52D6-4F19-A64F-8B9A459D2E21}"/>
              </a:ext>
            </a:extLst>
          </p:cNvPr>
          <p:cNvSpPr>
            <a:spLocks noGrp="1"/>
          </p:cNvSpPr>
          <p:nvPr>
            <p:ph type="title"/>
          </p:nvPr>
        </p:nvSpPr>
        <p:spPr/>
        <p:txBody>
          <a:bodyPr/>
          <a:lstStyle/>
          <a:p>
            <a:r>
              <a:rPr lang="en-US" dirty="0">
                <a:cs typeface="Calibri Light"/>
              </a:rPr>
              <a:t>CNTD...</a:t>
            </a:r>
          </a:p>
        </p:txBody>
      </p:sp>
      <p:sp>
        <p:nvSpPr>
          <p:cNvPr id="3" name="Content Placeholder 2">
            <a:extLst>
              <a:ext uri="{FF2B5EF4-FFF2-40B4-BE49-F238E27FC236}">
                <a16:creationId xmlns:a16="http://schemas.microsoft.com/office/drawing/2014/main" id="{B3A915D7-B21E-490F-AEAA-2F8CB940176C}"/>
              </a:ext>
            </a:extLst>
          </p:cNvPr>
          <p:cNvSpPr>
            <a:spLocks noGrp="1"/>
          </p:cNvSpPr>
          <p:nvPr>
            <p:ph idx="1"/>
          </p:nvPr>
        </p:nvSpPr>
        <p:spPr/>
        <p:txBody>
          <a:bodyPr vert="horz" lIns="0" tIns="45720" rIns="0" bIns="45720" rtlCol="0" anchor="t">
            <a:normAutofit/>
          </a:bodyPr>
          <a:lstStyle/>
          <a:p>
            <a:pPr marL="457200" indent="-457200" algn="just">
              <a:buAutoNum type="arabicPeriod"/>
            </a:pPr>
            <a:r>
              <a:rPr lang="en-US" sz="1900" dirty="0">
                <a:cs typeface="Calibri" panose="020F0502020204030204"/>
              </a:rPr>
              <a:t>When the number of keys actually stored is small relative to the total number of possible keys, hash tables become an effective alternative to directly addressing an array, since a hash table typically uses an array of size proportional to the number of keys actually stored. Instead of using key as an index to the array index is computed from the key.</a:t>
            </a:r>
          </a:p>
          <a:p>
            <a:pPr marL="457200" indent="-457200" algn="just">
              <a:buAutoNum type="arabicPeriod"/>
            </a:pPr>
            <a:r>
              <a:rPr lang="en-US" sz="1900" dirty="0">
                <a:cs typeface="Calibri" panose="020F0502020204030204"/>
              </a:rPr>
              <a:t>Chaining can be used with hash table to handle collision.</a:t>
            </a:r>
          </a:p>
          <a:p>
            <a:pPr marL="457200" indent="-457200" algn="just">
              <a:buAutoNum type="arabicPeriod"/>
            </a:pPr>
            <a:r>
              <a:rPr lang="en-US" sz="1900" dirty="0">
                <a:cs typeface="Calibri" panose="020F0502020204030204"/>
              </a:rPr>
              <a:t>Hash functions are used to compute index from the key.</a:t>
            </a:r>
          </a:p>
          <a:p>
            <a:pPr marL="457200" indent="-457200" algn="just">
              <a:buAutoNum type="arabicPeriod"/>
            </a:pPr>
            <a:r>
              <a:rPr lang="en-US" sz="1900" dirty="0">
                <a:cs typeface="Calibri" panose="020F0502020204030204"/>
              </a:rPr>
              <a:t>Open addressing is another way to handle collision in the hash table.</a:t>
            </a:r>
          </a:p>
          <a:p>
            <a:pPr marL="457200" indent="-457200" algn="just">
              <a:buAutoNum type="arabicPeriod"/>
            </a:pPr>
            <a:endParaRPr lang="en-US" sz="1900" dirty="0">
              <a:cs typeface="Calibri" panose="020F0502020204030204"/>
            </a:endParaRPr>
          </a:p>
        </p:txBody>
      </p:sp>
    </p:spTree>
    <p:extLst>
      <p:ext uri="{BB962C8B-B14F-4D97-AF65-F5344CB8AC3E}">
        <p14:creationId xmlns:p14="http://schemas.microsoft.com/office/powerpoint/2010/main" val="170701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9568-278D-4AF8-92CA-BA631B6106EC}"/>
              </a:ext>
            </a:extLst>
          </p:cNvPr>
          <p:cNvSpPr>
            <a:spLocks noGrp="1"/>
          </p:cNvSpPr>
          <p:nvPr>
            <p:ph type="title"/>
          </p:nvPr>
        </p:nvSpPr>
        <p:spPr/>
        <p:txBody>
          <a:bodyPr/>
          <a:lstStyle/>
          <a:p>
            <a:r>
              <a:rPr lang="en-US" dirty="0">
                <a:cs typeface="Calibri Light"/>
              </a:rPr>
              <a:t>Direct-address table</a:t>
            </a:r>
            <a:endParaRPr lang="en-US" dirty="0"/>
          </a:p>
        </p:txBody>
      </p:sp>
      <p:sp>
        <p:nvSpPr>
          <p:cNvPr id="3" name="Content Placeholder 2">
            <a:extLst>
              <a:ext uri="{FF2B5EF4-FFF2-40B4-BE49-F238E27FC236}">
                <a16:creationId xmlns:a16="http://schemas.microsoft.com/office/drawing/2014/main" id="{4FC92742-A0F4-4247-8704-A993F895E5AF}"/>
              </a:ext>
            </a:extLst>
          </p:cNvPr>
          <p:cNvSpPr>
            <a:spLocks noGrp="1"/>
          </p:cNvSpPr>
          <p:nvPr>
            <p:ph idx="1"/>
          </p:nvPr>
        </p:nvSpPr>
        <p:spPr/>
        <p:txBody>
          <a:bodyPr vert="horz" lIns="0" tIns="45720" rIns="0" bIns="45720" rtlCol="0" anchor="t">
            <a:normAutofit lnSpcReduction="10000"/>
          </a:bodyPr>
          <a:lstStyle/>
          <a:p>
            <a:pPr marL="457200" indent="-457200" algn="just">
              <a:buAutoNum type="arabicParenR"/>
            </a:pPr>
            <a:r>
              <a:rPr lang="en-US" dirty="0">
                <a:cs typeface="Calibri" panose="020F0502020204030204"/>
              </a:rPr>
              <a:t>Direct addressing a simple technique that works well when the key set U is very small. We assume that no two elements can have the same key. Suppose that an application needs a dynamic set in which each element has a key drawn from the universe U={0, 1, 2......m-1}, where m is not too large.</a:t>
            </a:r>
          </a:p>
          <a:p>
            <a:pPr marL="457200" indent="-457200" algn="just">
              <a:buAutoNum type="arabicParenR"/>
            </a:pPr>
            <a:r>
              <a:rPr lang="en-US" dirty="0">
                <a:ea typeface="+mn-lt"/>
                <a:cs typeface="+mn-lt"/>
              </a:rPr>
              <a:t>To represent the dynamic set, we use an array, or direct-address table, denoted by T [0..m-1], in which each position, or slot, corresponds to a key in the universe U.</a:t>
            </a:r>
          </a:p>
          <a:p>
            <a:pPr marL="457200" indent="-457200" algn="just">
              <a:buAutoNum type="arabicParenR"/>
            </a:pPr>
            <a:r>
              <a:rPr lang="en-US" dirty="0">
                <a:cs typeface="Calibri" panose="020F0502020204030204"/>
              </a:rPr>
              <a:t>Here the dictionary operations are very trivial to implement .</a:t>
            </a:r>
          </a:p>
          <a:p>
            <a:pPr marL="457200" indent="-457200" algn="just">
              <a:buAutoNum type="arabicParenR"/>
            </a:pPr>
            <a:r>
              <a:rPr lang="en-US" dirty="0">
                <a:cs typeface="Calibri" panose="020F0502020204030204"/>
              </a:rPr>
              <a:t>DIRECT_ADDRESS_SEARCH(T, k)  return T[K]</a:t>
            </a:r>
            <a:endParaRPr lang="en-US">
              <a:cs typeface="Calibri" panose="020F0502020204030204"/>
            </a:endParaRPr>
          </a:p>
          <a:p>
            <a:pPr marL="457200" indent="-457200" algn="just">
              <a:buAutoNum type="arabicParenR"/>
            </a:pPr>
            <a:r>
              <a:rPr lang="en-US" dirty="0">
                <a:cs typeface="Calibri" panose="020F0502020204030204"/>
              </a:rPr>
              <a:t>DIRECT_ADDRESS_INSERT(T, x) T[</a:t>
            </a:r>
            <a:r>
              <a:rPr lang="en-US" dirty="0" err="1">
                <a:cs typeface="Calibri" panose="020F0502020204030204"/>
              </a:rPr>
              <a:t>x.K</a:t>
            </a:r>
            <a:r>
              <a:rPr lang="en-US" dirty="0">
                <a:cs typeface="Calibri" panose="020F0502020204030204"/>
              </a:rPr>
              <a:t>] = x</a:t>
            </a:r>
          </a:p>
          <a:p>
            <a:pPr marL="457200" indent="-457200" algn="just">
              <a:buAutoNum type="arabicParenR"/>
            </a:pPr>
            <a:r>
              <a:rPr lang="en-US" dirty="0">
                <a:cs typeface="Calibri" panose="020F0502020204030204"/>
              </a:rPr>
              <a:t>DIRECT_ADDRESS_DELETE(T, x) T[</a:t>
            </a:r>
            <a:r>
              <a:rPr lang="en-US" dirty="0" err="1">
                <a:cs typeface="Calibri" panose="020F0502020204030204"/>
              </a:rPr>
              <a:t>x.K</a:t>
            </a:r>
            <a:r>
              <a:rPr lang="en-US" dirty="0">
                <a:cs typeface="Calibri" panose="020F0502020204030204"/>
              </a:rPr>
              <a:t>] = NULL</a:t>
            </a:r>
          </a:p>
        </p:txBody>
      </p:sp>
    </p:spTree>
    <p:extLst>
      <p:ext uri="{BB962C8B-B14F-4D97-AF65-F5344CB8AC3E}">
        <p14:creationId xmlns:p14="http://schemas.microsoft.com/office/powerpoint/2010/main" val="227048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6CBB-CCDB-4042-9941-D767C42E5688}"/>
              </a:ext>
            </a:extLst>
          </p:cNvPr>
          <p:cNvSpPr>
            <a:spLocks noGrp="1"/>
          </p:cNvSpPr>
          <p:nvPr>
            <p:ph type="title"/>
          </p:nvPr>
        </p:nvSpPr>
        <p:spPr/>
        <p:txBody>
          <a:bodyPr/>
          <a:lstStyle/>
          <a:p>
            <a:r>
              <a:rPr lang="en-US" dirty="0">
                <a:cs typeface="Calibri Light"/>
              </a:rPr>
              <a:t>Hash Table</a:t>
            </a:r>
            <a:endParaRPr lang="en-US" dirty="0"/>
          </a:p>
        </p:txBody>
      </p:sp>
      <p:sp>
        <p:nvSpPr>
          <p:cNvPr id="3" name="Content Placeholder 2">
            <a:extLst>
              <a:ext uri="{FF2B5EF4-FFF2-40B4-BE49-F238E27FC236}">
                <a16:creationId xmlns:a16="http://schemas.microsoft.com/office/drawing/2014/main" id="{44124A8C-C60B-4B1B-92E1-ED17CDE74362}"/>
              </a:ext>
            </a:extLst>
          </p:cNvPr>
          <p:cNvSpPr>
            <a:spLocks noGrp="1"/>
          </p:cNvSpPr>
          <p:nvPr>
            <p:ph idx="1"/>
          </p:nvPr>
        </p:nvSpPr>
        <p:spPr/>
        <p:txBody>
          <a:bodyPr vert="horz" lIns="0" tIns="45720" rIns="0" bIns="45720" rtlCol="0" anchor="t">
            <a:normAutofit fontScale="92500"/>
          </a:bodyPr>
          <a:lstStyle/>
          <a:p>
            <a:pPr marL="457200" indent="-457200" algn="just">
              <a:buAutoNum type="arabicPeriod"/>
            </a:pPr>
            <a:r>
              <a:rPr lang="en-US" dirty="0">
                <a:ea typeface="+mn-lt"/>
                <a:cs typeface="+mn-lt"/>
              </a:rPr>
              <a:t>The downside of direct addressing is obvious: if the universe U is large, storing a table T of size |U| may be impractical, or even impossible, given the memory available on a typical computer. </a:t>
            </a:r>
          </a:p>
          <a:p>
            <a:pPr marL="457200" indent="-457200" algn="just">
              <a:buAutoNum type="arabicPeriod"/>
            </a:pPr>
            <a:r>
              <a:rPr lang="en-US" dirty="0">
                <a:cs typeface="Calibri" panose="020F0502020204030204"/>
              </a:rPr>
              <a:t>If the Set K of keys actually stored can be too small relative to U, the most of the space allocated for T would be wasted.</a:t>
            </a:r>
          </a:p>
          <a:p>
            <a:pPr marL="457200" indent="-457200" algn="just">
              <a:buAutoNum type="arabicPeriod"/>
            </a:pPr>
            <a:r>
              <a:rPr lang="en-US" dirty="0">
                <a:cs typeface="Calibri" panose="020F0502020204030204"/>
              </a:rPr>
              <a:t>When the set K of keys stored in the dictionary is much smaller  than the universe U of all possible keys , a hash table required less space compare to the direct address table.</a:t>
            </a:r>
            <a:endParaRPr lang="en-US" dirty="0">
              <a:ea typeface="+mn-lt"/>
              <a:cs typeface="+mn-lt"/>
            </a:endParaRPr>
          </a:p>
          <a:p>
            <a:pPr marL="457200" indent="-457200" algn="just">
              <a:buAutoNum type="arabicPeriod"/>
            </a:pPr>
            <a:r>
              <a:rPr lang="en-US" dirty="0">
                <a:ea typeface="+mn-lt"/>
                <a:cs typeface="+mn-lt"/>
              </a:rPr>
              <a:t>Specifically, we can reduce the storage requirement while we maintain the benefit that searching for an element in the hash table still requires only O(1) time.</a:t>
            </a:r>
          </a:p>
          <a:p>
            <a:pPr marL="457200" indent="-457200" algn="just">
              <a:buAutoNum type="arabicPeriod"/>
            </a:pPr>
            <a:r>
              <a:rPr lang="en-US" dirty="0">
                <a:cs typeface="Calibri" panose="020F0502020204030204"/>
              </a:rPr>
              <a:t>In case of direct addressing the element with key K is directly stored at '</a:t>
            </a:r>
            <a:r>
              <a:rPr lang="en-US" dirty="0" err="1">
                <a:cs typeface="Calibri" panose="020F0502020204030204"/>
              </a:rPr>
              <a:t>K'th</a:t>
            </a:r>
            <a:r>
              <a:rPr lang="en-US" dirty="0">
                <a:cs typeface="Calibri" panose="020F0502020204030204"/>
              </a:rPr>
              <a:t> position with hash table its stored at the slot h(K) where h is the </a:t>
            </a:r>
            <a:r>
              <a:rPr lang="en-US" b="1" i="1" dirty="0">
                <a:cs typeface="Calibri" panose="020F0502020204030204"/>
              </a:rPr>
              <a:t>hash function </a:t>
            </a:r>
            <a:r>
              <a:rPr lang="en-US" dirty="0">
                <a:cs typeface="Calibri" panose="020F0502020204030204"/>
              </a:rPr>
              <a:t>to compute the slot from the key K.</a:t>
            </a:r>
          </a:p>
        </p:txBody>
      </p:sp>
    </p:spTree>
    <p:extLst>
      <p:ext uri="{BB962C8B-B14F-4D97-AF65-F5344CB8AC3E}">
        <p14:creationId xmlns:p14="http://schemas.microsoft.com/office/powerpoint/2010/main" val="154816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0168-93D7-4E6A-B937-EFFE6087093A}"/>
              </a:ext>
            </a:extLst>
          </p:cNvPr>
          <p:cNvSpPr>
            <a:spLocks noGrp="1"/>
          </p:cNvSpPr>
          <p:nvPr>
            <p:ph type="title"/>
          </p:nvPr>
        </p:nvSpPr>
        <p:spPr/>
        <p:txBody>
          <a:bodyPr/>
          <a:lstStyle/>
          <a:p>
            <a:r>
              <a:rPr lang="en-US" dirty="0" err="1">
                <a:cs typeface="Calibri Light"/>
              </a:rPr>
              <a:t>Cntd</a:t>
            </a:r>
            <a:r>
              <a:rPr lang="en-US" dirty="0">
                <a:cs typeface="Calibri Light"/>
              </a:rPr>
              <a:t>...</a:t>
            </a:r>
            <a:endParaRPr lang="en-US" dirty="0"/>
          </a:p>
        </p:txBody>
      </p:sp>
      <p:sp>
        <p:nvSpPr>
          <p:cNvPr id="3" name="Content Placeholder 2">
            <a:extLst>
              <a:ext uri="{FF2B5EF4-FFF2-40B4-BE49-F238E27FC236}">
                <a16:creationId xmlns:a16="http://schemas.microsoft.com/office/drawing/2014/main" id="{B8829BA8-8EF8-486E-A445-5E82BE4A2617}"/>
              </a:ext>
            </a:extLst>
          </p:cNvPr>
          <p:cNvSpPr>
            <a:spLocks noGrp="1"/>
          </p:cNvSpPr>
          <p:nvPr>
            <p:ph idx="1"/>
          </p:nvPr>
        </p:nvSpPr>
        <p:spPr/>
        <p:txBody>
          <a:bodyPr vert="horz" lIns="0" tIns="45720" rIns="0" bIns="45720" rtlCol="0" anchor="t">
            <a:normAutofit/>
          </a:bodyPr>
          <a:lstStyle/>
          <a:p>
            <a:pPr marL="457200" indent="-457200" algn="just">
              <a:buAutoNum type="arabicPeriod"/>
            </a:pPr>
            <a:r>
              <a:rPr lang="en-US" dirty="0">
                <a:cs typeface="Calibri" panose="020F0502020204030204"/>
              </a:rPr>
              <a:t>In hash table the hash function and map two different keys to the same slot. This situation is called </a:t>
            </a:r>
            <a:r>
              <a:rPr lang="en-US" b="1" i="1" dirty="0">
                <a:cs typeface="Calibri" panose="020F0502020204030204"/>
              </a:rPr>
              <a:t>collision</a:t>
            </a:r>
            <a:r>
              <a:rPr lang="en-US" dirty="0">
                <a:cs typeface="Calibri" panose="020F0502020204030204"/>
              </a:rPr>
              <a:t>.</a:t>
            </a:r>
            <a:endParaRPr lang="en-US"/>
          </a:p>
          <a:p>
            <a:pPr marL="457200" indent="-457200" algn="just">
              <a:buAutoNum type="arabicPeriod"/>
            </a:pPr>
            <a:r>
              <a:rPr lang="en-US" dirty="0">
                <a:cs typeface="Calibri" panose="020F0502020204030204"/>
              </a:rPr>
              <a:t>The ideal solution is to avoid collision by choosing a suitable hash function. </a:t>
            </a:r>
            <a:r>
              <a:rPr lang="en-US" dirty="0">
                <a:ea typeface="+mn-lt"/>
                <a:cs typeface="+mn-lt"/>
              </a:rPr>
              <a:t>One idea is to make h appear to be “random,” thus avoiding collisions or at least minimizing their number. So still we need collision resolution mechanism.</a:t>
            </a:r>
          </a:p>
          <a:p>
            <a:pPr marL="457200" indent="-457200" algn="just">
              <a:buAutoNum type="arabicPeriod"/>
            </a:pPr>
            <a:endParaRPr lang="en-US" dirty="0">
              <a:cs typeface="Calibri" panose="020F0502020204030204"/>
            </a:endParaRPr>
          </a:p>
        </p:txBody>
      </p:sp>
    </p:spTree>
    <p:extLst>
      <p:ext uri="{BB962C8B-B14F-4D97-AF65-F5344CB8AC3E}">
        <p14:creationId xmlns:p14="http://schemas.microsoft.com/office/powerpoint/2010/main" val="1969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D9C1-3044-4408-9145-A3B76776FE30}"/>
              </a:ext>
            </a:extLst>
          </p:cNvPr>
          <p:cNvSpPr>
            <a:spLocks noGrp="1"/>
          </p:cNvSpPr>
          <p:nvPr>
            <p:ph type="title"/>
          </p:nvPr>
        </p:nvSpPr>
        <p:spPr/>
        <p:txBody>
          <a:bodyPr/>
          <a:lstStyle/>
          <a:p>
            <a:r>
              <a:rPr lang="en-US" dirty="0">
                <a:cs typeface="Calibri Light"/>
              </a:rPr>
              <a:t>Collision resolution by chaining</a:t>
            </a:r>
            <a:endParaRPr lang="en-US" dirty="0" err="1"/>
          </a:p>
        </p:txBody>
      </p:sp>
      <p:sp>
        <p:nvSpPr>
          <p:cNvPr id="3" name="Content Placeholder 2">
            <a:extLst>
              <a:ext uri="{FF2B5EF4-FFF2-40B4-BE49-F238E27FC236}">
                <a16:creationId xmlns:a16="http://schemas.microsoft.com/office/drawing/2014/main" id="{BCAEEB9D-4856-4A7F-ABFF-9DC304593387}"/>
              </a:ext>
            </a:extLst>
          </p:cNvPr>
          <p:cNvSpPr>
            <a:spLocks noGrp="1"/>
          </p:cNvSpPr>
          <p:nvPr>
            <p:ph idx="1"/>
          </p:nvPr>
        </p:nvSpPr>
        <p:spPr/>
        <p:txBody>
          <a:bodyPr vert="horz" lIns="0" tIns="45720" rIns="0" bIns="45720" rtlCol="0" anchor="t">
            <a:normAutofit/>
          </a:bodyPr>
          <a:lstStyle/>
          <a:p>
            <a:pPr marL="457200" indent="-457200" algn="just">
              <a:buAutoNum type="arabicPeriod"/>
            </a:pPr>
            <a:r>
              <a:rPr lang="en-US" dirty="0">
                <a:ea typeface="+mn-lt"/>
                <a:cs typeface="+mn-lt"/>
              </a:rPr>
              <a:t>In chaining, we place all the elements that hash to the same slot into the same linked list.</a:t>
            </a:r>
            <a:endParaRPr lang="en-US"/>
          </a:p>
          <a:p>
            <a:pPr marL="457200" indent="-457200" algn="just">
              <a:buAutoNum type="arabicPeriod"/>
            </a:pPr>
            <a:r>
              <a:rPr lang="en-US" dirty="0">
                <a:ea typeface="+mn-lt"/>
                <a:cs typeface="+mn-lt"/>
              </a:rPr>
              <a:t>The worst-case running time for insertion is O(1). The insertion procedure is fast in part because it assumes that the element x being inserted is not already present in the table.</a:t>
            </a:r>
          </a:p>
          <a:p>
            <a:pPr marL="457200" indent="-457200" algn="just">
              <a:buAutoNum type="arabicPeriod"/>
            </a:pPr>
            <a:r>
              <a:rPr lang="en-US" b="1" i="1" dirty="0">
                <a:ea typeface="+mn-lt"/>
                <a:cs typeface="+mn-lt"/>
              </a:rPr>
              <a:t>We can delete an element in O(1) time if the lists are doubly linked list</a:t>
            </a:r>
            <a:r>
              <a:rPr lang="en-US" dirty="0">
                <a:ea typeface="+mn-lt"/>
                <a:cs typeface="+mn-lt"/>
              </a:rPr>
              <a:t>. To delete operation pass the element X to be deleted not its key so we no need to search X.</a:t>
            </a:r>
          </a:p>
          <a:p>
            <a:pPr marL="457200" indent="-457200" algn="just">
              <a:buAutoNum type="arabicPeriod"/>
            </a:pPr>
            <a:r>
              <a:rPr lang="en-US" b="1" i="1" dirty="0">
                <a:cs typeface="Calibri" panose="020F0502020204030204"/>
              </a:rPr>
              <a:t>With singly linked list both search and deletion will have same running time</a:t>
            </a:r>
            <a:r>
              <a:rPr lang="en-US" dirty="0">
                <a:cs typeface="Calibri" panose="020F0502020204030204"/>
              </a:rPr>
              <a:t>.</a:t>
            </a:r>
          </a:p>
          <a:p>
            <a:pPr marL="457200" indent="-457200" algn="just">
              <a:buAutoNum type="arabicPeriod"/>
            </a:pPr>
            <a:r>
              <a:rPr lang="en-US" dirty="0">
                <a:ea typeface="+mn-lt"/>
                <a:cs typeface="+mn-lt"/>
              </a:rPr>
              <a:t>If the lists were only singly linked, then to delete element x, we would first have to find x in </a:t>
            </a:r>
            <a:r>
              <a:rPr lang="en-US">
                <a:ea typeface="+mn-lt"/>
                <a:cs typeface="+mn-lt"/>
              </a:rPr>
              <a:t>the list T[h.x:key] so that we could update the next attribute of x’s predecessor. </a:t>
            </a:r>
          </a:p>
        </p:txBody>
      </p:sp>
    </p:spTree>
    <p:extLst>
      <p:ext uri="{BB962C8B-B14F-4D97-AF65-F5344CB8AC3E}">
        <p14:creationId xmlns:p14="http://schemas.microsoft.com/office/powerpoint/2010/main" val="70412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BA01-DE03-4A2B-BBB6-B5DAFCD92222}"/>
              </a:ext>
            </a:extLst>
          </p:cNvPr>
          <p:cNvSpPr>
            <a:spLocks noGrp="1"/>
          </p:cNvSpPr>
          <p:nvPr>
            <p:ph type="title"/>
          </p:nvPr>
        </p:nvSpPr>
        <p:spPr/>
        <p:txBody>
          <a:bodyPr/>
          <a:lstStyle/>
          <a:p>
            <a:r>
              <a:rPr lang="en-US">
                <a:cs typeface="Calibri Light"/>
              </a:rPr>
              <a:t>Analysis of hashing with chaining</a:t>
            </a:r>
            <a:endParaRPr lang="en-US" dirty="0">
              <a:cs typeface="Calibri Light"/>
            </a:endParaRPr>
          </a:p>
        </p:txBody>
      </p:sp>
      <p:sp>
        <p:nvSpPr>
          <p:cNvPr id="3" name="Content Placeholder 2">
            <a:extLst>
              <a:ext uri="{FF2B5EF4-FFF2-40B4-BE49-F238E27FC236}">
                <a16:creationId xmlns:a16="http://schemas.microsoft.com/office/drawing/2014/main" id="{AD8AC139-B328-492A-981C-B8F69FEFDDF1}"/>
              </a:ext>
            </a:extLst>
          </p:cNvPr>
          <p:cNvSpPr>
            <a:spLocks noGrp="1"/>
          </p:cNvSpPr>
          <p:nvPr>
            <p:ph idx="1"/>
          </p:nvPr>
        </p:nvSpPr>
        <p:spPr/>
        <p:txBody>
          <a:bodyPr vert="horz" lIns="0" tIns="45720" rIns="0" bIns="45720" rtlCol="0" anchor="t">
            <a:normAutofit/>
          </a:bodyPr>
          <a:lstStyle/>
          <a:p>
            <a:pPr marL="457200" indent="-457200" algn="just">
              <a:buAutoNum type="arabicParenR"/>
            </a:pPr>
            <a:r>
              <a:rPr lang="en-US">
                <a:ea typeface="+mn-lt"/>
                <a:cs typeface="+mn-lt"/>
              </a:rPr>
              <a:t>The worst-case behavior of hashing with chaining is terrible: all n keys hash to the same slot, creating a list of length n.</a:t>
            </a:r>
            <a:endParaRPr lang="en-US" dirty="0">
              <a:ea typeface="+mn-lt"/>
              <a:cs typeface="+mn-lt"/>
            </a:endParaRPr>
          </a:p>
          <a:p>
            <a:pPr marL="457200" indent="-457200" algn="just">
              <a:buAutoNum type="arabicParenR"/>
            </a:pPr>
            <a:r>
              <a:rPr lang="en-US">
                <a:ea typeface="+mn-lt"/>
                <a:cs typeface="+mn-lt"/>
              </a:rPr>
              <a:t>The worst-case time for searching is thus Theta(n) plus the time to compute the hash function.</a:t>
            </a:r>
          </a:p>
          <a:p>
            <a:pPr marL="457200" indent="-457200" algn="just">
              <a:buAutoNum type="arabicParenR"/>
            </a:pPr>
            <a:r>
              <a:rPr lang="en-US">
                <a:ea typeface="+mn-lt"/>
                <a:cs typeface="+mn-lt"/>
              </a:rPr>
              <a:t>The average-case performance of hashing depends on how well the hash function h distributes the set of keys to be stored among the m slots.</a:t>
            </a:r>
            <a:endParaRPr lang="en-US" dirty="0">
              <a:cs typeface="Calibri"/>
            </a:endParaRPr>
          </a:p>
        </p:txBody>
      </p:sp>
    </p:spTree>
    <p:extLst>
      <p:ext uri="{BB962C8B-B14F-4D97-AF65-F5344CB8AC3E}">
        <p14:creationId xmlns:p14="http://schemas.microsoft.com/office/powerpoint/2010/main" val="30038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5558-4EEE-412D-B365-35FB6AD7355E}"/>
              </a:ext>
            </a:extLst>
          </p:cNvPr>
          <p:cNvSpPr>
            <a:spLocks noGrp="1"/>
          </p:cNvSpPr>
          <p:nvPr>
            <p:ph type="title"/>
          </p:nvPr>
        </p:nvSpPr>
        <p:spPr/>
        <p:txBody>
          <a:bodyPr/>
          <a:lstStyle/>
          <a:p>
            <a:r>
              <a:rPr lang="en-US">
                <a:cs typeface="Calibri Light"/>
              </a:rPr>
              <a:t>Hash Functions</a:t>
            </a:r>
            <a:endParaRPr lang="en-US"/>
          </a:p>
        </p:txBody>
      </p:sp>
      <p:sp>
        <p:nvSpPr>
          <p:cNvPr id="3" name="Content Placeholder 2">
            <a:extLst>
              <a:ext uri="{FF2B5EF4-FFF2-40B4-BE49-F238E27FC236}">
                <a16:creationId xmlns:a16="http://schemas.microsoft.com/office/drawing/2014/main" id="{DA742A82-1255-458B-8B9B-5B0B54520F01}"/>
              </a:ext>
            </a:extLst>
          </p:cNvPr>
          <p:cNvSpPr>
            <a:spLocks noGrp="1"/>
          </p:cNvSpPr>
          <p:nvPr>
            <p:ph idx="1"/>
          </p:nvPr>
        </p:nvSpPr>
        <p:spPr/>
        <p:txBody>
          <a:bodyPr vert="horz" lIns="0" tIns="45720" rIns="0" bIns="45720" rtlCol="0" anchor="t">
            <a:normAutofit/>
          </a:bodyPr>
          <a:lstStyle/>
          <a:p>
            <a:pPr marL="457200" indent="-457200" algn="just">
              <a:buAutoNum type="arabicPeriod"/>
            </a:pPr>
            <a:r>
              <a:rPr lang="en-US" dirty="0">
                <a:cs typeface="Calibri" panose="020F0502020204030204"/>
              </a:rPr>
              <a:t>Hash function design schemes, </a:t>
            </a:r>
            <a:r>
              <a:rPr lang="en-US" b="1" dirty="0">
                <a:cs typeface="Calibri" panose="020F0502020204030204"/>
              </a:rPr>
              <a:t>hashing by division</a:t>
            </a:r>
            <a:r>
              <a:rPr lang="en-US" dirty="0">
                <a:cs typeface="Calibri" panose="020F0502020204030204"/>
              </a:rPr>
              <a:t> and </a:t>
            </a:r>
            <a:r>
              <a:rPr lang="en-US" b="1" dirty="0">
                <a:cs typeface="Calibri" panose="020F0502020204030204"/>
              </a:rPr>
              <a:t>hashing by multiplication</a:t>
            </a:r>
            <a:r>
              <a:rPr lang="en-US" dirty="0">
                <a:cs typeface="Calibri" panose="020F0502020204030204"/>
              </a:rPr>
              <a:t> , are </a:t>
            </a:r>
            <a:r>
              <a:rPr lang="en-US" b="1" i="1" dirty="0">
                <a:cs typeface="Calibri" panose="020F0502020204030204"/>
              </a:rPr>
              <a:t>heuristic</a:t>
            </a:r>
            <a:r>
              <a:rPr lang="en-US" dirty="0">
                <a:cs typeface="Calibri" panose="020F0502020204030204"/>
              </a:rPr>
              <a:t> in nature while the third one </a:t>
            </a:r>
            <a:r>
              <a:rPr lang="en-US" b="1" dirty="0">
                <a:cs typeface="Calibri" panose="020F0502020204030204"/>
              </a:rPr>
              <a:t>universal hashing</a:t>
            </a:r>
            <a:r>
              <a:rPr lang="en-US" dirty="0">
                <a:cs typeface="Calibri" panose="020F0502020204030204"/>
              </a:rPr>
              <a:t> uses </a:t>
            </a:r>
            <a:r>
              <a:rPr lang="en-US" b="1" i="1" dirty="0">
                <a:cs typeface="Calibri" panose="020F0502020204030204"/>
              </a:rPr>
              <a:t>randomization</a:t>
            </a:r>
            <a:r>
              <a:rPr lang="en-US" dirty="0">
                <a:cs typeface="Calibri" panose="020F0502020204030204"/>
              </a:rPr>
              <a:t>.</a:t>
            </a:r>
            <a:endParaRPr lang="en-US">
              <a:cs typeface="Calibri" panose="020F0502020204030204"/>
            </a:endParaRPr>
          </a:p>
          <a:p>
            <a:pPr marL="457200" indent="-457200" algn="just">
              <a:buAutoNum type="arabicPeriod"/>
            </a:pPr>
            <a:r>
              <a:rPr lang="en-US" dirty="0">
                <a:cs typeface="Calibri" panose="020F0502020204030204"/>
              </a:rPr>
              <a:t>A good hash function satisfies the assumption of simple uniform hashing. </a:t>
            </a:r>
          </a:p>
          <a:p>
            <a:pPr marL="457200" indent="-457200" algn="just">
              <a:buAutoNum type="arabicPeriod"/>
            </a:pPr>
            <a:endParaRPr lang="en-US" dirty="0">
              <a:cs typeface="Calibri" panose="020F0502020204030204"/>
            </a:endParaRPr>
          </a:p>
        </p:txBody>
      </p:sp>
    </p:spTree>
    <p:extLst>
      <p:ext uri="{BB962C8B-B14F-4D97-AF65-F5344CB8AC3E}">
        <p14:creationId xmlns:p14="http://schemas.microsoft.com/office/powerpoint/2010/main" val="406317887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595332"/>
      </a:dk2>
      <a:lt2>
        <a:srgbClr val="E2E6E8"/>
      </a:lt2>
      <a:accent1>
        <a:srgbClr val="D77938"/>
      </a:accent1>
      <a:accent2>
        <a:srgbClr val="C6A927"/>
      </a:accent2>
      <a:accent3>
        <a:srgbClr val="B1D738"/>
      </a:accent3>
      <a:accent4>
        <a:srgbClr val="5DC627"/>
      </a:accent4>
      <a:accent5>
        <a:srgbClr val="38D744"/>
      </a:accent5>
      <a:accent6>
        <a:srgbClr val="27C674"/>
      </a:accent6>
      <a:hlink>
        <a:srgbClr val="265372"/>
      </a:hlink>
      <a:folHlink>
        <a:srgbClr val="4C4C4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RetrospectVTI</vt:lpstr>
      <vt:lpstr>HASH TABLE</vt:lpstr>
      <vt:lpstr>Introduction</vt:lpstr>
      <vt:lpstr>CNTD...</vt:lpstr>
      <vt:lpstr>Direct-address table</vt:lpstr>
      <vt:lpstr>Hash Table</vt:lpstr>
      <vt:lpstr>Cntd...</vt:lpstr>
      <vt:lpstr>Collision resolution by chaining</vt:lpstr>
      <vt:lpstr>Analysis of hashing with chaining</vt:lpstr>
      <vt:lpstr>Hash Functions</vt:lpstr>
      <vt:lpstr>Division Method</vt:lpstr>
      <vt:lpstr>Summary of Division Method</vt:lpstr>
      <vt:lpstr>Hash Function By Multiplication Method</vt:lpstr>
      <vt:lpstr>Cntd...</vt:lpstr>
      <vt:lpstr>Universal Hashing</vt:lpstr>
      <vt:lpstr>Collision Resolution by Open Addressing</vt:lpstr>
      <vt:lpstr>Cntd...</vt:lpstr>
      <vt:lpstr>Linear Probing</vt:lpstr>
      <vt:lpstr>Linear probing example</vt:lpstr>
      <vt:lpstr>Quadratic Probing</vt:lpstr>
      <vt:lpstr>Double Hashing</vt:lpstr>
      <vt:lpstr>Perfect Hashing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1176</cp:revision>
  <dcterms:created xsi:type="dcterms:W3CDTF">2013-07-15T20:26:40Z</dcterms:created>
  <dcterms:modified xsi:type="dcterms:W3CDTF">2019-07-09T12:56:17Z</dcterms:modified>
</cp:coreProperties>
</file>