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707B8A-3462-4471-8A9B-117EB5D16948}" v="1" dt="2019-08-05T12:23:44.2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bi Narayan Sahoo" userId="252162f17d144fb1" providerId="Windows Live" clId="Web-{8937FDAC-1266-4FC3-BC92-EF8DAFC5AFB2}"/>
    <pc:docChg chg="addSld modSld">
      <pc:chgData name="Rabi Narayan Sahoo" userId="252162f17d144fb1" providerId="Windows Live" clId="Web-{8937FDAC-1266-4FC3-BC92-EF8DAFC5AFB2}" dt="2019-07-16T03:08:27.213" v="1260" actId="20577"/>
      <pc:docMkLst>
        <pc:docMk/>
      </pc:docMkLst>
      <pc:sldChg chg="modSp">
        <pc:chgData name="Rabi Narayan Sahoo" userId="252162f17d144fb1" providerId="Windows Live" clId="Web-{8937FDAC-1266-4FC3-BC92-EF8DAFC5AFB2}" dt="2019-07-16T02:34:21.373" v="18" actId="20577"/>
        <pc:sldMkLst>
          <pc:docMk/>
          <pc:sldMk cId="1487005866" sldId="264"/>
        </pc:sldMkLst>
        <pc:spChg chg="mod">
          <ac:chgData name="Rabi Narayan Sahoo" userId="252162f17d144fb1" providerId="Windows Live" clId="Web-{8937FDAC-1266-4FC3-BC92-EF8DAFC5AFB2}" dt="2019-07-16T02:34:21.373" v="18" actId="20577"/>
          <ac:spMkLst>
            <pc:docMk/>
            <pc:sldMk cId="1487005866" sldId="264"/>
            <ac:spMk id="3" creationId="{4C33DE84-6FED-4FE4-BE27-503A998F9B60}"/>
          </ac:spMkLst>
        </pc:spChg>
      </pc:sldChg>
      <pc:sldChg chg="modSp new">
        <pc:chgData name="Rabi Narayan Sahoo" userId="252162f17d144fb1" providerId="Windows Live" clId="Web-{8937FDAC-1266-4FC3-BC92-EF8DAFC5AFB2}" dt="2019-07-16T03:08:27.213" v="1259" actId="20577"/>
        <pc:sldMkLst>
          <pc:docMk/>
          <pc:sldMk cId="1915961388" sldId="266"/>
        </pc:sldMkLst>
        <pc:spChg chg="mod">
          <ac:chgData name="Rabi Narayan Sahoo" userId="252162f17d144fb1" providerId="Windows Live" clId="Web-{8937FDAC-1266-4FC3-BC92-EF8DAFC5AFB2}" dt="2019-07-16T02:34:35.185" v="37" actId="20577"/>
          <ac:spMkLst>
            <pc:docMk/>
            <pc:sldMk cId="1915961388" sldId="266"/>
            <ac:spMk id="2" creationId="{AA890499-9FAA-4041-A2E8-B4E969538D2F}"/>
          </ac:spMkLst>
        </pc:spChg>
        <pc:spChg chg="mod">
          <ac:chgData name="Rabi Narayan Sahoo" userId="252162f17d144fb1" providerId="Windows Live" clId="Web-{8937FDAC-1266-4FC3-BC92-EF8DAFC5AFB2}" dt="2019-07-16T03:08:27.213" v="1259" actId="20577"/>
          <ac:spMkLst>
            <pc:docMk/>
            <pc:sldMk cId="1915961388" sldId="266"/>
            <ac:spMk id="3" creationId="{08F36FF4-7B62-4261-A481-F4B7BF36A98A}"/>
          </ac:spMkLst>
        </pc:spChg>
      </pc:sldChg>
    </pc:docChg>
  </pc:docChgLst>
  <pc:docChgLst>
    <pc:chgData name="Rabi Narayan Sahoo" userId="252162f17d144fb1" providerId="Windows Live" clId="Web-{3B46DA6A-CD55-4FC2-A373-177049D7F853}"/>
    <pc:docChg chg="modSld">
      <pc:chgData name="Rabi Narayan Sahoo" userId="252162f17d144fb1" providerId="Windows Live" clId="Web-{3B46DA6A-CD55-4FC2-A373-177049D7F853}" dt="2019-07-11T02:21:51.117" v="606" actId="20577"/>
      <pc:docMkLst>
        <pc:docMk/>
      </pc:docMkLst>
      <pc:sldChg chg="modSp">
        <pc:chgData name="Rabi Narayan Sahoo" userId="252162f17d144fb1" providerId="Windows Live" clId="Web-{3B46DA6A-CD55-4FC2-A373-177049D7F853}" dt="2019-07-11T02:06:16.318" v="267" actId="20577"/>
        <pc:sldMkLst>
          <pc:docMk/>
          <pc:sldMk cId="901575268" sldId="258"/>
        </pc:sldMkLst>
        <pc:spChg chg="mod">
          <ac:chgData name="Rabi Narayan Sahoo" userId="252162f17d144fb1" providerId="Windows Live" clId="Web-{3B46DA6A-CD55-4FC2-A373-177049D7F853}" dt="2019-07-11T02:06:16.318" v="267" actId="20577"/>
          <ac:spMkLst>
            <pc:docMk/>
            <pc:sldMk cId="901575268" sldId="258"/>
            <ac:spMk id="35" creationId="{2FCFC4B1-7F27-4192-83C2-72733DD35F0D}"/>
          </ac:spMkLst>
        </pc:spChg>
      </pc:sldChg>
      <pc:sldChg chg="modSp">
        <pc:chgData name="Rabi Narayan Sahoo" userId="252162f17d144fb1" providerId="Windows Live" clId="Web-{3B46DA6A-CD55-4FC2-A373-177049D7F853}" dt="2019-07-11T02:19:20.726" v="591" actId="20577"/>
        <pc:sldMkLst>
          <pc:docMk/>
          <pc:sldMk cId="3664702886" sldId="262"/>
        </pc:sldMkLst>
        <pc:spChg chg="mod">
          <ac:chgData name="Rabi Narayan Sahoo" userId="252162f17d144fb1" providerId="Windows Live" clId="Web-{3B46DA6A-CD55-4FC2-A373-177049D7F853}" dt="2019-07-11T02:10:20.037" v="346" actId="20577"/>
          <ac:spMkLst>
            <pc:docMk/>
            <pc:sldMk cId="3664702886" sldId="262"/>
            <ac:spMk id="2" creationId="{3B8DCF9B-2E23-4BC8-93CF-EED1F73028A6}"/>
          </ac:spMkLst>
        </pc:spChg>
        <pc:spChg chg="mod">
          <ac:chgData name="Rabi Narayan Sahoo" userId="252162f17d144fb1" providerId="Windows Live" clId="Web-{3B46DA6A-CD55-4FC2-A373-177049D7F853}" dt="2019-07-11T02:19:20.726" v="591" actId="20577"/>
          <ac:spMkLst>
            <pc:docMk/>
            <pc:sldMk cId="3664702886" sldId="262"/>
            <ac:spMk id="3" creationId="{02E01E0B-61ED-4B85-AA60-306F811FBC8F}"/>
          </ac:spMkLst>
        </pc:spChg>
      </pc:sldChg>
      <pc:sldChg chg="modSp">
        <pc:chgData name="Rabi Narayan Sahoo" userId="252162f17d144fb1" providerId="Windows Live" clId="Web-{3B46DA6A-CD55-4FC2-A373-177049D7F853}" dt="2019-07-11T02:21:51.101" v="605" actId="20577"/>
        <pc:sldMkLst>
          <pc:docMk/>
          <pc:sldMk cId="1487005866" sldId="264"/>
        </pc:sldMkLst>
        <pc:spChg chg="mod">
          <ac:chgData name="Rabi Narayan Sahoo" userId="252162f17d144fb1" providerId="Windows Live" clId="Web-{3B46DA6A-CD55-4FC2-A373-177049D7F853}" dt="2019-07-11T02:21:51.101" v="605" actId="20577"/>
          <ac:spMkLst>
            <pc:docMk/>
            <pc:sldMk cId="1487005866" sldId="264"/>
            <ac:spMk id="3" creationId="{4C33DE84-6FED-4FE4-BE27-503A998F9B60}"/>
          </ac:spMkLst>
        </pc:spChg>
      </pc:sldChg>
    </pc:docChg>
  </pc:docChgLst>
  <pc:docChgLst>
    <pc:chgData name="Rabi Narayan Sahoo" userId="252162f17d144fb1" providerId="Windows Live" clId="Web-{EDE19E4A-F142-43A7-846C-4157EA1D0E7B}"/>
    <pc:docChg chg="addSld modSld addMainMaster delMainMaster">
      <pc:chgData name="Rabi Narayan Sahoo" userId="252162f17d144fb1" providerId="Windows Live" clId="Web-{EDE19E4A-F142-43A7-846C-4157EA1D0E7B}" dt="2019-07-10T16:15:55.182" v="7035" actId="20577"/>
      <pc:docMkLst>
        <pc:docMk/>
      </pc:docMkLst>
      <pc:sldChg chg="addSp modSp mod setBg modClrScheme delDesignElem chgLayout">
        <pc:chgData name="Rabi Narayan Sahoo" userId="252162f17d144fb1" providerId="Windows Live" clId="Web-{EDE19E4A-F142-43A7-846C-4157EA1D0E7B}" dt="2019-07-10T13:32:19.078" v="1042"/>
        <pc:sldMkLst>
          <pc:docMk/>
          <pc:sldMk cId="109857222" sldId="256"/>
        </pc:sldMkLst>
        <pc:spChg chg="mod">
          <ac:chgData name="Rabi Narayan Sahoo" userId="252162f17d144fb1" providerId="Windows Live" clId="Web-{EDE19E4A-F142-43A7-846C-4157EA1D0E7B}" dt="2019-07-10T12:53:20.372" v="1" actId="20577"/>
          <ac:spMkLst>
            <pc:docMk/>
            <pc:sldMk cId="109857222" sldId="256"/>
            <ac:spMk id="2" creationId="{00000000-0000-0000-0000-000000000000}"/>
          </ac:spMkLst>
        </pc:spChg>
        <pc:spChg chg="mod">
          <ac:chgData name="Rabi Narayan Sahoo" userId="252162f17d144fb1" providerId="Windows Live" clId="Web-{EDE19E4A-F142-43A7-846C-4157EA1D0E7B}" dt="2019-07-10T12:53:14.825" v="0"/>
          <ac:spMkLst>
            <pc:docMk/>
            <pc:sldMk cId="109857222" sldId="256"/>
            <ac:spMk id="3" creationId="{00000000-0000-0000-0000-000000000000}"/>
          </ac:spMkLst>
        </pc:spChg>
        <pc:spChg chg="add">
          <ac:chgData name="Rabi Narayan Sahoo" userId="252162f17d144fb1" providerId="Windows Live" clId="Web-{EDE19E4A-F142-43A7-846C-4157EA1D0E7B}" dt="2019-07-10T12:53:14.825" v="0"/>
          <ac:spMkLst>
            <pc:docMk/>
            <pc:sldMk cId="109857222" sldId="256"/>
            <ac:spMk id="9" creationId="{27A9C548-0579-4864-92A3-093842E89D88}"/>
          </ac:spMkLst>
        </pc:spChg>
        <pc:spChg chg="add">
          <ac:chgData name="Rabi Narayan Sahoo" userId="252162f17d144fb1" providerId="Windows Live" clId="Web-{EDE19E4A-F142-43A7-846C-4157EA1D0E7B}" dt="2019-07-10T12:53:14.825" v="0"/>
          <ac:spMkLst>
            <pc:docMk/>
            <pc:sldMk cId="109857222" sldId="256"/>
            <ac:spMk id="11" creationId="{57525A5F-CDD4-4EB3-9187-2A0E9EA15041}"/>
          </ac:spMkLst>
        </pc:spChg>
        <pc:spChg chg="add">
          <ac:chgData name="Rabi Narayan Sahoo" userId="252162f17d144fb1" providerId="Windows Live" clId="Web-{EDE19E4A-F142-43A7-846C-4157EA1D0E7B}" dt="2019-07-10T12:53:14.825" v="0"/>
          <ac:spMkLst>
            <pc:docMk/>
            <pc:sldMk cId="109857222" sldId="256"/>
            <ac:spMk id="13" creationId="{08F5B423-DA6A-4E80-B3CA-549A442C8FB4}"/>
          </ac:spMkLst>
        </pc:spChg>
        <pc:spChg chg="add">
          <ac:chgData name="Rabi Narayan Sahoo" userId="252162f17d144fb1" providerId="Windows Live" clId="Web-{EDE19E4A-F142-43A7-846C-4157EA1D0E7B}" dt="2019-07-10T12:53:14.825" v="0"/>
          <ac:spMkLst>
            <pc:docMk/>
            <pc:sldMk cId="109857222" sldId="256"/>
            <ac:spMk id="15" creationId="{738170B5-3ECC-493B-85FA-6905971AD17E}"/>
          </ac:spMkLst>
        </pc:spChg>
        <pc:picChg chg="add">
          <ac:chgData name="Rabi Narayan Sahoo" userId="252162f17d144fb1" providerId="Windows Live" clId="Web-{EDE19E4A-F142-43A7-846C-4157EA1D0E7B}" dt="2019-07-10T12:53:14.825" v="0"/>
          <ac:picMkLst>
            <pc:docMk/>
            <pc:sldMk cId="109857222" sldId="256"/>
            <ac:picMk id="4" creationId="{B968BFAB-BB5C-4AAF-A55F-E19F9240CADD}"/>
          </ac:picMkLst>
        </pc:picChg>
        <pc:cxnChg chg="add">
          <ac:chgData name="Rabi Narayan Sahoo" userId="252162f17d144fb1" providerId="Windows Live" clId="Web-{EDE19E4A-F142-43A7-846C-4157EA1D0E7B}" dt="2019-07-10T12:53:14.825" v="0"/>
          <ac:cxnSpMkLst>
            <pc:docMk/>
            <pc:sldMk cId="109857222" sldId="256"/>
            <ac:cxnSpMk id="17" creationId="{F8DD37B8-B6EA-49DC-90EF-F4E3594540AE}"/>
          </ac:cxnSpMkLst>
        </pc:cxnChg>
        <pc:cxnChg chg="add">
          <ac:chgData name="Rabi Narayan Sahoo" userId="252162f17d144fb1" providerId="Windows Live" clId="Web-{EDE19E4A-F142-43A7-846C-4157EA1D0E7B}" dt="2019-07-10T12:53:14.825" v="0"/>
          <ac:cxnSpMkLst>
            <pc:docMk/>
            <pc:sldMk cId="109857222" sldId="256"/>
            <ac:cxnSpMk id="19" creationId="{500F7FF8-41E5-4585-AFDC-54EA8B275752}"/>
          </ac:cxnSpMkLst>
        </pc:cxnChg>
        <pc:cxnChg chg="add">
          <ac:chgData name="Rabi Narayan Sahoo" userId="252162f17d144fb1" providerId="Windows Live" clId="Web-{EDE19E4A-F142-43A7-846C-4157EA1D0E7B}" dt="2019-07-10T12:53:14.825" v="0"/>
          <ac:cxnSpMkLst>
            <pc:docMk/>
            <pc:sldMk cId="109857222" sldId="256"/>
            <ac:cxnSpMk id="21" creationId="{BAE2A71D-F8BA-4E4F-88A8-1F5FD5DF13DD}"/>
          </ac:cxnSpMkLst>
        </pc:cxnChg>
      </pc:sldChg>
      <pc:sldChg chg="addSp delSp modSp new mod setBg">
        <pc:chgData name="Rabi Narayan Sahoo" userId="252162f17d144fb1" providerId="Windows Live" clId="Web-{EDE19E4A-F142-43A7-846C-4157EA1D0E7B}" dt="2019-07-10T13:32:33.906" v="1043"/>
        <pc:sldMkLst>
          <pc:docMk/>
          <pc:sldMk cId="2598831328" sldId="257"/>
        </pc:sldMkLst>
        <pc:spChg chg="mod">
          <ac:chgData name="Rabi Narayan Sahoo" userId="252162f17d144fb1" providerId="Windows Live" clId="Web-{EDE19E4A-F142-43A7-846C-4157EA1D0E7B}" dt="2019-07-10T13:32:33.906" v="1043"/>
          <ac:spMkLst>
            <pc:docMk/>
            <pc:sldMk cId="2598831328" sldId="257"/>
            <ac:spMk id="2" creationId="{E5302089-3BE9-4214-AD98-0A792BD0632C}"/>
          </ac:spMkLst>
        </pc:spChg>
        <pc:spChg chg="del mod">
          <ac:chgData name="Rabi Narayan Sahoo" userId="252162f17d144fb1" providerId="Windows Live" clId="Web-{EDE19E4A-F142-43A7-846C-4157EA1D0E7B}" dt="2019-07-10T13:32:33.906" v="1043"/>
          <ac:spMkLst>
            <pc:docMk/>
            <pc:sldMk cId="2598831328" sldId="257"/>
            <ac:spMk id="3" creationId="{E5E5575B-0452-453E-995B-C58964CFA402}"/>
          </ac:spMkLst>
        </pc:spChg>
        <pc:spChg chg="add">
          <ac:chgData name="Rabi Narayan Sahoo" userId="252162f17d144fb1" providerId="Windows Live" clId="Web-{EDE19E4A-F142-43A7-846C-4157EA1D0E7B}" dt="2019-07-10T13:32:33.906" v="1043"/>
          <ac:spMkLst>
            <pc:docMk/>
            <pc:sldMk cId="2598831328" sldId="257"/>
            <ac:spMk id="10" creationId="{30B3D270-B19D-4DB8-BD3C-3E707485B515}"/>
          </ac:spMkLst>
        </pc:spChg>
        <pc:spChg chg="add">
          <ac:chgData name="Rabi Narayan Sahoo" userId="252162f17d144fb1" providerId="Windows Live" clId="Web-{EDE19E4A-F142-43A7-846C-4157EA1D0E7B}" dt="2019-07-10T13:32:33.906" v="1043"/>
          <ac:spMkLst>
            <pc:docMk/>
            <pc:sldMk cId="2598831328" sldId="257"/>
            <ac:spMk id="12" creationId="{49BDAF94-B52E-4307-B54C-EF413086FC77}"/>
          </ac:spMkLst>
        </pc:spChg>
        <pc:graphicFrameChg chg="add">
          <ac:chgData name="Rabi Narayan Sahoo" userId="252162f17d144fb1" providerId="Windows Live" clId="Web-{EDE19E4A-F142-43A7-846C-4157EA1D0E7B}" dt="2019-07-10T13:32:33.906" v="1043"/>
          <ac:graphicFrameMkLst>
            <pc:docMk/>
            <pc:sldMk cId="2598831328" sldId="257"/>
            <ac:graphicFrameMk id="5" creationId="{8367E4A4-D578-4E84-B49F-C7169D12D686}"/>
          </ac:graphicFrameMkLst>
        </pc:graphicFrameChg>
      </pc:sldChg>
      <pc:sldChg chg="addSp delSp modSp new">
        <pc:chgData name="Rabi Narayan Sahoo" userId="252162f17d144fb1" providerId="Windows Live" clId="Web-{EDE19E4A-F142-43A7-846C-4157EA1D0E7B}" dt="2019-07-10T13:49:53.147" v="1319" actId="20577"/>
        <pc:sldMkLst>
          <pc:docMk/>
          <pc:sldMk cId="901575268" sldId="258"/>
        </pc:sldMkLst>
        <pc:spChg chg="mod">
          <ac:chgData name="Rabi Narayan Sahoo" userId="252162f17d144fb1" providerId="Windows Live" clId="Web-{EDE19E4A-F142-43A7-846C-4157EA1D0E7B}" dt="2019-07-10T13:33:34.235" v="1057" actId="20577"/>
          <ac:spMkLst>
            <pc:docMk/>
            <pc:sldMk cId="901575268" sldId="258"/>
            <ac:spMk id="2" creationId="{756357A2-E02B-482C-A453-5A56BFCC0227}"/>
          </ac:spMkLst>
        </pc:spChg>
        <pc:spChg chg="del">
          <ac:chgData name="Rabi Narayan Sahoo" userId="252162f17d144fb1" providerId="Windows Live" clId="Web-{EDE19E4A-F142-43A7-846C-4157EA1D0E7B}" dt="2019-07-10T13:33:37.141" v="1060"/>
          <ac:spMkLst>
            <pc:docMk/>
            <pc:sldMk cId="901575268" sldId="258"/>
            <ac:spMk id="3" creationId="{F02D4F2F-2E30-4847-836A-CBDDAEA11A3B}"/>
          </ac:spMkLst>
        </pc:spChg>
        <pc:spChg chg="add mod">
          <ac:chgData name="Rabi Narayan Sahoo" userId="252162f17d144fb1" providerId="Windows Live" clId="Web-{EDE19E4A-F142-43A7-846C-4157EA1D0E7B}" dt="2019-07-10T13:40:22.315" v="1125" actId="20577"/>
          <ac:spMkLst>
            <pc:docMk/>
            <pc:sldMk cId="901575268" sldId="258"/>
            <ac:spMk id="4" creationId="{11C088C5-6DF6-4501-92E9-13F5C532DC7B}"/>
          </ac:spMkLst>
        </pc:spChg>
        <pc:spChg chg="add mod">
          <ac:chgData name="Rabi Narayan Sahoo" userId="252162f17d144fb1" providerId="Windows Live" clId="Web-{EDE19E4A-F142-43A7-846C-4157EA1D0E7B}" dt="2019-07-10T13:40:26.503" v="1126" actId="20577"/>
          <ac:spMkLst>
            <pc:docMk/>
            <pc:sldMk cId="901575268" sldId="258"/>
            <ac:spMk id="5" creationId="{1178D8E7-7F64-4CA2-911A-4220170E4CC4}"/>
          </ac:spMkLst>
        </pc:spChg>
        <pc:spChg chg="add mod">
          <ac:chgData name="Rabi Narayan Sahoo" userId="252162f17d144fb1" providerId="Windows Live" clId="Web-{EDE19E4A-F142-43A7-846C-4157EA1D0E7B}" dt="2019-07-10T13:40:30.472" v="1128" actId="20577"/>
          <ac:spMkLst>
            <pc:docMk/>
            <pc:sldMk cId="901575268" sldId="258"/>
            <ac:spMk id="6" creationId="{BFD0AC46-12C2-42DD-A43F-4FEF6DD28C81}"/>
          </ac:spMkLst>
        </pc:spChg>
        <pc:spChg chg="add mod">
          <ac:chgData name="Rabi Narayan Sahoo" userId="252162f17d144fb1" providerId="Windows Live" clId="Web-{EDE19E4A-F142-43A7-846C-4157EA1D0E7B}" dt="2019-07-10T13:40:46.300" v="1130" actId="20577"/>
          <ac:spMkLst>
            <pc:docMk/>
            <pc:sldMk cId="901575268" sldId="258"/>
            <ac:spMk id="7" creationId="{1299DBB3-3907-4CD2-A1CF-DB47092A1D67}"/>
          </ac:spMkLst>
        </pc:spChg>
        <pc:spChg chg="add mod">
          <ac:chgData name="Rabi Narayan Sahoo" userId="252162f17d144fb1" providerId="Windows Live" clId="Web-{EDE19E4A-F142-43A7-846C-4157EA1D0E7B}" dt="2019-07-10T13:40:50.284" v="1131" actId="20577"/>
          <ac:spMkLst>
            <pc:docMk/>
            <pc:sldMk cId="901575268" sldId="258"/>
            <ac:spMk id="8" creationId="{2E9EA88E-0066-491C-9634-074C4292D4B6}"/>
          </ac:spMkLst>
        </pc:spChg>
        <pc:spChg chg="add mod">
          <ac:chgData name="Rabi Narayan Sahoo" userId="252162f17d144fb1" providerId="Windows Live" clId="Web-{EDE19E4A-F142-43A7-846C-4157EA1D0E7B}" dt="2019-07-10T13:40:53.503" v="1132" actId="20577"/>
          <ac:spMkLst>
            <pc:docMk/>
            <pc:sldMk cId="901575268" sldId="258"/>
            <ac:spMk id="9" creationId="{47AC7BFB-9BC9-45B9-AB05-E22C27CD48BA}"/>
          </ac:spMkLst>
        </pc:spChg>
        <pc:spChg chg="add mod">
          <ac:chgData name="Rabi Narayan Sahoo" userId="252162f17d144fb1" providerId="Windows Live" clId="Web-{EDE19E4A-F142-43A7-846C-4157EA1D0E7B}" dt="2019-07-10T13:40:56.659" v="1133" actId="20577"/>
          <ac:spMkLst>
            <pc:docMk/>
            <pc:sldMk cId="901575268" sldId="258"/>
            <ac:spMk id="10" creationId="{2B8C408B-579B-469D-9FF2-070B548825BC}"/>
          </ac:spMkLst>
        </pc:spChg>
        <pc:spChg chg="add mod">
          <ac:chgData name="Rabi Narayan Sahoo" userId="252162f17d144fb1" providerId="Windows Live" clId="Web-{EDE19E4A-F142-43A7-846C-4157EA1D0E7B}" dt="2019-07-10T13:41:16.862" v="1134" actId="20577"/>
          <ac:spMkLst>
            <pc:docMk/>
            <pc:sldMk cId="901575268" sldId="258"/>
            <ac:spMk id="11" creationId="{2E5FB1F0-A605-493B-B781-883DF158BF41}"/>
          </ac:spMkLst>
        </pc:spChg>
        <pc:spChg chg="add mod">
          <ac:chgData name="Rabi Narayan Sahoo" userId="252162f17d144fb1" providerId="Windows Live" clId="Web-{EDE19E4A-F142-43A7-846C-4157EA1D0E7B}" dt="2019-07-10T13:41:20.659" v="1135" actId="20577"/>
          <ac:spMkLst>
            <pc:docMk/>
            <pc:sldMk cId="901575268" sldId="258"/>
            <ac:spMk id="12" creationId="{1B83454A-03A9-45A1-AC4A-855E8DE9A2C2}"/>
          </ac:spMkLst>
        </pc:spChg>
        <pc:spChg chg="add mod">
          <ac:chgData name="Rabi Narayan Sahoo" userId="252162f17d144fb1" providerId="Windows Live" clId="Web-{EDE19E4A-F142-43A7-846C-4157EA1D0E7B}" dt="2019-07-10T13:41:23.222" v="1136" actId="20577"/>
          <ac:spMkLst>
            <pc:docMk/>
            <pc:sldMk cId="901575268" sldId="258"/>
            <ac:spMk id="13" creationId="{80B05657-82E1-48E0-B708-539804E626AD}"/>
          </ac:spMkLst>
        </pc:spChg>
        <pc:spChg chg="add del">
          <ac:chgData name="Rabi Narayan Sahoo" userId="252162f17d144fb1" providerId="Windows Live" clId="Web-{EDE19E4A-F142-43A7-846C-4157EA1D0E7B}" dt="2019-07-10T13:45:40.739" v="1141"/>
          <ac:spMkLst>
            <pc:docMk/>
            <pc:sldMk cId="901575268" sldId="258"/>
            <ac:spMk id="23" creationId="{22332320-FEBC-486A-9812-CC86CDE7207C}"/>
          </ac:spMkLst>
        </pc:spChg>
        <pc:spChg chg="add mod">
          <ac:chgData name="Rabi Narayan Sahoo" userId="252162f17d144fb1" providerId="Windows Live" clId="Web-{EDE19E4A-F142-43A7-846C-4157EA1D0E7B}" dt="2019-07-10T13:46:29.896" v="1155" actId="1076"/>
          <ac:spMkLst>
            <pc:docMk/>
            <pc:sldMk cId="901575268" sldId="258"/>
            <ac:spMk id="24" creationId="{030E845C-6A96-430F-962E-18DF2F4B9AC6}"/>
          </ac:spMkLst>
        </pc:spChg>
        <pc:spChg chg="add mod">
          <ac:chgData name="Rabi Narayan Sahoo" userId="252162f17d144fb1" providerId="Windows Live" clId="Web-{EDE19E4A-F142-43A7-846C-4157EA1D0E7B}" dt="2019-07-10T13:46:49.427" v="1159" actId="20577"/>
          <ac:spMkLst>
            <pc:docMk/>
            <pc:sldMk cId="901575268" sldId="258"/>
            <ac:spMk id="25" creationId="{D114F73C-E0BB-4089-AADD-10F6F9447897}"/>
          </ac:spMkLst>
        </pc:spChg>
        <pc:spChg chg="add mod">
          <ac:chgData name="Rabi Narayan Sahoo" userId="252162f17d144fb1" providerId="Windows Live" clId="Web-{EDE19E4A-F142-43A7-846C-4157EA1D0E7B}" dt="2019-07-10T13:47:05.318" v="1164" actId="20577"/>
          <ac:spMkLst>
            <pc:docMk/>
            <pc:sldMk cId="901575268" sldId="258"/>
            <ac:spMk id="26" creationId="{581DE384-4941-4529-8160-E29AE323DD4D}"/>
          </ac:spMkLst>
        </pc:spChg>
        <pc:spChg chg="add mod">
          <ac:chgData name="Rabi Narayan Sahoo" userId="252162f17d144fb1" providerId="Windows Live" clId="Web-{EDE19E4A-F142-43A7-846C-4157EA1D0E7B}" dt="2019-07-10T13:47:18.896" v="1171" actId="20577"/>
          <ac:spMkLst>
            <pc:docMk/>
            <pc:sldMk cId="901575268" sldId="258"/>
            <ac:spMk id="27" creationId="{F589EFDB-882A-4697-AD9C-7F146878BD9A}"/>
          </ac:spMkLst>
        </pc:spChg>
        <pc:spChg chg="add mod">
          <ac:chgData name="Rabi Narayan Sahoo" userId="252162f17d144fb1" providerId="Windows Live" clId="Web-{EDE19E4A-F142-43A7-846C-4157EA1D0E7B}" dt="2019-07-10T13:47:39.224" v="1176" actId="20577"/>
          <ac:spMkLst>
            <pc:docMk/>
            <pc:sldMk cId="901575268" sldId="258"/>
            <ac:spMk id="28" creationId="{CE224221-6222-45C5-9DFE-FE92C77A3491}"/>
          </ac:spMkLst>
        </pc:spChg>
        <pc:spChg chg="add mod">
          <ac:chgData name="Rabi Narayan Sahoo" userId="252162f17d144fb1" providerId="Windows Live" clId="Web-{EDE19E4A-F142-43A7-846C-4157EA1D0E7B}" dt="2019-07-10T13:47:50.755" v="1183" actId="20577"/>
          <ac:spMkLst>
            <pc:docMk/>
            <pc:sldMk cId="901575268" sldId="258"/>
            <ac:spMk id="29" creationId="{9C7616F2-8D0E-4C53-BD48-485A4CF841B9}"/>
          </ac:spMkLst>
        </pc:spChg>
        <pc:spChg chg="add mod">
          <ac:chgData name="Rabi Narayan Sahoo" userId="252162f17d144fb1" providerId="Windows Live" clId="Web-{EDE19E4A-F142-43A7-846C-4157EA1D0E7B}" dt="2019-07-10T13:48:15.584" v="1190" actId="20577"/>
          <ac:spMkLst>
            <pc:docMk/>
            <pc:sldMk cId="901575268" sldId="258"/>
            <ac:spMk id="30" creationId="{B4AADDC8-9626-4B9A-AF4D-9D79FE5B5FAC}"/>
          </ac:spMkLst>
        </pc:spChg>
        <pc:spChg chg="add mod">
          <ac:chgData name="Rabi Narayan Sahoo" userId="252162f17d144fb1" providerId="Windows Live" clId="Web-{EDE19E4A-F142-43A7-846C-4157EA1D0E7B}" dt="2019-07-10T13:48:27.724" v="1197" actId="20577"/>
          <ac:spMkLst>
            <pc:docMk/>
            <pc:sldMk cId="901575268" sldId="258"/>
            <ac:spMk id="31" creationId="{4C787FED-C7FF-4955-AFFB-849DA29E80A6}"/>
          </ac:spMkLst>
        </pc:spChg>
        <pc:spChg chg="add mod">
          <ac:chgData name="Rabi Narayan Sahoo" userId="252162f17d144fb1" providerId="Windows Live" clId="Web-{EDE19E4A-F142-43A7-846C-4157EA1D0E7B}" dt="2019-07-10T13:48:46.146" v="1204" actId="20577"/>
          <ac:spMkLst>
            <pc:docMk/>
            <pc:sldMk cId="901575268" sldId="258"/>
            <ac:spMk id="32" creationId="{678CED3D-FF17-4E8F-92DC-A610B2BBF81F}"/>
          </ac:spMkLst>
        </pc:spChg>
        <pc:spChg chg="add mod">
          <ac:chgData name="Rabi Narayan Sahoo" userId="252162f17d144fb1" providerId="Windows Live" clId="Web-{EDE19E4A-F142-43A7-846C-4157EA1D0E7B}" dt="2019-07-10T13:48:58.928" v="1211" actId="20577"/>
          <ac:spMkLst>
            <pc:docMk/>
            <pc:sldMk cId="901575268" sldId="258"/>
            <ac:spMk id="33" creationId="{1D42E10A-E2E6-4F3C-A10C-AC21C3411732}"/>
          </ac:spMkLst>
        </pc:spChg>
        <pc:spChg chg="add del mod">
          <ac:chgData name="Rabi Narayan Sahoo" userId="252162f17d144fb1" providerId="Windows Live" clId="Web-{EDE19E4A-F142-43A7-846C-4157EA1D0E7B}" dt="2019-07-10T13:49:16.912" v="1216"/>
          <ac:spMkLst>
            <pc:docMk/>
            <pc:sldMk cId="901575268" sldId="258"/>
            <ac:spMk id="34" creationId="{B217E830-30BB-4664-AC55-48A318877877}"/>
          </ac:spMkLst>
        </pc:spChg>
        <pc:spChg chg="add mod">
          <ac:chgData name="Rabi Narayan Sahoo" userId="252162f17d144fb1" providerId="Windows Live" clId="Web-{EDE19E4A-F142-43A7-846C-4157EA1D0E7B}" dt="2019-07-10T13:49:53.147" v="1319" actId="20577"/>
          <ac:spMkLst>
            <pc:docMk/>
            <pc:sldMk cId="901575268" sldId="258"/>
            <ac:spMk id="35" creationId="{2FCFC4B1-7F27-4192-83C2-72733DD35F0D}"/>
          </ac:spMkLst>
        </pc:spChg>
        <pc:cxnChg chg="add mod">
          <ac:chgData name="Rabi Narayan Sahoo" userId="252162f17d144fb1" providerId="Windows Live" clId="Web-{EDE19E4A-F142-43A7-846C-4157EA1D0E7B}" dt="2019-07-10T13:35:46.095" v="1090"/>
          <ac:cxnSpMkLst>
            <pc:docMk/>
            <pc:sldMk cId="901575268" sldId="258"/>
            <ac:cxnSpMk id="14" creationId="{E09EA807-B2EB-49AC-AF15-890E262B4A9E}"/>
          </ac:cxnSpMkLst>
        </pc:cxnChg>
        <pc:cxnChg chg="add mod">
          <ac:chgData name="Rabi Narayan Sahoo" userId="252162f17d144fb1" providerId="Windows Live" clId="Web-{EDE19E4A-F142-43A7-846C-4157EA1D0E7B}" dt="2019-07-10T13:36:11.407" v="1095" actId="14100"/>
          <ac:cxnSpMkLst>
            <pc:docMk/>
            <pc:sldMk cId="901575268" sldId="258"/>
            <ac:cxnSpMk id="15" creationId="{3999A726-4E7D-481E-B94F-93285E2D5F4B}"/>
          </ac:cxnSpMkLst>
        </pc:cxnChg>
        <pc:cxnChg chg="add mod">
          <ac:chgData name="Rabi Narayan Sahoo" userId="252162f17d144fb1" providerId="Windows Live" clId="Web-{EDE19E4A-F142-43A7-846C-4157EA1D0E7B}" dt="2019-07-10T13:36:34.048" v="1100" actId="14100"/>
          <ac:cxnSpMkLst>
            <pc:docMk/>
            <pc:sldMk cId="901575268" sldId="258"/>
            <ac:cxnSpMk id="16" creationId="{15C2B842-89E3-4771-A985-D86C89F7CA20}"/>
          </ac:cxnSpMkLst>
        </pc:cxnChg>
        <pc:cxnChg chg="add mod">
          <ac:chgData name="Rabi Narayan Sahoo" userId="252162f17d144fb1" providerId="Windows Live" clId="Web-{EDE19E4A-F142-43A7-846C-4157EA1D0E7B}" dt="2019-07-10T13:38:00.908" v="1104" actId="1076"/>
          <ac:cxnSpMkLst>
            <pc:docMk/>
            <pc:sldMk cId="901575268" sldId="258"/>
            <ac:cxnSpMk id="17" creationId="{EF1AC53B-081E-4EBC-9559-9D079726A446}"/>
          </ac:cxnSpMkLst>
        </pc:cxnChg>
        <pc:cxnChg chg="add mod">
          <ac:chgData name="Rabi Narayan Sahoo" userId="252162f17d144fb1" providerId="Windows Live" clId="Web-{EDE19E4A-F142-43A7-846C-4157EA1D0E7B}" dt="2019-07-10T13:38:20.643" v="1108" actId="14100"/>
          <ac:cxnSpMkLst>
            <pc:docMk/>
            <pc:sldMk cId="901575268" sldId="258"/>
            <ac:cxnSpMk id="18" creationId="{C6954F2E-C65D-4475-8CDF-6BC5EF6D6DE5}"/>
          </ac:cxnSpMkLst>
        </pc:cxnChg>
        <pc:cxnChg chg="add mod">
          <ac:chgData name="Rabi Narayan Sahoo" userId="252162f17d144fb1" providerId="Windows Live" clId="Web-{EDE19E4A-F142-43A7-846C-4157EA1D0E7B}" dt="2019-07-10T13:38:33.643" v="1111" actId="1076"/>
          <ac:cxnSpMkLst>
            <pc:docMk/>
            <pc:sldMk cId="901575268" sldId="258"/>
            <ac:cxnSpMk id="19" creationId="{8AF450A5-54E9-4236-9BB9-11B9FF2E57C9}"/>
          </ac:cxnSpMkLst>
        </pc:cxnChg>
        <pc:cxnChg chg="add mod">
          <ac:chgData name="Rabi Narayan Sahoo" userId="252162f17d144fb1" providerId="Windows Live" clId="Web-{EDE19E4A-F142-43A7-846C-4157EA1D0E7B}" dt="2019-07-10T13:38:57.471" v="1115" actId="1076"/>
          <ac:cxnSpMkLst>
            <pc:docMk/>
            <pc:sldMk cId="901575268" sldId="258"/>
            <ac:cxnSpMk id="20" creationId="{FF90D2B0-BE77-4E0A-AE61-F83BAB586679}"/>
          </ac:cxnSpMkLst>
        </pc:cxnChg>
        <pc:cxnChg chg="add mod">
          <ac:chgData name="Rabi Narayan Sahoo" userId="252162f17d144fb1" providerId="Windows Live" clId="Web-{EDE19E4A-F142-43A7-846C-4157EA1D0E7B}" dt="2019-07-10T13:39:35.721" v="1120" actId="14100"/>
          <ac:cxnSpMkLst>
            <pc:docMk/>
            <pc:sldMk cId="901575268" sldId="258"/>
            <ac:cxnSpMk id="21" creationId="{7A6CEA06-7ECC-44B7-88A1-D99B46C2C506}"/>
          </ac:cxnSpMkLst>
        </pc:cxnChg>
        <pc:cxnChg chg="add mod">
          <ac:chgData name="Rabi Narayan Sahoo" userId="252162f17d144fb1" providerId="Windows Live" clId="Web-{EDE19E4A-F142-43A7-846C-4157EA1D0E7B}" dt="2019-07-10T13:44:45.848" v="1139" actId="14100"/>
          <ac:cxnSpMkLst>
            <pc:docMk/>
            <pc:sldMk cId="901575268" sldId="258"/>
            <ac:cxnSpMk id="22" creationId="{DE8026C9-FF5F-42A1-8E72-D6E626486B9E}"/>
          </ac:cxnSpMkLst>
        </pc:cxnChg>
      </pc:sldChg>
      <pc:sldChg chg="modSp new">
        <pc:chgData name="Rabi Narayan Sahoo" userId="252162f17d144fb1" providerId="Windows Live" clId="Web-{EDE19E4A-F142-43A7-846C-4157EA1D0E7B}" dt="2019-07-10T14:50:09.393" v="2493" actId="20577"/>
        <pc:sldMkLst>
          <pc:docMk/>
          <pc:sldMk cId="2438469199" sldId="259"/>
        </pc:sldMkLst>
        <pc:spChg chg="mod">
          <ac:chgData name="Rabi Narayan Sahoo" userId="252162f17d144fb1" providerId="Windows Live" clId="Web-{EDE19E4A-F142-43A7-846C-4157EA1D0E7B}" dt="2019-07-10T14:33:51.354" v="1346" actId="20577"/>
          <ac:spMkLst>
            <pc:docMk/>
            <pc:sldMk cId="2438469199" sldId="259"/>
            <ac:spMk id="2" creationId="{8B274BE4-D53E-4055-B364-024880053429}"/>
          </ac:spMkLst>
        </pc:spChg>
        <pc:spChg chg="mod">
          <ac:chgData name="Rabi Narayan Sahoo" userId="252162f17d144fb1" providerId="Windows Live" clId="Web-{EDE19E4A-F142-43A7-846C-4157EA1D0E7B}" dt="2019-07-10T14:50:09.393" v="2493" actId="20577"/>
          <ac:spMkLst>
            <pc:docMk/>
            <pc:sldMk cId="2438469199" sldId="259"/>
            <ac:spMk id="3" creationId="{15B2264E-7F13-4B6D-A156-EEE74B9E3937}"/>
          </ac:spMkLst>
        </pc:spChg>
      </pc:sldChg>
      <pc:sldChg chg="addSp delSp modSp new mod setBg">
        <pc:chgData name="Rabi Narayan Sahoo" userId="252162f17d144fb1" providerId="Windows Live" clId="Web-{EDE19E4A-F142-43A7-846C-4157EA1D0E7B}" dt="2019-07-10T15:03:30.243" v="3258" actId="20577"/>
        <pc:sldMkLst>
          <pc:docMk/>
          <pc:sldMk cId="1510316100" sldId="260"/>
        </pc:sldMkLst>
        <pc:spChg chg="mod">
          <ac:chgData name="Rabi Narayan Sahoo" userId="252162f17d144fb1" providerId="Windows Live" clId="Web-{EDE19E4A-F142-43A7-846C-4157EA1D0E7B}" dt="2019-07-10T15:02:13.089" v="3254"/>
          <ac:spMkLst>
            <pc:docMk/>
            <pc:sldMk cId="1510316100" sldId="260"/>
            <ac:spMk id="2" creationId="{E675A725-85EC-49B2-BED2-F5D14B33A57B}"/>
          </ac:spMkLst>
        </pc:spChg>
        <pc:spChg chg="del mod">
          <ac:chgData name="Rabi Narayan Sahoo" userId="252162f17d144fb1" providerId="Windows Live" clId="Web-{EDE19E4A-F142-43A7-846C-4157EA1D0E7B}" dt="2019-07-10T15:02:13.089" v="3254"/>
          <ac:spMkLst>
            <pc:docMk/>
            <pc:sldMk cId="1510316100" sldId="260"/>
            <ac:spMk id="3" creationId="{E70952EC-FDEE-474C-B7A3-5B54F1D6136E}"/>
          </ac:spMkLst>
        </pc:spChg>
        <pc:spChg chg="add">
          <ac:chgData name="Rabi Narayan Sahoo" userId="252162f17d144fb1" providerId="Windows Live" clId="Web-{EDE19E4A-F142-43A7-846C-4157EA1D0E7B}" dt="2019-07-10T15:02:13.089" v="3254"/>
          <ac:spMkLst>
            <pc:docMk/>
            <pc:sldMk cId="1510316100" sldId="260"/>
            <ac:spMk id="10" creationId="{30B3D270-B19D-4DB8-BD3C-3E707485B515}"/>
          </ac:spMkLst>
        </pc:spChg>
        <pc:spChg chg="add">
          <ac:chgData name="Rabi Narayan Sahoo" userId="252162f17d144fb1" providerId="Windows Live" clId="Web-{EDE19E4A-F142-43A7-846C-4157EA1D0E7B}" dt="2019-07-10T15:02:13.089" v="3254"/>
          <ac:spMkLst>
            <pc:docMk/>
            <pc:sldMk cId="1510316100" sldId="260"/>
            <ac:spMk id="12" creationId="{49BDAF94-B52E-4307-B54C-EF413086FC77}"/>
          </ac:spMkLst>
        </pc:spChg>
        <pc:graphicFrameChg chg="add modGraphic">
          <ac:chgData name="Rabi Narayan Sahoo" userId="252162f17d144fb1" providerId="Windows Live" clId="Web-{EDE19E4A-F142-43A7-846C-4157EA1D0E7B}" dt="2019-07-10T15:03:30.243" v="3258" actId="20577"/>
          <ac:graphicFrameMkLst>
            <pc:docMk/>
            <pc:sldMk cId="1510316100" sldId="260"/>
            <ac:graphicFrameMk id="5" creationId="{64AF469B-C83E-4956-90C2-AD92388DEB43}"/>
          </ac:graphicFrameMkLst>
        </pc:graphicFrameChg>
      </pc:sldChg>
      <pc:sldChg chg="modSp new">
        <pc:chgData name="Rabi Narayan Sahoo" userId="252162f17d144fb1" providerId="Windows Live" clId="Web-{EDE19E4A-F142-43A7-846C-4157EA1D0E7B}" dt="2019-07-10T15:17:22.890" v="3792" actId="20577"/>
        <pc:sldMkLst>
          <pc:docMk/>
          <pc:sldMk cId="576815839" sldId="261"/>
        </pc:sldMkLst>
        <pc:spChg chg="mod">
          <ac:chgData name="Rabi Narayan Sahoo" userId="252162f17d144fb1" providerId="Windows Live" clId="Web-{EDE19E4A-F142-43A7-846C-4157EA1D0E7B}" dt="2019-07-10T15:04:57.807" v="3270" actId="20577"/>
          <ac:spMkLst>
            <pc:docMk/>
            <pc:sldMk cId="576815839" sldId="261"/>
            <ac:spMk id="2" creationId="{E88219D5-2921-4D7A-A9B8-B1497B26AA2C}"/>
          </ac:spMkLst>
        </pc:spChg>
        <pc:spChg chg="mod">
          <ac:chgData name="Rabi Narayan Sahoo" userId="252162f17d144fb1" providerId="Windows Live" clId="Web-{EDE19E4A-F142-43A7-846C-4157EA1D0E7B}" dt="2019-07-10T15:17:22.890" v="3792" actId="20577"/>
          <ac:spMkLst>
            <pc:docMk/>
            <pc:sldMk cId="576815839" sldId="261"/>
            <ac:spMk id="3" creationId="{76A9E8E0-034A-4F4D-BD37-466AF5D795A5}"/>
          </ac:spMkLst>
        </pc:spChg>
      </pc:sldChg>
      <pc:sldChg chg="modSp new">
        <pc:chgData name="Rabi Narayan Sahoo" userId="252162f17d144fb1" providerId="Windows Live" clId="Web-{EDE19E4A-F142-43A7-846C-4157EA1D0E7B}" dt="2019-07-10T16:03:07.442" v="6023" actId="20577"/>
        <pc:sldMkLst>
          <pc:docMk/>
          <pc:sldMk cId="3664702886" sldId="262"/>
        </pc:sldMkLst>
        <pc:spChg chg="mod">
          <ac:chgData name="Rabi Narayan Sahoo" userId="252162f17d144fb1" providerId="Windows Live" clId="Web-{EDE19E4A-F142-43A7-846C-4157EA1D0E7B}" dt="2019-07-10T15:18:18.266" v="3801" actId="20577"/>
          <ac:spMkLst>
            <pc:docMk/>
            <pc:sldMk cId="3664702886" sldId="262"/>
            <ac:spMk id="2" creationId="{3B8DCF9B-2E23-4BC8-93CF-EED1F73028A6}"/>
          </ac:spMkLst>
        </pc:spChg>
        <pc:spChg chg="mod">
          <ac:chgData name="Rabi Narayan Sahoo" userId="252162f17d144fb1" providerId="Windows Live" clId="Web-{EDE19E4A-F142-43A7-846C-4157EA1D0E7B}" dt="2019-07-10T16:03:07.442" v="6023" actId="20577"/>
          <ac:spMkLst>
            <pc:docMk/>
            <pc:sldMk cId="3664702886" sldId="262"/>
            <ac:spMk id="3" creationId="{02E01E0B-61ED-4B85-AA60-306F811FBC8F}"/>
          </ac:spMkLst>
        </pc:spChg>
      </pc:sldChg>
      <pc:sldChg chg="addSp delSp modSp new mod setBg modClrScheme chgLayout">
        <pc:chgData name="Rabi Narayan Sahoo" userId="252162f17d144fb1" providerId="Windows Live" clId="Web-{EDE19E4A-F142-43A7-846C-4157EA1D0E7B}" dt="2019-07-10T15:57:52.252" v="5949" actId="20577"/>
        <pc:sldMkLst>
          <pc:docMk/>
          <pc:sldMk cId="467558678" sldId="263"/>
        </pc:sldMkLst>
        <pc:spChg chg="mod ord">
          <ac:chgData name="Rabi Narayan Sahoo" userId="252162f17d144fb1" providerId="Windows Live" clId="Web-{EDE19E4A-F142-43A7-846C-4157EA1D0E7B}" dt="2019-07-10T15:43:30.464" v="4841"/>
          <ac:spMkLst>
            <pc:docMk/>
            <pc:sldMk cId="467558678" sldId="263"/>
            <ac:spMk id="2" creationId="{17BEC641-E768-49CC-A04A-B9E1E4E82AE3}"/>
          </ac:spMkLst>
        </pc:spChg>
        <pc:spChg chg="add del mod ord">
          <ac:chgData name="Rabi Narayan Sahoo" userId="252162f17d144fb1" providerId="Windows Live" clId="Web-{EDE19E4A-F142-43A7-846C-4157EA1D0E7B}" dt="2019-07-10T15:57:52.252" v="5949" actId="20577"/>
          <ac:spMkLst>
            <pc:docMk/>
            <pc:sldMk cId="467558678" sldId="263"/>
            <ac:spMk id="3" creationId="{24315A81-8F4D-4D92-BFCE-B70EE82718D8}"/>
          </ac:spMkLst>
        </pc:spChg>
        <pc:spChg chg="add del">
          <ac:chgData name="Rabi Narayan Sahoo" userId="252162f17d144fb1" providerId="Windows Live" clId="Web-{EDE19E4A-F142-43A7-846C-4157EA1D0E7B}" dt="2019-07-10T15:43:13.917" v="4840"/>
          <ac:spMkLst>
            <pc:docMk/>
            <pc:sldMk cId="467558678" sldId="263"/>
            <ac:spMk id="10" creationId="{876248C8-0720-48AB-91BA-5F530BB41E5E}"/>
          </ac:spMkLst>
        </pc:spChg>
        <pc:spChg chg="add mod ord">
          <ac:chgData name="Rabi Narayan Sahoo" userId="252162f17d144fb1" providerId="Windows Live" clId="Web-{EDE19E4A-F142-43A7-846C-4157EA1D0E7B}" dt="2019-07-10T15:52:07.515" v="5619" actId="20577"/>
          <ac:spMkLst>
            <pc:docMk/>
            <pc:sldMk cId="467558678" sldId="263"/>
            <ac:spMk id="11" creationId="{CAFA0D23-A02F-4131-BAB6-ADA27BAE10C4}"/>
          </ac:spMkLst>
        </pc:spChg>
        <pc:spChg chg="add del">
          <ac:chgData name="Rabi Narayan Sahoo" userId="252162f17d144fb1" providerId="Windows Live" clId="Web-{EDE19E4A-F142-43A7-846C-4157EA1D0E7B}" dt="2019-07-10T15:43:13.917" v="4840"/>
          <ac:spMkLst>
            <pc:docMk/>
            <pc:sldMk cId="467558678" sldId="263"/>
            <ac:spMk id="12" creationId="{523BEDA7-D0B8-4802-8168-92452653BC9F}"/>
          </ac:spMkLst>
        </pc:spChg>
        <pc:spChg chg="add del">
          <ac:chgData name="Rabi Narayan Sahoo" userId="252162f17d144fb1" providerId="Windows Live" clId="Web-{EDE19E4A-F142-43A7-846C-4157EA1D0E7B}" dt="2019-07-10T15:43:13.917" v="4840"/>
          <ac:spMkLst>
            <pc:docMk/>
            <pc:sldMk cId="467558678" sldId="263"/>
            <ac:spMk id="14" creationId="{D2EFF34B-7B1A-4F9D-8CEE-A40962BC7C21}"/>
          </ac:spMkLst>
        </pc:spChg>
        <pc:graphicFrameChg chg="add del">
          <ac:chgData name="Rabi Narayan Sahoo" userId="252162f17d144fb1" providerId="Windows Live" clId="Web-{EDE19E4A-F142-43A7-846C-4157EA1D0E7B}" dt="2019-07-10T15:43:13.917" v="4840"/>
          <ac:graphicFrameMkLst>
            <pc:docMk/>
            <pc:sldMk cId="467558678" sldId="263"/>
            <ac:graphicFrameMk id="5" creationId="{C5930147-BF86-47C6-BBFF-E38A2B850A9C}"/>
          </ac:graphicFrameMkLst>
        </pc:graphicFrameChg>
      </pc:sldChg>
      <pc:sldChg chg="addSp delSp modSp new mod setBg modClrScheme setClrOvrMap chgLayout">
        <pc:chgData name="Rabi Narayan Sahoo" userId="252162f17d144fb1" providerId="Windows Live" clId="Web-{EDE19E4A-F142-43A7-846C-4157EA1D0E7B}" dt="2019-07-10T16:12:14.430" v="6889" actId="20577"/>
        <pc:sldMkLst>
          <pc:docMk/>
          <pc:sldMk cId="1487005866" sldId="264"/>
        </pc:sldMkLst>
        <pc:spChg chg="mod ord">
          <ac:chgData name="Rabi Narayan Sahoo" userId="252162f17d144fb1" providerId="Windows Live" clId="Web-{EDE19E4A-F142-43A7-846C-4157EA1D0E7B}" dt="2019-07-10T16:03:54.364" v="6044"/>
          <ac:spMkLst>
            <pc:docMk/>
            <pc:sldMk cId="1487005866" sldId="264"/>
            <ac:spMk id="2" creationId="{2E027455-2E89-4769-AC85-89146BB053FD}"/>
          </ac:spMkLst>
        </pc:spChg>
        <pc:spChg chg="mod ord">
          <ac:chgData name="Rabi Narayan Sahoo" userId="252162f17d144fb1" providerId="Windows Live" clId="Web-{EDE19E4A-F142-43A7-846C-4157EA1D0E7B}" dt="2019-07-10T16:12:14.430" v="6889" actId="20577"/>
          <ac:spMkLst>
            <pc:docMk/>
            <pc:sldMk cId="1487005866" sldId="264"/>
            <ac:spMk id="3" creationId="{4C33DE84-6FED-4FE4-BE27-503A998F9B60}"/>
          </ac:spMkLst>
        </pc:spChg>
        <pc:spChg chg="del">
          <ac:chgData name="Rabi Narayan Sahoo" userId="252162f17d144fb1" providerId="Windows Live" clId="Web-{EDE19E4A-F142-43A7-846C-4157EA1D0E7B}" dt="2019-07-10T16:03:34.801" v="6041"/>
          <ac:spMkLst>
            <pc:docMk/>
            <pc:sldMk cId="1487005866" sldId="264"/>
            <ac:spMk id="4" creationId="{50C58E59-2EAD-4252-9D24-11ED7BD00CFA}"/>
          </ac:spMkLst>
        </pc:spChg>
        <pc:spChg chg="add">
          <ac:chgData name="Rabi Narayan Sahoo" userId="252162f17d144fb1" providerId="Windows Live" clId="Web-{EDE19E4A-F142-43A7-846C-4157EA1D0E7B}" dt="2019-07-10T16:03:54.364" v="6044"/>
          <ac:spMkLst>
            <pc:docMk/>
            <pc:sldMk cId="1487005866" sldId="264"/>
            <ac:spMk id="5" creationId="{C758EC8D-68D1-4138-B719-BE00C78AD146}"/>
          </ac:spMkLst>
        </pc:spChg>
        <pc:spChg chg="add">
          <ac:chgData name="Rabi Narayan Sahoo" userId="252162f17d144fb1" providerId="Windows Live" clId="Web-{EDE19E4A-F142-43A7-846C-4157EA1D0E7B}" dt="2019-07-10T16:03:54.364" v="6044"/>
          <ac:spMkLst>
            <pc:docMk/>
            <pc:sldMk cId="1487005866" sldId="264"/>
            <ac:spMk id="6" creationId="{514579E4-5B5F-42C9-B08F-A904C81B14E8}"/>
          </ac:spMkLst>
        </pc:spChg>
        <pc:spChg chg="add">
          <ac:chgData name="Rabi Narayan Sahoo" userId="252162f17d144fb1" providerId="Windows Live" clId="Web-{EDE19E4A-F142-43A7-846C-4157EA1D0E7B}" dt="2019-07-10T16:03:54.364" v="6044"/>
          <ac:spMkLst>
            <pc:docMk/>
            <pc:sldMk cId="1487005866" sldId="264"/>
            <ac:spMk id="7" creationId="{B41BF6CF-E1B8-4EE2-9AE1-86A58DAFD753}"/>
          </ac:spMkLst>
        </pc:spChg>
        <pc:spChg chg="add del">
          <ac:chgData name="Rabi Narayan Sahoo" userId="252162f17d144fb1" providerId="Windows Live" clId="Web-{EDE19E4A-F142-43A7-846C-4157EA1D0E7B}" dt="2019-07-10T16:03:54.364" v="6043"/>
          <ac:spMkLst>
            <pc:docMk/>
            <pc:sldMk cId="1487005866" sldId="264"/>
            <ac:spMk id="8" creationId="{D857F84B-F990-4F33-B2F0-F2BE21985A36}"/>
          </ac:spMkLst>
        </pc:spChg>
        <pc:spChg chg="add del">
          <ac:chgData name="Rabi Narayan Sahoo" userId="252162f17d144fb1" providerId="Windows Live" clId="Web-{EDE19E4A-F142-43A7-846C-4157EA1D0E7B}" dt="2019-07-10T16:03:54.364" v="6043"/>
          <ac:spMkLst>
            <pc:docMk/>
            <pc:sldMk cId="1487005866" sldId="264"/>
            <ac:spMk id="10" creationId="{BDC9F4B3-E048-4DF2-8375-37385E2245F7}"/>
          </ac:spMkLst>
        </pc:spChg>
        <pc:spChg chg="add del">
          <ac:chgData name="Rabi Narayan Sahoo" userId="252162f17d144fb1" providerId="Windows Live" clId="Web-{EDE19E4A-F142-43A7-846C-4157EA1D0E7B}" dt="2019-07-10T16:03:54.364" v="6043"/>
          <ac:spMkLst>
            <pc:docMk/>
            <pc:sldMk cId="1487005866" sldId="264"/>
            <ac:spMk id="12" creationId="{2A7B0992-8632-4B33-A492-ACB46559762E}"/>
          </ac:spMkLst>
        </pc:spChg>
      </pc:sldChg>
      <pc:sldChg chg="modSp new">
        <pc:chgData name="Rabi Narayan Sahoo" userId="252162f17d144fb1" providerId="Windows Live" clId="Web-{EDE19E4A-F142-43A7-846C-4157EA1D0E7B}" dt="2019-07-10T16:15:55.182" v="7034" actId="20577"/>
        <pc:sldMkLst>
          <pc:docMk/>
          <pc:sldMk cId="4014118947" sldId="265"/>
        </pc:sldMkLst>
        <pc:spChg chg="mod">
          <ac:chgData name="Rabi Narayan Sahoo" userId="252162f17d144fb1" providerId="Windows Live" clId="Web-{EDE19E4A-F142-43A7-846C-4157EA1D0E7B}" dt="2019-07-10T16:13:17.602" v="6920" actId="20577"/>
          <ac:spMkLst>
            <pc:docMk/>
            <pc:sldMk cId="4014118947" sldId="265"/>
            <ac:spMk id="2" creationId="{903FF208-8D42-41B1-84B9-30E27EDABACC}"/>
          </ac:spMkLst>
        </pc:spChg>
        <pc:spChg chg="mod">
          <ac:chgData name="Rabi Narayan Sahoo" userId="252162f17d144fb1" providerId="Windows Live" clId="Web-{EDE19E4A-F142-43A7-846C-4157EA1D0E7B}" dt="2019-07-10T16:15:55.182" v="7034" actId="20577"/>
          <ac:spMkLst>
            <pc:docMk/>
            <pc:sldMk cId="4014118947" sldId="265"/>
            <ac:spMk id="3" creationId="{8DACF7BF-B005-4CAB-97DD-FD1BA42C49AC}"/>
          </ac:spMkLst>
        </pc:spChg>
      </pc:sldChg>
    </pc:docChg>
  </pc:docChgLst>
  <pc:docChgLst>
    <pc:chgData name="Rabi Narayan Sahoo" userId="252162f17d144fb1" providerId="LiveId" clId="{71707B8A-3462-4471-8A9B-117EB5D16948}"/>
    <pc:docChg chg="custSel modSld">
      <pc:chgData name="Rabi Narayan Sahoo" userId="252162f17d144fb1" providerId="LiveId" clId="{71707B8A-3462-4471-8A9B-117EB5D16948}" dt="2019-08-05T14:03:32.267" v="41" actId="20577"/>
      <pc:docMkLst>
        <pc:docMk/>
      </pc:docMkLst>
      <pc:sldChg chg="modSp">
        <pc:chgData name="Rabi Narayan Sahoo" userId="252162f17d144fb1" providerId="LiveId" clId="{71707B8A-3462-4471-8A9B-117EB5D16948}" dt="2019-08-05T14:03:32.267" v="41" actId="20577"/>
        <pc:sldMkLst>
          <pc:docMk/>
          <pc:sldMk cId="1915961388" sldId="266"/>
        </pc:sldMkLst>
        <pc:spChg chg="mod">
          <ac:chgData name="Rabi Narayan Sahoo" userId="252162f17d144fb1" providerId="LiveId" clId="{71707B8A-3462-4471-8A9B-117EB5D16948}" dt="2019-08-05T14:03:32.267" v="41" actId="20577"/>
          <ac:spMkLst>
            <pc:docMk/>
            <pc:sldMk cId="1915961388" sldId="266"/>
            <ac:spMk id="3" creationId="{08F36FF4-7B62-4261-A481-F4B7BF36A98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6BF213-D540-4819-BFBA-EAEB5F70FB1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2C9BC21-BF52-4782-97E0-C0CC01BAFB70}">
      <dgm:prSet/>
      <dgm:spPr/>
      <dgm:t>
        <a:bodyPr/>
        <a:lstStyle/>
        <a:p>
          <a:r>
            <a:rPr lang="en-US" dirty="0"/>
            <a:t>The heap (binary) data structure is an array object that we can viewed as a nearly complete binary tree.</a:t>
          </a:r>
        </a:p>
      </dgm:t>
    </dgm:pt>
    <dgm:pt modelId="{51F53F19-10A7-4FF4-A182-DE9B5D505877}" type="parTrans" cxnId="{9425F43D-7653-4096-B09F-2B9966306794}">
      <dgm:prSet/>
      <dgm:spPr/>
      <dgm:t>
        <a:bodyPr/>
        <a:lstStyle/>
        <a:p>
          <a:endParaRPr lang="en-US"/>
        </a:p>
      </dgm:t>
    </dgm:pt>
    <dgm:pt modelId="{4FF7B280-224C-422B-BF3F-0ABB8FF1C981}" type="sibTrans" cxnId="{9425F43D-7653-4096-B09F-2B9966306794}">
      <dgm:prSet/>
      <dgm:spPr/>
      <dgm:t>
        <a:bodyPr/>
        <a:lstStyle/>
        <a:p>
          <a:endParaRPr lang="en-US"/>
        </a:p>
      </dgm:t>
    </dgm:pt>
    <dgm:pt modelId="{7A0F0D84-EF6A-4085-AD6F-76AF944677D3}">
      <dgm:prSet/>
      <dgm:spPr/>
      <dgm:t>
        <a:bodyPr/>
        <a:lstStyle/>
        <a:p>
          <a:r>
            <a:rPr lang="en-US" dirty="0"/>
            <a:t>Or we can also say a heap is a special tree based data structure which is essentially an almost complete binary tree.</a:t>
          </a:r>
        </a:p>
      </dgm:t>
    </dgm:pt>
    <dgm:pt modelId="{8135269A-5C70-4C80-AD3C-53349566BBA1}" type="parTrans" cxnId="{424C087C-233D-4916-99B2-48A403050176}">
      <dgm:prSet/>
      <dgm:spPr/>
      <dgm:t>
        <a:bodyPr/>
        <a:lstStyle/>
        <a:p>
          <a:endParaRPr lang="en-US"/>
        </a:p>
      </dgm:t>
    </dgm:pt>
    <dgm:pt modelId="{EF7FDE24-DD5C-4817-A92A-E52D3A2FF110}" type="sibTrans" cxnId="{424C087C-233D-4916-99B2-48A403050176}">
      <dgm:prSet/>
      <dgm:spPr/>
      <dgm:t>
        <a:bodyPr/>
        <a:lstStyle/>
        <a:p>
          <a:endParaRPr lang="en-US"/>
        </a:p>
      </dgm:t>
    </dgm:pt>
    <dgm:pt modelId="{EE216671-5B2C-4298-960E-2BF5A9078C37}">
      <dgm:prSet/>
      <dgm:spPr/>
      <dgm:t>
        <a:bodyPr/>
        <a:lstStyle/>
        <a:p>
          <a:r>
            <a:rPr lang="en-US" dirty="0"/>
            <a:t>When heap is represented as a tree the root of the tree is the first </a:t>
          </a:r>
          <a:r>
            <a:rPr lang="en-US" dirty="0" err="1"/>
            <a:t>elment</a:t>
          </a:r>
          <a:r>
            <a:rPr lang="en-US" dirty="0"/>
            <a:t> of the array . Each element at index '</a:t>
          </a:r>
          <a:r>
            <a:rPr lang="en-US" dirty="0" err="1"/>
            <a:t>i</a:t>
          </a:r>
          <a:r>
            <a:rPr lang="en-US" dirty="0"/>
            <a:t>' satisfies the below properties</a:t>
          </a:r>
        </a:p>
      </dgm:t>
    </dgm:pt>
    <dgm:pt modelId="{2A16F99D-B2A2-4631-882A-91609D559CF5}" type="parTrans" cxnId="{86A2282E-8830-4F79-99A8-498B583782C1}">
      <dgm:prSet/>
      <dgm:spPr/>
      <dgm:t>
        <a:bodyPr/>
        <a:lstStyle/>
        <a:p>
          <a:endParaRPr lang="en-US"/>
        </a:p>
      </dgm:t>
    </dgm:pt>
    <dgm:pt modelId="{ABB01307-C61D-4688-B2A5-48D7EF7EEEC6}" type="sibTrans" cxnId="{86A2282E-8830-4F79-99A8-498B583782C1}">
      <dgm:prSet/>
      <dgm:spPr/>
      <dgm:t>
        <a:bodyPr/>
        <a:lstStyle/>
        <a:p>
          <a:endParaRPr lang="en-US"/>
        </a:p>
      </dgm:t>
    </dgm:pt>
    <dgm:pt modelId="{4E3271FA-7D66-46CE-9DA5-3BE3C42698F0}">
      <dgm:prSet/>
      <dgm:spPr/>
      <dgm:t>
        <a:bodyPr/>
        <a:lstStyle/>
        <a:p>
          <a:r>
            <a:rPr lang="en-US" b="1"/>
            <a:t>Parrent(i) = i/2    Left_Child(i) = 2*i      Right_Child(i) = 2*i + 1</a:t>
          </a:r>
          <a:endParaRPr lang="en-US"/>
        </a:p>
      </dgm:t>
    </dgm:pt>
    <dgm:pt modelId="{241DBEC0-012D-43E9-B46F-F50CB88EDDFB}" type="parTrans" cxnId="{1485BA22-B242-4A9C-AD94-BC5984595E91}">
      <dgm:prSet/>
      <dgm:spPr/>
      <dgm:t>
        <a:bodyPr/>
        <a:lstStyle/>
        <a:p>
          <a:endParaRPr lang="en-US"/>
        </a:p>
      </dgm:t>
    </dgm:pt>
    <dgm:pt modelId="{56665200-EB70-4A31-ADFF-884BD0623039}" type="sibTrans" cxnId="{1485BA22-B242-4A9C-AD94-BC5984595E91}">
      <dgm:prSet/>
      <dgm:spPr/>
      <dgm:t>
        <a:bodyPr/>
        <a:lstStyle/>
        <a:p>
          <a:endParaRPr lang="en-US"/>
        </a:p>
      </dgm:t>
    </dgm:pt>
    <dgm:pt modelId="{CF113712-589A-4548-A45B-004338FD7FEE}">
      <dgm:prSet/>
      <dgm:spPr/>
      <dgm:t>
        <a:bodyPr/>
        <a:lstStyle/>
        <a:p>
          <a:r>
            <a:rPr lang="en-US" b="1" dirty="0"/>
            <a:t>Lets consider the these array </a:t>
          </a:r>
          <a:r>
            <a:rPr lang="en-US" b="1" dirty="0" err="1"/>
            <a:t>elments</a:t>
          </a:r>
          <a:r>
            <a:rPr lang="en-US" b="1" dirty="0"/>
            <a:t> starting from index 0 to 9 so total 10 entries. 20, 18, 16, 15,12,9,7, 6, 5, 1.</a:t>
          </a:r>
          <a:endParaRPr lang="en-US" dirty="0"/>
        </a:p>
      </dgm:t>
    </dgm:pt>
    <dgm:pt modelId="{752F3FE8-3F72-4AFF-8191-47D606D5E639}" type="parTrans" cxnId="{2E57AB11-3178-4012-B93A-B5114FBB648D}">
      <dgm:prSet/>
      <dgm:spPr/>
      <dgm:t>
        <a:bodyPr/>
        <a:lstStyle/>
        <a:p>
          <a:endParaRPr lang="en-US"/>
        </a:p>
      </dgm:t>
    </dgm:pt>
    <dgm:pt modelId="{F4F3E091-1860-4DBE-968F-B96BE7C11A1C}" type="sibTrans" cxnId="{2E57AB11-3178-4012-B93A-B5114FBB648D}">
      <dgm:prSet/>
      <dgm:spPr/>
      <dgm:t>
        <a:bodyPr/>
        <a:lstStyle/>
        <a:p>
          <a:endParaRPr lang="en-US"/>
        </a:p>
      </dgm:t>
    </dgm:pt>
    <dgm:pt modelId="{CCEF2E2B-97BA-40D7-A1F1-5A3E2388EF51}" type="pres">
      <dgm:prSet presAssocID="{246BF213-D540-4819-BFBA-EAEB5F70FB1D}" presName="linear" presStyleCnt="0">
        <dgm:presLayoutVars>
          <dgm:animLvl val="lvl"/>
          <dgm:resizeHandles val="exact"/>
        </dgm:presLayoutVars>
      </dgm:prSet>
      <dgm:spPr/>
    </dgm:pt>
    <dgm:pt modelId="{E4C144E5-2368-4F2A-A61B-533CDC446183}" type="pres">
      <dgm:prSet presAssocID="{F2C9BC21-BF52-4782-97E0-C0CC01BAFB70}" presName="parentText" presStyleLbl="node1" presStyleIdx="0" presStyleCnt="5">
        <dgm:presLayoutVars>
          <dgm:chMax val="0"/>
          <dgm:bulletEnabled val="1"/>
        </dgm:presLayoutVars>
      </dgm:prSet>
      <dgm:spPr/>
    </dgm:pt>
    <dgm:pt modelId="{9144F1B3-036A-434E-B1CD-E0144CDAA536}" type="pres">
      <dgm:prSet presAssocID="{4FF7B280-224C-422B-BF3F-0ABB8FF1C981}" presName="spacer" presStyleCnt="0"/>
      <dgm:spPr/>
    </dgm:pt>
    <dgm:pt modelId="{3FDAF7CA-9AEE-4F40-AD84-73BD49A8FB8D}" type="pres">
      <dgm:prSet presAssocID="{7A0F0D84-EF6A-4085-AD6F-76AF944677D3}" presName="parentText" presStyleLbl="node1" presStyleIdx="1" presStyleCnt="5">
        <dgm:presLayoutVars>
          <dgm:chMax val="0"/>
          <dgm:bulletEnabled val="1"/>
        </dgm:presLayoutVars>
      </dgm:prSet>
      <dgm:spPr/>
    </dgm:pt>
    <dgm:pt modelId="{CB3930D0-0B86-4335-93F4-75911D1A9C7C}" type="pres">
      <dgm:prSet presAssocID="{EF7FDE24-DD5C-4817-A92A-E52D3A2FF110}" presName="spacer" presStyleCnt="0"/>
      <dgm:spPr/>
    </dgm:pt>
    <dgm:pt modelId="{5D8D1877-F4DF-43AF-B2AD-F123AF96C7FD}" type="pres">
      <dgm:prSet presAssocID="{EE216671-5B2C-4298-960E-2BF5A9078C37}" presName="parentText" presStyleLbl="node1" presStyleIdx="2" presStyleCnt="5">
        <dgm:presLayoutVars>
          <dgm:chMax val="0"/>
          <dgm:bulletEnabled val="1"/>
        </dgm:presLayoutVars>
      </dgm:prSet>
      <dgm:spPr/>
    </dgm:pt>
    <dgm:pt modelId="{1245356E-EBF5-4AE3-8DCD-6F298E540ADB}" type="pres">
      <dgm:prSet presAssocID="{ABB01307-C61D-4688-B2A5-48D7EF7EEEC6}" presName="spacer" presStyleCnt="0"/>
      <dgm:spPr/>
    </dgm:pt>
    <dgm:pt modelId="{8C71601C-26C4-4DA8-ADDD-734E9D212A48}" type="pres">
      <dgm:prSet presAssocID="{4E3271FA-7D66-46CE-9DA5-3BE3C42698F0}" presName="parentText" presStyleLbl="node1" presStyleIdx="3" presStyleCnt="5">
        <dgm:presLayoutVars>
          <dgm:chMax val="0"/>
          <dgm:bulletEnabled val="1"/>
        </dgm:presLayoutVars>
      </dgm:prSet>
      <dgm:spPr/>
    </dgm:pt>
    <dgm:pt modelId="{E0802ED6-01D0-44B8-9247-1E89926F9625}" type="pres">
      <dgm:prSet presAssocID="{56665200-EB70-4A31-ADFF-884BD0623039}" presName="spacer" presStyleCnt="0"/>
      <dgm:spPr/>
    </dgm:pt>
    <dgm:pt modelId="{08B12FDF-4CC3-4053-B390-1E31469A6810}" type="pres">
      <dgm:prSet presAssocID="{CF113712-589A-4548-A45B-004338FD7FEE}" presName="parentText" presStyleLbl="node1" presStyleIdx="4" presStyleCnt="5">
        <dgm:presLayoutVars>
          <dgm:chMax val="0"/>
          <dgm:bulletEnabled val="1"/>
        </dgm:presLayoutVars>
      </dgm:prSet>
      <dgm:spPr/>
    </dgm:pt>
  </dgm:ptLst>
  <dgm:cxnLst>
    <dgm:cxn modelId="{2E57AB11-3178-4012-B93A-B5114FBB648D}" srcId="{246BF213-D540-4819-BFBA-EAEB5F70FB1D}" destId="{CF113712-589A-4548-A45B-004338FD7FEE}" srcOrd="4" destOrd="0" parTransId="{752F3FE8-3F72-4AFF-8191-47D606D5E639}" sibTransId="{F4F3E091-1860-4DBE-968F-B96BE7C11A1C}"/>
    <dgm:cxn modelId="{4809B019-C466-4F39-8EC2-4AE1F0B05B97}" type="presOf" srcId="{246BF213-D540-4819-BFBA-EAEB5F70FB1D}" destId="{CCEF2E2B-97BA-40D7-A1F1-5A3E2388EF51}" srcOrd="0" destOrd="0" presId="urn:microsoft.com/office/officeart/2005/8/layout/vList2"/>
    <dgm:cxn modelId="{1485BA22-B242-4A9C-AD94-BC5984595E91}" srcId="{246BF213-D540-4819-BFBA-EAEB5F70FB1D}" destId="{4E3271FA-7D66-46CE-9DA5-3BE3C42698F0}" srcOrd="3" destOrd="0" parTransId="{241DBEC0-012D-43E9-B46F-F50CB88EDDFB}" sibTransId="{56665200-EB70-4A31-ADFF-884BD0623039}"/>
    <dgm:cxn modelId="{830C042B-CE2E-4233-9606-9ECEC5DD1D13}" type="presOf" srcId="{F2C9BC21-BF52-4782-97E0-C0CC01BAFB70}" destId="{E4C144E5-2368-4F2A-A61B-533CDC446183}" srcOrd="0" destOrd="0" presId="urn:microsoft.com/office/officeart/2005/8/layout/vList2"/>
    <dgm:cxn modelId="{86A2282E-8830-4F79-99A8-498B583782C1}" srcId="{246BF213-D540-4819-BFBA-EAEB5F70FB1D}" destId="{EE216671-5B2C-4298-960E-2BF5A9078C37}" srcOrd="2" destOrd="0" parTransId="{2A16F99D-B2A2-4631-882A-91609D559CF5}" sibTransId="{ABB01307-C61D-4688-B2A5-48D7EF7EEEC6}"/>
    <dgm:cxn modelId="{9425F43D-7653-4096-B09F-2B9966306794}" srcId="{246BF213-D540-4819-BFBA-EAEB5F70FB1D}" destId="{F2C9BC21-BF52-4782-97E0-C0CC01BAFB70}" srcOrd="0" destOrd="0" parTransId="{51F53F19-10A7-4FF4-A182-DE9B5D505877}" sibTransId="{4FF7B280-224C-422B-BF3F-0ABB8FF1C981}"/>
    <dgm:cxn modelId="{D26E323E-1AD9-4633-84BF-6F877C63870C}" type="presOf" srcId="{7A0F0D84-EF6A-4085-AD6F-76AF944677D3}" destId="{3FDAF7CA-9AEE-4F40-AD84-73BD49A8FB8D}" srcOrd="0" destOrd="0" presId="urn:microsoft.com/office/officeart/2005/8/layout/vList2"/>
    <dgm:cxn modelId="{802EEC45-2BEA-4AA6-BB11-BBC55F55CA09}" type="presOf" srcId="{CF113712-589A-4548-A45B-004338FD7FEE}" destId="{08B12FDF-4CC3-4053-B390-1E31469A6810}" srcOrd="0" destOrd="0" presId="urn:microsoft.com/office/officeart/2005/8/layout/vList2"/>
    <dgm:cxn modelId="{BFAF694A-0700-441D-8F7F-B2E7895E94C4}" type="presOf" srcId="{EE216671-5B2C-4298-960E-2BF5A9078C37}" destId="{5D8D1877-F4DF-43AF-B2AD-F123AF96C7FD}" srcOrd="0" destOrd="0" presId="urn:microsoft.com/office/officeart/2005/8/layout/vList2"/>
    <dgm:cxn modelId="{424C087C-233D-4916-99B2-48A403050176}" srcId="{246BF213-D540-4819-BFBA-EAEB5F70FB1D}" destId="{7A0F0D84-EF6A-4085-AD6F-76AF944677D3}" srcOrd="1" destOrd="0" parTransId="{8135269A-5C70-4C80-AD3C-53349566BBA1}" sibTransId="{EF7FDE24-DD5C-4817-A92A-E52D3A2FF110}"/>
    <dgm:cxn modelId="{7EBEA8F0-113E-4368-A7FD-42F574614642}" type="presOf" srcId="{4E3271FA-7D66-46CE-9DA5-3BE3C42698F0}" destId="{8C71601C-26C4-4DA8-ADDD-734E9D212A48}" srcOrd="0" destOrd="0" presId="urn:microsoft.com/office/officeart/2005/8/layout/vList2"/>
    <dgm:cxn modelId="{C93AE1D0-355A-4673-A680-3EC6902F7850}" type="presParOf" srcId="{CCEF2E2B-97BA-40D7-A1F1-5A3E2388EF51}" destId="{E4C144E5-2368-4F2A-A61B-533CDC446183}" srcOrd="0" destOrd="0" presId="urn:microsoft.com/office/officeart/2005/8/layout/vList2"/>
    <dgm:cxn modelId="{FDAC91B8-5B96-4376-964B-E52E5CBAE063}" type="presParOf" srcId="{CCEF2E2B-97BA-40D7-A1F1-5A3E2388EF51}" destId="{9144F1B3-036A-434E-B1CD-E0144CDAA536}" srcOrd="1" destOrd="0" presId="urn:microsoft.com/office/officeart/2005/8/layout/vList2"/>
    <dgm:cxn modelId="{F20EC000-EA95-4008-888D-E041685484CB}" type="presParOf" srcId="{CCEF2E2B-97BA-40D7-A1F1-5A3E2388EF51}" destId="{3FDAF7CA-9AEE-4F40-AD84-73BD49A8FB8D}" srcOrd="2" destOrd="0" presId="urn:microsoft.com/office/officeart/2005/8/layout/vList2"/>
    <dgm:cxn modelId="{1D056FFF-691B-466B-BA3F-B5B1B781E822}" type="presParOf" srcId="{CCEF2E2B-97BA-40D7-A1F1-5A3E2388EF51}" destId="{CB3930D0-0B86-4335-93F4-75911D1A9C7C}" srcOrd="3" destOrd="0" presId="urn:microsoft.com/office/officeart/2005/8/layout/vList2"/>
    <dgm:cxn modelId="{7415DE4A-C0A1-4FF0-84D8-184D6D8B16F5}" type="presParOf" srcId="{CCEF2E2B-97BA-40D7-A1F1-5A3E2388EF51}" destId="{5D8D1877-F4DF-43AF-B2AD-F123AF96C7FD}" srcOrd="4" destOrd="0" presId="urn:microsoft.com/office/officeart/2005/8/layout/vList2"/>
    <dgm:cxn modelId="{01CD5316-D0B3-472F-BCE1-34D6E8DC30AC}" type="presParOf" srcId="{CCEF2E2B-97BA-40D7-A1F1-5A3E2388EF51}" destId="{1245356E-EBF5-4AE3-8DCD-6F298E540ADB}" srcOrd="5" destOrd="0" presId="urn:microsoft.com/office/officeart/2005/8/layout/vList2"/>
    <dgm:cxn modelId="{649D94AC-21D0-495C-8280-1C1ADF60BBB7}" type="presParOf" srcId="{CCEF2E2B-97BA-40D7-A1F1-5A3E2388EF51}" destId="{8C71601C-26C4-4DA8-ADDD-734E9D212A48}" srcOrd="6" destOrd="0" presId="urn:microsoft.com/office/officeart/2005/8/layout/vList2"/>
    <dgm:cxn modelId="{65ABCCCE-4A8D-4A71-92EF-1B3D4C9B3797}" type="presParOf" srcId="{CCEF2E2B-97BA-40D7-A1F1-5A3E2388EF51}" destId="{E0802ED6-01D0-44B8-9247-1E89926F9625}" srcOrd="7" destOrd="0" presId="urn:microsoft.com/office/officeart/2005/8/layout/vList2"/>
    <dgm:cxn modelId="{C84B8A40-D9F6-45C8-8FEB-EC6CD333F379}" type="presParOf" srcId="{CCEF2E2B-97BA-40D7-A1F1-5A3E2388EF51}" destId="{08B12FDF-4CC3-4053-B390-1E31469A681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7F525-BE95-4D70-8168-C6999599345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93C8571-4768-4F3B-8EEF-98B70B0ADE9E}">
      <dgm:prSet/>
      <dgm:spPr/>
      <dgm:t>
        <a:bodyPr/>
        <a:lstStyle/>
        <a:p>
          <a:r>
            <a:rPr lang="en-US"/>
            <a:t>As heap is a form of binary tree the height of a node in a heap is the longest downward path from the node to a leaf.</a:t>
          </a:r>
        </a:p>
      </dgm:t>
    </dgm:pt>
    <dgm:pt modelId="{09E96B2E-1B70-45E5-B576-8EA90E35D977}" type="parTrans" cxnId="{1E0089BD-6DA0-4843-AEC0-B4D49D5B94CF}">
      <dgm:prSet/>
      <dgm:spPr/>
      <dgm:t>
        <a:bodyPr/>
        <a:lstStyle/>
        <a:p>
          <a:endParaRPr lang="en-US"/>
        </a:p>
      </dgm:t>
    </dgm:pt>
    <dgm:pt modelId="{BEADBE8D-A241-439C-A8D3-CB62ADDB9BDF}" type="sibTrans" cxnId="{1E0089BD-6DA0-4843-AEC0-B4D49D5B94CF}">
      <dgm:prSet/>
      <dgm:spPr/>
      <dgm:t>
        <a:bodyPr/>
        <a:lstStyle/>
        <a:p>
          <a:endParaRPr lang="en-US"/>
        </a:p>
      </dgm:t>
    </dgm:pt>
    <dgm:pt modelId="{D3B82AC2-9A5A-426A-BFC4-5EB306E69E74}">
      <dgm:prSet/>
      <dgm:spPr/>
      <dgm:t>
        <a:bodyPr/>
        <a:lstStyle/>
        <a:p>
          <a:r>
            <a:rPr lang="en-US"/>
            <a:t>Height of the heap can be defined as the height of the root. As Heap is almost a complete binary tree its height is </a:t>
          </a:r>
          <a:r>
            <a:rPr lang="en-US" b="1"/>
            <a:t>theta log n</a:t>
          </a:r>
          <a:r>
            <a:rPr lang="en-US"/>
            <a:t>.</a:t>
          </a:r>
        </a:p>
      </dgm:t>
    </dgm:pt>
    <dgm:pt modelId="{C5C32466-815E-4C1F-B8BF-C32A36137812}" type="parTrans" cxnId="{A2D79FEF-27BE-4E35-A142-55DCC90D9ED0}">
      <dgm:prSet/>
      <dgm:spPr/>
      <dgm:t>
        <a:bodyPr/>
        <a:lstStyle/>
        <a:p>
          <a:endParaRPr lang="en-US"/>
        </a:p>
      </dgm:t>
    </dgm:pt>
    <dgm:pt modelId="{A5048887-0753-454E-B93D-9D379EE1DA14}" type="sibTrans" cxnId="{A2D79FEF-27BE-4E35-A142-55DCC90D9ED0}">
      <dgm:prSet/>
      <dgm:spPr/>
      <dgm:t>
        <a:bodyPr/>
        <a:lstStyle/>
        <a:p>
          <a:endParaRPr lang="en-US"/>
        </a:p>
      </dgm:t>
    </dgm:pt>
    <dgm:pt modelId="{8A8675DC-47B5-4EFC-857F-7225DEE4284E}">
      <dgm:prSet/>
      <dgm:spPr/>
      <dgm:t>
        <a:bodyPr/>
        <a:lstStyle/>
        <a:p>
          <a:r>
            <a:rPr lang="en-US"/>
            <a:t>The </a:t>
          </a:r>
          <a:r>
            <a:rPr lang="en-US" b="1">
              <a:solidFill>
                <a:srgbClr val="C00000"/>
              </a:solidFill>
            </a:rPr>
            <a:t>basic operation</a:t>
          </a:r>
          <a:r>
            <a:rPr lang="en-US"/>
            <a:t> on the heap runs in a time at most roportional to the </a:t>
          </a:r>
          <a:r>
            <a:rPr lang="en-US" b="1">
              <a:solidFill>
                <a:srgbClr val="C00000"/>
              </a:solidFill>
            </a:rPr>
            <a:t>height of the tree and thus takes O(logn).</a:t>
          </a:r>
        </a:p>
      </dgm:t>
    </dgm:pt>
    <dgm:pt modelId="{514E0497-5FAD-4D61-B974-B5FF1E254BBC}" type="parTrans" cxnId="{501671DF-80BA-4DF7-9C77-815827FEF72E}">
      <dgm:prSet/>
      <dgm:spPr/>
      <dgm:t>
        <a:bodyPr/>
        <a:lstStyle/>
        <a:p>
          <a:endParaRPr lang="en-US"/>
        </a:p>
      </dgm:t>
    </dgm:pt>
    <dgm:pt modelId="{CA1F6F6B-D191-4D46-938B-E8A381AAAD93}" type="sibTrans" cxnId="{501671DF-80BA-4DF7-9C77-815827FEF72E}">
      <dgm:prSet/>
      <dgm:spPr/>
      <dgm:t>
        <a:bodyPr/>
        <a:lstStyle/>
        <a:p>
          <a:endParaRPr lang="en-US"/>
        </a:p>
      </dgm:t>
    </dgm:pt>
    <dgm:pt modelId="{E9E910FA-E5AD-491C-88C4-73112B6C3C4B}">
      <dgm:prSet/>
      <dgm:spPr/>
      <dgm:t>
        <a:bodyPr/>
        <a:lstStyle/>
        <a:p>
          <a:r>
            <a:rPr lang="en-US"/>
            <a:t>For heapsort algorithm, we use max-heaps and for priority queue min-heap is used.</a:t>
          </a:r>
        </a:p>
      </dgm:t>
    </dgm:pt>
    <dgm:pt modelId="{36E7BD06-65FE-4A09-8B98-99D95E150645}" type="parTrans" cxnId="{D0F20865-9D68-4832-8DDB-50A7CE2EC2D1}">
      <dgm:prSet/>
      <dgm:spPr/>
      <dgm:t>
        <a:bodyPr/>
        <a:lstStyle/>
        <a:p>
          <a:endParaRPr lang="en-US"/>
        </a:p>
      </dgm:t>
    </dgm:pt>
    <dgm:pt modelId="{92B603E2-6627-4CB8-9A33-7D36ABA7FAFD}" type="sibTrans" cxnId="{D0F20865-9D68-4832-8DDB-50A7CE2EC2D1}">
      <dgm:prSet/>
      <dgm:spPr/>
      <dgm:t>
        <a:bodyPr/>
        <a:lstStyle/>
        <a:p>
          <a:endParaRPr lang="en-US"/>
        </a:p>
      </dgm:t>
    </dgm:pt>
    <dgm:pt modelId="{CFD38BDA-55EC-41F5-A44E-DA11BD46BAC6}" type="pres">
      <dgm:prSet presAssocID="{E377F525-BE95-4D70-8168-C6999599345E}" presName="linear" presStyleCnt="0">
        <dgm:presLayoutVars>
          <dgm:animLvl val="lvl"/>
          <dgm:resizeHandles val="exact"/>
        </dgm:presLayoutVars>
      </dgm:prSet>
      <dgm:spPr/>
    </dgm:pt>
    <dgm:pt modelId="{F2A4C58E-BD24-4613-B6A8-14C0CDFA1460}" type="pres">
      <dgm:prSet presAssocID="{193C8571-4768-4F3B-8EEF-98B70B0ADE9E}" presName="parentText" presStyleLbl="node1" presStyleIdx="0" presStyleCnt="4">
        <dgm:presLayoutVars>
          <dgm:chMax val="0"/>
          <dgm:bulletEnabled val="1"/>
        </dgm:presLayoutVars>
      </dgm:prSet>
      <dgm:spPr/>
    </dgm:pt>
    <dgm:pt modelId="{6C75F5A0-8367-4C5A-820A-CCC88E34C2CF}" type="pres">
      <dgm:prSet presAssocID="{BEADBE8D-A241-439C-A8D3-CB62ADDB9BDF}" presName="spacer" presStyleCnt="0"/>
      <dgm:spPr/>
    </dgm:pt>
    <dgm:pt modelId="{AE8F4C46-3956-4A6A-9EA6-7B6376D4DF38}" type="pres">
      <dgm:prSet presAssocID="{D3B82AC2-9A5A-426A-BFC4-5EB306E69E74}" presName="parentText" presStyleLbl="node1" presStyleIdx="1" presStyleCnt="4">
        <dgm:presLayoutVars>
          <dgm:chMax val="0"/>
          <dgm:bulletEnabled val="1"/>
        </dgm:presLayoutVars>
      </dgm:prSet>
      <dgm:spPr/>
    </dgm:pt>
    <dgm:pt modelId="{9F27779C-CF88-4C24-A62F-C68549CD88E4}" type="pres">
      <dgm:prSet presAssocID="{A5048887-0753-454E-B93D-9D379EE1DA14}" presName="spacer" presStyleCnt="0"/>
      <dgm:spPr/>
    </dgm:pt>
    <dgm:pt modelId="{0780BA08-1FF2-4828-9CAD-4FB3B7CE51C8}" type="pres">
      <dgm:prSet presAssocID="{8A8675DC-47B5-4EFC-857F-7225DEE4284E}" presName="parentText" presStyleLbl="node1" presStyleIdx="2" presStyleCnt="4">
        <dgm:presLayoutVars>
          <dgm:chMax val="0"/>
          <dgm:bulletEnabled val="1"/>
        </dgm:presLayoutVars>
      </dgm:prSet>
      <dgm:spPr/>
    </dgm:pt>
    <dgm:pt modelId="{FF4E5FB5-C14D-40A8-903F-778D1BE21D2E}" type="pres">
      <dgm:prSet presAssocID="{CA1F6F6B-D191-4D46-938B-E8A381AAAD93}" presName="spacer" presStyleCnt="0"/>
      <dgm:spPr/>
    </dgm:pt>
    <dgm:pt modelId="{BF492935-37B9-4AC8-97D3-5C63C1E9F93C}" type="pres">
      <dgm:prSet presAssocID="{E9E910FA-E5AD-491C-88C4-73112B6C3C4B}" presName="parentText" presStyleLbl="node1" presStyleIdx="3" presStyleCnt="4">
        <dgm:presLayoutVars>
          <dgm:chMax val="0"/>
          <dgm:bulletEnabled val="1"/>
        </dgm:presLayoutVars>
      </dgm:prSet>
      <dgm:spPr/>
    </dgm:pt>
  </dgm:ptLst>
  <dgm:cxnLst>
    <dgm:cxn modelId="{D0F20865-9D68-4832-8DDB-50A7CE2EC2D1}" srcId="{E377F525-BE95-4D70-8168-C6999599345E}" destId="{E9E910FA-E5AD-491C-88C4-73112B6C3C4B}" srcOrd="3" destOrd="0" parTransId="{36E7BD06-65FE-4A09-8B98-99D95E150645}" sibTransId="{92B603E2-6627-4CB8-9A33-7D36ABA7FAFD}"/>
    <dgm:cxn modelId="{8BFADE4B-C95C-4963-A13F-C8014736A587}" type="presOf" srcId="{D3B82AC2-9A5A-426A-BFC4-5EB306E69E74}" destId="{AE8F4C46-3956-4A6A-9EA6-7B6376D4DF38}" srcOrd="0" destOrd="0" presId="urn:microsoft.com/office/officeart/2005/8/layout/vList2"/>
    <dgm:cxn modelId="{B911644F-2F76-4591-A8FB-A8F0CFD9FB21}" type="presOf" srcId="{E377F525-BE95-4D70-8168-C6999599345E}" destId="{CFD38BDA-55EC-41F5-A44E-DA11BD46BAC6}" srcOrd="0" destOrd="0" presId="urn:microsoft.com/office/officeart/2005/8/layout/vList2"/>
    <dgm:cxn modelId="{E8ACCA88-BE49-4A45-97A1-2E763BB1D87A}" type="presOf" srcId="{8A8675DC-47B5-4EFC-857F-7225DEE4284E}" destId="{0780BA08-1FF2-4828-9CAD-4FB3B7CE51C8}" srcOrd="0" destOrd="0" presId="urn:microsoft.com/office/officeart/2005/8/layout/vList2"/>
    <dgm:cxn modelId="{72B2BD9B-F7F1-480D-AC79-248E0F120E26}" type="presOf" srcId="{E9E910FA-E5AD-491C-88C4-73112B6C3C4B}" destId="{BF492935-37B9-4AC8-97D3-5C63C1E9F93C}" srcOrd="0" destOrd="0" presId="urn:microsoft.com/office/officeart/2005/8/layout/vList2"/>
    <dgm:cxn modelId="{1E0089BD-6DA0-4843-AEC0-B4D49D5B94CF}" srcId="{E377F525-BE95-4D70-8168-C6999599345E}" destId="{193C8571-4768-4F3B-8EEF-98B70B0ADE9E}" srcOrd="0" destOrd="0" parTransId="{09E96B2E-1B70-45E5-B576-8EA90E35D977}" sibTransId="{BEADBE8D-A241-439C-A8D3-CB62ADDB9BDF}"/>
    <dgm:cxn modelId="{A59BF7CB-202F-4CB7-B95F-A909537E697C}" type="presOf" srcId="{193C8571-4768-4F3B-8EEF-98B70B0ADE9E}" destId="{F2A4C58E-BD24-4613-B6A8-14C0CDFA1460}" srcOrd="0" destOrd="0" presId="urn:microsoft.com/office/officeart/2005/8/layout/vList2"/>
    <dgm:cxn modelId="{501671DF-80BA-4DF7-9C77-815827FEF72E}" srcId="{E377F525-BE95-4D70-8168-C6999599345E}" destId="{8A8675DC-47B5-4EFC-857F-7225DEE4284E}" srcOrd="2" destOrd="0" parTransId="{514E0497-5FAD-4D61-B974-B5FF1E254BBC}" sibTransId="{CA1F6F6B-D191-4D46-938B-E8A381AAAD93}"/>
    <dgm:cxn modelId="{A2D79FEF-27BE-4E35-A142-55DCC90D9ED0}" srcId="{E377F525-BE95-4D70-8168-C6999599345E}" destId="{D3B82AC2-9A5A-426A-BFC4-5EB306E69E74}" srcOrd="1" destOrd="0" parTransId="{C5C32466-815E-4C1F-B8BF-C32A36137812}" sibTransId="{A5048887-0753-454E-B93D-9D379EE1DA14}"/>
    <dgm:cxn modelId="{F8ED890F-F246-49D6-9E56-DB03AF39DDB0}" type="presParOf" srcId="{CFD38BDA-55EC-41F5-A44E-DA11BD46BAC6}" destId="{F2A4C58E-BD24-4613-B6A8-14C0CDFA1460}" srcOrd="0" destOrd="0" presId="urn:microsoft.com/office/officeart/2005/8/layout/vList2"/>
    <dgm:cxn modelId="{DBD030D0-B90E-441E-A18E-D9ADE744F242}" type="presParOf" srcId="{CFD38BDA-55EC-41F5-A44E-DA11BD46BAC6}" destId="{6C75F5A0-8367-4C5A-820A-CCC88E34C2CF}" srcOrd="1" destOrd="0" presId="urn:microsoft.com/office/officeart/2005/8/layout/vList2"/>
    <dgm:cxn modelId="{16F993FE-EE67-4BE7-B4B9-7E88E1387D99}" type="presParOf" srcId="{CFD38BDA-55EC-41F5-A44E-DA11BD46BAC6}" destId="{AE8F4C46-3956-4A6A-9EA6-7B6376D4DF38}" srcOrd="2" destOrd="0" presId="urn:microsoft.com/office/officeart/2005/8/layout/vList2"/>
    <dgm:cxn modelId="{85CA6760-51F3-44A5-B9F9-6D308333E300}" type="presParOf" srcId="{CFD38BDA-55EC-41F5-A44E-DA11BD46BAC6}" destId="{9F27779C-CF88-4C24-A62F-C68549CD88E4}" srcOrd="3" destOrd="0" presId="urn:microsoft.com/office/officeart/2005/8/layout/vList2"/>
    <dgm:cxn modelId="{A9AAC66D-D806-4C62-B20A-0AD29699E1C5}" type="presParOf" srcId="{CFD38BDA-55EC-41F5-A44E-DA11BD46BAC6}" destId="{0780BA08-1FF2-4828-9CAD-4FB3B7CE51C8}" srcOrd="4" destOrd="0" presId="urn:microsoft.com/office/officeart/2005/8/layout/vList2"/>
    <dgm:cxn modelId="{A280C32B-9DC1-40AA-8AA6-933E90396A19}" type="presParOf" srcId="{CFD38BDA-55EC-41F5-A44E-DA11BD46BAC6}" destId="{FF4E5FB5-C14D-40A8-903F-778D1BE21D2E}" srcOrd="5" destOrd="0" presId="urn:microsoft.com/office/officeart/2005/8/layout/vList2"/>
    <dgm:cxn modelId="{A909795E-6518-4EAE-AE00-ED0970BF07FC}" type="presParOf" srcId="{CFD38BDA-55EC-41F5-A44E-DA11BD46BAC6}" destId="{BF492935-37B9-4AC8-97D3-5C63C1E9F93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144E5-2368-4F2A-A61B-533CDC446183}">
      <dsp:nvSpPr>
        <dsp:cNvPr id="0" name=""/>
        <dsp:cNvSpPr/>
      </dsp:nvSpPr>
      <dsp:spPr>
        <a:xfrm>
          <a:off x="0" y="65959"/>
          <a:ext cx="5990135" cy="984555"/>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heap (binary) data structure is an array object that we can viewed as a nearly complete binary tree.</a:t>
          </a:r>
        </a:p>
      </dsp:txBody>
      <dsp:txXfrm>
        <a:off x="48062" y="114021"/>
        <a:ext cx="5894011" cy="888431"/>
      </dsp:txXfrm>
    </dsp:sp>
    <dsp:sp modelId="{3FDAF7CA-9AEE-4F40-AD84-73BD49A8FB8D}">
      <dsp:nvSpPr>
        <dsp:cNvPr id="0" name=""/>
        <dsp:cNvSpPr/>
      </dsp:nvSpPr>
      <dsp:spPr>
        <a:xfrm>
          <a:off x="0" y="1102354"/>
          <a:ext cx="5990135" cy="984555"/>
        </a:xfrm>
        <a:prstGeom prst="roundRect">
          <a:avLst/>
        </a:prstGeom>
        <a:solidFill>
          <a:schemeClr val="accent5">
            <a:hueOff val="-4767289"/>
            <a:satOff val="1257"/>
            <a:lumOff val="63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Or we can also say a heap is a special tree based data structure which is essentially an almost complete binary tree.</a:t>
          </a:r>
        </a:p>
      </dsp:txBody>
      <dsp:txXfrm>
        <a:off x="48062" y="1150416"/>
        <a:ext cx="5894011" cy="888431"/>
      </dsp:txXfrm>
    </dsp:sp>
    <dsp:sp modelId="{5D8D1877-F4DF-43AF-B2AD-F123AF96C7FD}">
      <dsp:nvSpPr>
        <dsp:cNvPr id="0" name=""/>
        <dsp:cNvSpPr/>
      </dsp:nvSpPr>
      <dsp:spPr>
        <a:xfrm>
          <a:off x="0" y="2138749"/>
          <a:ext cx="5990135" cy="984555"/>
        </a:xfrm>
        <a:prstGeom prst="roundRect">
          <a:avLst/>
        </a:prstGeom>
        <a:solidFill>
          <a:schemeClr val="accent5">
            <a:hueOff val="-9534578"/>
            <a:satOff val="2515"/>
            <a:lumOff val="127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When heap is represented as a tree the root of the tree is the first </a:t>
          </a:r>
          <a:r>
            <a:rPr lang="en-US" sz="1800" kern="1200" dirty="0" err="1"/>
            <a:t>elment</a:t>
          </a:r>
          <a:r>
            <a:rPr lang="en-US" sz="1800" kern="1200" dirty="0"/>
            <a:t> of the array . Each element at index '</a:t>
          </a:r>
          <a:r>
            <a:rPr lang="en-US" sz="1800" kern="1200" dirty="0" err="1"/>
            <a:t>i</a:t>
          </a:r>
          <a:r>
            <a:rPr lang="en-US" sz="1800" kern="1200" dirty="0"/>
            <a:t>' satisfies the below properties</a:t>
          </a:r>
        </a:p>
      </dsp:txBody>
      <dsp:txXfrm>
        <a:off x="48062" y="2186811"/>
        <a:ext cx="5894011" cy="888431"/>
      </dsp:txXfrm>
    </dsp:sp>
    <dsp:sp modelId="{8C71601C-26C4-4DA8-ADDD-734E9D212A48}">
      <dsp:nvSpPr>
        <dsp:cNvPr id="0" name=""/>
        <dsp:cNvSpPr/>
      </dsp:nvSpPr>
      <dsp:spPr>
        <a:xfrm>
          <a:off x="0" y="3175144"/>
          <a:ext cx="5990135" cy="984555"/>
        </a:xfrm>
        <a:prstGeom prst="roundRect">
          <a:avLst/>
        </a:prstGeom>
        <a:solidFill>
          <a:schemeClr val="accent5">
            <a:hueOff val="-14301867"/>
            <a:satOff val="3772"/>
            <a:lumOff val="1912"/>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Parrent(i) = i/2    Left_Child(i) = 2*i      Right_Child(i) = 2*i + 1</a:t>
          </a:r>
          <a:endParaRPr lang="en-US" sz="1800" kern="1200"/>
        </a:p>
      </dsp:txBody>
      <dsp:txXfrm>
        <a:off x="48062" y="3223206"/>
        <a:ext cx="5894011" cy="888431"/>
      </dsp:txXfrm>
    </dsp:sp>
    <dsp:sp modelId="{08B12FDF-4CC3-4053-B390-1E31469A6810}">
      <dsp:nvSpPr>
        <dsp:cNvPr id="0" name=""/>
        <dsp:cNvSpPr/>
      </dsp:nvSpPr>
      <dsp:spPr>
        <a:xfrm>
          <a:off x="0" y="4211539"/>
          <a:ext cx="5990135" cy="984555"/>
        </a:xfrm>
        <a:prstGeom prst="roundRect">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Lets consider the these array </a:t>
          </a:r>
          <a:r>
            <a:rPr lang="en-US" sz="1800" b="1" kern="1200" dirty="0" err="1"/>
            <a:t>elments</a:t>
          </a:r>
          <a:r>
            <a:rPr lang="en-US" sz="1800" b="1" kern="1200" dirty="0"/>
            <a:t> starting from index 0 to 9 so total 10 entries. 20, 18, 16, 15,12,9,7, 6, 5, 1.</a:t>
          </a:r>
          <a:endParaRPr lang="en-US" sz="1800" kern="1200" dirty="0"/>
        </a:p>
      </dsp:txBody>
      <dsp:txXfrm>
        <a:off x="48062" y="4259601"/>
        <a:ext cx="5894011" cy="8884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A4C58E-BD24-4613-B6A8-14C0CDFA1460}">
      <dsp:nvSpPr>
        <dsp:cNvPr id="0" name=""/>
        <dsp:cNvSpPr/>
      </dsp:nvSpPr>
      <dsp:spPr>
        <a:xfrm>
          <a:off x="0" y="230727"/>
          <a:ext cx="5990135" cy="1154789"/>
        </a:xfrm>
        <a:prstGeom prst="round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As heap is a form of binary tree the height of a node in a heap is the longest downward path from the node to a leaf.</a:t>
          </a:r>
        </a:p>
      </dsp:txBody>
      <dsp:txXfrm>
        <a:off x="56372" y="287099"/>
        <a:ext cx="5877391" cy="1042045"/>
      </dsp:txXfrm>
    </dsp:sp>
    <dsp:sp modelId="{AE8F4C46-3956-4A6A-9EA6-7B6376D4DF38}">
      <dsp:nvSpPr>
        <dsp:cNvPr id="0" name=""/>
        <dsp:cNvSpPr/>
      </dsp:nvSpPr>
      <dsp:spPr>
        <a:xfrm>
          <a:off x="0" y="1445997"/>
          <a:ext cx="5990135" cy="1154789"/>
        </a:xfrm>
        <a:prstGeom prst="roundRect">
          <a:avLst/>
        </a:prstGeom>
        <a:solidFill>
          <a:schemeClr val="accent2">
            <a:hueOff val="-2474889"/>
            <a:satOff val="807"/>
            <a:lumOff val="-71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Height of the heap can be defined as the height of the root. As Heap is almost a complete binary tree its height is </a:t>
          </a:r>
          <a:r>
            <a:rPr lang="en-US" sz="2100" b="1" kern="1200"/>
            <a:t>theta log n</a:t>
          </a:r>
          <a:r>
            <a:rPr lang="en-US" sz="2100" kern="1200"/>
            <a:t>.</a:t>
          </a:r>
        </a:p>
      </dsp:txBody>
      <dsp:txXfrm>
        <a:off x="56372" y="1502369"/>
        <a:ext cx="5877391" cy="1042045"/>
      </dsp:txXfrm>
    </dsp:sp>
    <dsp:sp modelId="{0780BA08-1FF2-4828-9CAD-4FB3B7CE51C8}">
      <dsp:nvSpPr>
        <dsp:cNvPr id="0" name=""/>
        <dsp:cNvSpPr/>
      </dsp:nvSpPr>
      <dsp:spPr>
        <a:xfrm>
          <a:off x="0" y="2661267"/>
          <a:ext cx="5990135" cy="1154789"/>
        </a:xfrm>
        <a:prstGeom prst="roundRect">
          <a:avLst/>
        </a:prstGeom>
        <a:solidFill>
          <a:schemeClr val="accent2">
            <a:hueOff val="-4949778"/>
            <a:satOff val="1615"/>
            <a:lumOff val="-1438"/>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a:t>
          </a:r>
          <a:r>
            <a:rPr lang="en-US" sz="2100" b="1" kern="1200">
              <a:solidFill>
                <a:srgbClr val="C00000"/>
              </a:solidFill>
            </a:rPr>
            <a:t>basic operation</a:t>
          </a:r>
          <a:r>
            <a:rPr lang="en-US" sz="2100" kern="1200"/>
            <a:t> on the heap runs in a time at most roportional to the </a:t>
          </a:r>
          <a:r>
            <a:rPr lang="en-US" sz="2100" b="1" kern="1200">
              <a:solidFill>
                <a:srgbClr val="C00000"/>
              </a:solidFill>
            </a:rPr>
            <a:t>height of the tree and thus takes O(logn).</a:t>
          </a:r>
        </a:p>
      </dsp:txBody>
      <dsp:txXfrm>
        <a:off x="56372" y="2717639"/>
        <a:ext cx="5877391" cy="1042045"/>
      </dsp:txXfrm>
    </dsp:sp>
    <dsp:sp modelId="{BF492935-37B9-4AC8-97D3-5C63C1E9F93C}">
      <dsp:nvSpPr>
        <dsp:cNvPr id="0" name=""/>
        <dsp:cNvSpPr/>
      </dsp:nvSpPr>
      <dsp:spPr>
        <a:xfrm>
          <a:off x="0" y="3876537"/>
          <a:ext cx="5990135" cy="1154789"/>
        </a:xfrm>
        <a:prstGeom prst="roundRect">
          <a:avLst/>
        </a:prstGeom>
        <a:solidFill>
          <a:schemeClr val="accent2">
            <a:hueOff val="-7424668"/>
            <a:satOff val="2422"/>
            <a:lumOff val="-215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For heapsort algorithm, we use max-heaps and for priority queue min-heap is used.</a:t>
          </a:r>
        </a:p>
      </dsp:txBody>
      <dsp:txXfrm>
        <a:off x="56372" y="3932909"/>
        <a:ext cx="5877391" cy="10420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A0C0817-A112-4847-8014-A94B7D2A4EA3}" type="datetime1">
              <a:rPr lang="en-US" smtClean="0"/>
              <a:t>8/5/2019</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4B7E4EF-A1BD-40F4-AB7B-04F084DD991D}"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24512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34F40B7-36AB-4376-BE14-EF7004D79BB9}" type="datetime1">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93965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87CAB8-DCAE-46A5-AADA-B3FAD11A54E0}" type="datetime1">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697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332B432-ACDA-4023-A761-2BAB76577B62}" type="datetime1">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71294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61133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9186D26-FA5F-4637-B602-B7C2DC34CFD4}" type="datetime1">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638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8/5/2019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8481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8/5/2019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29512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4341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63621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8/5/2019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75027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6FA2B21-3FCD-4721-B95C-427943F61125}" type="datetime1">
              <a:rPr lang="en-US" smtClean="0"/>
              <a:t>8/5/2019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1022736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68BFAB-BB5C-4AAF-A55F-E19F9240CADD}"/>
              </a:ext>
            </a:extLst>
          </p:cNvPr>
          <p:cNvPicPr>
            <a:picLocks noChangeAspect="1"/>
          </p:cNvPicPr>
          <p:nvPr/>
        </p:nvPicPr>
        <p:blipFill rotWithShape="1">
          <a:blip r:embed="rId2"/>
          <a:srcRect l="30693" r="3885" b="7"/>
          <a:stretch/>
        </p:blipFill>
        <p:spPr>
          <a:xfrm>
            <a:off x="20" y="10"/>
            <a:ext cx="6756848" cy="6857990"/>
          </a:xfrm>
          <a:prstGeom prst="rect">
            <a:avLst/>
          </a:prstGeom>
        </p:spPr>
      </p:pic>
      <p:sp>
        <p:nvSpPr>
          <p:cNvPr id="2" name="Title 1"/>
          <p:cNvSpPr>
            <a:spLocks noGrp="1"/>
          </p:cNvSpPr>
          <p:nvPr>
            <p:ph type="ctrTitle"/>
          </p:nvPr>
        </p:nvSpPr>
        <p:spPr>
          <a:xfrm>
            <a:off x="7957225" y="1559768"/>
            <a:ext cx="2978281" cy="3135379"/>
          </a:xfrm>
        </p:spPr>
        <p:txBody>
          <a:bodyPr>
            <a:normAutofit/>
          </a:bodyPr>
          <a:lstStyle/>
          <a:p>
            <a:r>
              <a:rPr lang="en-US" sz="4800"/>
              <a:t>HEAP</a:t>
            </a:r>
          </a:p>
        </p:txBody>
      </p:sp>
      <p:sp>
        <p:nvSpPr>
          <p:cNvPr id="3" name="Subtitle 2"/>
          <p:cNvSpPr>
            <a:spLocks noGrp="1"/>
          </p:cNvSpPr>
          <p:nvPr>
            <p:ph type="subTitle" idx="1"/>
          </p:nvPr>
        </p:nvSpPr>
        <p:spPr>
          <a:xfrm>
            <a:off x="7957225" y="4746686"/>
            <a:ext cx="2978282" cy="992223"/>
          </a:xfrm>
        </p:spPr>
        <p:txBody>
          <a:bodyPr>
            <a:normAutofit/>
          </a:bodyPr>
          <a:lstStyle/>
          <a:p>
            <a:endParaRPr lang="en-US" sz="140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FF208-8D42-41B1-84B9-30E27EDABACC}"/>
              </a:ext>
            </a:extLst>
          </p:cNvPr>
          <p:cNvSpPr>
            <a:spLocks noGrp="1"/>
          </p:cNvSpPr>
          <p:nvPr>
            <p:ph type="title"/>
          </p:nvPr>
        </p:nvSpPr>
        <p:spPr/>
        <p:txBody>
          <a:bodyPr/>
          <a:lstStyle/>
          <a:p>
            <a:r>
              <a:rPr lang="en-US"/>
              <a:t>Pseducode to Build Max Heap</a:t>
            </a:r>
          </a:p>
        </p:txBody>
      </p:sp>
      <p:sp>
        <p:nvSpPr>
          <p:cNvPr id="3" name="Content Placeholder 2">
            <a:extLst>
              <a:ext uri="{FF2B5EF4-FFF2-40B4-BE49-F238E27FC236}">
                <a16:creationId xmlns:a16="http://schemas.microsoft.com/office/drawing/2014/main" id="{8DACF7BF-B005-4CAB-97DD-FD1BA42C49AC}"/>
              </a:ext>
            </a:extLst>
          </p:cNvPr>
          <p:cNvSpPr>
            <a:spLocks noGrp="1"/>
          </p:cNvSpPr>
          <p:nvPr>
            <p:ph idx="1"/>
          </p:nvPr>
        </p:nvSpPr>
        <p:spPr/>
        <p:txBody>
          <a:bodyPr vert="horz" lIns="91440" tIns="45720" rIns="91440" bIns="45720" rtlCol="0" anchor="t">
            <a:normAutofit/>
          </a:bodyPr>
          <a:lstStyle/>
          <a:p>
            <a:r>
              <a:rPr lang="en-US"/>
              <a:t>Build-Max-Heap(A) /* Here A is the array */</a:t>
            </a:r>
          </a:p>
          <a:p>
            <a:r>
              <a:rPr lang="en-US"/>
              <a:t>      1- A.heap-size = A.length</a:t>
            </a:r>
            <a:endParaRPr lang="en-US" dirty="0"/>
          </a:p>
          <a:p>
            <a:r>
              <a:rPr lang="en-US"/>
              <a:t>      2-for I = (A.length -1)/1 downto 0</a:t>
            </a:r>
            <a:endParaRPr lang="en-US" dirty="0"/>
          </a:p>
          <a:p>
            <a:r>
              <a:rPr lang="en-US"/>
              <a:t>      3-     Max-Heapify(A, I);</a:t>
            </a:r>
            <a:endParaRPr lang="en-US" dirty="0"/>
          </a:p>
        </p:txBody>
      </p:sp>
    </p:spTree>
    <p:extLst>
      <p:ext uri="{BB962C8B-B14F-4D97-AF65-F5344CB8AC3E}">
        <p14:creationId xmlns:p14="http://schemas.microsoft.com/office/powerpoint/2010/main" val="4014118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90499-9FAA-4041-A2E8-B4E969538D2F}"/>
              </a:ext>
            </a:extLst>
          </p:cNvPr>
          <p:cNvSpPr>
            <a:spLocks noGrp="1"/>
          </p:cNvSpPr>
          <p:nvPr>
            <p:ph type="title"/>
          </p:nvPr>
        </p:nvSpPr>
        <p:spPr/>
        <p:txBody>
          <a:bodyPr/>
          <a:lstStyle/>
          <a:p>
            <a:r>
              <a:rPr lang="en-US" dirty="0"/>
              <a:t>Heap Sort</a:t>
            </a:r>
          </a:p>
        </p:txBody>
      </p:sp>
      <p:sp>
        <p:nvSpPr>
          <p:cNvPr id="3" name="Content Placeholder 2">
            <a:extLst>
              <a:ext uri="{FF2B5EF4-FFF2-40B4-BE49-F238E27FC236}">
                <a16:creationId xmlns:a16="http://schemas.microsoft.com/office/drawing/2014/main" id="{08F36FF4-7B62-4261-A481-F4B7BF36A98A}"/>
              </a:ext>
            </a:extLst>
          </p:cNvPr>
          <p:cNvSpPr>
            <a:spLocks noGrp="1"/>
          </p:cNvSpPr>
          <p:nvPr>
            <p:ph idx="1"/>
          </p:nvPr>
        </p:nvSpPr>
        <p:spPr/>
        <p:txBody>
          <a:bodyPr vert="horz" lIns="91440" tIns="45720" rIns="91440" bIns="45720" rtlCol="0" anchor="t">
            <a:normAutofit/>
          </a:bodyPr>
          <a:lstStyle/>
          <a:p>
            <a:pPr algn="just"/>
            <a:r>
              <a:rPr lang="en-US" dirty="0"/>
              <a:t>Heap sort starts with building a max heap from the given array of elements. Once the max heap is build element at index 1 (if indexing is 1...n) or 0 (in indexing 0...n-1) is the maximum element</a:t>
            </a:r>
          </a:p>
          <a:p>
            <a:pPr algn="just"/>
            <a:r>
              <a:rPr lang="en-US" dirty="0"/>
              <a:t>Then this maximum element can be moved to its correct position by swapping the elements between A[1]&lt;-----&gt;A[n] or A[0]&lt;-----&gt;A[n-1]. After the swap we have to decrease the heap size and then run the max </a:t>
            </a:r>
            <a:r>
              <a:rPr lang="en-US" dirty="0" err="1"/>
              <a:t>heapify</a:t>
            </a:r>
            <a:r>
              <a:rPr lang="en-US" dirty="0"/>
              <a:t> algorithm so that max heap property can be preserved.</a:t>
            </a:r>
          </a:p>
          <a:p>
            <a:pPr algn="just"/>
            <a:r>
              <a:rPr lang="en-US" dirty="0"/>
              <a:t>Once we swap the element, we will reduce the heap size by 1 and then preserve the max heap property at index 0 (</a:t>
            </a:r>
            <a:r>
              <a:rPr lang="en-US" dirty="0" err="1"/>
              <a:t>max_heapify</a:t>
            </a:r>
            <a:r>
              <a:rPr lang="en-US" dirty="0"/>
              <a:t>(heap, 0).</a:t>
            </a:r>
          </a:p>
          <a:p>
            <a:pPr algn="just"/>
            <a:r>
              <a:rPr lang="en-US" dirty="0"/>
              <a:t>Repeat the above two steps from heap size </a:t>
            </a:r>
            <a:r>
              <a:rPr lang="en-US"/>
              <a:t>n to 2.</a:t>
            </a:r>
            <a:endParaRPr lang="en-US" dirty="0"/>
          </a:p>
        </p:txBody>
      </p:sp>
    </p:spTree>
    <p:extLst>
      <p:ext uri="{BB962C8B-B14F-4D97-AF65-F5344CB8AC3E}">
        <p14:creationId xmlns:p14="http://schemas.microsoft.com/office/powerpoint/2010/main" val="1915961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E8F24-E457-40B3-A1DB-FC7F24543D28}"/>
              </a:ext>
            </a:extLst>
          </p:cNvPr>
          <p:cNvSpPr>
            <a:spLocks noGrp="1"/>
          </p:cNvSpPr>
          <p:nvPr>
            <p:ph type="title"/>
          </p:nvPr>
        </p:nvSpPr>
        <p:spPr/>
        <p:txBody>
          <a:bodyPr/>
          <a:lstStyle/>
          <a:p>
            <a:r>
              <a:rPr lang="en-IN" dirty="0"/>
              <a:t>Priority Queue Using Heap….</a:t>
            </a:r>
          </a:p>
        </p:txBody>
      </p:sp>
      <p:sp>
        <p:nvSpPr>
          <p:cNvPr id="3" name="Content Placeholder 2">
            <a:extLst>
              <a:ext uri="{FF2B5EF4-FFF2-40B4-BE49-F238E27FC236}">
                <a16:creationId xmlns:a16="http://schemas.microsoft.com/office/drawing/2014/main" id="{F165C9D8-CC84-469C-9A1F-E9DA9D542FA0}"/>
              </a:ext>
            </a:extLst>
          </p:cNvPr>
          <p:cNvSpPr>
            <a:spLocks noGrp="1"/>
          </p:cNvSpPr>
          <p:nvPr>
            <p:ph idx="1"/>
          </p:nvPr>
        </p:nvSpPr>
        <p:spPr/>
        <p:txBody>
          <a:bodyPr/>
          <a:lstStyle/>
          <a:p>
            <a:pPr algn="just"/>
            <a:r>
              <a:rPr lang="en-IN" dirty="0"/>
              <a:t>Priority queue is a data structure for maintaining a set of S elements, where each element has a priority value called key. </a:t>
            </a:r>
          </a:p>
          <a:p>
            <a:pPr algn="just"/>
            <a:r>
              <a:rPr lang="en-IN" dirty="0"/>
              <a:t>We can have two type of priority queue Min priority queue and max priority queue. </a:t>
            </a:r>
          </a:p>
          <a:p>
            <a:pPr algn="just"/>
            <a:r>
              <a:rPr lang="en-IN" dirty="0"/>
              <a:t>A max priority queue supports the below operations</a:t>
            </a:r>
          </a:p>
          <a:p>
            <a:pPr algn="just"/>
            <a:r>
              <a:rPr lang="en-IN" dirty="0"/>
              <a:t>Insert(</a:t>
            </a:r>
            <a:r>
              <a:rPr lang="en-IN" dirty="0" err="1"/>
              <a:t>Q,e</a:t>
            </a:r>
            <a:r>
              <a:rPr lang="en-IN" dirty="0"/>
              <a:t>), Maximum(Q)- Returns the element of Q with the largest key.</a:t>
            </a:r>
          </a:p>
          <a:p>
            <a:pPr algn="just"/>
            <a:r>
              <a:rPr lang="en-IN" dirty="0"/>
              <a:t>Extract-Max(Q) removes and returns the element of Q with the largest key.</a:t>
            </a:r>
          </a:p>
          <a:p>
            <a:pPr algn="just"/>
            <a:r>
              <a:rPr lang="en-IN" dirty="0"/>
              <a:t>Increase-Key(Q, e, k)- increase the value of element ‘e’ to new value k, which assume to be at least as large as current value.</a:t>
            </a:r>
          </a:p>
          <a:p>
            <a:pPr algn="just"/>
            <a:r>
              <a:rPr lang="en-IN" dirty="0"/>
              <a:t>Similarly the min priority queue will have Insert, Minimum, Extract-Min and Decrease-Key operations.</a:t>
            </a:r>
          </a:p>
        </p:txBody>
      </p:sp>
    </p:spTree>
    <p:extLst>
      <p:ext uri="{BB962C8B-B14F-4D97-AF65-F5344CB8AC3E}">
        <p14:creationId xmlns:p14="http://schemas.microsoft.com/office/powerpoint/2010/main" val="1344773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1B86-DE4D-458B-963A-90412AF46D0B}"/>
              </a:ext>
            </a:extLst>
          </p:cNvPr>
          <p:cNvSpPr>
            <a:spLocks noGrp="1"/>
          </p:cNvSpPr>
          <p:nvPr>
            <p:ph type="title"/>
          </p:nvPr>
        </p:nvSpPr>
        <p:spPr/>
        <p:txBody>
          <a:bodyPr/>
          <a:lstStyle/>
          <a:p>
            <a:r>
              <a:rPr lang="en-IN" dirty="0"/>
              <a:t>Heap-Maximum and Extract Max</a:t>
            </a:r>
          </a:p>
        </p:txBody>
      </p:sp>
      <p:sp>
        <p:nvSpPr>
          <p:cNvPr id="3" name="Content Placeholder 2">
            <a:extLst>
              <a:ext uri="{FF2B5EF4-FFF2-40B4-BE49-F238E27FC236}">
                <a16:creationId xmlns:a16="http://schemas.microsoft.com/office/drawing/2014/main" id="{62837AD4-6709-4DCA-B34C-335A686DB032}"/>
              </a:ext>
            </a:extLst>
          </p:cNvPr>
          <p:cNvSpPr>
            <a:spLocks noGrp="1"/>
          </p:cNvSpPr>
          <p:nvPr>
            <p:ph sz="half" idx="1"/>
          </p:nvPr>
        </p:nvSpPr>
        <p:spPr/>
        <p:txBody>
          <a:bodyPr/>
          <a:lstStyle/>
          <a:p>
            <a:pPr algn="just"/>
            <a:r>
              <a:rPr lang="en-IN" dirty="0"/>
              <a:t>Heap-Maximum or Heap-Minimum operations take O(1).</a:t>
            </a:r>
          </a:p>
          <a:p>
            <a:pPr algn="just"/>
            <a:r>
              <a:rPr lang="en-IN" dirty="0"/>
              <a:t>Heap-Extract-Max or Heap-Extract-Min will take a time of O(</a:t>
            </a:r>
            <a:r>
              <a:rPr lang="en-IN" dirty="0" err="1"/>
              <a:t>lgN</a:t>
            </a:r>
            <a:r>
              <a:rPr lang="en-IN" dirty="0"/>
              <a:t>). Because these operations need to restore the heap property after removing the max or min element which is at the index 1/0. After removing it has to move the element at Heap-Size or Heap-Size -1 location to 1/0</a:t>
            </a:r>
            <a:r>
              <a:rPr lang="en-IN" baseline="30000" dirty="0"/>
              <a:t>th</a:t>
            </a:r>
            <a:r>
              <a:rPr lang="en-IN" dirty="0"/>
              <a:t> location. Then it will call the max-</a:t>
            </a:r>
            <a:r>
              <a:rPr lang="en-IN" dirty="0" err="1"/>
              <a:t>heapify</a:t>
            </a:r>
            <a:r>
              <a:rPr lang="en-IN" dirty="0"/>
              <a:t> or min-</a:t>
            </a:r>
            <a:r>
              <a:rPr lang="en-IN" dirty="0" err="1"/>
              <a:t>heapify</a:t>
            </a:r>
            <a:r>
              <a:rPr lang="en-IN" dirty="0"/>
              <a:t> that will restore the heap property in top down manner.</a:t>
            </a:r>
          </a:p>
          <a:p>
            <a:pPr algn="just"/>
            <a:endParaRPr lang="en-IN" dirty="0"/>
          </a:p>
        </p:txBody>
      </p:sp>
      <p:sp>
        <p:nvSpPr>
          <p:cNvPr id="4" name="Content Placeholder 3">
            <a:extLst>
              <a:ext uri="{FF2B5EF4-FFF2-40B4-BE49-F238E27FC236}">
                <a16:creationId xmlns:a16="http://schemas.microsoft.com/office/drawing/2014/main" id="{24E7FE7D-209A-44C1-AA17-E2F347F10705}"/>
              </a:ext>
            </a:extLst>
          </p:cNvPr>
          <p:cNvSpPr>
            <a:spLocks noGrp="1"/>
          </p:cNvSpPr>
          <p:nvPr>
            <p:ph sz="half" idx="2"/>
          </p:nvPr>
        </p:nvSpPr>
        <p:spPr/>
        <p:txBody>
          <a:bodyPr/>
          <a:lstStyle/>
          <a:p>
            <a:r>
              <a:rPr lang="en-IN" dirty="0"/>
              <a:t>Heap-Extract-Max(Q):</a:t>
            </a:r>
          </a:p>
          <a:p>
            <a:pPr marL="342900" indent="-342900">
              <a:buFont typeface="+mj-lt"/>
              <a:buAutoNum type="arabicPeriod"/>
            </a:pPr>
            <a:r>
              <a:rPr lang="en-IN" dirty="0"/>
              <a:t>If </a:t>
            </a:r>
            <a:r>
              <a:rPr lang="en-IN" dirty="0" err="1"/>
              <a:t>Q.heap</a:t>
            </a:r>
            <a:r>
              <a:rPr lang="en-IN" dirty="0"/>
              <a:t>-size &lt; 1</a:t>
            </a:r>
          </a:p>
          <a:p>
            <a:pPr marL="274320" lvl="1" indent="0">
              <a:buNone/>
            </a:pPr>
            <a:r>
              <a:rPr lang="en-IN" dirty="0"/>
              <a:t>	Error “Under flow”</a:t>
            </a:r>
          </a:p>
          <a:p>
            <a:pPr marL="342900" indent="-342900">
              <a:buFont typeface="+mj-lt"/>
              <a:buAutoNum type="arabicPeriod"/>
            </a:pPr>
            <a:r>
              <a:rPr lang="en-IN" dirty="0"/>
              <a:t>Max = Q[0]</a:t>
            </a:r>
          </a:p>
          <a:p>
            <a:pPr marL="342900" indent="-342900">
              <a:buFont typeface="+mj-lt"/>
              <a:buAutoNum type="arabicPeriod"/>
            </a:pPr>
            <a:r>
              <a:rPr lang="en-IN" dirty="0"/>
              <a:t>Q[0] = Q[</a:t>
            </a:r>
            <a:r>
              <a:rPr lang="en-IN" dirty="0" err="1"/>
              <a:t>Q.heap</a:t>
            </a:r>
            <a:r>
              <a:rPr lang="en-IN" dirty="0"/>
              <a:t>-size – 1]</a:t>
            </a:r>
          </a:p>
          <a:p>
            <a:pPr marL="342900" indent="-342900">
              <a:buFont typeface="+mj-lt"/>
              <a:buAutoNum type="arabicPeriod"/>
            </a:pPr>
            <a:r>
              <a:rPr lang="en-IN" dirty="0" err="1"/>
              <a:t>Q.heap</a:t>
            </a:r>
            <a:r>
              <a:rPr lang="en-IN" dirty="0"/>
              <a:t>-size -= 1</a:t>
            </a:r>
          </a:p>
          <a:p>
            <a:pPr marL="342900" indent="-342900">
              <a:buFont typeface="+mj-lt"/>
              <a:buAutoNum type="arabicPeriod"/>
            </a:pPr>
            <a:r>
              <a:rPr lang="en-IN" dirty="0"/>
              <a:t>Max-</a:t>
            </a:r>
            <a:r>
              <a:rPr lang="en-IN" dirty="0" err="1"/>
              <a:t>Heapify</a:t>
            </a:r>
            <a:r>
              <a:rPr lang="en-IN" dirty="0"/>
              <a:t>(Q, 1) </a:t>
            </a:r>
          </a:p>
          <a:p>
            <a:pPr marL="342900" indent="-342900">
              <a:buFont typeface="+mj-lt"/>
              <a:buAutoNum type="arabicPeriod"/>
            </a:pPr>
            <a:r>
              <a:rPr lang="en-IN" dirty="0"/>
              <a:t>Return Max</a:t>
            </a:r>
          </a:p>
        </p:txBody>
      </p:sp>
    </p:spTree>
    <p:extLst>
      <p:ext uri="{BB962C8B-B14F-4D97-AF65-F5344CB8AC3E}">
        <p14:creationId xmlns:p14="http://schemas.microsoft.com/office/powerpoint/2010/main" val="1360260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9486-78F6-405B-9AB2-4218114BF893}"/>
              </a:ext>
            </a:extLst>
          </p:cNvPr>
          <p:cNvSpPr>
            <a:spLocks noGrp="1"/>
          </p:cNvSpPr>
          <p:nvPr>
            <p:ph type="title"/>
          </p:nvPr>
        </p:nvSpPr>
        <p:spPr/>
        <p:txBody>
          <a:bodyPr/>
          <a:lstStyle/>
          <a:p>
            <a:r>
              <a:rPr lang="en-IN" dirty="0"/>
              <a:t>Increase and Decrease key.</a:t>
            </a:r>
          </a:p>
        </p:txBody>
      </p:sp>
      <p:sp>
        <p:nvSpPr>
          <p:cNvPr id="3" name="Content Placeholder 2">
            <a:extLst>
              <a:ext uri="{FF2B5EF4-FFF2-40B4-BE49-F238E27FC236}">
                <a16:creationId xmlns:a16="http://schemas.microsoft.com/office/drawing/2014/main" id="{0599FFB6-081A-4BBA-B868-A6C924D8A706}"/>
              </a:ext>
            </a:extLst>
          </p:cNvPr>
          <p:cNvSpPr>
            <a:spLocks noGrp="1"/>
          </p:cNvSpPr>
          <p:nvPr>
            <p:ph sz="half" idx="1"/>
          </p:nvPr>
        </p:nvSpPr>
        <p:spPr/>
        <p:txBody>
          <a:bodyPr>
            <a:normAutofit fontScale="62500" lnSpcReduction="20000"/>
          </a:bodyPr>
          <a:lstStyle/>
          <a:p>
            <a:pPr algn="just"/>
            <a:r>
              <a:rPr lang="en-IN" dirty="0"/>
              <a:t>Heap-Increase-Key or Heap-Decrease-Key will change the priority value / key of the element in the queue at the given index </a:t>
            </a:r>
            <a:r>
              <a:rPr lang="en-IN" dirty="0" err="1"/>
              <a:t>i</a:t>
            </a:r>
            <a:r>
              <a:rPr lang="en-IN" dirty="0"/>
              <a:t>.</a:t>
            </a:r>
          </a:p>
          <a:p>
            <a:pPr algn="just"/>
            <a:r>
              <a:rPr lang="en-IN" dirty="0"/>
              <a:t>It will do the update if the new value is greater than or less than the current value respectively for max heap and min heap.</a:t>
            </a:r>
          </a:p>
          <a:p>
            <a:pPr algn="just"/>
            <a:r>
              <a:rPr lang="en-IN" dirty="0"/>
              <a:t>After updating we need to fix the heap property from the location </a:t>
            </a:r>
            <a:r>
              <a:rPr lang="en-IN" dirty="0" err="1"/>
              <a:t>i</a:t>
            </a:r>
            <a:r>
              <a:rPr lang="en-IN" dirty="0"/>
              <a:t> to the 1/0th location. We have to compare the value at index I with its parent and repeat the procedure till the parent value is smaller/larger respectively as per min and max priority queue.</a:t>
            </a:r>
          </a:p>
          <a:p>
            <a:pPr algn="just"/>
            <a:r>
              <a:rPr lang="en-IN" dirty="0"/>
              <a:t>Both these operation takes O(</a:t>
            </a:r>
            <a:r>
              <a:rPr lang="en-IN" dirty="0" err="1"/>
              <a:t>lgn</a:t>
            </a:r>
            <a:r>
              <a:rPr lang="en-IN" dirty="0"/>
              <a:t>).</a:t>
            </a:r>
          </a:p>
        </p:txBody>
      </p:sp>
      <p:sp>
        <p:nvSpPr>
          <p:cNvPr id="4" name="Content Placeholder 3">
            <a:extLst>
              <a:ext uri="{FF2B5EF4-FFF2-40B4-BE49-F238E27FC236}">
                <a16:creationId xmlns:a16="http://schemas.microsoft.com/office/drawing/2014/main" id="{6CF209FC-D3F0-4EAC-BE6A-5074753B17AE}"/>
              </a:ext>
            </a:extLst>
          </p:cNvPr>
          <p:cNvSpPr>
            <a:spLocks noGrp="1"/>
          </p:cNvSpPr>
          <p:nvPr>
            <p:ph sz="half" idx="2"/>
          </p:nvPr>
        </p:nvSpPr>
        <p:spPr/>
        <p:txBody>
          <a:bodyPr>
            <a:normAutofit fontScale="62500" lnSpcReduction="20000"/>
          </a:bodyPr>
          <a:lstStyle/>
          <a:p>
            <a:r>
              <a:rPr lang="en-IN" dirty="0"/>
              <a:t>Heap-Increase-Key(Q, </a:t>
            </a:r>
            <a:r>
              <a:rPr lang="en-IN" dirty="0" err="1"/>
              <a:t>i</a:t>
            </a:r>
            <a:r>
              <a:rPr lang="en-IN" dirty="0"/>
              <a:t>, key)</a:t>
            </a:r>
          </a:p>
          <a:p>
            <a:pPr marL="342900" indent="-342900">
              <a:buFont typeface="+mj-lt"/>
              <a:buAutoNum type="arabicPeriod"/>
            </a:pPr>
            <a:r>
              <a:rPr lang="en-IN" dirty="0"/>
              <a:t>If key &lt; Q[</a:t>
            </a:r>
            <a:r>
              <a:rPr lang="en-IN" dirty="0" err="1"/>
              <a:t>i</a:t>
            </a:r>
            <a:r>
              <a:rPr lang="en-IN" dirty="0"/>
              <a:t>].key</a:t>
            </a:r>
          </a:p>
          <a:p>
            <a:pPr marL="0" indent="0">
              <a:buNone/>
            </a:pPr>
            <a:r>
              <a:rPr lang="en-IN" dirty="0"/>
              <a:t>	error “Invalid value”</a:t>
            </a:r>
          </a:p>
          <a:p>
            <a:pPr marL="342900" indent="-342900">
              <a:buFont typeface="+mj-lt"/>
              <a:buAutoNum type="arabicPeriod"/>
            </a:pPr>
            <a:r>
              <a:rPr lang="en-IN" dirty="0"/>
              <a:t>Q[</a:t>
            </a:r>
            <a:r>
              <a:rPr lang="en-IN" dirty="0" err="1"/>
              <a:t>i</a:t>
            </a:r>
            <a:r>
              <a:rPr lang="en-IN" dirty="0"/>
              <a:t>].key = key</a:t>
            </a:r>
          </a:p>
          <a:p>
            <a:pPr marL="342900" indent="-342900">
              <a:buFont typeface="+mj-lt"/>
              <a:buAutoNum type="arabicPeriod"/>
            </a:pPr>
            <a:r>
              <a:rPr lang="en-IN" dirty="0"/>
              <a:t>While </a:t>
            </a:r>
            <a:r>
              <a:rPr lang="en-IN" dirty="0" err="1"/>
              <a:t>i</a:t>
            </a:r>
            <a:r>
              <a:rPr lang="en-IN" dirty="0"/>
              <a:t>&gt;0 &amp;&amp; Q[</a:t>
            </a:r>
            <a:r>
              <a:rPr lang="en-IN" dirty="0" err="1"/>
              <a:t>i</a:t>
            </a:r>
            <a:r>
              <a:rPr lang="en-IN" dirty="0"/>
              <a:t>].key &gt; Q[parent(</a:t>
            </a:r>
            <a:r>
              <a:rPr lang="en-IN" dirty="0" err="1"/>
              <a:t>i</a:t>
            </a:r>
            <a:r>
              <a:rPr lang="en-IN" dirty="0"/>
              <a:t>)].key</a:t>
            </a:r>
          </a:p>
          <a:p>
            <a:pPr marL="0" indent="0">
              <a:buNone/>
            </a:pPr>
            <a:r>
              <a:rPr lang="en-IN" dirty="0"/>
              <a:t>	swap(Q[</a:t>
            </a:r>
            <a:r>
              <a:rPr lang="en-IN" dirty="0" err="1"/>
              <a:t>i</a:t>
            </a:r>
            <a:r>
              <a:rPr lang="en-IN" dirty="0"/>
              <a:t>], Q[parent(</a:t>
            </a:r>
            <a:r>
              <a:rPr lang="en-IN" dirty="0" err="1"/>
              <a:t>i</a:t>
            </a:r>
            <a:r>
              <a:rPr lang="en-IN" dirty="0"/>
              <a:t>))</a:t>
            </a:r>
          </a:p>
          <a:p>
            <a:pPr marL="0" indent="0">
              <a:buNone/>
            </a:pPr>
            <a:r>
              <a:rPr lang="en-IN" dirty="0"/>
              <a:t>	</a:t>
            </a:r>
            <a:r>
              <a:rPr lang="en-IN" dirty="0" err="1"/>
              <a:t>i</a:t>
            </a:r>
            <a:r>
              <a:rPr lang="en-IN" dirty="0"/>
              <a:t> = parent(</a:t>
            </a:r>
            <a:r>
              <a:rPr lang="en-IN" dirty="0" err="1"/>
              <a:t>i</a:t>
            </a:r>
            <a:r>
              <a:rPr lang="en-IN" dirty="0"/>
              <a:t>)</a:t>
            </a:r>
          </a:p>
          <a:p>
            <a:r>
              <a:rPr lang="en-IN" dirty="0"/>
              <a:t>Heap-Decrease-Key(Q, </a:t>
            </a:r>
            <a:r>
              <a:rPr lang="en-IN" dirty="0" err="1"/>
              <a:t>i</a:t>
            </a:r>
            <a:r>
              <a:rPr lang="en-IN" dirty="0"/>
              <a:t>, key)</a:t>
            </a:r>
          </a:p>
          <a:p>
            <a:pPr marL="342900" indent="-342900">
              <a:buFont typeface="+mj-lt"/>
              <a:buAutoNum type="arabicPeriod"/>
            </a:pPr>
            <a:r>
              <a:rPr lang="en-IN" dirty="0"/>
              <a:t>If key &gt; Q[</a:t>
            </a:r>
            <a:r>
              <a:rPr lang="en-IN" dirty="0" err="1"/>
              <a:t>i</a:t>
            </a:r>
            <a:r>
              <a:rPr lang="en-IN" dirty="0"/>
              <a:t>].key</a:t>
            </a:r>
          </a:p>
          <a:p>
            <a:pPr marL="342900" indent="-342900">
              <a:buFont typeface="+mj-lt"/>
              <a:buAutoNum type="arabicPeriod"/>
            </a:pPr>
            <a:r>
              <a:rPr lang="en-IN" dirty="0"/>
              <a:t>Q[</a:t>
            </a:r>
            <a:r>
              <a:rPr lang="en-IN" dirty="0" err="1"/>
              <a:t>i</a:t>
            </a:r>
            <a:r>
              <a:rPr lang="en-IN" dirty="0"/>
              <a:t>].key = key</a:t>
            </a:r>
          </a:p>
          <a:p>
            <a:pPr marL="342900" indent="-342900">
              <a:buFont typeface="+mj-lt"/>
              <a:buAutoNum type="arabicPeriod"/>
            </a:pPr>
            <a:r>
              <a:rPr lang="en-IN" dirty="0"/>
              <a:t>While </a:t>
            </a:r>
            <a:r>
              <a:rPr lang="en-IN" dirty="0" err="1"/>
              <a:t>i</a:t>
            </a:r>
            <a:r>
              <a:rPr lang="en-IN" dirty="0"/>
              <a:t>&gt;0 &amp;&amp; Q[</a:t>
            </a:r>
            <a:r>
              <a:rPr lang="en-IN" dirty="0" err="1"/>
              <a:t>i</a:t>
            </a:r>
            <a:r>
              <a:rPr lang="en-IN" dirty="0"/>
              <a:t>].key &lt; Q[parent(</a:t>
            </a:r>
            <a:r>
              <a:rPr lang="en-IN" dirty="0" err="1"/>
              <a:t>i</a:t>
            </a:r>
            <a:r>
              <a:rPr lang="en-IN" dirty="0"/>
              <a:t>)].key</a:t>
            </a:r>
          </a:p>
          <a:p>
            <a:pPr marL="0" indent="0">
              <a:buNone/>
            </a:pPr>
            <a:r>
              <a:rPr lang="en-IN" dirty="0"/>
              <a:t>	swap(Q[</a:t>
            </a:r>
            <a:r>
              <a:rPr lang="en-IN" dirty="0" err="1"/>
              <a:t>i</a:t>
            </a:r>
            <a:r>
              <a:rPr lang="en-IN" dirty="0"/>
              <a:t>], Q[parent(</a:t>
            </a:r>
            <a:r>
              <a:rPr lang="en-IN" dirty="0" err="1"/>
              <a:t>i</a:t>
            </a:r>
            <a:r>
              <a:rPr lang="en-IN" dirty="0"/>
              <a:t>)])</a:t>
            </a:r>
          </a:p>
          <a:p>
            <a:pPr marL="0" indent="0">
              <a:buNone/>
            </a:pPr>
            <a:r>
              <a:rPr lang="en-IN" dirty="0"/>
              <a:t>	</a:t>
            </a:r>
            <a:r>
              <a:rPr lang="en-IN" dirty="0" err="1"/>
              <a:t>i</a:t>
            </a:r>
            <a:r>
              <a:rPr lang="en-IN" dirty="0"/>
              <a:t>=parent(</a:t>
            </a:r>
            <a:r>
              <a:rPr lang="en-IN" dirty="0" err="1"/>
              <a:t>i</a:t>
            </a:r>
            <a:r>
              <a:rPr lang="en-IN" dirty="0"/>
              <a:t>)</a:t>
            </a:r>
          </a:p>
        </p:txBody>
      </p:sp>
    </p:spTree>
    <p:extLst>
      <p:ext uri="{BB962C8B-B14F-4D97-AF65-F5344CB8AC3E}">
        <p14:creationId xmlns:p14="http://schemas.microsoft.com/office/powerpoint/2010/main" val="196589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5025C-B7D4-496C-AD53-AC97A4A88640}"/>
              </a:ext>
            </a:extLst>
          </p:cNvPr>
          <p:cNvSpPr>
            <a:spLocks noGrp="1"/>
          </p:cNvSpPr>
          <p:nvPr>
            <p:ph type="title"/>
          </p:nvPr>
        </p:nvSpPr>
        <p:spPr/>
        <p:txBody>
          <a:bodyPr/>
          <a:lstStyle/>
          <a:p>
            <a:r>
              <a:rPr lang="en-IN" dirty="0" err="1"/>
              <a:t>Qeueu</a:t>
            </a:r>
            <a:r>
              <a:rPr lang="en-IN" dirty="0"/>
              <a:t> Insert</a:t>
            </a:r>
          </a:p>
        </p:txBody>
      </p:sp>
      <p:sp>
        <p:nvSpPr>
          <p:cNvPr id="3" name="Content Placeholder 2">
            <a:extLst>
              <a:ext uri="{FF2B5EF4-FFF2-40B4-BE49-F238E27FC236}">
                <a16:creationId xmlns:a16="http://schemas.microsoft.com/office/drawing/2014/main" id="{C70BC86B-0E79-4F78-8A0B-17F3ECCDD52D}"/>
              </a:ext>
            </a:extLst>
          </p:cNvPr>
          <p:cNvSpPr>
            <a:spLocks noGrp="1"/>
          </p:cNvSpPr>
          <p:nvPr>
            <p:ph sz="half" idx="1"/>
          </p:nvPr>
        </p:nvSpPr>
        <p:spPr/>
        <p:txBody>
          <a:bodyPr/>
          <a:lstStyle/>
          <a:p>
            <a:pPr algn="just"/>
            <a:r>
              <a:rPr lang="en-IN" dirty="0"/>
              <a:t>While inserting one element to the heap its added to the end of the key and assign the initial value to an invalid value which is actually maximum value of the key ex 65535 in case key is 2 bytes.</a:t>
            </a:r>
          </a:p>
          <a:p>
            <a:pPr algn="just"/>
            <a:r>
              <a:rPr lang="en-IN" dirty="0"/>
              <a:t>Now it can call heap increase or decrease by passing the new index (</a:t>
            </a:r>
            <a:r>
              <a:rPr lang="en-IN" dirty="0" err="1"/>
              <a:t>i</a:t>
            </a:r>
            <a:r>
              <a:rPr lang="en-IN" dirty="0"/>
              <a:t>) and the actual value as parameter. This will help to maintain the max or min heap property after insertion.</a:t>
            </a:r>
          </a:p>
          <a:p>
            <a:pPr algn="just"/>
            <a:r>
              <a:rPr lang="en-IN" dirty="0"/>
              <a:t>Another way is in the insertion routine itself implement code to preserve the heap property</a:t>
            </a:r>
          </a:p>
        </p:txBody>
      </p:sp>
      <p:sp>
        <p:nvSpPr>
          <p:cNvPr id="4" name="Content Placeholder 3">
            <a:extLst>
              <a:ext uri="{FF2B5EF4-FFF2-40B4-BE49-F238E27FC236}">
                <a16:creationId xmlns:a16="http://schemas.microsoft.com/office/drawing/2014/main" id="{8E77A203-CF57-4F77-9FC1-8F97D51E2B89}"/>
              </a:ext>
            </a:extLst>
          </p:cNvPr>
          <p:cNvSpPr>
            <a:spLocks noGrp="1"/>
          </p:cNvSpPr>
          <p:nvPr>
            <p:ph sz="half" idx="2"/>
          </p:nvPr>
        </p:nvSpPr>
        <p:spPr/>
        <p:txBody>
          <a:bodyPr/>
          <a:lstStyle/>
          <a:p>
            <a:r>
              <a:rPr lang="en-IN" dirty="0" err="1"/>
              <a:t>Heap_Insert</a:t>
            </a:r>
            <a:r>
              <a:rPr lang="en-IN" dirty="0"/>
              <a:t>(Q, key)</a:t>
            </a:r>
          </a:p>
          <a:p>
            <a:pPr marL="342900" indent="-342900">
              <a:buFont typeface="+mj-lt"/>
              <a:buAutoNum type="arabicPeriod"/>
            </a:pPr>
            <a:r>
              <a:rPr lang="en-IN" dirty="0"/>
              <a:t>Q[</a:t>
            </a:r>
            <a:r>
              <a:rPr lang="en-IN" dirty="0" err="1"/>
              <a:t>Q.heap</a:t>
            </a:r>
            <a:r>
              <a:rPr lang="en-IN" dirty="0"/>
              <a:t>-size].key = key</a:t>
            </a:r>
          </a:p>
          <a:p>
            <a:pPr marL="342900" indent="-342900">
              <a:buFont typeface="+mj-lt"/>
              <a:buAutoNum type="arabicPeriod"/>
            </a:pPr>
            <a:r>
              <a:rPr lang="en-IN" dirty="0" err="1"/>
              <a:t>i</a:t>
            </a:r>
            <a:r>
              <a:rPr lang="en-IN" dirty="0"/>
              <a:t> = </a:t>
            </a:r>
            <a:r>
              <a:rPr lang="en-IN" dirty="0" err="1"/>
              <a:t>Q.heap</a:t>
            </a:r>
            <a:r>
              <a:rPr lang="en-IN" dirty="0"/>
              <a:t>-size</a:t>
            </a:r>
          </a:p>
          <a:p>
            <a:pPr marL="342900" indent="-342900">
              <a:buFont typeface="+mj-lt"/>
              <a:buAutoNum type="arabicPeriod"/>
            </a:pPr>
            <a:r>
              <a:rPr lang="en-IN" dirty="0"/>
              <a:t>While </a:t>
            </a:r>
            <a:r>
              <a:rPr lang="en-IN" dirty="0" err="1"/>
              <a:t>i</a:t>
            </a:r>
            <a:r>
              <a:rPr lang="en-IN" dirty="0"/>
              <a:t>&gt;0 &amp;&amp; Q[</a:t>
            </a:r>
            <a:r>
              <a:rPr lang="en-IN" dirty="0" err="1"/>
              <a:t>i</a:t>
            </a:r>
            <a:r>
              <a:rPr lang="en-IN" dirty="0"/>
              <a:t>].key &gt; Q[parent(</a:t>
            </a:r>
            <a:r>
              <a:rPr lang="en-IN" dirty="0" err="1"/>
              <a:t>i</a:t>
            </a:r>
            <a:r>
              <a:rPr lang="en-IN" dirty="0"/>
              <a:t>)].key</a:t>
            </a:r>
          </a:p>
          <a:p>
            <a:pPr marL="674370" lvl="1" indent="-400050">
              <a:buFont typeface="+mj-lt"/>
              <a:buAutoNum type="romanLcPeriod"/>
            </a:pPr>
            <a:r>
              <a:rPr lang="en-IN" dirty="0"/>
              <a:t>Swap(Q[</a:t>
            </a:r>
            <a:r>
              <a:rPr lang="en-IN" dirty="0" err="1"/>
              <a:t>i</a:t>
            </a:r>
            <a:r>
              <a:rPr lang="en-IN" dirty="0"/>
              <a:t>], Q[parent(</a:t>
            </a:r>
            <a:r>
              <a:rPr lang="en-IN" dirty="0" err="1"/>
              <a:t>i</a:t>
            </a:r>
            <a:r>
              <a:rPr lang="en-IN" dirty="0"/>
              <a:t>))</a:t>
            </a:r>
          </a:p>
          <a:p>
            <a:pPr marL="674370" lvl="1" indent="-400050">
              <a:buFont typeface="+mj-lt"/>
              <a:buAutoNum type="romanLcPeriod"/>
            </a:pPr>
            <a:r>
              <a:rPr lang="en-IN" dirty="0" err="1"/>
              <a:t>i</a:t>
            </a:r>
            <a:r>
              <a:rPr lang="en-IN" dirty="0"/>
              <a:t>=parent(</a:t>
            </a:r>
            <a:r>
              <a:rPr lang="en-IN" dirty="0" err="1"/>
              <a:t>i</a:t>
            </a:r>
            <a:r>
              <a:rPr lang="en-IN" dirty="0"/>
              <a:t>)</a:t>
            </a:r>
          </a:p>
        </p:txBody>
      </p:sp>
    </p:spTree>
    <p:extLst>
      <p:ext uri="{BB962C8B-B14F-4D97-AF65-F5344CB8AC3E}">
        <p14:creationId xmlns:p14="http://schemas.microsoft.com/office/powerpoint/2010/main" val="679030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02089-3BE9-4214-AD98-0A792BD0632C}"/>
              </a:ext>
            </a:extLst>
          </p:cNvPr>
          <p:cNvSpPr>
            <a:spLocks noGrp="1"/>
          </p:cNvSpPr>
          <p:nvPr>
            <p:ph type="title"/>
          </p:nvPr>
        </p:nvSpPr>
        <p:spPr>
          <a:xfrm>
            <a:off x="566058" y="836023"/>
            <a:ext cx="2718788" cy="5183777"/>
          </a:xfrm>
        </p:spPr>
        <p:txBody>
          <a:bodyPr anchor="ctr">
            <a:normAutofit/>
          </a:bodyPr>
          <a:lstStyle/>
          <a:p>
            <a:r>
              <a:rPr lang="en-US" sz="3600">
                <a:solidFill>
                  <a:srgbClr val="FFFFFF"/>
                </a:solidFill>
              </a:rPr>
              <a:t>Basic Properties of Heap</a:t>
            </a:r>
          </a:p>
        </p:txBody>
      </p:sp>
      <p:sp>
        <p:nvSpPr>
          <p:cNvPr id="12" name="Rectangle 11">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8367E4A4-D578-4E84-B49F-C7169D12D686}"/>
              </a:ext>
            </a:extLst>
          </p:cNvPr>
          <p:cNvGraphicFramePr>
            <a:graphicFrameLocks noGrp="1"/>
          </p:cNvGraphicFramePr>
          <p:nvPr>
            <p:ph idx="1"/>
            <p:extLst>
              <p:ext uri="{D42A27DB-BD31-4B8C-83A1-F6EECF244321}">
                <p14:modId xmlns:p14="http://schemas.microsoft.com/office/powerpoint/2010/main" val="2964509149"/>
              </p:ext>
            </p:extLst>
          </p:nvPr>
        </p:nvGraphicFramePr>
        <p:xfrm>
          <a:off x="4658815" y="804672"/>
          <a:ext cx="5990136" cy="5262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8831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357A2-E02B-482C-A453-5A56BFCC0227}"/>
              </a:ext>
            </a:extLst>
          </p:cNvPr>
          <p:cNvSpPr>
            <a:spLocks noGrp="1"/>
          </p:cNvSpPr>
          <p:nvPr>
            <p:ph type="title"/>
          </p:nvPr>
        </p:nvSpPr>
        <p:spPr/>
        <p:txBody>
          <a:bodyPr/>
          <a:lstStyle/>
          <a:p>
            <a:r>
              <a:rPr lang="en-US"/>
              <a:t>Example</a:t>
            </a:r>
            <a:endParaRPr lang="en-US" dirty="0"/>
          </a:p>
        </p:txBody>
      </p:sp>
      <p:sp>
        <p:nvSpPr>
          <p:cNvPr id="4" name="Oval 3">
            <a:extLst>
              <a:ext uri="{FF2B5EF4-FFF2-40B4-BE49-F238E27FC236}">
                <a16:creationId xmlns:a16="http://schemas.microsoft.com/office/drawing/2014/main" id="{11C088C5-6DF6-4501-92E9-13F5C532DC7B}"/>
              </a:ext>
            </a:extLst>
          </p:cNvPr>
          <p:cNvSpPr/>
          <p:nvPr/>
        </p:nvSpPr>
        <p:spPr>
          <a:xfrm>
            <a:off x="4618008" y="1835988"/>
            <a:ext cx="747622" cy="704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20</a:t>
            </a:r>
          </a:p>
        </p:txBody>
      </p:sp>
      <p:sp>
        <p:nvSpPr>
          <p:cNvPr id="5" name="Oval 4">
            <a:extLst>
              <a:ext uri="{FF2B5EF4-FFF2-40B4-BE49-F238E27FC236}">
                <a16:creationId xmlns:a16="http://schemas.microsoft.com/office/drawing/2014/main" id="{1178D8E7-7F64-4CA2-911A-4220170E4CC4}"/>
              </a:ext>
            </a:extLst>
          </p:cNvPr>
          <p:cNvSpPr/>
          <p:nvPr/>
        </p:nvSpPr>
        <p:spPr>
          <a:xfrm>
            <a:off x="2921479" y="2741761"/>
            <a:ext cx="747622" cy="704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18</a:t>
            </a:r>
          </a:p>
        </p:txBody>
      </p:sp>
      <p:sp>
        <p:nvSpPr>
          <p:cNvPr id="6" name="Oval 5">
            <a:extLst>
              <a:ext uri="{FF2B5EF4-FFF2-40B4-BE49-F238E27FC236}">
                <a16:creationId xmlns:a16="http://schemas.microsoft.com/office/drawing/2014/main" id="{BFD0AC46-12C2-42DD-A43F-4FEF6DD28C81}"/>
              </a:ext>
            </a:extLst>
          </p:cNvPr>
          <p:cNvSpPr/>
          <p:nvPr/>
        </p:nvSpPr>
        <p:spPr>
          <a:xfrm>
            <a:off x="6443932" y="2741761"/>
            <a:ext cx="747622" cy="704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16</a:t>
            </a:r>
          </a:p>
        </p:txBody>
      </p:sp>
      <p:sp>
        <p:nvSpPr>
          <p:cNvPr id="7" name="Oval 6">
            <a:extLst>
              <a:ext uri="{FF2B5EF4-FFF2-40B4-BE49-F238E27FC236}">
                <a16:creationId xmlns:a16="http://schemas.microsoft.com/office/drawing/2014/main" id="{1299DBB3-3907-4CD2-A1CF-DB47092A1D67}"/>
              </a:ext>
            </a:extLst>
          </p:cNvPr>
          <p:cNvSpPr/>
          <p:nvPr/>
        </p:nvSpPr>
        <p:spPr>
          <a:xfrm>
            <a:off x="1613139" y="3877572"/>
            <a:ext cx="747622" cy="704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15</a:t>
            </a:r>
          </a:p>
        </p:txBody>
      </p:sp>
      <p:sp>
        <p:nvSpPr>
          <p:cNvPr id="8" name="Oval 7">
            <a:extLst>
              <a:ext uri="{FF2B5EF4-FFF2-40B4-BE49-F238E27FC236}">
                <a16:creationId xmlns:a16="http://schemas.microsoft.com/office/drawing/2014/main" id="{2E9EA88E-0066-491C-9634-074C4292D4B6}"/>
              </a:ext>
            </a:extLst>
          </p:cNvPr>
          <p:cNvSpPr/>
          <p:nvPr/>
        </p:nvSpPr>
        <p:spPr>
          <a:xfrm>
            <a:off x="4114800" y="3949459"/>
            <a:ext cx="747622" cy="704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a:t>
            </a:r>
          </a:p>
        </p:txBody>
      </p:sp>
      <p:sp>
        <p:nvSpPr>
          <p:cNvPr id="9" name="Oval 8">
            <a:extLst>
              <a:ext uri="{FF2B5EF4-FFF2-40B4-BE49-F238E27FC236}">
                <a16:creationId xmlns:a16="http://schemas.microsoft.com/office/drawing/2014/main" id="{47AC7BFB-9BC9-45B9-AB05-E22C27CD48BA}"/>
              </a:ext>
            </a:extLst>
          </p:cNvPr>
          <p:cNvSpPr/>
          <p:nvPr/>
        </p:nvSpPr>
        <p:spPr>
          <a:xfrm>
            <a:off x="5365629" y="3877572"/>
            <a:ext cx="747622" cy="704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9</a:t>
            </a:r>
          </a:p>
        </p:txBody>
      </p:sp>
      <p:sp>
        <p:nvSpPr>
          <p:cNvPr id="10" name="Oval 9">
            <a:extLst>
              <a:ext uri="{FF2B5EF4-FFF2-40B4-BE49-F238E27FC236}">
                <a16:creationId xmlns:a16="http://schemas.microsoft.com/office/drawing/2014/main" id="{2B8C408B-579B-469D-9FF2-070B548825BC}"/>
              </a:ext>
            </a:extLst>
          </p:cNvPr>
          <p:cNvSpPr/>
          <p:nvPr/>
        </p:nvSpPr>
        <p:spPr>
          <a:xfrm>
            <a:off x="7550988" y="3877572"/>
            <a:ext cx="747622" cy="704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a:t>
            </a:r>
          </a:p>
        </p:txBody>
      </p:sp>
      <p:sp>
        <p:nvSpPr>
          <p:cNvPr id="11" name="Oval 10">
            <a:extLst>
              <a:ext uri="{FF2B5EF4-FFF2-40B4-BE49-F238E27FC236}">
                <a16:creationId xmlns:a16="http://schemas.microsoft.com/office/drawing/2014/main" id="{2E5FB1F0-A605-493B-B781-883DF158BF41}"/>
              </a:ext>
            </a:extLst>
          </p:cNvPr>
          <p:cNvSpPr/>
          <p:nvPr/>
        </p:nvSpPr>
        <p:spPr>
          <a:xfrm>
            <a:off x="822384" y="5171534"/>
            <a:ext cx="747622" cy="704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p:txBody>
      </p:sp>
      <p:sp>
        <p:nvSpPr>
          <p:cNvPr id="12" name="Oval 11">
            <a:extLst>
              <a:ext uri="{FF2B5EF4-FFF2-40B4-BE49-F238E27FC236}">
                <a16:creationId xmlns:a16="http://schemas.microsoft.com/office/drawing/2014/main" id="{1B83454A-03A9-45A1-AC4A-855E8DE9A2C2}"/>
              </a:ext>
            </a:extLst>
          </p:cNvPr>
          <p:cNvSpPr/>
          <p:nvPr/>
        </p:nvSpPr>
        <p:spPr>
          <a:xfrm>
            <a:off x="2648309" y="5171534"/>
            <a:ext cx="747622" cy="704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13" name="Oval 12">
            <a:extLst>
              <a:ext uri="{FF2B5EF4-FFF2-40B4-BE49-F238E27FC236}">
                <a16:creationId xmlns:a16="http://schemas.microsoft.com/office/drawing/2014/main" id="{80B05657-82E1-48E0-B708-539804E626AD}"/>
              </a:ext>
            </a:extLst>
          </p:cNvPr>
          <p:cNvSpPr/>
          <p:nvPr/>
        </p:nvSpPr>
        <p:spPr>
          <a:xfrm>
            <a:off x="3669102" y="5171535"/>
            <a:ext cx="747622" cy="704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cxnSp>
        <p:nvCxnSpPr>
          <p:cNvPr id="14" name="Straight Arrow Connector 13">
            <a:extLst>
              <a:ext uri="{FF2B5EF4-FFF2-40B4-BE49-F238E27FC236}">
                <a16:creationId xmlns:a16="http://schemas.microsoft.com/office/drawing/2014/main" id="{E09EA807-B2EB-49AC-AF15-890E262B4A9E}"/>
              </a:ext>
            </a:extLst>
          </p:cNvPr>
          <p:cNvCxnSpPr/>
          <p:nvPr/>
        </p:nvCxnSpPr>
        <p:spPr>
          <a:xfrm flipV="1">
            <a:off x="3581939" y="2381429"/>
            <a:ext cx="1121433" cy="531963"/>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15" name="Straight Arrow Connector 14">
            <a:extLst>
              <a:ext uri="{FF2B5EF4-FFF2-40B4-BE49-F238E27FC236}">
                <a16:creationId xmlns:a16="http://schemas.microsoft.com/office/drawing/2014/main" id="{3999A726-4E7D-481E-B94F-93285E2D5F4B}"/>
              </a:ext>
            </a:extLst>
          </p:cNvPr>
          <p:cNvCxnSpPr>
            <a:cxnSpLocks/>
          </p:cNvCxnSpPr>
          <p:nvPr/>
        </p:nvCxnSpPr>
        <p:spPr>
          <a:xfrm>
            <a:off x="5177825" y="2467694"/>
            <a:ext cx="1308337" cy="560715"/>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16" name="Straight Arrow Connector 15">
            <a:extLst>
              <a:ext uri="{FF2B5EF4-FFF2-40B4-BE49-F238E27FC236}">
                <a16:creationId xmlns:a16="http://schemas.microsoft.com/office/drawing/2014/main" id="{15C2B842-89E3-4771-A985-D86C89F7CA20}"/>
              </a:ext>
            </a:extLst>
          </p:cNvPr>
          <p:cNvCxnSpPr>
            <a:cxnSpLocks/>
          </p:cNvCxnSpPr>
          <p:nvPr/>
        </p:nvCxnSpPr>
        <p:spPr>
          <a:xfrm flipV="1">
            <a:off x="2216089" y="3272824"/>
            <a:ext cx="848262" cy="675737"/>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17" name="Straight Arrow Connector 16">
            <a:extLst>
              <a:ext uri="{FF2B5EF4-FFF2-40B4-BE49-F238E27FC236}">
                <a16:creationId xmlns:a16="http://schemas.microsoft.com/office/drawing/2014/main" id="{EF1AC53B-081E-4EBC-9559-9D079726A446}"/>
              </a:ext>
            </a:extLst>
          </p:cNvPr>
          <p:cNvCxnSpPr>
            <a:cxnSpLocks/>
          </p:cNvCxnSpPr>
          <p:nvPr/>
        </p:nvCxnSpPr>
        <p:spPr>
          <a:xfrm>
            <a:off x="3495673" y="3402220"/>
            <a:ext cx="848262" cy="618225"/>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C6954F2E-C65D-4475-8CDF-6BC5EF6D6DE5}"/>
              </a:ext>
            </a:extLst>
          </p:cNvPr>
          <p:cNvCxnSpPr>
            <a:cxnSpLocks/>
          </p:cNvCxnSpPr>
          <p:nvPr/>
        </p:nvCxnSpPr>
        <p:spPr>
          <a:xfrm flipV="1">
            <a:off x="1252805" y="4538030"/>
            <a:ext cx="531960" cy="675737"/>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19" name="Straight Arrow Connector 18">
            <a:extLst>
              <a:ext uri="{FF2B5EF4-FFF2-40B4-BE49-F238E27FC236}">
                <a16:creationId xmlns:a16="http://schemas.microsoft.com/office/drawing/2014/main" id="{8AF450A5-54E9-4236-9BB9-11B9FF2E57C9}"/>
              </a:ext>
            </a:extLst>
          </p:cNvPr>
          <p:cNvCxnSpPr>
            <a:cxnSpLocks/>
          </p:cNvCxnSpPr>
          <p:nvPr/>
        </p:nvCxnSpPr>
        <p:spPr>
          <a:xfrm>
            <a:off x="2086692" y="4581163"/>
            <a:ext cx="848262" cy="618225"/>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20" name="Straight Arrow Connector 19">
            <a:extLst>
              <a:ext uri="{FF2B5EF4-FFF2-40B4-BE49-F238E27FC236}">
                <a16:creationId xmlns:a16="http://schemas.microsoft.com/office/drawing/2014/main" id="{FF90D2B0-BE77-4E0A-AE61-F83BAB586679}"/>
              </a:ext>
            </a:extLst>
          </p:cNvPr>
          <p:cNvCxnSpPr>
            <a:cxnSpLocks/>
          </p:cNvCxnSpPr>
          <p:nvPr/>
        </p:nvCxnSpPr>
        <p:spPr>
          <a:xfrm flipV="1">
            <a:off x="4214540" y="4667426"/>
            <a:ext cx="215659" cy="575095"/>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7A6CEA06-7ECC-44B7-88A1-D99B46C2C506}"/>
              </a:ext>
            </a:extLst>
          </p:cNvPr>
          <p:cNvCxnSpPr>
            <a:cxnSpLocks/>
          </p:cNvCxnSpPr>
          <p:nvPr/>
        </p:nvCxnSpPr>
        <p:spPr>
          <a:xfrm flipV="1">
            <a:off x="5925446" y="3445349"/>
            <a:ext cx="848263" cy="460079"/>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22" name="Straight Arrow Connector 21">
            <a:extLst>
              <a:ext uri="{FF2B5EF4-FFF2-40B4-BE49-F238E27FC236}">
                <a16:creationId xmlns:a16="http://schemas.microsoft.com/office/drawing/2014/main" id="{DE8026C9-FF5F-42A1-8E72-D6E626486B9E}"/>
              </a:ext>
            </a:extLst>
          </p:cNvPr>
          <p:cNvCxnSpPr>
            <a:cxnSpLocks/>
          </p:cNvCxnSpPr>
          <p:nvPr/>
        </p:nvCxnSpPr>
        <p:spPr>
          <a:xfrm>
            <a:off x="6773711" y="3445352"/>
            <a:ext cx="992036" cy="445694"/>
          </a:xfrm>
          <a:prstGeom prst="straightConnector1">
            <a:avLst/>
          </a:prstGeom>
        </p:spPr>
        <p:style>
          <a:lnRef idx="3">
            <a:schemeClr val="accent6"/>
          </a:lnRef>
          <a:fillRef idx="0">
            <a:schemeClr val="accent6"/>
          </a:fillRef>
          <a:effectRef idx="2">
            <a:schemeClr val="accent6"/>
          </a:effectRef>
          <a:fontRef idx="minor">
            <a:schemeClr val="tx1"/>
          </a:fontRef>
        </p:style>
      </p:cxnSp>
      <p:sp>
        <p:nvSpPr>
          <p:cNvPr id="24" name="TextBox 23">
            <a:extLst>
              <a:ext uri="{FF2B5EF4-FFF2-40B4-BE49-F238E27FC236}">
                <a16:creationId xmlns:a16="http://schemas.microsoft.com/office/drawing/2014/main" id="{030E845C-6A96-430F-962E-18DF2F4B9AC6}"/>
              </a:ext>
            </a:extLst>
          </p:cNvPr>
          <p:cNvSpPr txBox="1"/>
          <p:nvPr/>
        </p:nvSpPr>
        <p:spPr>
          <a:xfrm>
            <a:off x="4824143" y="2566897"/>
            <a:ext cx="3421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0 </a:t>
            </a:r>
          </a:p>
        </p:txBody>
      </p:sp>
      <p:sp>
        <p:nvSpPr>
          <p:cNvPr id="25" name="TextBox 24">
            <a:extLst>
              <a:ext uri="{FF2B5EF4-FFF2-40B4-BE49-F238E27FC236}">
                <a16:creationId xmlns:a16="http://schemas.microsoft.com/office/drawing/2014/main" id="{D114F73C-E0BB-4089-AADD-10F6F9447897}"/>
              </a:ext>
            </a:extLst>
          </p:cNvPr>
          <p:cNvSpPr txBox="1"/>
          <p:nvPr/>
        </p:nvSpPr>
        <p:spPr>
          <a:xfrm>
            <a:off x="3070104" y="3429538"/>
            <a:ext cx="3421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
        <p:nvSpPr>
          <p:cNvPr id="26" name="TextBox 25">
            <a:extLst>
              <a:ext uri="{FF2B5EF4-FFF2-40B4-BE49-F238E27FC236}">
                <a16:creationId xmlns:a16="http://schemas.microsoft.com/office/drawing/2014/main" id="{581DE384-4941-4529-8160-E29AE323DD4D}"/>
              </a:ext>
            </a:extLst>
          </p:cNvPr>
          <p:cNvSpPr txBox="1"/>
          <p:nvPr/>
        </p:nvSpPr>
        <p:spPr>
          <a:xfrm>
            <a:off x="6650067" y="3443916"/>
            <a:ext cx="3421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 </a:t>
            </a:r>
          </a:p>
        </p:txBody>
      </p:sp>
      <p:sp>
        <p:nvSpPr>
          <p:cNvPr id="27" name="TextBox 26">
            <a:extLst>
              <a:ext uri="{FF2B5EF4-FFF2-40B4-BE49-F238E27FC236}">
                <a16:creationId xmlns:a16="http://schemas.microsoft.com/office/drawing/2014/main" id="{F589EFDB-882A-4697-AD9C-7F146878BD9A}"/>
              </a:ext>
            </a:extLst>
          </p:cNvPr>
          <p:cNvSpPr txBox="1"/>
          <p:nvPr/>
        </p:nvSpPr>
        <p:spPr>
          <a:xfrm>
            <a:off x="1819274" y="4536594"/>
            <a:ext cx="3421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3</a:t>
            </a:r>
          </a:p>
        </p:txBody>
      </p:sp>
      <p:sp>
        <p:nvSpPr>
          <p:cNvPr id="28" name="TextBox 27">
            <a:extLst>
              <a:ext uri="{FF2B5EF4-FFF2-40B4-BE49-F238E27FC236}">
                <a16:creationId xmlns:a16="http://schemas.microsoft.com/office/drawing/2014/main" id="{CE224221-6222-45C5-9DFE-FE92C77A3491}"/>
              </a:ext>
            </a:extLst>
          </p:cNvPr>
          <p:cNvSpPr txBox="1"/>
          <p:nvPr/>
        </p:nvSpPr>
        <p:spPr>
          <a:xfrm>
            <a:off x="4493463" y="4594104"/>
            <a:ext cx="3421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4 </a:t>
            </a:r>
          </a:p>
        </p:txBody>
      </p:sp>
      <p:sp>
        <p:nvSpPr>
          <p:cNvPr id="29" name="TextBox 28">
            <a:extLst>
              <a:ext uri="{FF2B5EF4-FFF2-40B4-BE49-F238E27FC236}">
                <a16:creationId xmlns:a16="http://schemas.microsoft.com/office/drawing/2014/main" id="{9C7616F2-8D0E-4C53-BD48-485A4CF841B9}"/>
              </a:ext>
            </a:extLst>
          </p:cNvPr>
          <p:cNvSpPr txBox="1"/>
          <p:nvPr/>
        </p:nvSpPr>
        <p:spPr>
          <a:xfrm>
            <a:off x="5672406" y="4579726"/>
            <a:ext cx="3421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5 </a:t>
            </a:r>
          </a:p>
        </p:txBody>
      </p:sp>
      <p:sp>
        <p:nvSpPr>
          <p:cNvPr id="30" name="TextBox 29">
            <a:extLst>
              <a:ext uri="{FF2B5EF4-FFF2-40B4-BE49-F238E27FC236}">
                <a16:creationId xmlns:a16="http://schemas.microsoft.com/office/drawing/2014/main" id="{B4AADDC8-9626-4B9A-AF4D-9D79FE5B5FAC}"/>
              </a:ext>
            </a:extLst>
          </p:cNvPr>
          <p:cNvSpPr txBox="1"/>
          <p:nvPr/>
        </p:nvSpPr>
        <p:spPr>
          <a:xfrm>
            <a:off x="7872142" y="4637236"/>
            <a:ext cx="3421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6 </a:t>
            </a:r>
          </a:p>
        </p:txBody>
      </p:sp>
      <p:sp>
        <p:nvSpPr>
          <p:cNvPr id="31" name="TextBox 30">
            <a:extLst>
              <a:ext uri="{FF2B5EF4-FFF2-40B4-BE49-F238E27FC236}">
                <a16:creationId xmlns:a16="http://schemas.microsoft.com/office/drawing/2014/main" id="{4C787FED-C7FF-4955-AFFB-849DA29E80A6}"/>
              </a:ext>
            </a:extLst>
          </p:cNvPr>
          <p:cNvSpPr txBox="1"/>
          <p:nvPr/>
        </p:nvSpPr>
        <p:spPr>
          <a:xfrm>
            <a:off x="1028520" y="5873689"/>
            <a:ext cx="3421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7</a:t>
            </a:r>
          </a:p>
        </p:txBody>
      </p:sp>
      <p:sp>
        <p:nvSpPr>
          <p:cNvPr id="32" name="TextBox 31">
            <a:extLst>
              <a:ext uri="{FF2B5EF4-FFF2-40B4-BE49-F238E27FC236}">
                <a16:creationId xmlns:a16="http://schemas.microsoft.com/office/drawing/2014/main" id="{678CED3D-FF17-4E8F-92DC-A610B2BBF81F}"/>
              </a:ext>
            </a:extLst>
          </p:cNvPr>
          <p:cNvSpPr txBox="1"/>
          <p:nvPr/>
        </p:nvSpPr>
        <p:spPr>
          <a:xfrm>
            <a:off x="2897576" y="5873689"/>
            <a:ext cx="3421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8 </a:t>
            </a:r>
          </a:p>
        </p:txBody>
      </p:sp>
      <p:sp>
        <p:nvSpPr>
          <p:cNvPr id="33" name="TextBox 32">
            <a:extLst>
              <a:ext uri="{FF2B5EF4-FFF2-40B4-BE49-F238E27FC236}">
                <a16:creationId xmlns:a16="http://schemas.microsoft.com/office/drawing/2014/main" id="{1D42E10A-E2E6-4F3C-A10C-AC21C3411732}"/>
              </a:ext>
            </a:extLst>
          </p:cNvPr>
          <p:cNvSpPr txBox="1"/>
          <p:nvPr/>
        </p:nvSpPr>
        <p:spPr>
          <a:xfrm>
            <a:off x="3875237" y="5830557"/>
            <a:ext cx="3421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9</a:t>
            </a:r>
          </a:p>
        </p:txBody>
      </p:sp>
      <p:sp>
        <p:nvSpPr>
          <p:cNvPr id="35" name="TextBox 34">
            <a:extLst>
              <a:ext uri="{FF2B5EF4-FFF2-40B4-BE49-F238E27FC236}">
                <a16:creationId xmlns:a16="http://schemas.microsoft.com/office/drawing/2014/main" id="{2FCFC4B1-7F27-4192-83C2-72733DD35F0D}"/>
              </a:ext>
            </a:extLst>
          </p:cNvPr>
          <p:cNvSpPr txBox="1"/>
          <p:nvPr/>
        </p:nvSpPr>
        <p:spPr>
          <a:xfrm>
            <a:off x="5282421" y="5339931"/>
            <a:ext cx="550365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While implementing heap operations if we starts with index 0 then for a node at ith index left child is at index (2*</a:t>
            </a:r>
            <a:r>
              <a:rPr lang="en-US" dirty="0" err="1"/>
              <a:t>i</a:t>
            </a:r>
            <a:r>
              <a:rPr lang="en-US" dirty="0"/>
              <a:t> +1) and right child is at (2 *</a:t>
            </a:r>
            <a:r>
              <a:rPr lang="en-US" dirty="0" err="1"/>
              <a:t>i</a:t>
            </a:r>
            <a:r>
              <a:rPr lang="en-US" dirty="0"/>
              <a:t> + 2)</a:t>
            </a:r>
          </a:p>
        </p:txBody>
      </p:sp>
    </p:spTree>
    <p:extLst>
      <p:ext uri="{BB962C8B-B14F-4D97-AF65-F5344CB8AC3E}">
        <p14:creationId xmlns:p14="http://schemas.microsoft.com/office/powerpoint/2010/main" val="901575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4BE4-D53E-4055-B364-024880053429}"/>
              </a:ext>
            </a:extLst>
          </p:cNvPr>
          <p:cNvSpPr>
            <a:spLocks noGrp="1"/>
          </p:cNvSpPr>
          <p:nvPr>
            <p:ph type="title"/>
          </p:nvPr>
        </p:nvSpPr>
        <p:spPr/>
        <p:txBody>
          <a:bodyPr/>
          <a:lstStyle/>
          <a:p>
            <a:r>
              <a:rPr lang="en-US"/>
              <a:t>Types of Heaps</a:t>
            </a:r>
          </a:p>
        </p:txBody>
      </p:sp>
      <p:sp>
        <p:nvSpPr>
          <p:cNvPr id="3" name="Content Placeholder 2">
            <a:extLst>
              <a:ext uri="{FF2B5EF4-FFF2-40B4-BE49-F238E27FC236}">
                <a16:creationId xmlns:a16="http://schemas.microsoft.com/office/drawing/2014/main" id="{15B2264E-7F13-4B6D-A156-EEE74B9E3937}"/>
              </a:ext>
            </a:extLst>
          </p:cNvPr>
          <p:cNvSpPr>
            <a:spLocks noGrp="1"/>
          </p:cNvSpPr>
          <p:nvPr>
            <p:ph idx="1"/>
          </p:nvPr>
        </p:nvSpPr>
        <p:spPr/>
        <p:txBody>
          <a:bodyPr vert="horz" lIns="91440" tIns="45720" rIns="91440" bIns="45720" rtlCol="0" anchor="t">
            <a:normAutofit/>
          </a:bodyPr>
          <a:lstStyle/>
          <a:p>
            <a:pPr algn="just"/>
            <a:r>
              <a:rPr lang="en-US"/>
              <a:t>There are two types of heaps "Max-Heap" and "Min-Heap". </a:t>
            </a:r>
          </a:p>
          <a:p>
            <a:pPr algn="just"/>
            <a:r>
              <a:rPr lang="en-US"/>
              <a:t>In both kinds of heap nodes in the heap satisfy the heap property. </a:t>
            </a:r>
            <a:r>
              <a:rPr lang="en-US" b="1">
                <a:solidFill>
                  <a:schemeClr val="bg2">
                    <a:lumMod val="10000"/>
                  </a:schemeClr>
                </a:solidFill>
                <a:highlight>
                  <a:srgbClr val="0000FF"/>
                </a:highlight>
              </a:rPr>
              <a:t>Max Heap property</a:t>
            </a:r>
            <a:r>
              <a:rPr lang="en-US"/>
              <a:t> says that the value (Key) of a node I is greater than equal to the value (keys) of its children. In other words value of a node I is less than or equal to its parent. The largest element in the heap is the root</a:t>
            </a:r>
          </a:p>
          <a:p>
            <a:pPr algn="just"/>
            <a:r>
              <a:rPr lang="en-US" b="1">
                <a:solidFill>
                  <a:srgbClr val="0070C0"/>
                </a:solidFill>
              </a:rPr>
              <a:t>A[I] &gt;= A[Children(I)] or A[Parent(I)] &gt;= A[I]</a:t>
            </a:r>
          </a:p>
          <a:p>
            <a:pPr algn="just"/>
            <a:r>
              <a:rPr lang="en-US"/>
              <a:t>Min heap is organized in opposite way. </a:t>
            </a:r>
            <a:r>
              <a:rPr lang="en-US" b="1">
                <a:solidFill>
                  <a:srgbClr val="002060"/>
                </a:solidFill>
              </a:rPr>
              <a:t>Mean heap proerty</a:t>
            </a:r>
            <a:r>
              <a:rPr lang="en-US" b="1" dirty="0"/>
              <a:t> </a:t>
            </a:r>
            <a:r>
              <a:rPr lang="en-US"/>
              <a:t>states that for a node I its value is greater than equal its parent. In other way value of node I is less than or equal its children. The smallest element in the heap is root.</a:t>
            </a:r>
          </a:p>
          <a:p>
            <a:pPr algn="just"/>
            <a:r>
              <a:rPr lang="en-US" b="1">
                <a:solidFill>
                  <a:srgbClr val="0070C0"/>
                </a:solidFill>
                <a:ea typeface="+mn-lt"/>
                <a:cs typeface="+mn-lt"/>
              </a:rPr>
              <a:t>A[I] &lt;= A[Children(I)] or A[Parent(I)] &lt;= A[I</a:t>
            </a:r>
            <a:r>
              <a:rPr lang="en-US" b="1" dirty="0">
                <a:solidFill>
                  <a:srgbClr val="0070C0"/>
                </a:solidFill>
                <a:ea typeface="+mn-lt"/>
                <a:cs typeface="+mn-lt"/>
              </a:rPr>
              <a:t>]</a:t>
            </a:r>
            <a:endParaRPr lang="en-US" dirty="0">
              <a:ea typeface="+mn-lt"/>
              <a:cs typeface="+mn-lt"/>
            </a:endParaRP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2438469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75A725-85EC-49B2-BED2-F5D14B33A57B}"/>
              </a:ext>
            </a:extLst>
          </p:cNvPr>
          <p:cNvSpPr>
            <a:spLocks noGrp="1"/>
          </p:cNvSpPr>
          <p:nvPr>
            <p:ph type="title"/>
          </p:nvPr>
        </p:nvSpPr>
        <p:spPr>
          <a:xfrm>
            <a:off x="566058" y="836023"/>
            <a:ext cx="2718788" cy="5183777"/>
          </a:xfrm>
        </p:spPr>
        <p:txBody>
          <a:bodyPr anchor="ctr">
            <a:normAutofit/>
          </a:bodyPr>
          <a:lstStyle/>
          <a:p>
            <a:r>
              <a:rPr lang="en-US" sz="3600">
                <a:solidFill>
                  <a:srgbClr val="FFFFFF"/>
                </a:solidFill>
              </a:rPr>
              <a:t>Tree properties of heap</a:t>
            </a:r>
          </a:p>
        </p:txBody>
      </p:sp>
      <p:sp>
        <p:nvSpPr>
          <p:cNvPr id="12" name="Rectangle 11">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64AF469B-C83E-4956-90C2-AD92388DEB43}"/>
              </a:ext>
            </a:extLst>
          </p:cNvPr>
          <p:cNvGraphicFramePr>
            <a:graphicFrameLocks noGrp="1"/>
          </p:cNvGraphicFramePr>
          <p:nvPr>
            <p:ph idx="1"/>
            <p:extLst>
              <p:ext uri="{D42A27DB-BD31-4B8C-83A1-F6EECF244321}">
                <p14:modId xmlns:p14="http://schemas.microsoft.com/office/powerpoint/2010/main" val="3767330291"/>
              </p:ext>
            </p:extLst>
          </p:nvPr>
        </p:nvGraphicFramePr>
        <p:xfrm>
          <a:off x="4658815" y="804672"/>
          <a:ext cx="5990136" cy="5262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0316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219D5-2921-4D7A-A9B8-B1497B26AA2C}"/>
              </a:ext>
            </a:extLst>
          </p:cNvPr>
          <p:cNvSpPr>
            <a:spLocks noGrp="1"/>
          </p:cNvSpPr>
          <p:nvPr>
            <p:ph type="title"/>
          </p:nvPr>
        </p:nvSpPr>
        <p:spPr/>
        <p:txBody>
          <a:bodyPr/>
          <a:lstStyle/>
          <a:p>
            <a:r>
              <a:rPr lang="en-US"/>
              <a:t>Heap Operation</a:t>
            </a:r>
          </a:p>
        </p:txBody>
      </p:sp>
      <p:sp>
        <p:nvSpPr>
          <p:cNvPr id="3" name="Content Placeholder 2">
            <a:extLst>
              <a:ext uri="{FF2B5EF4-FFF2-40B4-BE49-F238E27FC236}">
                <a16:creationId xmlns:a16="http://schemas.microsoft.com/office/drawing/2014/main" id="{76A9E8E0-034A-4F4D-BD37-466AF5D795A5}"/>
              </a:ext>
            </a:extLst>
          </p:cNvPr>
          <p:cNvSpPr>
            <a:spLocks noGrp="1"/>
          </p:cNvSpPr>
          <p:nvPr>
            <p:ph idx="1"/>
          </p:nvPr>
        </p:nvSpPr>
        <p:spPr/>
        <p:txBody>
          <a:bodyPr vert="horz" lIns="91440" tIns="45720" rIns="91440" bIns="45720" rtlCol="0" anchor="t">
            <a:normAutofit/>
          </a:bodyPr>
          <a:lstStyle/>
          <a:p>
            <a:pPr algn="just"/>
            <a:r>
              <a:rPr lang="en-US"/>
              <a:t>Max-Heapify and Min-Heapify</a:t>
            </a:r>
          </a:p>
          <a:p>
            <a:pPr algn="just"/>
            <a:r>
              <a:rPr lang="en-US"/>
              <a:t>Build-Max-Heap </a:t>
            </a:r>
          </a:p>
          <a:p>
            <a:pPr algn="just"/>
            <a:r>
              <a:rPr lang="en-US"/>
              <a:t>Build-Min-Heap</a:t>
            </a:r>
            <a:endParaRPr lang="en-US" dirty="0"/>
          </a:p>
          <a:p>
            <a:pPr algn="just"/>
            <a:r>
              <a:rPr lang="en-US"/>
              <a:t>Heapsort</a:t>
            </a:r>
          </a:p>
          <a:p>
            <a:pPr algn="just"/>
            <a:r>
              <a:rPr lang="en-US"/>
              <a:t>Max-Heap-Insert</a:t>
            </a:r>
          </a:p>
          <a:p>
            <a:pPr algn="just"/>
            <a:r>
              <a:rPr lang="en-US"/>
              <a:t>Heap-Extract-Max</a:t>
            </a:r>
          </a:p>
          <a:p>
            <a:pPr algn="just"/>
            <a:r>
              <a:rPr lang="en-US"/>
              <a:t>Heap-Increase-Key</a:t>
            </a:r>
          </a:p>
          <a:p>
            <a:pPr algn="just"/>
            <a:r>
              <a:rPr lang="en-US"/>
              <a:t>Heap-maximum</a:t>
            </a:r>
          </a:p>
          <a:p>
            <a:pPr algn="just"/>
            <a:r>
              <a:rPr lang="en-US"/>
              <a:t>We must maintain the heap property if any of the operation on the heap modifies the heap. This is the basic principle of the heap datat structure.</a:t>
            </a:r>
            <a:endParaRPr lang="en-US" dirty="0"/>
          </a:p>
        </p:txBody>
      </p:sp>
    </p:spTree>
    <p:extLst>
      <p:ext uri="{BB962C8B-B14F-4D97-AF65-F5344CB8AC3E}">
        <p14:creationId xmlns:p14="http://schemas.microsoft.com/office/powerpoint/2010/main" val="576815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DCF9B-2E23-4BC8-93CF-EED1F73028A6}"/>
              </a:ext>
            </a:extLst>
          </p:cNvPr>
          <p:cNvSpPr>
            <a:spLocks noGrp="1"/>
          </p:cNvSpPr>
          <p:nvPr>
            <p:ph type="title"/>
          </p:nvPr>
        </p:nvSpPr>
        <p:spPr/>
        <p:txBody>
          <a:bodyPr/>
          <a:lstStyle/>
          <a:p>
            <a:r>
              <a:rPr lang="en-US" dirty="0" err="1"/>
              <a:t>Cntd</a:t>
            </a:r>
            <a:r>
              <a:rPr lang="en-US" dirty="0"/>
              <a:t>....</a:t>
            </a:r>
          </a:p>
        </p:txBody>
      </p:sp>
      <p:sp>
        <p:nvSpPr>
          <p:cNvPr id="3" name="Content Placeholder 2">
            <a:extLst>
              <a:ext uri="{FF2B5EF4-FFF2-40B4-BE49-F238E27FC236}">
                <a16:creationId xmlns:a16="http://schemas.microsoft.com/office/drawing/2014/main" id="{02E01E0B-61ED-4B85-AA60-306F811FBC8F}"/>
              </a:ext>
            </a:extLst>
          </p:cNvPr>
          <p:cNvSpPr>
            <a:spLocks noGrp="1"/>
          </p:cNvSpPr>
          <p:nvPr>
            <p:ph idx="1"/>
          </p:nvPr>
        </p:nvSpPr>
        <p:spPr/>
        <p:txBody>
          <a:bodyPr vert="horz" lIns="91440" tIns="45720" rIns="91440" bIns="45720" rtlCol="0" anchor="t">
            <a:normAutofit/>
          </a:bodyPr>
          <a:lstStyle/>
          <a:p>
            <a:pPr algn="just"/>
            <a:r>
              <a:rPr lang="en-US" b="1" dirty="0"/>
              <a:t>Build-max-heap</a:t>
            </a:r>
            <a:r>
              <a:rPr lang="en-US" dirty="0"/>
              <a:t> operation </a:t>
            </a:r>
            <a:r>
              <a:rPr lang="en-US" i="1" dirty="0">
                <a:solidFill>
                  <a:srgbClr val="FF0000"/>
                </a:solidFill>
              </a:rPr>
              <a:t>build a max heap from one unsorted array</a:t>
            </a:r>
            <a:r>
              <a:rPr lang="en-US" dirty="0"/>
              <a:t>.  Max-</a:t>
            </a:r>
            <a:r>
              <a:rPr lang="en-US" dirty="0" err="1"/>
              <a:t>heapify</a:t>
            </a:r>
            <a:r>
              <a:rPr lang="en-US" dirty="0"/>
              <a:t> operation supports the building of the max heap.  </a:t>
            </a:r>
            <a:r>
              <a:rPr lang="en-US" b="1" dirty="0">
                <a:solidFill>
                  <a:srgbClr val="002060"/>
                </a:solidFill>
              </a:rPr>
              <a:t>Max-heapify </a:t>
            </a:r>
            <a:r>
              <a:rPr lang="en-US" dirty="0"/>
              <a:t>actually </a:t>
            </a:r>
            <a:r>
              <a:rPr lang="en-US" i="1" dirty="0">
                <a:solidFill>
                  <a:srgbClr val="002060"/>
                </a:solidFill>
              </a:rPr>
              <a:t>correct a single violation of the heap property in a subtree</a:t>
            </a:r>
            <a:r>
              <a:rPr lang="en-US" dirty="0"/>
              <a:t>.</a:t>
            </a:r>
            <a:endParaRPr lang="en-US"/>
          </a:p>
          <a:p>
            <a:pPr algn="just"/>
            <a:r>
              <a:rPr lang="en-US" dirty="0">
                <a:ea typeface="+mn-lt"/>
                <a:cs typeface="+mn-lt"/>
              </a:rPr>
              <a:t>With the array representation for storing an n-element heap, the leaves are the nodes indexed by [n/2] + 1, [n/2] + 2, [n/2] + 3 …..... n</a:t>
            </a:r>
            <a:endParaRPr lang="en-US">
              <a:ea typeface="+mn-lt"/>
              <a:cs typeface="+mn-lt"/>
            </a:endParaRPr>
          </a:p>
          <a:p>
            <a:pPr algn="just"/>
            <a:r>
              <a:rPr lang="en-US" dirty="0"/>
              <a:t>In a computer programming languages like 'C' and 'C++' Array indexes starts from 0 so here elements from index [n/2], [n/2]+1, [n/2]+3 …........n-1are the leaf nodes. </a:t>
            </a:r>
          </a:p>
          <a:p>
            <a:pPr algn="just"/>
            <a:r>
              <a:rPr lang="en-US" dirty="0"/>
              <a:t>Let's consider the array of size 10 . n/2 is 5 so elements at index 0,2,3,4 are non-leaf nodes </a:t>
            </a:r>
            <a:r>
              <a:rPr lang="en-US"/>
              <a:t>elements at index 5,6,7,8,9 are leaf nodes. Check the example in slide 3 of this PPT.</a:t>
            </a:r>
            <a:endParaRPr lang="en-US">
              <a:hlinkClick r:id="" action="ppaction://noaction"/>
            </a:endParaRPr>
          </a:p>
          <a:p>
            <a:pPr marL="0" indent="0" algn="just">
              <a:buNone/>
            </a:pPr>
            <a:endParaRPr lang="en-US" dirty="0"/>
          </a:p>
        </p:txBody>
      </p:sp>
    </p:spTree>
    <p:extLst>
      <p:ext uri="{BB962C8B-B14F-4D97-AF65-F5344CB8AC3E}">
        <p14:creationId xmlns:p14="http://schemas.microsoft.com/office/powerpoint/2010/main" val="3664702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C641-E768-49CC-A04A-B9E1E4E82AE3}"/>
              </a:ext>
            </a:extLst>
          </p:cNvPr>
          <p:cNvSpPr>
            <a:spLocks noGrp="1"/>
          </p:cNvSpPr>
          <p:nvPr>
            <p:ph type="title"/>
          </p:nvPr>
        </p:nvSpPr>
        <p:spPr/>
        <p:txBody>
          <a:bodyPr/>
          <a:lstStyle/>
          <a:p>
            <a:r>
              <a:rPr lang="en-US"/>
              <a:t>Max-Heapify</a:t>
            </a:r>
          </a:p>
        </p:txBody>
      </p:sp>
      <p:sp>
        <p:nvSpPr>
          <p:cNvPr id="3" name="Content Placeholder 2">
            <a:extLst>
              <a:ext uri="{FF2B5EF4-FFF2-40B4-BE49-F238E27FC236}">
                <a16:creationId xmlns:a16="http://schemas.microsoft.com/office/drawing/2014/main" id="{24315A81-8F4D-4D92-BFCE-B70EE82718D8}"/>
              </a:ext>
            </a:extLst>
          </p:cNvPr>
          <p:cNvSpPr>
            <a:spLocks noGrp="1"/>
          </p:cNvSpPr>
          <p:nvPr>
            <p:ph sz="half" idx="1"/>
          </p:nvPr>
        </p:nvSpPr>
        <p:spPr/>
        <p:txBody>
          <a:bodyPr vert="horz" lIns="91440" tIns="45720" rIns="91440" bIns="45720" rtlCol="0" anchor="t">
            <a:normAutofit fontScale="85000" lnSpcReduction="20000"/>
          </a:bodyPr>
          <a:lstStyle/>
          <a:p>
            <a:pPr algn="just"/>
            <a:r>
              <a:rPr lang="en-US" b="1" i="1" dirty="0">
                <a:solidFill>
                  <a:srgbClr val="7030A0"/>
                </a:solidFill>
              </a:rPr>
              <a:t>This operation takes a top down approach</a:t>
            </a:r>
            <a:r>
              <a:rPr lang="en-US" dirty="0"/>
              <a:t>. Generally in a heap the leaf nodes already satisfies the max-heap property. If we take the leaf nodes and try to move up its possible their parent may violates the max-heap property. This place we need to correct it.</a:t>
            </a:r>
          </a:p>
          <a:p>
            <a:pPr algn="just"/>
            <a:r>
              <a:rPr lang="en-US" dirty="0"/>
              <a:t>Take the ith node find the largest among its children and swap. Now node indexed at largest has the original value at index I. So the subtree rooted at largest can violate max-heap property </a:t>
            </a:r>
          </a:p>
          <a:p>
            <a:pPr algn="just"/>
            <a:r>
              <a:rPr lang="en-US" dirty="0"/>
              <a:t>In the algorithm we pass the index of the node. As we will build the heap from an array.</a:t>
            </a:r>
          </a:p>
          <a:p>
            <a:pPr algn="just"/>
            <a:r>
              <a:rPr lang="en-US" dirty="0"/>
              <a:t>The running time of max-</a:t>
            </a:r>
            <a:r>
              <a:rPr lang="en-US" dirty="0" err="1"/>
              <a:t>heapify</a:t>
            </a:r>
            <a:r>
              <a:rPr lang="en-US" dirty="0"/>
              <a:t> is O(</a:t>
            </a:r>
            <a:r>
              <a:rPr lang="en-US" dirty="0" err="1"/>
              <a:t>lgn</a:t>
            </a:r>
            <a:r>
              <a:rPr lang="en-US" dirty="0"/>
              <a:t>)</a:t>
            </a:r>
          </a:p>
        </p:txBody>
      </p:sp>
      <p:sp>
        <p:nvSpPr>
          <p:cNvPr id="11" name="Content Placeholder 10">
            <a:extLst>
              <a:ext uri="{FF2B5EF4-FFF2-40B4-BE49-F238E27FC236}">
                <a16:creationId xmlns:a16="http://schemas.microsoft.com/office/drawing/2014/main" id="{CAFA0D23-A02F-4131-BAB6-ADA27BAE10C4}"/>
              </a:ext>
            </a:extLst>
          </p:cNvPr>
          <p:cNvSpPr>
            <a:spLocks noGrp="1"/>
          </p:cNvSpPr>
          <p:nvPr>
            <p:ph sz="half" idx="2"/>
          </p:nvPr>
        </p:nvSpPr>
        <p:spPr/>
        <p:txBody>
          <a:bodyPr vert="horz" lIns="91440" tIns="45720" rIns="91440" bIns="45720" rtlCol="0" anchor="t">
            <a:normAutofit fontScale="85000" lnSpcReduction="20000"/>
          </a:bodyPr>
          <a:lstStyle/>
          <a:p>
            <a:pPr marL="0" indent="0">
              <a:buNone/>
            </a:pPr>
            <a:r>
              <a:rPr lang="en-US">
                <a:ea typeface="+mn-lt"/>
                <a:cs typeface="+mn-lt"/>
              </a:rPr>
              <a:t>Max-Heapify(A, I):</a:t>
            </a:r>
            <a:endParaRPr lang="en-US"/>
          </a:p>
          <a:p>
            <a:pPr marL="0" indent="0">
              <a:buNone/>
            </a:pPr>
            <a:r>
              <a:rPr lang="en-US"/>
              <a:t>Left=I*2;</a:t>
            </a:r>
          </a:p>
          <a:p>
            <a:pPr marL="0" indent="0">
              <a:buNone/>
            </a:pPr>
            <a:r>
              <a:rPr lang="en-US"/>
              <a:t>Right = I*2 +1;</a:t>
            </a:r>
            <a:endParaRPr lang="en-US" dirty="0"/>
          </a:p>
          <a:p>
            <a:pPr marL="0" indent="0">
              <a:buNone/>
            </a:pPr>
            <a:r>
              <a:rPr lang="en-US"/>
              <a:t>If (left &lt;= heap.size) and A[left] &gt;A[I]</a:t>
            </a:r>
          </a:p>
          <a:p>
            <a:pPr marL="0" indent="0">
              <a:buNone/>
            </a:pPr>
            <a:r>
              <a:rPr lang="en-US"/>
              <a:t>Largest = left; Else Largest = I</a:t>
            </a:r>
          </a:p>
          <a:p>
            <a:pPr marL="0" indent="0">
              <a:buNone/>
            </a:pPr>
            <a:r>
              <a:rPr lang="en-US" dirty="0"/>
              <a:t>If (right &lt;= heap.size) and A[right] &gt; </a:t>
            </a:r>
            <a:r>
              <a:rPr lang="en-US"/>
              <a:t>A[largest]</a:t>
            </a:r>
            <a:endParaRPr lang="en-US" dirty="0"/>
          </a:p>
          <a:p>
            <a:pPr marL="0" indent="0">
              <a:buNone/>
            </a:pPr>
            <a:r>
              <a:rPr lang="en-US"/>
              <a:t>Largets = right</a:t>
            </a:r>
          </a:p>
          <a:p>
            <a:pPr marL="0" indent="0">
              <a:buNone/>
            </a:pPr>
            <a:r>
              <a:rPr lang="en-US"/>
              <a:t>If (largest != I)</a:t>
            </a:r>
            <a:endParaRPr lang="en-US" dirty="0"/>
          </a:p>
          <a:p>
            <a:pPr marL="0" indent="0">
              <a:buNone/>
            </a:pPr>
            <a:r>
              <a:rPr lang="en-US"/>
              <a:t>      Swap(largest, I)</a:t>
            </a:r>
            <a:endParaRPr lang="en-US" dirty="0"/>
          </a:p>
          <a:p>
            <a:pPr marL="0" indent="0">
              <a:buNone/>
            </a:pPr>
            <a:r>
              <a:rPr lang="en-US" dirty="0"/>
              <a:t>/* Now Value at I is moved to Largest </a:t>
            </a:r>
            <a:r>
              <a:rPr lang="en-US"/>
              <a:t>Index so we have to call heapify aggain using it */</a:t>
            </a:r>
            <a:endParaRPr lang="en-US" dirty="0"/>
          </a:p>
          <a:p>
            <a:pPr marL="0" indent="0">
              <a:buNone/>
            </a:pPr>
            <a:r>
              <a:rPr lang="en-US"/>
              <a:t>     Max-Heapify(A, largest)</a:t>
            </a:r>
            <a:endParaRPr lang="en-US" dirty="0"/>
          </a:p>
          <a:p>
            <a:pPr marL="0" indent="0">
              <a:buNone/>
            </a:pPr>
            <a:endParaRPr lang="en-US" dirty="0"/>
          </a:p>
        </p:txBody>
      </p:sp>
    </p:spTree>
    <p:extLst>
      <p:ext uri="{BB962C8B-B14F-4D97-AF65-F5344CB8AC3E}">
        <p14:creationId xmlns:p14="http://schemas.microsoft.com/office/powerpoint/2010/main" val="467558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758EC8D-68D1-4138-B719-BE00C78AD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 y="0"/>
            <a:ext cx="122072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514579E4-5B5F-42C9-B08F-A904C81B1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811"/>
            <a:ext cx="2556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027455-2E89-4769-AC85-89146BB053FD}"/>
              </a:ext>
            </a:extLst>
          </p:cNvPr>
          <p:cNvSpPr>
            <a:spLocks noGrp="1"/>
          </p:cNvSpPr>
          <p:nvPr>
            <p:ph type="title"/>
          </p:nvPr>
        </p:nvSpPr>
        <p:spPr>
          <a:xfrm rot="16200000">
            <a:off x="-1322904" y="2514944"/>
            <a:ext cx="5054601" cy="1955108"/>
          </a:xfrm>
        </p:spPr>
        <p:txBody>
          <a:bodyPr anchor="b">
            <a:normAutofit/>
          </a:bodyPr>
          <a:lstStyle/>
          <a:p>
            <a:pPr algn="r"/>
            <a:r>
              <a:rPr lang="en-US" sz="4000">
                <a:solidFill>
                  <a:srgbClr val="FFFFFF"/>
                </a:solidFill>
              </a:rPr>
              <a:t>Building a Heap</a:t>
            </a:r>
          </a:p>
        </p:txBody>
      </p:sp>
      <p:sp>
        <p:nvSpPr>
          <p:cNvPr id="3" name="Content Placeholder 2">
            <a:extLst>
              <a:ext uri="{FF2B5EF4-FFF2-40B4-BE49-F238E27FC236}">
                <a16:creationId xmlns:a16="http://schemas.microsoft.com/office/drawing/2014/main" id="{4C33DE84-6FED-4FE4-BE27-503A998F9B60}"/>
              </a:ext>
            </a:extLst>
          </p:cNvPr>
          <p:cNvSpPr>
            <a:spLocks noGrp="1"/>
          </p:cNvSpPr>
          <p:nvPr>
            <p:ph idx="1"/>
          </p:nvPr>
        </p:nvSpPr>
        <p:spPr>
          <a:xfrm>
            <a:off x="3102654" y="965199"/>
            <a:ext cx="6670520" cy="5207002"/>
          </a:xfrm>
          <a:noFill/>
        </p:spPr>
        <p:txBody>
          <a:bodyPr anchor="t">
            <a:normAutofit lnSpcReduction="10000"/>
          </a:bodyPr>
          <a:lstStyle/>
          <a:p>
            <a:pPr algn="just"/>
            <a:r>
              <a:rPr lang="en-US" sz="2400" dirty="0"/>
              <a:t>Max-</a:t>
            </a:r>
            <a:r>
              <a:rPr lang="en-US" sz="2400" dirty="0" err="1"/>
              <a:t>Heapify</a:t>
            </a:r>
            <a:r>
              <a:rPr lang="en-US" sz="2400" dirty="0"/>
              <a:t> algorithm can be used in a bottom up manner to build a Max Heap from an array A[0,1,2...n-1]/A[1,2,3....n] where </a:t>
            </a:r>
            <a:r>
              <a:rPr lang="en-US" sz="2400" dirty="0" err="1"/>
              <a:t>A.length</a:t>
            </a:r>
            <a:r>
              <a:rPr lang="en-US" sz="2400" dirty="0"/>
              <a:t> is n.</a:t>
            </a:r>
          </a:p>
          <a:p>
            <a:pPr algn="just"/>
            <a:r>
              <a:rPr lang="en-US" sz="2400" dirty="0"/>
              <a:t>As per the </a:t>
            </a:r>
            <a:r>
              <a:rPr lang="en-US" sz="2400" dirty="0" err="1"/>
              <a:t>theorm</a:t>
            </a:r>
            <a:r>
              <a:rPr lang="en-US" sz="2400" dirty="0"/>
              <a:t> the elements in the sub array A[(n/2)+1 …... n]/A[(n/2), (n/2)+1, ….n-1] are the leaves. As we know leaves already satisfies the max-heap property. So we can ignore them. </a:t>
            </a:r>
          </a:p>
          <a:p>
            <a:pPr algn="just"/>
            <a:r>
              <a:rPr lang="en-US" sz="2400" dirty="0"/>
              <a:t>To </a:t>
            </a:r>
            <a:r>
              <a:rPr lang="en-US" sz="2400" b="1" dirty="0"/>
              <a:t>build the max-heap</a:t>
            </a:r>
            <a:r>
              <a:rPr lang="en-US" sz="2400" dirty="0"/>
              <a:t> we need to run the </a:t>
            </a:r>
            <a:r>
              <a:rPr lang="en-US" sz="2400" dirty="0" err="1"/>
              <a:t>heapify</a:t>
            </a:r>
            <a:r>
              <a:rPr lang="en-US" sz="2400" dirty="0"/>
              <a:t> algorithm in a loop from n/2/(n/2 - 1) to 1 or 0. </a:t>
            </a:r>
            <a:r>
              <a:rPr lang="en-US" sz="2400" b="1" dirty="0"/>
              <a:t>It’s a bottom up approach</a:t>
            </a:r>
            <a:r>
              <a:rPr lang="en-US" sz="2400" dirty="0"/>
              <a:t> while max-</a:t>
            </a:r>
            <a:r>
              <a:rPr lang="en-US" sz="2400" dirty="0" err="1"/>
              <a:t>heapify</a:t>
            </a:r>
            <a:r>
              <a:rPr lang="en-US" sz="2400" dirty="0"/>
              <a:t> will fix the max heap property in top down manner.</a:t>
            </a:r>
          </a:p>
        </p:txBody>
      </p:sp>
      <p:sp>
        <p:nvSpPr>
          <p:cNvPr id="7" name="Rectangle 11">
            <a:extLst>
              <a:ext uri="{FF2B5EF4-FFF2-40B4-BE49-F238E27FC236}">
                <a16:creationId xmlns:a16="http://schemas.microsoft.com/office/drawing/2014/main" id="{B41BF6CF-E1B8-4EE2-9AE1-86A58DAFD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700586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292</TotalTime>
  <Words>1160</Words>
  <Application>Microsoft Office PowerPoint</Application>
  <PresentationFormat>Widescreen</PresentationFormat>
  <Paragraphs>133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Schoolbook</vt:lpstr>
      <vt:lpstr>Wingdings 2</vt:lpstr>
      <vt:lpstr>View</vt:lpstr>
      <vt:lpstr>HEAP</vt:lpstr>
      <vt:lpstr>Basic Properties of Heap</vt:lpstr>
      <vt:lpstr>Example</vt:lpstr>
      <vt:lpstr>Types of Heaps</vt:lpstr>
      <vt:lpstr>Tree properties of heap</vt:lpstr>
      <vt:lpstr>Heap Operation</vt:lpstr>
      <vt:lpstr>Cntd....</vt:lpstr>
      <vt:lpstr>Max-Heapify</vt:lpstr>
      <vt:lpstr>Building a Heap</vt:lpstr>
      <vt:lpstr>Pseducode to Build Max Heap</vt:lpstr>
      <vt:lpstr>Heap Sort</vt:lpstr>
      <vt:lpstr>Priority Queue Using Heap….</vt:lpstr>
      <vt:lpstr>Heap-Maximum and Extract Max</vt:lpstr>
      <vt:lpstr>Increase and Decrease key.</vt:lpstr>
      <vt:lpstr>Qeueu Insert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Rabi Narayan Sahoo</cp:lastModifiedBy>
  <cp:revision>1004</cp:revision>
  <dcterms:created xsi:type="dcterms:W3CDTF">2013-07-15T20:26:40Z</dcterms:created>
  <dcterms:modified xsi:type="dcterms:W3CDTF">2019-08-05T14:03:40Z</dcterms:modified>
</cp:coreProperties>
</file>