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B8161C-5D95-4702-AC84-E4903A9E9B79}" v="1" dt="2019-08-07T13:48:56.5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86" d="100"/>
          <a:sy n="86" d="100"/>
        </p:scale>
        <p:origin x="33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bi Narayan Sahoo" userId="252162f17d144fb1" providerId="Windows Live" clId="Web-{04517797-BA41-4E01-B559-5BDEF5EE4964}"/>
    <pc:docChg chg="addSld modSld">
      <pc:chgData name="Rabi Narayan Sahoo" userId="252162f17d144fb1" providerId="Windows Live" clId="Web-{04517797-BA41-4E01-B559-5BDEF5EE4964}" dt="2019-06-11T02:10:49.340" v="1123" actId="20577"/>
      <pc:docMkLst>
        <pc:docMk/>
      </pc:docMkLst>
      <pc:sldChg chg="addSp modSp mod setBg">
        <pc:chgData name="Rabi Narayan Sahoo" userId="252162f17d144fb1" providerId="Windows Live" clId="Web-{04517797-BA41-4E01-B559-5BDEF5EE4964}" dt="2019-06-11T01:24:24.431" v="23" actId="20577"/>
        <pc:sldMkLst>
          <pc:docMk/>
          <pc:sldMk cId="109857222" sldId="256"/>
        </pc:sldMkLst>
        <pc:spChg chg="mod">
          <ac:chgData name="Rabi Narayan Sahoo" userId="252162f17d144fb1" providerId="Windows Live" clId="Web-{04517797-BA41-4E01-B559-5BDEF5EE4964}" dt="2019-06-11T01:24:24.431" v="23" actId="20577"/>
          <ac:spMkLst>
            <pc:docMk/>
            <pc:sldMk cId="109857222" sldId="256"/>
            <ac:spMk id="2" creationId="{00000000-0000-0000-0000-000000000000}"/>
          </ac:spMkLst>
        </pc:spChg>
        <pc:spChg chg="mod">
          <ac:chgData name="Rabi Narayan Sahoo" userId="252162f17d144fb1" providerId="Windows Live" clId="Web-{04517797-BA41-4E01-B559-5BDEF5EE4964}" dt="2019-06-11T01:24:16.977" v="0"/>
          <ac:spMkLst>
            <pc:docMk/>
            <pc:sldMk cId="109857222" sldId="256"/>
            <ac:spMk id="3" creationId="{00000000-0000-0000-0000-000000000000}"/>
          </ac:spMkLst>
        </pc:spChg>
        <pc:spChg chg="add">
          <ac:chgData name="Rabi Narayan Sahoo" userId="252162f17d144fb1" providerId="Windows Live" clId="Web-{04517797-BA41-4E01-B559-5BDEF5EE4964}" dt="2019-06-11T01:24:16.977" v="0"/>
          <ac:spMkLst>
            <pc:docMk/>
            <pc:sldMk cId="109857222" sldId="256"/>
            <ac:spMk id="8" creationId="{62AE8E50-35D4-4D5A-A4BB-168CBB027DA2}"/>
          </ac:spMkLst>
        </pc:spChg>
        <pc:spChg chg="add">
          <ac:chgData name="Rabi Narayan Sahoo" userId="252162f17d144fb1" providerId="Windows Live" clId="Web-{04517797-BA41-4E01-B559-5BDEF5EE4964}" dt="2019-06-11T01:24:16.977" v="0"/>
          <ac:spMkLst>
            <pc:docMk/>
            <pc:sldMk cId="109857222" sldId="256"/>
            <ac:spMk id="10" creationId="{C37D1D6D-17D8-4296-B000-665D1892D01E}"/>
          </ac:spMkLst>
        </pc:spChg>
        <pc:spChg chg="add">
          <ac:chgData name="Rabi Narayan Sahoo" userId="252162f17d144fb1" providerId="Windows Live" clId="Web-{04517797-BA41-4E01-B559-5BDEF5EE4964}" dt="2019-06-11T01:24:16.977" v="0"/>
          <ac:spMkLst>
            <pc:docMk/>
            <pc:sldMk cId="109857222" sldId="256"/>
            <ac:spMk id="12" creationId="{1B26E892-1320-40AA-9CA1-246721C18768}"/>
          </ac:spMkLst>
        </pc:spChg>
        <pc:spChg chg="add">
          <ac:chgData name="Rabi Narayan Sahoo" userId="252162f17d144fb1" providerId="Windows Live" clId="Web-{04517797-BA41-4E01-B559-5BDEF5EE4964}" dt="2019-06-11T01:24:16.977" v="0"/>
          <ac:spMkLst>
            <pc:docMk/>
            <pc:sldMk cId="109857222" sldId="256"/>
            <ac:spMk id="16" creationId="{C170DF7D-4686-4BD5-A9CD-C8964928468D}"/>
          </ac:spMkLst>
        </pc:spChg>
        <pc:cxnChg chg="add">
          <ac:chgData name="Rabi Narayan Sahoo" userId="252162f17d144fb1" providerId="Windows Live" clId="Web-{04517797-BA41-4E01-B559-5BDEF5EE4964}" dt="2019-06-11T01:24:16.977" v="0"/>
          <ac:cxnSpMkLst>
            <pc:docMk/>
            <pc:sldMk cId="109857222" sldId="256"/>
            <ac:cxnSpMk id="14" creationId="{C9A1F79C-E4D1-4AAE-BA11-3A09005252E3}"/>
          </ac:cxnSpMkLst>
        </pc:cxnChg>
      </pc:sldChg>
      <pc:sldChg chg="modSp new">
        <pc:chgData name="Rabi Narayan Sahoo" userId="252162f17d144fb1" providerId="Windows Live" clId="Web-{04517797-BA41-4E01-B559-5BDEF5EE4964}" dt="2019-06-11T01:52:05.323" v="938" actId="20577"/>
        <pc:sldMkLst>
          <pc:docMk/>
          <pc:sldMk cId="3686387095" sldId="257"/>
        </pc:sldMkLst>
        <pc:spChg chg="mod">
          <ac:chgData name="Rabi Narayan Sahoo" userId="252162f17d144fb1" providerId="Windows Live" clId="Web-{04517797-BA41-4E01-B559-5BDEF5EE4964}" dt="2019-06-11T01:24:37.900" v="43" actId="20577"/>
          <ac:spMkLst>
            <pc:docMk/>
            <pc:sldMk cId="3686387095" sldId="257"/>
            <ac:spMk id="2" creationId="{5CE40AAB-FE19-4AF2-A40C-542F3FAEF2D2}"/>
          </ac:spMkLst>
        </pc:spChg>
        <pc:spChg chg="mod">
          <ac:chgData name="Rabi Narayan Sahoo" userId="252162f17d144fb1" providerId="Windows Live" clId="Web-{04517797-BA41-4E01-B559-5BDEF5EE4964}" dt="2019-06-11T01:52:05.323" v="938" actId="20577"/>
          <ac:spMkLst>
            <pc:docMk/>
            <pc:sldMk cId="3686387095" sldId="257"/>
            <ac:spMk id="3" creationId="{8881FC35-70A0-457B-934F-5C080BEB2F89}"/>
          </ac:spMkLst>
        </pc:spChg>
      </pc:sldChg>
      <pc:sldChg chg="modSp new">
        <pc:chgData name="Rabi Narayan Sahoo" userId="252162f17d144fb1" providerId="Windows Live" clId="Web-{04517797-BA41-4E01-B559-5BDEF5EE4964}" dt="2019-06-11T02:10:37.715" v="1109" actId="20577"/>
        <pc:sldMkLst>
          <pc:docMk/>
          <pc:sldMk cId="2313911030" sldId="258"/>
        </pc:sldMkLst>
        <pc:spChg chg="mod">
          <ac:chgData name="Rabi Narayan Sahoo" userId="252162f17d144fb1" providerId="Windows Live" clId="Web-{04517797-BA41-4E01-B559-5BDEF5EE4964}" dt="2019-06-11T02:07:55.918" v="947" actId="20577"/>
          <ac:spMkLst>
            <pc:docMk/>
            <pc:sldMk cId="2313911030" sldId="258"/>
            <ac:spMk id="2" creationId="{BD90D444-E48B-4B32-B1AF-95A99E970AA8}"/>
          </ac:spMkLst>
        </pc:spChg>
        <pc:spChg chg="mod">
          <ac:chgData name="Rabi Narayan Sahoo" userId="252162f17d144fb1" providerId="Windows Live" clId="Web-{04517797-BA41-4E01-B559-5BDEF5EE4964}" dt="2019-06-11T02:10:37.715" v="1109" actId="20577"/>
          <ac:spMkLst>
            <pc:docMk/>
            <pc:sldMk cId="2313911030" sldId="258"/>
            <ac:spMk id="3" creationId="{20E18DA8-7CF0-4B76-BB43-6755E0DE17C3}"/>
          </ac:spMkLst>
        </pc:spChg>
      </pc:sldChg>
      <pc:sldChg chg="modSp new">
        <pc:chgData name="Rabi Narayan Sahoo" userId="252162f17d144fb1" providerId="Windows Live" clId="Web-{04517797-BA41-4E01-B559-5BDEF5EE4964}" dt="2019-06-11T02:10:49.340" v="1122" actId="20577"/>
        <pc:sldMkLst>
          <pc:docMk/>
          <pc:sldMk cId="1972854597" sldId="259"/>
        </pc:sldMkLst>
        <pc:spChg chg="mod">
          <ac:chgData name="Rabi Narayan Sahoo" userId="252162f17d144fb1" providerId="Windows Live" clId="Web-{04517797-BA41-4E01-B559-5BDEF5EE4964}" dt="2019-06-11T02:10:49.340" v="1122" actId="20577"/>
          <ac:spMkLst>
            <pc:docMk/>
            <pc:sldMk cId="1972854597" sldId="259"/>
            <ac:spMk id="2" creationId="{B0749FF1-5CCB-449B-8B04-2191EF96F270}"/>
          </ac:spMkLst>
        </pc:spChg>
      </pc:sldChg>
    </pc:docChg>
  </pc:docChgLst>
  <pc:docChgLst>
    <pc:chgData name="Rabi Narayan Sahoo" userId="252162f17d144fb1" providerId="Windows Live" clId="Web-{347D238B-20CF-4E2E-B8F7-824A9BA11FB5}"/>
    <pc:docChg chg="addSld modSld">
      <pc:chgData name="Rabi Narayan Sahoo" userId="252162f17d144fb1" providerId="Windows Live" clId="Web-{347D238B-20CF-4E2E-B8F7-824A9BA11FB5}" dt="2019-06-20T15:04:59.645" v="613" actId="20577"/>
      <pc:docMkLst>
        <pc:docMk/>
      </pc:docMkLst>
      <pc:sldChg chg="modSp">
        <pc:chgData name="Rabi Narayan Sahoo" userId="252162f17d144fb1" providerId="Windows Live" clId="Web-{347D238B-20CF-4E2E-B8F7-824A9BA11FB5}" dt="2019-06-20T14:37:36.765" v="122" actId="20577"/>
        <pc:sldMkLst>
          <pc:docMk/>
          <pc:sldMk cId="1816477309" sldId="263"/>
        </pc:sldMkLst>
        <pc:spChg chg="mod">
          <ac:chgData name="Rabi Narayan Sahoo" userId="252162f17d144fb1" providerId="Windows Live" clId="Web-{347D238B-20CF-4E2E-B8F7-824A9BA11FB5}" dt="2019-06-20T14:37:36.765" v="122" actId="20577"/>
          <ac:spMkLst>
            <pc:docMk/>
            <pc:sldMk cId="1816477309" sldId="263"/>
            <ac:spMk id="3" creationId="{B428E6E7-3DA2-4152-92A6-21489DDAD4AE}"/>
          </ac:spMkLst>
        </pc:spChg>
      </pc:sldChg>
      <pc:sldChg chg="modSp new">
        <pc:chgData name="Rabi Narayan Sahoo" userId="252162f17d144fb1" providerId="Windows Live" clId="Web-{347D238B-20CF-4E2E-B8F7-824A9BA11FB5}" dt="2019-06-20T15:04:59.629" v="612" actId="20577"/>
        <pc:sldMkLst>
          <pc:docMk/>
          <pc:sldMk cId="432198762" sldId="264"/>
        </pc:sldMkLst>
        <pc:spChg chg="mod">
          <ac:chgData name="Rabi Narayan Sahoo" userId="252162f17d144fb1" providerId="Windows Live" clId="Web-{347D238B-20CF-4E2E-B8F7-824A9BA11FB5}" dt="2019-06-20T14:35:59.593" v="68" actId="20577"/>
          <ac:spMkLst>
            <pc:docMk/>
            <pc:sldMk cId="432198762" sldId="264"/>
            <ac:spMk id="2" creationId="{8C383384-3013-4C5D-9372-71EE259CD56E}"/>
          </ac:spMkLst>
        </pc:spChg>
        <pc:spChg chg="mod">
          <ac:chgData name="Rabi Narayan Sahoo" userId="252162f17d144fb1" providerId="Windows Live" clId="Web-{347D238B-20CF-4E2E-B8F7-824A9BA11FB5}" dt="2019-06-20T15:04:59.629" v="612" actId="20577"/>
          <ac:spMkLst>
            <pc:docMk/>
            <pc:sldMk cId="432198762" sldId="264"/>
            <ac:spMk id="3" creationId="{E835BCCA-7E1A-4F7F-93F2-58675F045F9C}"/>
          </ac:spMkLst>
        </pc:spChg>
      </pc:sldChg>
    </pc:docChg>
  </pc:docChgLst>
  <pc:docChgLst>
    <pc:chgData name="Rabi Narayan Sahoo" userId="252162f17d144fb1" providerId="LiveId" clId="{5DB8161C-5D95-4702-AC84-E4903A9E9B79}"/>
    <pc:docChg chg="undo custSel modSld">
      <pc:chgData name="Rabi Narayan Sahoo" userId="252162f17d144fb1" providerId="LiveId" clId="{5DB8161C-5D95-4702-AC84-E4903A9E9B79}" dt="2019-08-07T14:11:45.768" v="3" actId="478"/>
      <pc:docMkLst>
        <pc:docMk/>
      </pc:docMkLst>
      <pc:sldChg chg="addSp delSp modSp">
        <pc:chgData name="Rabi Narayan Sahoo" userId="252162f17d144fb1" providerId="LiveId" clId="{5DB8161C-5D95-4702-AC84-E4903A9E9B79}" dt="2019-08-07T14:11:45.768" v="3" actId="478"/>
        <pc:sldMkLst>
          <pc:docMk/>
          <pc:sldMk cId="2845448823" sldId="265"/>
        </pc:sldMkLst>
        <pc:spChg chg="add del mod">
          <ac:chgData name="Rabi Narayan Sahoo" userId="252162f17d144fb1" providerId="LiveId" clId="{5DB8161C-5D95-4702-AC84-E4903A9E9B79}" dt="2019-08-07T14:11:45.768" v="3" actId="478"/>
          <ac:spMkLst>
            <pc:docMk/>
            <pc:sldMk cId="2845448823" sldId="265"/>
            <ac:spMk id="4" creationId="{705D2597-029F-415E-BFF8-77BAD142B61B}"/>
          </ac:spMkLst>
        </pc:spChg>
      </pc:sldChg>
    </pc:docChg>
  </pc:docChgLst>
  <pc:docChgLst>
    <pc:chgData name="Rabi Narayan Sahoo" userId="252162f17d144fb1" providerId="Windows Live" clId="Web-{F79B8BBB-1ED6-4C8B-819F-64D18F46B833}"/>
    <pc:docChg chg="addSld modSld">
      <pc:chgData name="Rabi Narayan Sahoo" userId="252162f17d144fb1" providerId="Windows Live" clId="Web-{F79B8BBB-1ED6-4C8B-819F-64D18F46B833}" dt="2019-06-19T03:12:26.278" v="1184" actId="20577"/>
      <pc:docMkLst>
        <pc:docMk/>
      </pc:docMkLst>
      <pc:sldChg chg="modSp new">
        <pc:chgData name="Rabi Narayan Sahoo" userId="252162f17d144fb1" providerId="Windows Live" clId="Web-{F79B8BBB-1ED6-4C8B-819F-64D18F46B833}" dt="2019-06-19T03:12:26.231" v="1183" actId="20577"/>
        <pc:sldMkLst>
          <pc:docMk/>
          <pc:sldMk cId="1141585167" sldId="261"/>
        </pc:sldMkLst>
        <pc:spChg chg="mod">
          <ac:chgData name="Rabi Narayan Sahoo" userId="252162f17d144fb1" providerId="Windows Live" clId="Web-{F79B8BBB-1ED6-4C8B-819F-64D18F46B833}" dt="2019-06-19T02:34:26.018" v="17" actId="20577"/>
          <ac:spMkLst>
            <pc:docMk/>
            <pc:sldMk cId="1141585167" sldId="261"/>
            <ac:spMk id="2" creationId="{D6285E79-93F9-4010-B982-EEB879527B91}"/>
          </ac:spMkLst>
        </pc:spChg>
        <pc:spChg chg="mod">
          <ac:chgData name="Rabi Narayan Sahoo" userId="252162f17d144fb1" providerId="Windows Live" clId="Web-{F79B8BBB-1ED6-4C8B-819F-64D18F46B833}" dt="2019-06-19T03:12:26.231" v="1183" actId="20577"/>
          <ac:spMkLst>
            <pc:docMk/>
            <pc:sldMk cId="1141585167" sldId="261"/>
            <ac:spMk id="3" creationId="{48BADAC5-2783-4759-B4E4-B299507A7D95}"/>
          </ac:spMkLst>
        </pc:spChg>
      </pc:sldChg>
    </pc:docChg>
  </pc:docChgLst>
  <pc:docChgLst>
    <pc:chgData name="Rabi Narayan Sahoo" userId="252162f17d144fb1" providerId="Windows Live" clId="Web-{CBBAB045-25A0-4DDC-8AD0-012CA31A3A93}"/>
    <pc:docChg chg="addSld modSld">
      <pc:chgData name="Rabi Narayan Sahoo" userId="252162f17d144fb1" providerId="Windows Live" clId="Web-{CBBAB045-25A0-4DDC-8AD0-012CA31A3A93}" dt="2019-06-20T14:25:31.687" v="1465" actId="20577"/>
      <pc:docMkLst>
        <pc:docMk/>
      </pc:docMkLst>
      <pc:sldChg chg="addSp delSp modSp">
        <pc:chgData name="Rabi Narayan Sahoo" userId="252162f17d144fb1" providerId="Windows Live" clId="Web-{CBBAB045-25A0-4DDC-8AD0-012CA31A3A93}" dt="2019-06-20T14:12:38.297" v="637" actId="20577"/>
        <pc:sldMkLst>
          <pc:docMk/>
          <pc:sldMk cId="361119304" sldId="262"/>
        </pc:sldMkLst>
        <pc:spChg chg="add del mod">
          <ac:chgData name="Rabi Narayan Sahoo" userId="252162f17d144fb1" providerId="Windows Live" clId="Web-{CBBAB045-25A0-4DDC-8AD0-012CA31A3A93}" dt="2019-06-20T14:12:38.297" v="637" actId="20577"/>
          <ac:spMkLst>
            <pc:docMk/>
            <pc:sldMk cId="361119304" sldId="262"/>
            <ac:spMk id="3" creationId="{723724B5-D6AD-4DE7-AA1C-D2187977C20D}"/>
          </ac:spMkLst>
        </pc:spChg>
        <pc:spChg chg="add del mod">
          <ac:chgData name="Rabi Narayan Sahoo" userId="252162f17d144fb1" providerId="Windows Live" clId="Web-{CBBAB045-25A0-4DDC-8AD0-012CA31A3A93}" dt="2019-06-20T14:08:00.958" v="167"/>
          <ac:spMkLst>
            <pc:docMk/>
            <pc:sldMk cId="361119304" sldId="262"/>
            <ac:spMk id="5" creationId="{FA685818-2739-4D62-8469-6DE1937F7E78}"/>
          </ac:spMkLst>
        </pc:spChg>
      </pc:sldChg>
      <pc:sldChg chg="modSp new">
        <pc:chgData name="Rabi Narayan Sahoo" userId="252162f17d144fb1" providerId="Windows Live" clId="Web-{CBBAB045-25A0-4DDC-8AD0-012CA31A3A93}" dt="2019-06-20T14:25:31.687" v="1464" actId="20577"/>
        <pc:sldMkLst>
          <pc:docMk/>
          <pc:sldMk cId="1816477309" sldId="263"/>
        </pc:sldMkLst>
        <pc:spChg chg="mod">
          <ac:chgData name="Rabi Narayan Sahoo" userId="252162f17d144fb1" providerId="Windows Live" clId="Web-{CBBAB045-25A0-4DDC-8AD0-012CA31A3A93}" dt="2019-06-20T14:12:47.407" v="668" actId="20577"/>
          <ac:spMkLst>
            <pc:docMk/>
            <pc:sldMk cId="1816477309" sldId="263"/>
            <ac:spMk id="2" creationId="{D8325EE9-4025-4E90-ABB9-9FD1D89632A6}"/>
          </ac:spMkLst>
        </pc:spChg>
        <pc:spChg chg="mod">
          <ac:chgData name="Rabi Narayan Sahoo" userId="252162f17d144fb1" providerId="Windows Live" clId="Web-{CBBAB045-25A0-4DDC-8AD0-012CA31A3A93}" dt="2019-06-20T14:25:31.687" v="1464" actId="20577"/>
          <ac:spMkLst>
            <pc:docMk/>
            <pc:sldMk cId="1816477309" sldId="263"/>
            <ac:spMk id="3" creationId="{B428E6E7-3DA2-4152-92A6-21489DDAD4AE}"/>
          </ac:spMkLst>
        </pc:spChg>
      </pc:sldChg>
    </pc:docChg>
  </pc:docChgLst>
  <pc:docChgLst>
    <pc:chgData name="Rabi Narayan Sahoo" userId="252162f17d144fb1" providerId="Windows Live" clId="Web-{E2404204-147C-4E04-8801-70A9CDA2C27A}"/>
    <pc:docChg chg="addSld modSld">
      <pc:chgData name="Rabi Narayan Sahoo" userId="252162f17d144fb1" providerId="Windows Live" clId="Web-{E2404204-147C-4E04-8801-70A9CDA2C27A}" dt="2019-06-20T04:22:58.874" v="793" actId="14100"/>
      <pc:docMkLst>
        <pc:docMk/>
      </pc:docMkLst>
      <pc:sldChg chg="modSp new">
        <pc:chgData name="Rabi Narayan Sahoo" userId="252162f17d144fb1" providerId="Windows Live" clId="Web-{E2404204-147C-4E04-8801-70A9CDA2C27A}" dt="2019-06-20T04:22:58.874" v="793" actId="14100"/>
        <pc:sldMkLst>
          <pc:docMk/>
          <pc:sldMk cId="361119304" sldId="262"/>
        </pc:sldMkLst>
        <pc:spChg chg="mod">
          <ac:chgData name="Rabi Narayan Sahoo" userId="252162f17d144fb1" providerId="Windows Live" clId="Web-{E2404204-147C-4E04-8801-70A9CDA2C27A}" dt="2019-06-20T04:09:09.983" v="6" actId="20577"/>
          <ac:spMkLst>
            <pc:docMk/>
            <pc:sldMk cId="361119304" sldId="262"/>
            <ac:spMk id="2" creationId="{F4B1F620-77A0-4D55-9FDC-18418695683A}"/>
          </ac:spMkLst>
        </pc:spChg>
        <pc:spChg chg="mod">
          <ac:chgData name="Rabi Narayan Sahoo" userId="252162f17d144fb1" providerId="Windows Live" clId="Web-{E2404204-147C-4E04-8801-70A9CDA2C27A}" dt="2019-06-20T04:22:58.874" v="793" actId="14100"/>
          <ac:spMkLst>
            <pc:docMk/>
            <pc:sldMk cId="361119304" sldId="262"/>
            <ac:spMk id="3" creationId="{723724B5-D6AD-4DE7-AA1C-D2187977C20D}"/>
          </ac:spMkLst>
        </pc:spChg>
      </pc:sldChg>
    </pc:docChg>
  </pc:docChgLst>
  <pc:docChgLst>
    <pc:chgData name="Rabi Narayan Sahoo" userId="252162f17d144fb1" providerId="Windows Live" clId="Web-{CC1872F8-0EDC-45DC-8D97-2F1D5D80C62E}"/>
    <pc:docChg chg="modSld">
      <pc:chgData name="Rabi Narayan Sahoo" userId="252162f17d144fb1" providerId="Windows Live" clId="Web-{CC1872F8-0EDC-45DC-8D97-2F1D5D80C62E}" dt="2019-06-19T15:43:48.992" v="9" actId="20577"/>
      <pc:docMkLst>
        <pc:docMk/>
      </pc:docMkLst>
      <pc:sldChg chg="modSp">
        <pc:chgData name="Rabi Narayan Sahoo" userId="252162f17d144fb1" providerId="Windows Live" clId="Web-{CC1872F8-0EDC-45DC-8D97-2F1D5D80C62E}" dt="2019-06-19T15:43:48.960" v="8" actId="20577"/>
        <pc:sldMkLst>
          <pc:docMk/>
          <pc:sldMk cId="1972854597" sldId="259"/>
        </pc:sldMkLst>
        <pc:spChg chg="mod">
          <ac:chgData name="Rabi Narayan Sahoo" userId="252162f17d144fb1" providerId="Windows Live" clId="Web-{CC1872F8-0EDC-45DC-8D97-2F1D5D80C62E}" dt="2019-06-19T15:43:48.960" v="8" actId="20577"/>
          <ac:spMkLst>
            <pc:docMk/>
            <pc:sldMk cId="1972854597" sldId="259"/>
            <ac:spMk id="3" creationId="{AD0C4058-F6D6-4B20-BA4E-ACA257A2B4BA}"/>
          </ac:spMkLst>
        </pc:spChg>
      </pc:sldChg>
    </pc:docChg>
  </pc:docChgLst>
  <pc:docChgLst>
    <pc:chgData name="Rabi Narayan Sahoo" userId="252162f17d144fb1" providerId="Windows Live" clId="Web-{E66C08BF-BEC9-4E2F-BE09-04B8206A3D23}"/>
    <pc:docChg chg="addSld modSld">
      <pc:chgData name="Rabi Narayan Sahoo" userId="252162f17d144fb1" providerId="Windows Live" clId="Web-{E66C08BF-BEC9-4E2F-BE09-04B8206A3D23}" dt="2019-06-30T04:30:21.954" v="7504" actId="20577"/>
      <pc:docMkLst>
        <pc:docMk/>
      </pc:docMkLst>
      <pc:sldChg chg="modSp new">
        <pc:chgData name="Rabi Narayan Sahoo" userId="252162f17d144fb1" providerId="Windows Live" clId="Web-{E66C08BF-BEC9-4E2F-BE09-04B8206A3D23}" dt="2019-06-30T01:04:12.198" v="494" actId="20577"/>
        <pc:sldMkLst>
          <pc:docMk/>
          <pc:sldMk cId="2845448823" sldId="265"/>
        </pc:sldMkLst>
        <pc:spChg chg="mod">
          <ac:chgData name="Rabi Narayan Sahoo" userId="252162f17d144fb1" providerId="Windows Live" clId="Web-{E66C08BF-BEC9-4E2F-BE09-04B8206A3D23}" dt="2019-06-30T00:55:37.264" v="13" actId="20577"/>
          <ac:spMkLst>
            <pc:docMk/>
            <pc:sldMk cId="2845448823" sldId="265"/>
            <ac:spMk id="2" creationId="{FD3CF6F6-F30E-4F9D-996B-C2113F8841D5}"/>
          </ac:spMkLst>
        </pc:spChg>
        <pc:spChg chg="mod">
          <ac:chgData name="Rabi Narayan Sahoo" userId="252162f17d144fb1" providerId="Windows Live" clId="Web-{E66C08BF-BEC9-4E2F-BE09-04B8206A3D23}" dt="2019-06-30T01:04:12.198" v="494" actId="20577"/>
          <ac:spMkLst>
            <pc:docMk/>
            <pc:sldMk cId="2845448823" sldId="265"/>
            <ac:spMk id="3" creationId="{E2C8207D-2EC2-4BAA-8DA3-3F40919A24DE}"/>
          </ac:spMkLst>
        </pc:spChg>
      </pc:sldChg>
      <pc:sldChg chg="addSp delSp modSp new">
        <pc:chgData name="Rabi Narayan Sahoo" userId="252162f17d144fb1" providerId="Windows Live" clId="Web-{E66C08BF-BEC9-4E2F-BE09-04B8206A3D23}" dt="2019-06-30T01:20:30.826" v="750" actId="20577"/>
        <pc:sldMkLst>
          <pc:docMk/>
          <pc:sldMk cId="1198597387" sldId="266"/>
        </pc:sldMkLst>
        <pc:spChg chg="mod">
          <ac:chgData name="Rabi Narayan Sahoo" userId="252162f17d144fb1" providerId="Windows Live" clId="Web-{E66C08BF-BEC9-4E2F-BE09-04B8206A3D23}" dt="2019-06-30T01:04:56.605" v="499" actId="20577"/>
          <ac:spMkLst>
            <pc:docMk/>
            <pc:sldMk cId="1198597387" sldId="266"/>
            <ac:spMk id="2" creationId="{21444045-856A-4E72-AFBA-FCEBEA35D9EE}"/>
          </ac:spMkLst>
        </pc:spChg>
        <pc:spChg chg="mod">
          <ac:chgData name="Rabi Narayan Sahoo" userId="252162f17d144fb1" providerId="Windows Live" clId="Web-{E66C08BF-BEC9-4E2F-BE09-04B8206A3D23}" dt="2019-06-30T01:05:26.714" v="531" actId="14100"/>
          <ac:spMkLst>
            <pc:docMk/>
            <pc:sldMk cId="1198597387" sldId="266"/>
            <ac:spMk id="3" creationId="{FB38A45A-53C4-4294-9C65-17E36DC26A1D}"/>
          </ac:spMkLst>
        </pc:spChg>
        <pc:spChg chg="add mod">
          <ac:chgData name="Rabi Narayan Sahoo" userId="252162f17d144fb1" providerId="Windows Live" clId="Web-{E66C08BF-BEC9-4E2F-BE09-04B8206A3D23}" dt="2019-06-30T01:16:26.779" v="643" actId="1076"/>
          <ac:spMkLst>
            <pc:docMk/>
            <pc:sldMk cId="1198597387" sldId="266"/>
            <ac:spMk id="4" creationId="{D85A5215-919B-4783-8840-7082677DD6E2}"/>
          </ac:spMkLst>
        </pc:spChg>
        <pc:spChg chg="add mod">
          <ac:chgData name="Rabi Narayan Sahoo" userId="252162f17d144fb1" providerId="Windows Live" clId="Web-{E66C08BF-BEC9-4E2F-BE09-04B8206A3D23}" dt="2019-06-30T01:16:26.810" v="644" actId="1076"/>
          <ac:spMkLst>
            <pc:docMk/>
            <pc:sldMk cId="1198597387" sldId="266"/>
            <ac:spMk id="5" creationId="{154410F8-F694-4CB5-9AE0-08E17D06A8EE}"/>
          </ac:spMkLst>
        </pc:spChg>
        <pc:spChg chg="add mod">
          <ac:chgData name="Rabi Narayan Sahoo" userId="252162f17d144fb1" providerId="Windows Live" clId="Web-{E66C08BF-BEC9-4E2F-BE09-04B8206A3D23}" dt="2019-06-30T01:16:26.826" v="645" actId="1076"/>
          <ac:spMkLst>
            <pc:docMk/>
            <pc:sldMk cId="1198597387" sldId="266"/>
            <ac:spMk id="6" creationId="{A3796AE6-BD92-4392-AB81-4C227A2693DC}"/>
          </ac:spMkLst>
        </pc:spChg>
        <pc:spChg chg="add mod">
          <ac:chgData name="Rabi Narayan Sahoo" userId="252162f17d144fb1" providerId="Windows Live" clId="Web-{E66C08BF-BEC9-4E2F-BE09-04B8206A3D23}" dt="2019-06-30T01:16:56.982" v="655" actId="1076"/>
          <ac:spMkLst>
            <pc:docMk/>
            <pc:sldMk cId="1198597387" sldId="266"/>
            <ac:spMk id="7" creationId="{1FBC55F1-09D5-4129-B04F-6F5816E8B895}"/>
          </ac:spMkLst>
        </pc:spChg>
        <pc:spChg chg="add mod">
          <ac:chgData name="Rabi Narayan Sahoo" userId="252162f17d144fb1" providerId="Windows Live" clId="Web-{E66C08BF-BEC9-4E2F-BE09-04B8206A3D23}" dt="2019-06-30T01:16:56.998" v="656" actId="1076"/>
          <ac:spMkLst>
            <pc:docMk/>
            <pc:sldMk cId="1198597387" sldId="266"/>
            <ac:spMk id="8" creationId="{F11C825D-CCE6-4996-8FE8-3509EF3116ED}"/>
          </ac:spMkLst>
        </pc:spChg>
        <pc:spChg chg="add mod">
          <ac:chgData name="Rabi Narayan Sahoo" userId="252162f17d144fb1" providerId="Windows Live" clId="Web-{E66C08BF-BEC9-4E2F-BE09-04B8206A3D23}" dt="2019-06-30T01:16:57.013" v="657" actId="1076"/>
          <ac:spMkLst>
            <pc:docMk/>
            <pc:sldMk cId="1198597387" sldId="266"/>
            <ac:spMk id="9" creationId="{771BD540-B1CD-4738-9AB8-3FBF4871B8B4}"/>
          </ac:spMkLst>
        </pc:spChg>
        <pc:spChg chg="add del">
          <ac:chgData name="Rabi Narayan Sahoo" userId="252162f17d144fb1" providerId="Windows Live" clId="Web-{E66C08BF-BEC9-4E2F-BE09-04B8206A3D23}" dt="2019-06-30T01:12:02.482" v="585"/>
          <ac:spMkLst>
            <pc:docMk/>
            <pc:sldMk cId="1198597387" sldId="266"/>
            <ac:spMk id="15" creationId="{2A3473C5-A70A-44BB-927A-3B9521940D3E}"/>
          </ac:spMkLst>
        </pc:spChg>
        <pc:spChg chg="add mod">
          <ac:chgData name="Rabi Narayan Sahoo" userId="252162f17d144fb1" providerId="Windows Live" clId="Web-{E66C08BF-BEC9-4E2F-BE09-04B8206A3D23}" dt="2019-06-30T01:16:57.045" v="660" actId="1076"/>
          <ac:spMkLst>
            <pc:docMk/>
            <pc:sldMk cId="1198597387" sldId="266"/>
            <ac:spMk id="16" creationId="{981ED2CC-B7BC-4C4E-A6E5-38F09F256864}"/>
          </ac:spMkLst>
        </pc:spChg>
        <pc:spChg chg="add mod">
          <ac:chgData name="Rabi Narayan Sahoo" userId="252162f17d144fb1" providerId="Windows Live" clId="Web-{E66C08BF-BEC9-4E2F-BE09-04B8206A3D23}" dt="2019-06-30T01:17:13.716" v="669" actId="1076"/>
          <ac:spMkLst>
            <pc:docMk/>
            <pc:sldMk cId="1198597387" sldId="266"/>
            <ac:spMk id="18" creationId="{706A66FE-AB3E-4C54-BA19-72F66FBB8411}"/>
          </ac:spMkLst>
        </pc:spChg>
        <pc:spChg chg="add mod">
          <ac:chgData name="Rabi Narayan Sahoo" userId="252162f17d144fb1" providerId="Windows Live" clId="Web-{E66C08BF-BEC9-4E2F-BE09-04B8206A3D23}" dt="2019-06-30T01:17:13.732" v="670" actId="1076"/>
          <ac:spMkLst>
            <pc:docMk/>
            <pc:sldMk cId="1198597387" sldId="266"/>
            <ac:spMk id="19" creationId="{2E352BD7-9531-4099-851C-5D3D00F04813}"/>
          </ac:spMkLst>
        </pc:spChg>
        <pc:spChg chg="add mod">
          <ac:chgData name="Rabi Narayan Sahoo" userId="252162f17d144fb1" providerId="Windows Live" clId="Web-{E66C08BF-BEC9-4E2F-BE09-04B8206A3D23}" dt="2019-06-30T01:17:13.748" v="671" actId="1076"/>
          <ac:spMkLst>
            <pc:docMk/>
            <pc:sldMk cId="1198597387" sldId="266"/>
            <ac:spMk id="20" creationId="{9CB33EAA-BF67-4324-9B92-4583E9BF937D}"/>
          </ac:spMkLst>
        </pc:spChg>
        <pc:spChg chg="add mod">
          <ac:chgData name="Rabi Narayan Sahoo" userId="252162f17d144fb1" providerId="Windows Live" clId="Web-{E66C08BF-BEC9-4E2F-BE09-04B8206A3D23}" dt="2019-06-30T01:17:13.795" v="674" actId="1076"/>
          <ac:spMkLst>
            <pc:docMk/>
            <pc:sldMk cId="1198597387" sldId="266"/>
            <ac:spMk id="23" creationId="{40516342-CEF0-49DC-8273-AF56B85B90A7}"/>
          </ac:spMkLst>
        </pc:spChg>
        <pc:spChg chg="add mod">
          <ac:chgData name="Rabi Narayan Sahoo" userId="252162f17d144fb1" providerId="Windows Live" clId="Web-{E66C08BF-BEC9-4E2F-BE09-04B8206A3D23}" dt="2019-06-30T01:19:26.279" v="740" actId="20577"/>
          <ac:spMkLst>
            <pc:docMk/>
            <pc:sldMk cId="1198597387" sldId="266"/>
            <ac:spMk id="25" creationId="{3FCCF6F9-8409-4930-ADB7-1C5F9774492F}"/>
          </ac:spMkLst>
        </pc:spChg>
        <pc:spChg chg="add mod">
          <ac:chgData name="Rabi Narayan Sahoo" userId="252162f17d144fb1" providerId="Windows Live" clId="Web-{E66C08BF-BEC9-4E2F-BE09-04B8206A3D23}" dt="2019-06-30T01:18:32.107" v="732" actId="1076"/>
          <ac:spMkLst>
            <pc:docMk/>
            <pc:sldMk cId="1198597387" sldId="266"/>
            <ac:spMk id="26" creationId="{1D7226ED-A545-4377-933C-9D1E22E6220D}"/>
          </ac:spMkLst>
        </pc:spChg>
        <pc:spChg chg="add mod">
          <ac:chgData name="Rabi Narayan Sahoo" userId="252162f17d144fb1" providerId="Windows Live" clId="Web-{E66C08BF-BEC9-4E2F-BE09-04B8206A3D23}" dt="2019-06-30T01:18:45.826" v="735" actId="1076"/>
          <ac:spMkLst>
            <pc:docMk/>
            <pc:sldMk cId="1198597387" sldId="266"/>
            <ac:spMk id="27" creationId="{54210D59-F2C6-410A-9603-CE7108AE2CAE}"/>
          </ac:spMkLst>
        </pc:spChg>
        <pc:spChg chg="add mod">
          <ac:chgData name="Rabi Narayan Sahoo" userId="252162f17d144fb1" providerId="Windows Live" clId="Web-{E66C08BF-BEC9-4E2F-BE09-04B8206A3D23}" dt="2019-06-30T01:19:06.248" v="738" actId="1076"/>
          <ac:spMkLst>
            <pc:docMk/>
            <pc:sldMk cId="1198597387" sldId="266"/>
            <ac:spMk id="28" creationId="{34613984-A22D-47E3-BA04-3AEA16E23B36}"/>
          </ac:spMkLst>
        </pc:spChg>
        <pc:spChg chg="add mod">
          <ac:chgData name="Rabi Narayan Sahoo" userId="252162f17d144fb1" providerId="Windows Live" clId="Web-{E66C08BF-BEC9-4E2F-BE09-04B8206A3D23}" dt="2019-06-30T01:19:57.639" v="746" actId="20577"/>
          <ac:spMkLst>
            <pc:docMk/>
            <pc:sldMk cId="1198597387" sldId="266"/>
            <ac:spMk id="29" creationId="{33FC6DF2-98B2-44B1-9A1A-BE3229E7D867}"/>
          </ac:spMkLst>
        </pc:spChg>
        <pc:spChg chg="add mod">
          <ac:chgData name="Rabi Narayan Sahoo" userId="252162f17d144fb1" providerId="Windows Live" clId="Web-{E66C08BF-BEC9-4E2F-BE09-04B8206A3D23}" dt="2019-06-30T01:20:30.826" v="750" actId="20577"/>
          <ac:spMkLst>
            <pc:docMk/>
            <pc:sldMk cId="1198597387" sldId="266"/>
            <ac:spMk id="30" creationId="{5550D7E7-9880-4295-A2E4-836D90049FB2}"/>
          </ac:spMkLst>
        </pc:spChg>
        <pc:cxnChg chg="add mod">
          <ac:chgData name="Rabi Narayan Sahoo" userId="252162f17d144fb1" providerId="Windows Live" clId="Web-{E66C08BF-BEC9-4E2F-BE09-04B8206A3D23}" dt="2019-06-30T01:16:26.841" v="646" actId="1076"/>
          <ac:cxnSpMkLst>
            <pc:docMk/>
            <pc:sldMk cId="1198597387" sldId="266"/>
            <ac:cxnSpMk id="10" creationId="{7CB04C9A-B71E-4522-AFAE-A8921ADCD56C}"/>
          </ac:cxnSpMkLst>
        </pc:cxnChg>
        <pc:cxnChg chg="add mod">
          <ac:chgData name="Rabi Narayan Sahoo" userId="252162f17d144fb1" providerId="Windows Live" clId="Web-{E66C08BF-BEC9-4E2F-BE09-04B8206A3D23}" dt="2019-06-30T01:16:26.857" v="647" actId="1076"/>
          <ac:cxnSpMkLst>
            <pc:docMk/>
            <pc:sldMk cId="1198597387" sldId="266"/>
            <ac:cxnSpMk id="11" creationId="{D826F0DF-D707-49FA-A895-722D1540287D}"/>
          </ac:cxnSpMkLst>
        </pc:cxnChg>
        <pc:cxnChg chg="add del mod">
          <ac:chgData name="Rabi Narayan Sahoo" userId="252162f17d144fb1" providerId="Windows Live" clId="Web-{E66C08BF-BEC9-4E2F-BE09-04B8206A3D23}" dt="2019-06-30T01:10:04.778" v="572"/>
          <ac:cxnSpMkLst>
            <pc:docMk/>
            <pc:sldMk cId="1198597387" sldId="266"/>
            <ac:cxnSpMk id="12" creationId="{63DDDA32-7D11-4726-BF2C-6543580ADE20}"/>
          </ac:cxnSpMkLst>
        </pc:cxnChg>
        <pc:cxnChg chg="add mod">
          <ac:chgData name="Rabi Narayan Sahoo" userId="252162f17d144fb1" providerId="Windows Live" clId="Web-{E66C08BF-BEC9-4E2F-BE09-04B8206A3D23}" dt="2019-06-30T01:16:57.013" v="658" actId="1076"/>
          <ac:cxnSpMkLst>
            <pc:docMk/>
            <pc:sldMk cId="1198597387" sldId="266"/>
            <ac:cxnSpMk id="13" creationId="{AC109015-4A66-47C6-9063-425F32846DEB}"/>
          </ac:cxnSpMkLst>
        </pc:cxnChg>
        <pc:cxnChg chg="add mod">
          <ac:chgData name="Rabi Narayan Sahoo" userId="252162f17d144fb1" providerId="Windows Live" clId="Web-{E66C08BF-BEC9-4E2F-BE09-04B8206A3D23}" dt="2019-06-30T01:16:57.029" v="659" actId="1076"/>
          <ac:cxnSpMkLst>
            <pc:docMk/>
            <pc:sldMk cId="1198597387" sldId="266"/>
            <ac:cxnSpMk id="14" creationId="{55605A3F-02BD-4671-BEAD-303D2B1ACE9F}"/>
          </ac:cxnSpMkLst>
        </pc:cxnChg>
        <pc:cxnChg chg="add mod">
          <ac:chgData name="Rabi Narayan Sahoo" userId="252162f17d144fb1" providerId="Windows Live" clId="Web-{E66C08BF-BEC9-4E2F-BE09-04B8206A3D23}" dt="2019-06-30T01:16:57.045" v="661" actId="1076"/>
          <ac:cxnSpMkLst>
            <pc:docMk/>
            <pc:sldMk cId="1198597387" sldId="266"/>
            <ac:cxnSpMk id="17" creationId="{27844C91-00E0-4F5E-9490-EBF57284FAD7}"/>
          </ac:cxnSpMkLst>
        </pc:cxnChg>
        <pc:cxnChg chg="add mod">
          <ac:chgData name="Rabi Narayan Sahoo" userId="252162f17d144fb1" providerId="Windows Live" clId="Web-{E66C08BF-BEC9-4E2F-BE09-04B8206A3D23}" dt="2019-06-30T01:17:13.748" v="672" actId="1076"/>
          <ac:cxnSpMkLst>
            <pc:docMk/>
            <pc:sldMk cId="1198597387" sldId="266"/>
            <ac:cxnSpMk id="21" creationId="{6D684160-2B13-42D6-9D7C-2F6137BCF68E}"/>
          </ac:cxnSpMkLst>
        </pc:cxnChg>
        <pc:cxnChg chg="add mod">
          <ac:chgData name="Rabi Narayan Sahoo" userId="252162f17d144fb1" providerId="Windows Live" clId="Web-{E66C08BF-BEC9-4E2F-BE09-04B8206A3D23}" dt="2019-06-30T01:17:13.763" v="673" actId="1076"/>
          <ac:cxnSpMkLst>
            <pc:docMk/>
            <pc:sldMk cId="1198597387" sldId="266"/>
            <ac:cxnSpMk id="22" creationId="{D65B9609-8ADE-4ACC-B4A7-ACE8A8634140}"/>
          </ac:cxnSpMkLst>
        </pc:cxnChg>
        <pc:cxnChg chg="add mod">
          <ac:chgData name="Rabi Narayan Sahoo" userId="252162f17d144fb1" providerId="Windows Live" clId="Web-{E66C08BF-BEC9-4E2F-BE09-04B8206A3D23}" dt="2019-06-30T01:17:13.795" v="675" actId="1076"/>
          <ac:cxnSpMkLst>
            <pc:docMk/>
            <pc:sldMk cId="1198597387" sldId="266"/>
            <ac:cxnSpMk id="24" creationId="{7DF801A2-57DE-4CC3-B39D-CA26E6E5E131}"/>
          </ac:cxnSpMkLst>
        </pc:cxnChg>
      </pc:sldChg>
      <pc:sldChg chg="addSp delSp modSp new">
        <pc:chgData name="Rabi Narayan Sahoo" userId="252162f17d144fb1" providerId="Windows Live" clId="Web-{E66C08BF-BEC9-4E2F-BE09-04B8206A3D23}" dt="2019-06-30T02:25:31.085" v="1214" actId="1076"/>
        <pc:sldMkLst>
          <pc:docMk/>
          <pc:sldMk cId="832056575" sldId="267"/>
        </pc:sldMkLst>
        <pc:spChg chg="mod">
          <ac:chgData name="Rabi Narayan Sahoo" userId="252162f17d144fb1" providerId="Windows Live" clId="Web-{E66C08BF-BEC9-4E2F-BE09-04B8206A3D23}" dt="2019-06-30T02:13:26.049" v="1018" actId="1076"/>
          <ac:spMkLst>
            <pc:docMk/>
            <pc:sldMk cId="832056575" sldId="267"/>
            <ac:spMk id="2" creationId="{00045337-FB88-4506-8E4B-9AC807E4E3A2}"/>
          </ac:spMkLst>
        </pc:spChg>
        <pc:spChg chg="del mod">
          <ac:chgData name="Rabi Narayan Sahoo" userId="252162f17d144fb1" providerId="Windows Live" clId="Web-{E66C08BF-BEC9-4E2F-BE09-04B8206A3D23}" dt="2019-06-30T01:22:06.233" v="787"/>
          <ac:spMkLst>
            <pc:docMk/>
            <pc:sldMk cId="832056575" sldId="267"/>
            <ac:spMk id="3" creationId="{A4790859-2B54-4144-9CDC-661083EE7802}"/>
          </ac:spMkLst>
        </pc:spChg>
        <pc:spChg chg="add mod">
          <ac:chgData name="Rabi Narayan Sahoo" userId="252162f17d144fb1" providerId="Windows Live" clId="Web-{E66C08BF-BEC9-4E2F-BE09-04B8206A3D23}" dt="2019-06-30T01:42:56.267" v="941" actId="1076"/>
          <ac:spMkLst>
            <pc:docMk/>
            <pc:sldMk cId="832056575" sldId="267"/>
            <ac:spMk id="5" creationId="{40B5FFFD-04F9-48DD-9F6E-E05A071479E8}"/>
          </ac:spMkLst>
        </pc:spChg>
        <pc:spChg chg="add mod">
          <ac:chgData name="Rabi Narayan Sahoo" userId="252162f17d144fb1" providerId="Windows Live" clId="Web-{E66C08BF-BEC9-4E2F-BE09-04B8206A3D23}" dt="2019-06-30T01:42:56.283" v="942" actId="1076"/>
          <ac:spMkLst>
            <pc:docMk/>
            <pc:sldMk cId="832056575" sldId="267"/>
            <ac:spMk id="7" creationId="{22BBFF78-6BED-4FEA-A0E2-0AB59D10DC45}"/>
          </ac:spMkLst>
        </pc:spChg>
        <pc:spChg chg="add mod">
          <ac:chgData name="Rabi Narayan Sahoo" userId="252162f17d144fb1" providerId="Windows Live" clId="Web-{E66C08BF-BEC9-4E2F-BE09-04B8206A3D23}" dt="2019-06-30T01:42:56.299" v="943" actId="1076"/>
          <ac:spMkLst>
            <pc:docMk/>
            <pc:sldMk cId="832056575" sldId="267"/>
            <ac:spMk id="9" creationId="{284E3532-F3FC-40AE-9846-F211602771D3}"/>
          </ac:spMkLst>
        </pc:spChg>
        <pc:spChg chg="add mod">
          <ac:chgData name="Rabi Narayan Sahoo" userId="252162f17d144fb1" providerId="Windows Live" clId="Web-{E66C08BF-BEC9-4E2F-BE09-04B8206A3D23}" dt="2019-06-30T01:42:56.330" v="946" actId="1076"/>
          <ac:spMkLst>
            <pc:docMk/>
            <pc:sldMk cId="832056575" sldId="267"/>
            <ac:spMk id="15" creationId="{C5E14060-C34A-4103-9C97-37CE1A3B970E}"/>
          </ac:spMkLst>
        </pc:spChg>
        <pc:spChg chg="add mod">
          <ac:chgData name="Rabi Narayan Sahoo" userId="252162f17d144fb1" providerId="Windows Live" clId="Web-{E66C08BF-BEC9-4E2F-BE09-04B8206A3D23}" dt="2019-06-30T01:42:56.361" v="948" actId="1076"/>
          <ac:spMkLst>
            <pc:docMk/>
            <pc:sldMk cId="832056575" sldId="267"/>
            <ac:spMk id="19" creationId="{E939C201-6E19-45EB-90DE-0A47699F4D03}"/>
          </ac:spMkLst>
        </pc:spChg>
        <pc:spChg chg="add mod">
          <ac:chgData name="Rabi Narayan Sahoo" userId="252162f17d144fb1" providerId="Windows Live" clId="Web-{E66C08BF-BEC9-4E2F-BE09-04B8206A3D23}" dt="2019-06-30T01:42:56.377" v="949" actId="1076"/>
          <ac:spMkLst>
            <pc:docMk/>
            <pc:sldMk cId="832056575" sldId="267"/>
            <ac:spMk id="20" creationId="{B72B8863-AF99-4D4A-8733-CC14FE5BCF22}"/>
          </ac:spMkLst>
        </pc:spChg>
        <pc:spChg chg="add mod">
          <ac:chgData name="Rabi Narayan Sahoo" userId="252162f17d144fb1" providerId="Windows Live" clId="Web-{E66C08BF-BEC9-4E2F-BE09-04B8206A3D23}" dt="2019-06-30T01:48:24.676" v="959" actId="20577"/>
          <ac:spMkLst>
            <pc:docMk/>
            <pc:sldMk cId="832056575" sldId="267"/>
            <ac:spMk id="22" creationId="{716DB9B2-54CE-4C4E-9948-4C6BF62DED81}"/>
          </ac:spMkLst>
        </pc:spChg>
        <pc:spChg chg="add mod">
          <ac:chgData name="Rabi Narayan Sahoo" userId="252162f17d144fb1" providerId="Windows Live" clId="Web-{E66C08BF-BEC9-4E2F-BE09-04B8206A3D23}" dt="2019-06-30T01:55:04.224" v="978"/>
          <ac:spMkLst>
            <pc:docMk/>
            <pc:sldMk cId="832056575" sldId="267"/>
            <ac:spMk id="24" creationId="{5D6C6BFC-B4F0-4644-A836-78C515F5E1F2}"/>
          </ac:spMkLst>
        </pc:spChg>
        <pc:spChg chg="add mod">
          <ac:chgData name="Rabi Narayan Sahoo" userId="252162f17d144fb1" providerId="Windows Live" clId="Web-{E66C08BF-BEC9-4E2F-BE09-04B8206A3D23}" dt="2019-06-30T02:07:05.063" v="1005"/>
          <ac:spMkLst>
            <pc:docMk/>
            <pc:sldMk cId="832056575" sldId="267"/>
            <ac:spMk id="25" creationId="{37D81A36-7A41-48E6-921D-68FDFEBCB836}"/>
          </ac:spMkLst>
        </pc:spChg>
        <pc:spChg chg="add mod">
          <ac:chgData name="Rabi Narayan Sahoo" userId="252162f17d144fb1" providerId="Windows Live" clId="Web-{E66C08BF-BEC9-4E2F-BE09-04B8206A3D23}" dt="2019-06-30T02:07:18.001" v="1007"/>
          <ac:spMkLst>
            <pc:docMk/>
            <pc:sldMk cId="832056575" sldId="267"/>
            <ac:spMk id="26" creationId="{1BE31E3B-7CCB-4616-8106-B34CADEA57D6}"/>
          </ac:spMkLst>
        </pc:spChg>
        <pc:spChg chg="add mod">
          <ac:chgData name="Rabi Narayan Sahoo" userId="252162f17d144fb1" providerId="Windows Live" clId="Web-{E66C08BF-BEC9-4E2F-BE09-04B8206A3D23}" dt="2019-06-30T01:53:27.661" v="966" actId="1076"/>
          <ac:spMkLst>
            <pc:docMk/>
            <pc:sldMk cId="832056575" sldId="267"/>
            <ac:spMk id="29" creationId="{A101BDE9-2EB1-4DFD-912B-9B324722DF69}"/>
          </ac:spMkLst>
        </pc:spChg>
        <pc:spChg chg="add del mod">
          <ac:chgData name="Rabi Narayan Sahoo" userId="252162f17d144fb1" providerId="Windows Live" clId="Web-{E66C08BF-BEC9-4E2F-BE09-04B8206A3D23}" dt="2019-06-30T02:20:56.346" v="1053"/>
          <ac:spMkLst>
            <pc:docMk/>
            <pc:sldMk cId="832056575" sldId="267"/>
            <ac:spMk id="31" creationId="{2C9ED1B7-EA6F-4370-BC22-5C56926D2570}"/>
          </ac:spMkLst>
        </pc:spChg>
        <pc:spChg chg="add mod">
          <ac:chgData name="Rabi Narayan Sahoo" userId="252162f17d144fb1" providerId="Windows Live" clId="Web-{E66C08BF-BEC9-4E2F-BE09-04B8206A3D23}" dt="2019-06-30T02:07:22.657" v="1008"/>
          <ac:spMkLst>
            <pc:docMk/>
            <pc:sldMk cId="832056575" sldId="267"/>
            <ac:spMk id="32" creationId="{05DF9CD3-3410-4121-940D-1DC9BE047AAD}"/>
          </ac:spMkLst>
        </pc:spChg>
        <pc:spChg chg="add mod">
          <ac:chgData name="Rabi Narayan Sahoo" userId="252162f17d144fb1" providerId="Windows Live" clId="Web-{E66C08BF-BEC9-4E2F-BE09-04B8206A3D23}" dt="2019-06-30T02:07:10.391" v="1006"/>
          <ac:spMkLst>
            <pc:docMk/>
            <pc:sldMk cId="832056575" sldId="267"/>
            <ac:spMk id="34" creationId="{02B020B7-4DFA-40F6-9D84-CD08CF683F0F}"/>
          </ac:spMkLst>
        </pc:spChg>
        <pc:spChg chg="add del">
          <ac:chgData name="Rabi Narayan Sahoo" userId="252162f17d144fb1" providerId="Windows Live" clId="Web-{E66C08BF-BEC9-4E2F-BE09-04B8206A3D23}" dt="2019-06-30T01:32:29.718" v="877"/>
          <ac:spMkLst>
            <pc:docMk/>
            <pc:sldMk cId="832056575" sldId="267"/>
            <ac:spMk id="36" creationId="{D27DBC6A-7340-447A-88D6-D6F8BC353432}"/>
          </ac:spMkLst>
        </pc:spChg>
        <pc:spChg chg="add mod">
          <ac:chgData name="Rabi Narayan Sahoo" userId="252162f17d144fb1" providerId="Windows Live" clId="Web-{E66C08BF-BEC9-4E2F-BE09-04B8206A3D23}" dt="2019-06-30T01:54:26.802" v="972" actId="1076"/>
          <ac:spMkLst>
            <pc:docMk/>
            <pc:sldMk cId="832056575" sldId="267"/>
            <ac:spMk id="37" creationId="{4780DA12-C9E3-4151-A342-B9FD35B8E5ED}"/>
          </ac:spMkLst>
        </pc:spChg>
        <pc:spChg chg="add mod">
          <ac:chgData name="Rabi Narayan Sahoo" userId="252162f17d144fb1" providerId="Windows Live" clId="Web-{E66C08BF-BEC9-4E2F-BE09-04B8206A3D23}" dt="2019-06-30T01:53:33.052" v="967" actId="1076"/>
          <ac:spMkLst>
            <pc:docMk/>
            <pc:sldMk cId="832056575" sldId="267"/>
            <ac:spMk id="38" creationId="{72938282-9C11-465B-A7ED-C5EBB704B7C9}"/>
          </ac:spMkLst>
        </pc:spChg>
        <pc:spChg chg="add mod">
          <ac:chgData name="Rabi Narayan Sahoo" userId="252162f17d144fb1" providerId="Windows Live" clId="Web-{E66C08BF-BEC9-4E2F-BE09-04B8206A3D23}" dt="2019-06-30T02:06:59.532" v="1004"/>
          <ac:spMkLst>
            <pc:docMk/>
            <pc:sldMk cId="832056575" sldId="267"/>
            <ac:spMk id="39" creationId="{B9109CA1-914D-4044-9C06-A7DBA133BF25}"/>
          </ac:spMkLst>
        </pc:spChg>
        <pc:spChg chg="add mod">
          <ac:chgData name="Rabi Narayan Sahoo" userId="252162f17d144fb1" providerId="Windows Live" clId="Web-{E66C08BF-BEC9-4E2F-BE09-04B8206A3D23}" dt="2019-06-30T01:54:31.161" v="973" actId="1076"/>
          <ac:spMkLst>
            <pc:docMk/>
            <pc:sldMk cId="832056575" sldId="267"/>
            <ac:spMk id="40" creationId="{368F0463-0A65-4E9B-A76C-2FA6F87926B1}"/>
          </ac:spMkLst>
        </pc:spChg>
        <pc:spChg chg="add mod">
          <ac:chgData name="Rabi Narayan Sahoo" userId="252162f17d144fb1" providerId="Windows Live" clId="Web-{E66C08BF-BEC9-4E2F-BE09-04B8206A3D23}" dt="2019-06-30T02:04:34.875" v="1003" actId="1076"/>
          <ac:spMkLst>
            <pc:docMk/>
            <pc:sldMk cId="832056575" sldId="267"/>
            <ac:spMk id="41" creationId="{A82085B8-C812-4EE8-A4E2-6DC6BBDBC954}"/>
          </ac:spMkLst>
        </pc:spChg>
        <pc:spChg chg="add mod">
          <ac:chgData name="Rabi Narayan Sahoo" userId="252162f17d144fb1" providerId="Windows Live" clId="Web-{E66C08BF-BEC9-4E2F-BE09-04B8206A3D23}" dt="2019-06-30T02:20:50.346" v="1052" actId="1076"/>
          <ac:spMkLst>
            <pc:docMk/>
            <pc:sldMk cId="832056575" sldId="267"/>
            <ac:spMk id="47" creationId="{5154581E-6DC0-4078-AEAC-068BCD1091CA}"/>
          </ac:spMkLst>
        </pc:spChg>
        <pc:spChg chg="add mod">
          <ac:chgData name="Rabi Narayan Sahoo" userId="252162f17d144fb1" providerId="Windows Live" clId="Web-{E66C08BF-BEC9-4E2F-BE09-04B8206A3D23}" dt="2019-06-30T02:21:56.315" v="1058" actId="1076"/>
          <ac:spMkLst>
            <pc:docMk/>
            <pc:sldMk cId="832056575" sldId="267"/>
            <ac:spMk id="48" creationId="{4D01BEF0-AC8C-4789-92AC-702FD314BE4A}"/>
          </ac:spMkLst>
        </pc:spChg>
        <pc:spChg chg="add mod">
          <ac:chgData name="Rabi Narayan Sahoo" userId="252162f17d144fb1" providerId="Windows Live" clId="Web-{E66C08BF-BEC9-4E2F-BE09-04B8206A3D23}" dt="2019-06-30T02:21:55.362" v="1057" actId="1076"/>
          <ac:spMkLst>
            <pc:docMk/>
            <pc:sldMk cId="832056575" sldId="267"/>
            <ac:spMk id="49" creationId="{76B7B34E-134C-4031-B284-93C46AC267E6}"/>
          </ac:spMkLst>
        </pc:spChg>
        <pc:spChg chg="add mod">
          <ac:chgData name="Rabi Narayan Sahoo" userId="252162f17d144fb1" providerId="Windows Live" clId="Web-{E66C08BF-BEC9-4E2F-BE09-04B8206A3D23}" dt="2019-06-30T02:24:29.178" v="1194"/>
          <ac:spMkLst>
            <pc:docMk/>
            <pc:sldMk cId="832056575" sldId="267"/>
            <ac:spMk id="50" creationId="{41717669-0C69-4FD9-B90F-F24E8EFBA42B}"/>
          </ac:spMkLst>
        </pc:spChg>
        <pc:spChg chg="add mod">
          <ac:chgData name="Rabi Narayan Sahoo" userId="252162f17d144fb1" providerId="Windows Live" clId="Web-{E66C08BF-BEC9-4E2F-BE09-04B8206A3D23}" dt="2019-06-30T02:25:06.944" v="1209" actId="20577"/>
          <ac:spMkLst>
            <pc:docMk/>
            <pc:sldMk cId="832056575" sldId="267"/>
            <ac:spMk id="51" creationId="{C539B344-8C57-4045-9238-1250E1CF6F87}"/>
          </ac:spMkLst>
        </pc:spChg>
        <pc:spChg chg="add mod">
          <ac:chgData name="Rabi Narayan Sahoo" userId="252162f17d144fb1" providerId="Windows Live" clId="Web-{E66C08BF-BEC9-4E2F-BE09-04B8206A3D23}" dt="2019-06-30T02:25:31.085" v="1214" actId="1076"/>
          <ac:spMkLst>
            <pc:docMk/>
            <pc:sldMk cId="832056575" sldId="267"/>
            <ac:spMk id="52" creationId="{8F930A4C-47AD-461A-B45D-E8D61F08C309}"/>
          </ac:spMkLst>
        </pc:spChg>
        <pc:cxnChg chg="add mod">
          <ac:chgData name="Rabi Narayan Sahoo" userId="252162f17d144fb1" providerId="Windows Live" clId="Web-{E66C08BF-BEC9-4E2F-BE09-04B8206A3D23}" dt="2019-06-30T01:42:56.314" v="944" actId="1076"/>
          <ac:cxnSpMkLst>
            <pc:docMk/>
            <pc:sldMk cId="832056575" sldId="267"/>
            <ac:cxnSpMk id="11" creationId="{44F5B52F-82EE-4B2C-8BCE-F26A53243818}"/>
          </ac:cxnSpMkLst>
        </pc:cxnChg>
        <pc:cxnChg chg="add mod">
          <ac:chgData name="Rabi Narayan Sahoo" userId="252162f17d144fb1" providerId="Windows Live" clId="Web-{E66C08BF-BEC9-4E2F-BE09-04B8206A3D23}" dt="2019-06-30T01:42:56.314" v="945" actId="1076"/>
          <ac:cxnSpMkLst>
            <pc:docMk/>
            <pc:sldMk cId="832056575" sldId="267"/>
            <ac:cxnSpMk id="13" creationId="{953FFE29-35CA-435C-8146-E04BB2B6222B}"/>
          </ac:cxnSpMkLst>
        </pc:cxnChg>
        <pc:cxnChg chg="add mod">
          <ac:chgData name="Rabi Narayan Sahoo" userId="252162f17d144fb1" providerId="Windows Live" clId="Web-{E66C08BF-BEC9-4E2F-BE09-04B8206A3D23}" dt="2019-06-30T01:42:56.345" v="947" actId="1076"/>
          <ac:cxnSpMkLst>
            <pc:docMk/>
            <pc:sldMk cId="832056575" sldId="267"/>
            <ac:cxnSpMk id="17" creationId="{778029B2-0912-459B-8A0C-247BE8B1079F}"/>
          </ac:cxnSpMkLst>
        </pc:cxnChg>
        <pc:cxnChg chg="add mod">
          <ac:chgData name="Rabi Narayan Sahoo" userId="252162f17d144fb1" providerId="Windows Live" clId="Web-{E66C08BF-BEC9-4E2F-BE09-04B8206A3D23}" dt="2019-06-30T01:42:56.392" v="950" actId="1076"/>
          <ac:cxnSpMkLst>
            <pc:docMk/>
            <pc:sldMk cId="832056575" sldId="267"/>
            <ac:cxnSpMk id="21" creationId="{7BFAE66A-8A7A-4878-B00A-851F5D8CB55A}"/>
          </ac:cxnSpMkLst>
        </pc:cxnChg>
        <pc:cxnChg chg="add mod">
          <ac:chgData name="Rabi Narayan Sahoo" userId="252162f17d144fb1" providerId="Windows Live" clId="Web-{E66C08BF-BEC9-4E2F-BE09-04B8206A3D23}" dt="2019-06-30T01:42:56.424" v="952" actId="1076"/>
          <ac:cxnSpMkLst>
            <pc:docMk/>
            <pc:sldMk cId="832056575" sldId="267"/>
            <ac:cxnSpMk id="23" creationId="{822193A8-C99D-4F85-AA99-F6831172260E}"/>
          </ac:cxnSpMkLst>
        </pc:cxnChg>
        <pc:cxnChg chg="add mod">
          <ac:chgData name="Rabi Narayan Sahoo" userId="252162f17d144fb1" providerId="Windows Live" clId="Web-{E66C08BF-BEC9-4E2F-BE09-04B8206A3D23}" dt="2019-06-30T02:13:56.892" v="1020" actId="14100"/>
          <ac:cxnSpMkLst>
            <pc:docMk/>
            <pc:sldMk cId="832056575" sldId="267"/>
            <ac:cxnSpMk id="27" creationId="{0541DDC2-2AA2-4B66-B04B-97B759794F77}"/>
          </ac:cxnSpMkLst>
        </pc:cxnChg>
        <pc:cxnChg chg="add mod">
          <ac:chgData name="Rabi Narayan Sahoo" userId="252162f17d144fb1" providerId="Windows Live" clId="Web-{E66C08BF-BEC9-4E2F-BE09-04B8206A3D23}" dt="2019-06-30T02:08:14.736" v="1012" actId="1076"/>
          <ac:cxnSpMkLst>
            <pc:docMk/>
            <pc:sldMk cId="832056575" sldId="267"/>
            <ac:cxnSpMk id="28" creationId="{A40B9105-D7F0-49D6-8472-AFE0FB82131B}"/>
          </ac:cxnSpMkLst>
        </pc:cxnChg>
        <pc:cxnChg chg="add mod">
          <ac:chgData name="Rabi Narayan Sahoo" userId="252162f17d144fb1" providerId="Windows Live" clId="Web-{E66C08BF-BEC9-4E2F-BE09-04B8206A3D23}" dt="2019-06-30T02:17:00.924" v="1033" actId="14100"/>
          <ac:cxnSpMkLst>
            <pc:docMk/>
            <pc:sldMk cId="832056575" sldId="267"/>
            <ac:cxnSpMk id="30" creationId="{02A58E17-D5B7-47F3-AECF-0C5FCDA7A51D}"/>
          </ac:cxnSpMkLst>
        </pc:cxnChg>
        <pc:cxnChg chg="add mod">
          <ac:chgData name="Rabi Narayan Sahoo" userId="252162f17d144fb1" providerId="Windows Live" clId="Web-{E66C08BF-BEC9-4E2F-BE09-04B8206A3D23}" dt="2019-06-30T02:16:20.142" v="1029" actId="14100"/>
          <ac:cxnSpMkLst>
            <pc:docMk/>
            <pc:sldMk cId="832056575" sldId="267"/>
            <ac:cxnSpMk id="33" creationId="{23526072-6A3E-4E50-9447-F8466E5D7FB5}"/>
          </ac:cxnSpMkLst>
        </pc:cxnChg>
        <pc:cxnChg chg="add mod">
          <ac:chgData name="Rabi Narayan Sahoo" userId="252162f17d144fb1" providerId="Windows Live" clId="Web-{E66C08BF-BEC9-4E2F-BE09-04B8206A3D23}" dt="2019-06-30T02:14:30.236" v="1024" actId="14100"/>
          <ac:cxnSpMkLst>
            <pc:docMk/>
            <pc:sldMk cId="832056575" sldId="267"/>
            <ac:cxnSpMk id="35" creationId="{352D2E73-4DE3-4672-BC12-2C739DA53A00}"/>
          </ac:cxnSpMkLst>
        </pc:cxnChg>
        <pc:cxnChg chg="add mod">
          <ac:chgData name="Rabi Narayan Sahoo" userId="252162f17d144fb1" providerId="Windows Live" clId="Web-{E66C08BF-BEC9-4E2F-BE09-04B8206A3D23}" dt="2019-06-30T02:08:42.267" v="1015" actId="14100"/>
          <ac:cxnSpMkLst>
            <pc:docMk/>
            <pc:sldMk cId="832056575" sldId="267"/>
            <ac:cxnSpMk id="42" creationId="{75EF9F01-4966-47CC-93D1-B42434633B86}"/>
          </ac:cxnSpMkLst>
        </pc:cxnChg>
        <pc:cxnChg chg="add mod">
          <ac:chgData name="Rabi Narayan Sahoo" userId="252162f17d144fb1" providerId="Windows Live" clId="Web-{E66C08BF-BEC9-4E2F-BE09-04B8206A3D23}" dt="2019-06-30T02:17:30.190" v="1037" actId="14100"/>
          <ac:cxnSpMkLst>
            <pc:docMk/>
            <pc:sldMk cId="832056575" sldId="267"/>
            <ac:cxnSpMk id="43" creationId="{3D28EA11-D869-4206-A84F-CB001BBD540E}"/>
          </ac:cxnSpMkLst>
        </pc:cxnChg>
        <pc:cxnChg chg="add mod">
          <ac:chgData name="Rabi Narayan Sahoo" userId="252162f17d144fb1" providerId="Windows Live" clId="Web-{E66C08BF-BEC9-4E2F-BE09-04B8206A3D23}" dt="2019-06-30T02:18:05.799" v="1042" actId="14100"/>
          <ac:cxnSpMkLst>
            <pc:docMk/>
            <pc:sldMk cId="832056575" sldId="267"/>
            <ac:cxnSpMk id="44" creationId="{6035108A-0A03-4DA3-B17C-9F5C654BD401}"/>
          </ac:cxnSpMkLst>
        </pc:cxnChg>
        <pc:cxnChg chg="add mod">
          <ac:chgData name="Rabi Narayan Sahoo" userId="252162f17d144fb1" providerId="Windows Live" clId="Web-{E66C08BF-BEC9-4E2F-BE09-04B8206A3D23}" dt="2019-06-30T02:18:34.018" v="1046" actId="14100"/>
          <ac:cxnSpMkLst>
            <pc:docMk/>
            <pc:sldMk cId="832056575" sldId="267"/>
            <ac:cxnSpMk id="45" creationId="{1CCA53ED-9113-4FFF-A417-2DACAD932720}"/>
          </ac:cxnSpMkLst>
        </pc:cxnChg>
        <pc:cxnChg chg="add mod">
          <ac:chgData name="Rabi Narayan Sahoo" userId="252162f17d144fb1" providerId="Windows Live" clId="Web-{E66C08BF-BEC9-4E2F-BE09-04B8206A3D23}" dt="2019-06-30T02:19:53.205" v="1049" actId="14100"/>
          <ac:cxnSpMkLst>
            <pc:docMk/>
            <pc:sldMk cId="832056575" sldId="267"/>
            <ac:cxnSpMk id="46" creationId="{E61E9B0C-2510-48CC-B966-C33763C6A7CD}"/>
          </ac:cxnSpMkLst>
        </pc:cxnChg>
      </pc:sldChg>
      <pc:sldChg chg="addSp modSp new mod modClrScheme chgLayout">
        <pc:chgData name="Rabi Narayan Sahoo" userId="252162f17d144fb1" providerId="Windows Live" clId="Web-{E66C08BF-BEC9-4E2F-BE09-04B8206A3D23}" dt="2019-06-30T02:46:23.846" v="2083" actId="20577"/>
        <pc:sldMkLst>
          <pc:docMk/>
          <pc:sldMk cId="2288044583" sldId="268"/>
        </pc:sldMkLst>
        <pc:spChg chg="mod ord">
          <ac:chgData name="Rabi Narayan Sahoo" userId="252162f17d144fb1" providerId="Windows Live" clId="Web-{E66C08BF-BEC9-4E2F-BE09-04B8206A3D23}" dt="2019-06-30T02:26:56.869" v="1244"/>
          <ac:spMkLst>
            <pc:docMk/>
            <pc:sldMk cId="2288044583" sldId="268"/>
            <ac:spMk id="2" creationId="{D614BF2C-2AD6-404D-BCBA-9EDDA3C5E16E}"/>
          </ac:spMkLst>
        </pc:spChg>
        <pc:spChg chg="mod ord">
          <ac:chgData name="Rabi Narayan Sahoo" userId="252162f17d144fb1" providerId="Windows Live" clId="Web-{E66C08BF-BEC9-4E2F-BE09-04B8206A3D23}" dt="2019-06-30T02:36:55.172" v="1778" actId="20577"/>
          <ac:spMkLst>
            <pc:docMk/>
            <pc:sldMk cId="2288044583" sldId="268"/>
            <ac:spMk id="3" creationId="{7B0E19A1-5577-44AF-868A-9CB62C25CE87}"/>
          </ac:spMkLst>
        </pc:spChg>
        <pc:spChg chg="add mod ord">
          <ac:chgData name="Rabi Narayan Sahoo" userId="252162f17d144fb1" providerId="Windows Live" clId="Web-{E66C08BF-BEC9-4E2F-BE09-04B8206A3D23}" dt="2019-06-30T02:46:23.846" v="2083" actId="20577"/>
          <ac:spMkLst>
            <pc:docMk/>
            <pc:sldMk cId="2288044583" sldId="268"/>
            <ac:spMk id="4" creationId="{18C4AC07-0A74-4E83-B0D3-7C0C23A62E30}"/>
          </ac:spMkLst>
        </pc:spChg>
      </pc:sldChg>
      <pc:sldChg chg="delSp modSp new mod modClrScheme chgLayout">
        <pc:chgData name="Rabi Narayan Sahoo" userId="252162f17d144fb1" providerId="Windows Live" clId="Web-{E66C08BF-BEC9-4E2F-BE09-04B8206A3D23}" dt="2019-06-30T03:12:36.775" v="3307" actId="20577"/>
        <pc:sldMkLst>
          <pc:docMk/>
          <pc:sldMk cId="2658890639" sldId="269"/>
        </pc:sldMkLst>
        <pc:spChg chg="mod ord">
          <ac:chgData name="Rabi Narayan Sahoo" userId="252162f17d144fb1" providerId="Windows Live" clId="Web-{E66C08BF-BEC9-4E2F-BE09-04B8206A3D23}" dt="2019-06-30T02:47:32.955" v="2132" actId="20577"/>
          <ac:spMkLst>
            <pc:docMk/>
            <pc:sldMk cId="2658890639" sldId="269"/>
            <ac:spMk id="2" creationId="{2E3B8852-46A0-4326-B1D1-36C6C3163792}"/>
          </ac:spMkLst>
        </pc:spChg>
        <pc:spChg chg="mod ord">
          <ac:chgData name="Rabi Narayan Sahoo" userId="252162f17d144fb1" providerId="Windows Live" clId="Web-{E66C08BF-BEC9-4E2F-BE09-04B8206A3D23}" dt="2019-06-30T03:12:36.775" v="3307" actId="20577"/>
          <ac:spMkLst>
            <pc:docMk/>
            <pc:sldMk cId="2658890639" sldId="269"/>
            <ac:spMk id="3" creationId="{F791FD01-EED3-4179-9B44-5EAB1171F8DD}"/>
          </ac:spMkLst>
        </pc:spChg>
        <pc:spChg chg="del">
          <ac:chgData name="Rabi Narayan Sahoo" userId="252162f17d144fb1" providerId="Windows Live" clId="Web-{E66C08BF-BEC9-4E2F-BE09-04B8206A3D23}" dt="2019-06-30T02:46:33.330" v="2086"/>
          <ac:spMkLst>
            <pc:docMk/>
            <pc:sldMk cId="2658890639" sldId="269"/>
            <ac:spMk id="4" creationId="{0B0B4B44-087A-4D02-8650-700D74E26DD6}"/>
          </ac:spMkLst>
        </pc:spChg>
      </pc:sldChg>
      <pc:sldChg chg="modSp new">
        <pc:chgData name="Rabi Narayan Sahoo" userId="252162f17d144fb1" providerId="Windows Live" clId="Web-{E66C08BF-BEC9-4E2F-BE09-04B8206A3D23}" dt="2019-06-30T03:30:55.858" v="5030" actId="20577"/>
        <pc:sldMkLst>
          <pc:docMk/>
          <pc:sldMk cId="536200792" sldId="270"/>
        </pc:sldMkLst>
        <pc:spChg chg="mod">
          <ac:chgData name="Rabi Narayan Sahoo" userId="252162f17d144fb1" providerId="Windows Live" clId="Web-{E66C08BF-BEC9-4E2F-BE09-04B8206A3D23}" dt="2019-06-30T03:12:45.635" v="3320" actId="20577"/>
          <ac:spMkLst>
            <pc:docMk/>
            <pc:sldMk cId="536200792" sldId="270"/>
            <ac:spMk id="2" creationId="{D6A472F6-DE7B-4EC2-8081-3D857613C417}"/>
          </ac:spMkLst>
        </pc:spChg>
        <pc:spChg chg="mod">
          <ac:chgData name="Rabi Narayan Sahoo" userId="252162f17d144fb1" providerId="Windows Live" clId="Web-{E66C08BF-BEC9-4E2F-BE09-04B8206A3D23}" dt="2019-06-30T03:30:55.858" v="5030" actId="20577"/>
          <ac:spMkLst>
            <pc:docMk/>
            <pc:sldMk cId="536200792" sldId="270"/>
            <ac:spMk id="3" creationId="{FE80D6BF-AD37-4533-9C48-B52E1DB99B45}"/>
          </ac:spMkLst>
        </pc:spChg>
      </pc:sldChg>
      <pc:sldChg chg="modSp new">
        <pc:chgData name="Rabi Narayan Sahoo" userId="252162f17d144fb1" providerId="Windows Live" clId="Web-{E66C08BF-BEC9-4E2F-BE09-04B8206A3D23}" dt="2019-06-30T04:10:27.742" v="6930" actId="20577"/>
        <pc:sldMkLst>
          <pc:docMk/>
          <pc:sldMk cId="683102219" sldId="271"/>
        </pc:sldMkLst>
        <pc:spChg chg="mod">
          <ac:chgData name="Rabi Narayan Sahoo" userId="252162f17d144fb1" providerId="Windows Live" clId="Web-{E66C08BF-BEC9-4E2F-BE09-04B8206A3D23}" dt="2019-06-30T03:31:20.030" v="5047" actId="20577"/>
          <ac:spMkLst>
            <pc:docMk/>
            <pc:sldMk cId="683102219" sldId="271"/>
            <ac:spMk id="2" creationId="{51C6D86A-A998-4F6A-BBC3-054D9609843B}"/>
          </ac:spMkLst>
        </pc:spChg>
        <pc:spChg chg="mod">
          <ac:chgData name="Rabi Narayan Sahoo" userId="252162f17d144fb1" providerId="Windows Live" clId="Web-{E66C08BF-BEC9-4E2F-BE09-04B8206A3D23}" dt="2019-06-30T04:10:27.742" v="6930" actId="20577"/>
          <ac:spMkLst>
            <pc:docMk/>
            <pc:sldMk cId="683102219" sldId="271"/>
            <ac:spMk id="3" creationId="{54AE9564-21A0-4752-BEAF-460C82289917}"/>
          </ac:spMkLst>
        </pc:spChg>
      </pc:sldChg>
      <pc:sldChg chg="modSp new">
        <pc:chgData name="Rabi Narayan Sahoo" userId="252162f17d144fb1" providerId="Windows Live" clId="Web-{E66C08BF-BEC9-4E2F-BE09-04B8206A3D23}" dt="2019-06-30T04:30:12.735" v="7498" actId="20577"/>
        <pc:sldMkLst>
          <pc:docMk/>
          <pc:sldMk cId="1717012205" sldId="272"/>
        </pc:sldMkLst>
        <pc:spChg chg="mod">
          <ac:chgData name="Rabi Narayan Sahoo" userId="252162f17d144fb1" providerId="Windows Live" clId="Web-{E66C08BF-BEC9-4E2F-BE09-04B8206A3D23}" dt="2019-06-30T04:07:52.975" v="6812" actId="20577"/>
          <ac:spMkLst>
            <pc:docMk/>
            <pc:sldMk cId="1717012205" sldId="272"/>
            <ac:spMk id="2" creationId="{B8B010C2-7828-4D5A-9DEA-216A0FA05873}"/>
          </ac:spMkLst>
        </pc:spChg>
        <pc:spChg chg="mod">
          <ac:chgData name="Rabi Narayan Sahoo" userId="252162f17d144fb1" providerId="Windows Live" clId="Web-{E66C08BF-BEC9-4E2F-BE09-04B8206A3D23}" dt="2019-06-30T04:30:12.735" v="7498" actId="20577"/>
          <ac:spMkLst>
            <pc:docMk/>
            <pc:sldMk cId="1717012205" sldId="272"/>
            <ac:spMk id="3" creationId="{B2DB61AA-29E5-4F43-8D0B-3A7FC8817343}"/>
          </ac:spMkLst>
        </pc:spChg>
      </pc:sldChg>
      <pc:sldChg chg="modSp new">
        <pc:chgData name="Rabi Narayan Sahoo" userId="252162f17d144fb1" providerId="Windows Live" clId="Web-{E66C08BF-BEC9-4E2F-BE09-04B8206A3D23}" dt="2019-06-30T04:25:11.179" v="7338" actId="20577"/>
        <pc:sldMkLst>
          <pc:docMk/>
          <pc:sldMk cId="893748714" sldId="273"/>
        </pc:sldMkLst>
        <pc:spChg chg="mod">
          <ac:chgData name="Rabi Narayan Sahoo" userId="252162f17d144fb1" providerId="Windows Live" clId="Web-{E66C08BF-BEC9-4E2F-BE09-04B8206A3D23}" dt="2019-06-30T04:17:09.085" v="7126" actId="20577"/>
          <ac:spMkLst>
            <pc:docMk/>
            <pc:sldMk cId="893748714" sldId="273"/>
            <ac:spMk id="2" creationId="{E5A28811-DA5A-4A83-BF78-1C9B38D7C7C8}"/>
          </ac:spMkLst>
        </pc:spChg>
        <pc:spChg chg="mod">
          <ac:chgData name="Rabi Narayan Sahoo" userId="252162f17d144fb1" providerId="Windows Live" clId="Web-{E66C08BF-BEC9-4E2F-BE09-04B8206A3D23}" dt="2019-06-30T04:25:11.179" v="7338" actId="20577"/>
          <ac:spMkLst>
            <pc:docMk/>
            <pc:sldMk cId="893748714" sldId="273"/>
            <ac:spMk id="3" creationId="{F13F060C-DB7E-4A75-BACC-9BF1090036C3}"/>
          </ac:spMkLst>
        </pc:spChg>
      </pc:sldChg>
      <pc:sldChg chg="modSp new">
        <pc:chgData name="Rabi Narayan Sahoo" userId="252162f17d144fb1" providerId="Windows Live" clId="Web-{E66C08BF-BEC9-4E2F-BE09-04B8206A3D23}" dt="2019-06-30T04:30:21.954" v="7503" actId="20577"/>
        <pc:sldMkLst>
          <pc:docMk/>
          <pc:sldMk cId="3334340653" sldId="274"/>
        </pc:sldMkLst>
        <pc:spChg chg="mod">
          <ac:chgData name="Rabi Narayan Sahoo" userId="252162f17d144fb1" providerId="Windows Live" clId="Web-{E66C08BF-BEC9-4E2F-BE09-04B8206A3D23}" dt="2019-06-30T04:25:26.086" v="7351" actId="20577"/>
          <ac:spMkLst>
            <pc:docMk/>
            <pc:sldMk cId="3334340653" sldId="274"/>
            <ac:spMk id="2" creationId="{C6D3E8DB-5F9F-4120-BF47-051FFA72657B}"/>
          </ac:spMkLst>
        </pc:spChg>
        <pc:spChg chg="mod">
          <ac:chgData name="Rabi Narayan Sahoo" userId="252162f17d144fb1" providerId="Windows Live" clId="Web-{E66C08BF-BEC9-4E2F-BE09-04B8206A3D23}" dt="2019-06-30T04:30:21.954" v="7503" actId="20577"/>
          <ac:spMkLst>
            <pc:docMk/>
            <pc:sldMk cId="3334340653" sldId="274"/>
            <ac:spMk id="3" creationId="{26F8BCDA-FDED-4040-998B-4509484F9F29}"/>
          </ac:spMkLst>
        </pc:spChg>
      </pc:sldChg>
    </pc:docChg>
  </pc:docChgLst>
  <pc:docChgLst>
    <pc:chgData name="Rabi Narayan Sahoo" userId="252162f17d144fb1" providerId="Windows Live" clId="Web-{967CEA94-B6EA-4764-A2B9-B1EA513331AE}"/>
    <pc:docChg chg="addSld modSld">
      <pc:chgData name="Rabi Narayan Sahoo" userId="252162f17d144fb1" providerId="Windows Live" clId="Web-{967CEA94-B6EA-4764-A2B9-B1EA513331AE}" dt="2019-06-16T16:17:03.176" v="1164" actId="20577"/>
      <pc:docMkLst>
        <pc:docMk/>
      </pc:docMkLst>
      <pc:sldChg chg="modSp">
        <pc:chgData name="Rabi Narayan Sahoo" userId="252162f17d144fb1" providerId="Windows Live" clId="Web-{967CEA94-B6EA-4764-A2B9-B1EA513331AE}" dt="2019-06-16T15:35:09.150" v="761" actId="20577"/>
        <pc:sldMkLst>
          <pc:docMk/>
          <pc:sldMk cId="1972854597" sldId="259"/>
        </pc:sldMkLst>
        <pc:spChg chg="mod">
          <ac:chgData name="Rabi Narayan Sahoo" userId="252162f17d144fb1" providerId="Windows Live" clId="Web-{967CEA94-B6EA-4764-A2B9-B1EA513331AE}" dt="2019-06-16T15:35:09.150" v="761" actId="20577"/>
          <ac:spMkLst>
            <pc:docMk/>
            <pc:sldMk cId="1972854597" sldId="259"/>
            <ac:spMk id="3" creationId="{AD0C4058-F6D6-4B20-BA4E-ACA257A2B4BA}"/>
          </ac:spMkLst>
        </pc:spChg>
      </pc:sldChg>
      <pc:sldChg chg="modSp new">
        <pc:chgData name="Rabi Narayan Sahoo" userId="252162f17d144fb1" providerId="Windows Live" clId="Web-{967CEA94-B6EA-4764-A2B9-B1EA513331AE}" dt="2019-06-16T16:17:03.176" v="1163" actId="20577"/>
        <pc:sldMkLst>
          <pc:docMk/>
          <pc:sldMk cId="3065810831" sldId="260"/>
        </pc:sldMkLst>
        <pc:spChg chg="mod">
          <ac:chgData name="Rabi Narayan Sahoo" userId="252162f17d144fb1" providerId="Windows Live" clId="Web-{967CEA94-B6EA-4764-A2B9-B1EA513331AE}" dt="2019-06-16T15:36:10.510" v="778" actId="20577"/>
          <ac:spMkLst>
            <pc:docMk/>
            <pc:sldMk cId="3065810831" sldId="260"/>
            <ac:spMk id="2" creationId="{6492726D-FD79-4D3C-AD83-56D06C5677B1}"/>
          </ac:spMkLst>
        </pc:spChg>
        <pc:spChg chg="mod">
          <ac:chgData name="Rabi Narayan Sahoo" userId="252162f17d144fb1" providerId="Windows Live" clId="Web-{967CEA94-B6EA-4764-A2B9-B1EA513331AE}" dt="2019-06-16T16:17:03.176" v="1163" actId="20577"/>
          <ac:spMkLst>
            <pc:docMk/>
            <pc:sldMk cId="3065810831" sldId="260"/>
            <ac:spMk id="3" creationId="{3B676CCB-5A73-473D-A9E4-7E73799FD7C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dirty="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46CE7D5-CF57-46EF-B807-FDD0502418D4}" type="datetimeFigureOut">
              <a:rPr lang="en-GB" smtClean="0"/>
              <a:t>07/08/2019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96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07/08/2019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45600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GB" dirty="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07/08/2019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005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07/08/2019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862918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dirty="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07/08/2019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90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GB" smtClean="0"/>
              <a:t>07/08/2019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81135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dirty="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dirty="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GB" smtClean="0"/>
              <a:t>07/08/2019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838996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GB" smtClean="0"/>
              <a:t>07/08/2019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977775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07/08/2019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6054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dirty="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660000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52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46CE7D5-CF57-46EF-B807-FDD0502418D4}" type="datetimeFigureOut">
              <a:rPr lang="en-GB" smtClean="0"/>
              <a:t>07/08/2019</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30EA680-D336-4FF7-8B7A-9848BB0A1C32}"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4645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13224" y="1105351"/>
            <a:ext cx="6353967" cy="3023981"/>
          </a:xfrm>
        </p:spPr>
        <p:txBody>
          <a:bodyPr anchor="b">
            <a:normAutofit/>
          </a:bodyPr>
          <a:lstStyle/>
          <a:p>
            <a:pPr algn="l"/>
            <a:r>
              <a:rPr lang="en-GB" sz="4800" dirty="0">
                <a:solidFill>
                  <a:srgbClr val="FFFFFF"/>
                </a:solidFill>
              </a:rPr>
              <a:t>RED BLACK Tree</a:t>
            </a:r>
          </a:p>
        </p:txBody>
      </p:sp>
      <p:sp>
        <p:nvSpPr>
          <p:cNvPr id="3" name="Subtitle 2"/>
          <p:cNvSpPr>
            <a:spLocks noGrp="1"/>
          </p:cNvSpPr>
          <p:nvPr>
            <p:ph type="subTitle" idx="1"/>
          </p:nvPr>
        </p:nvSpPr>
        <p:spPr>
          <a:xfrm>
            <a:off x="4713224" y="4297556"/>
            <a:ext cx="6353968" cy="1433391"/>
          </a:xfrm>
        </p:spPr>
        <p:txBody>
          <a:bodyPr anchor="t">
            <a:normAutofit/>
          </a:bodyPr>
          <a:lstStyle/>
          <a:p>
            <a:endParaRPr lang="en-GB">
              <a:solidFill>
                <a:srgbClr val="FFFFFF"/>
              </a:solidFill>
            </a:endParaRPr>
          </a:p>
        </p:txBody>
      </p:sp>
      <p:cxnSp>
        <p:nvCxnSpPr>
          <p:cNvPr id="14" name="Straight Connector 13">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F6F6-F30E-4F9D-996B-C2113F8841D5}"/>
              </a:ext>
            </a:extLst>
          </p:cNvPr>
          <p:cNvSpPr>
            <a:spLocks noGrp="1"/>
          </p:cNvSpPr>
          <p:nvPr>
            <p:ph type="title"/>
          </p:nvPr>
        </p:nvSpPr>
        <p:spPr/>
        <p:txBody>
          <a:bodyPr/>
          <a:lstStyle/>
          <a:p>
            <a:r>
              <a:rPr lang="en-US" dirty="0"/>
              <a:t>DELETION</a:t>
            </a:r>
          </a:p>
        </p:txBody>
      </p:sp>
      <p:sp>
        <p:nvSpPr>
          <p:cNvPr id="3" name="Content Placeholder 2">
            <a:extLst>
              <a:ext uri="{FF2B5EF4-FFF2-40B4-BE49-F238E27FC236}">
                <a16:creationId xmlns:a16="http://schemas.microsoft.com/office/drawing/2014/main" id="{E2C8207D-2EC2-4BAA-8DA3-3F40919A24DE}"/>
              </a:ext>
            </a:extLst>
          </p:cNvPr>
          <p:cNvSpPr>
            <a:spLocks noGrp="1"/>
          </p:cNvSpPr>
          <p:nvPr>
            <p:ph idx="1"/>
          </p:nvPr>
        </p:nvSpPr>
        <p:spPr/>
        <p:txBody>
          <a:bodyPr vert="horz" lIns="45720" tIns="45720" rIns="45720" bIns="45720" rtlCol="0" anchor="t">
            <a:normAutofit/>
          </a:bodyPr>
          <a:lstStyle/>
          <a:p>
            <a:pPr algn="just">
              <a:buFont typeface="Courier New" panose="020B0602020104020603" pitchFamily="34" charset="0"/>
              <a:buChar char="o"/>
            </a:pPr>
            <a:r>
              <a:rPr lang="en-US" dirty="0"/>
              <a:t> Deleting a node from a Red-Black Tree is same as the binary search tree. But in case of RB tree we need to keep track of the node 'Y' that is getting moved within or removed from the RB tree and also we have to keep track of the node 'X' that moves into 'Y''s original position.</a:t>
            </a:r>
          </a:p>
          <a:p>
            <a:pPr algn="just">
              <a:buFont typeface="Courier New" panose="020B0602020104020603" pitchFamily="34" charset="0"/>
              <a:buChar char="o"/>
            </a:pPr>
            <a:r>
              <a:rPr lang="en-US" dirty="0"/>
              <a:t> Both these Y and X plays important role in deciding which RB tree property gets violated after the delete operation.</a:t>
            </a:r>
          </a:p>
          <a:p>
            <a:pPr algn="just">
              <a:buFont typeface="Courier New" panose="020B0602020104020603" pitchFamily="34" charset="0"/>
              <a:buChar char="o"/>
            </a:pPr>
            <a:r>
              <a:rPr lang="en-US" dirty="0"/>
              <a:t> While Deleting a node from the RB tree we need to handle the below scenarios</a:t>
            </a:r>
          </a:p>
          <a:p>
            <a:pPr marL="264795" lvl="1" algn="just">
              <a:buAutoNum type="arabicPeriod"/>
            </a:pPr>
            <a:r>
              <a:rPr lang="en-US" dirty="0"/>
              <a:t>Node to be deleted doesn't have valid left and right child</a:t>
            </a:r>
          </a:p>
          <a:p>
            <a:pPr marL="264795" lvl="1" algn="just">
              <a:buAutoNum type="arabicPeriod"/>
            </a:pPr>
            <a:r>
              <a:rPr lang="en-US" dirty="0"/>
              <a:t>Node has only left child</a:t>
            </a:r>
          </a:p>
          <a:p>
            <a:pPr marL="264795" lvl="1" algn="just">
              <a:buAutoNum type="arabicPeriod"/>
            </a:pPr>
            <a:r>
              <a:rPr lang="en-US" dirty="0"/>
              <a:t>Node has only right child</a:t>
            </a:r>
          </a:p>
          <a:p>
            <a:pPr marL="264795" lvl="1" algn="just">
              <a:buAutoNum type="arabicPeriod"/>
            </a:pPr>
            <a:r>
              <a:rPr lang="en-US" dirty="0"/>
              <a:t>Node has both left and right child</a:t>
            </a:r>
          </a:p>
          <a:p>
            <a:pPr algn="just"/>
            <a:endParaRPr lang="en-US" dirty="0"/>
          </a:p>
        </p:txBody>
      </p:sp>
    </p:spTree>
    <p:extLst>
      <p:ext uri="{BB962C8B-B14F-4D97-AF65-F5344CB8AC3E}">
        <p14:creationId xmlns:p14="http://schemas.microsoft.com/office/powerpoint/2010/main" val="2845448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4045-856A-4E72-AFBA-FCEBEA35D9EE}"/>
              </a:ext>
            </a:extLst>
          </p:cNvPr>
          <p:cNvSpPr>
            <a:spLocks noGrp="1"/>
          </p:cNvSpPr>
          <p:nvPr>
            <p:ph type="title"/>
          </p:nvPr>
        </p:nvSpPr>
        <p:spPr/>
        <p:txBody>
          <a:bodyPr/>
          <a:lstStyle/>
          <a:p>
            <a:r>
              <a:rPr lang="en-US" dirty="0"/>
              <a:t>CNTD...</a:t>
            </a:r>
          </a:p>
        </p:txBody>
      </p:sp>
      <p:sp>
        <p:nvSpPr>
          <p:cNvPr id="3" name="Content Placeholder 2">
            <a:extLst>
              <a:ext uri="{FF2B5EF4-FFF2-40B4-BE49-F238E27FC236}">
                <a16:creationId xmlns:a16="http://schemas.microsoft.com/office/drawing/2014/main" id="{FB38A45A-53C4-4294-9C65-17E36DC26A1D}"/>
              </a:ext>
            </a:extLst>
          </p:cNvPr>
          <p:cNvSpPr>
            <a:spLocks noGrp="1"/>
          </p:cNvSpPr>
          <p:nvPr>
            <p:ph idx="1"/>
          </p:nvPr>
        </p:nvSpPr>
        <p:spPr>
          <a:xfrm>
            <a:off x="1024128" y="2286000"/>
            <a:ext cx="9720073" cy="529662"/>
          </a:xfrm>
        </p:spPr>
        <p:txBody>
          <a:bodyPr vert="horz" lIns="45720" tIns="45720" rIns="45720" bIns="45720" rtlCol="0" anchor="t">
            <a:normAutofit/>
          </a:bodyPr>
          <a:lstStyle/>
          <a:p>
            <a:r>
              <a:rPr lang="en-US" dirty="0"/>
              <a:t>Below Diagrams shows all the possible scenarios</a:t>
            </a:r>
          </a:p>
        </p:txBody>
      </p:sp>
      <p:sp>
        <p:nvSpPr>
          <p:cNvPr id="4" name="Oval 3">
            <a:extLst>
              <a:ext uri="{FF2B5EF4-FFF2-40B4-BE49-F238E27FC236}">
                <a16:creationId xmlns:a16="http://schemas.microsoft.com/office/drawing/2014/main" id="{D85A5215-919B-4783-8840-7082677DD6E2}"/>
              </a:ext>
            </a:extLst>
          </p:cNvPr>
          <p:cNvSpPr/>
          <p:nvPr/>
        </p:nvSpPr>
        <p:spPr>
          <a:xfrm>
            <a:off x="2058838" y="3331233"/>
            <a:ext cx="646981" cy="6038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5" name="Oval 4">
            <a:extLst>
              <a:ext uri="{FF2B5EF4-FFF2-40B4-BE49-F238E27FC236}">
                <a16:creationId xmlns:a16="http://schemas.microsoft.com/office/drawing/2014/main" id="{154410F8-F694-4CB5-9AE0-08E17D06A8EE}"/>
              </a:ext>
            </a:extLst>
          </p:cNvPr>
          <p:cNvSpPr/>
          <p:nvPr/>
        </p:nvSpPr>
        <p:spPr>
          <a:xfrm>
            <a:off x="1210574" y="4237007"/>
            <a:ext cx="646981" cy="6038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6" name="Oval 5">
            <a:extLst>
              <a:ext uri="{FF2B5EF4-FFF2-40B4-BE49-F238E27FC236}">
                <a16:creationId xmlns:a16="http://schemas.microsoft.com/office/drawing/2014/main" id="{A3796AE6-BD92-4392-AB81-4C227A2693DC}"/>
              </a:ext>
            </a:extLst>
          </p:cNvPr>
          <p:cNvSpPr/>
          <p:nvPr/>
        </p:nvSpPr>
        <p:spPr>
          <a:xfrm>
            <a:off x="2950234" y="4237007"/>
            <a:ext cx="646981" cy="6038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7" name="Oval 6">
            <a:extLst>
              <a:ext uri="{FF2B5EF4-FFF2-40B4-BE49-F238E27FC236}">
                <a16:creationId xmlns:a16="http://schemas.microsoft.com/office/drawing/2014/main" id="{1FBC55F1-09D5-4129-B04F-6F5816E8B895}"/>
              </a:ext>
            </a:extLst>
          </p:cNvPr>
          <p:cNvSpPr/>
          <p:nvPr/>
        </p:nvSpPr>
        <p:spPr>
          <a:xfrm>
            <a:off x="5308120" y="3331232"/>
            <a:ext cx="646981" cy="6038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8" name="Oval 7">
            <a:extLst>
              <a:ext uri="{FF2B5EF4-FFF2-40B4-BE49-F238E27FC236}">
                <a16:creationId xmlns:a16="http://schemas.microsoft.com/office/drawing/2014/main" id="{F11C825D-CCE6-4996-8FE8-3509EF3116ED}"/>
              </a:ext>
            </a:extLst>
          </p:cNvPr>
          <p:cNvSpPr/>
          <p:nvPr/>
        </p:nvSpPr>
        <p:spPr>
          <a:xfrm>
            <a:off x="4459856" y="4237006"/>
            <a:ext cx="646981" cy="60384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9" name="Oval 8">
            <a:extLst>
              <a:ext uri="{FF2B5EF4-FFF2-40B4-BE49-F238E27FC236}">
                <a16:creationId xmlns:a16="http://schemas.microsoft.com/office/drawing/2014/main" id="{771BD540-B1CD-4738-9AB8-3FBF4871B8B4}"/>
              </a:ext>
            </a:extLst>
          </p:cNvPr>
          <p:cNvSpPr/>
          <p:nvPr/>
        </p:nvSpPr>
        <p:spPr>
          <a:xfrm>
            <a:off x="6199516" y="4237006"/>
            <a:ext cx="646981" cy="6038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10" name="Straight Arrow Connector 9">
            <a:extLst>
              <a:ext uri="{FF2B5EF4-FFF2-40B4-BE49-F238E27FC236}">
                <a16:creationId xmlns:a16="http://schemas.microsoft.com/office/drawing/2014/main" id="{7CB04C9A-B71E-4522-AFAE-A8921ADCD56C}"/>
              </a:ext>
            </a:extLst>
          </p:cNvPr>
          <p:cNvCxnSpPr/>
          <p:nvPr/>
        </p:nvCxnSpPr>
        <p:spPr>
          <a:xfrm flipH="1">
            <a:off x="1698505" y="3891053"/>
            <a:ext cx="503208" cy="37381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26F0DF-D707-49FA-A895-722D1540287D}"/>
              </a:ext>
            </a:extLst>
          </p:cNvPr>
          <p:cNvCxnSpPr>
            <a:cxnSpLocks/>
          </p:cNvCxnSpPr>
          <p:nvPr/>
        </p:nvCxnSpPr>
        <p:spPr>
          <a:xfrm flipH="1" flipV="1">
            <a:off x="2546769" y="3876675"/>
            <a:ext cx="488831" cy="50320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C109015-4A66-47C6-9063-425F32846DEB}"/>
              </a:ext>
            </a:extLst>
          </p:cNvPr>
          <p:cNvCxnSpPr>
            <a:cxnSpLocks/>
          </p:cNvCxnSpPr>
          <p:nvPr/>
        </p:nvCxnSpPr>
        <p:spPr>
          <a:xfrm flipH="1" flipV="1">
            <a:off x="5796052" y="3876675"/>
            <a:ext cx="488831" cy="50320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5605A3F-02BD-4671-BEAD-303D2B1ACE9F}"/>
              </a:ext>
            </a:extLst>
          </p:cNvPr>
          <p:cNvCxnSpPr>
            <a:cxnSpLocks/>
          </p:cNvCxnSpPr>
          <p:nvPr/>
        </p:nvCxnSpPr>
        <p:spPr>
          <a:xfrm flipV="1">
            <a:off x="4976544" y="3876675"/>
            <a:ext cx="560715" cy="40256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81ED2CC-B7BC-4C4E-A6E5-38F09F256864}"/>
              </a:ext>
            </a:extLst>
          </p:cNvPr>
          <p:cNvSpPr/>
          <p:nvPr/>
        </p:nvSpPr>
        <p:spPr>
          <a:xfrm>
            <a:off x="5509403" y="5257799"/>
            <a:ext cx="646981" cy="6038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cxnSp>
        <p:nvCxnSpPr>
          <p:cNvPr id="17" name="Straight Arrow Connector 16">
            <a:extLst>
              <a:ext uri="{FF2B5EF4-FFF2-40B4-BE49-F238E27FC236}">
                <a16:creationId xmlns:a16="http://schemas.microsoft.com/office/drawing/2014/main" id="{27844C91-00E0-4F5E-9490-EBF57284FAD7}"/>
              </a:ext>
            </a:extLst>
          </p:cNvPr>
          <p:cNvCxnSpPr>
            <a:cxnSpLocks/>
          </p:cNvCxnSpPr>
          <p:nvPr/>
        </p:nvCxnSpPr>
        <p:spPr>
          <a:xfrm flipV="1">
            <a:off x="5997336" y="4854335"/>
            <a:ext cx="474451" cy="44569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06A66FE-AB3E-4C54-BA19-72F66FBB8411}"/>
              </a:ext>
            </a:extLst>
          </p:cNvPr>
          <p:cNvSpPr/>
          <p:nvPr/>
        </p:nvSpPr>
        <p:spPr>
          <a:xfrm>
            <a:off x="8715553" y="3273722"/>
            <a:ext cx="646981" cy="6038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9" name="Oval 18">
            <a:extLst>
              <a:ext uri="{FF2B5EF4-FFF2-40B4-BE49-F238E27FC236}">
                <a16:creationId xmlns:a16="http://schemas.microsoft.com/office/drawing/2014/main" id="{2E352BD7-9531-4099-851C-5D3D00F04813}"/>
              </a:ext>
            </a:extLst>
          </p:cNvPr>
          <p:cNvSpPr/>
          <p:nvPr/>
        </p:nvSpPr>
        <p:spPr>
          <a:xfrm>
            <a:off x="7867289" y="4179496"/>
            <a:ext cx="646981" cy="60384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20" name="Oval 19">
            <a:extLst>
              <a:ext uri="{FF2B5EF4-FFF2-40B4-BE49-F238E27FC236}">
                <a16:creationId xmlns:a16="http://schemas.microsoft.com/office/drawing/2014/main" id="{9CB33EAA-BF67-4324-9B92-4583E9BF937D}"/>
              </a:ext>
            </a:extLst>
          </p:cNvPr>
          <p:cNvSpPr/>
          <p:nvPr/>
        </p:nvSpPr>
        <p:spPr>
          <a:xfrm>
            <a:off x="9606949" y="4179496"/>
            <a:ext cx="646981" cy="6038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21" name="Straight Arrow Connector 20">
            <a:extLst>
              <a:ext uri="{FF2B5EF4-FFF2-40B4-BE49-F238E27FC236}">
                <a16:creationId xmlns:a16="http://schemas.microsoft.com/office/drawing/2014/main" id="{6D684160-2B13-42D6-9D7C-2F6137BCF68E}"/>
              </a:ext>
            </a:extLst>
          </p:cNvPr>
          <p:cNvCxnSpPr>
            <a:cxnSpLocks/>
          </p:cNvCxnSpPr>
          <p:nvPr/>
        </p:nvCxnSpPr>
        <p:spPr>
          <a:xfrm flipH="1" flipV="1">
            <a:off x="9203485" y="3819164"/>
            <a:ext cx="488831" cy="50320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65B9609-8ADE-4ACC-B4A7-ACE8A8634140}"/>
              </a:ext>
            </a:extLst>
          </p:cNvPr>
          <p:cNvCxnSpPr>
            <a:cxnSpLocks/>
          </p:cNvCxnSpPr>
          <p:nvPr/>
        </p:nvCxnSpPr>
        <p:spPr>
          <a:xfrm flipV="1">
            <a:off x="8383977" y="3819164"/>
            <a:ext cx="560715" cy="40256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40516342-CEF0-49DC-8273-AF56B85B90A7}"/>
              </a:ext>
            </a:extLst>
          </p:cNvPr>
          <p:cNvSpPr/>
          <p:nvPr/>
        </p:nvSpPr>
        <p:spPr>
          <a:xfrm>
            <a:off x="8600534" y="5200288"/>
            <a:ext cx="646981" cy="6038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cxnSp>
        <p:nvCxnSpPr>
          <p:cNvPr id="24" name="Straight Arrow Connector 23">
            <a:extLst>
              <a:ext uri="{FF2B5EF4-FFF2-40B4-BE49-F238E27FC236}">
                <a16:creationId xmlns:a16="http://schemas.microsoft.com/office/drawing/2014/main" id="{7DF801A2-57DE-4CC3-B39D-CA26E6E5E131}"/>
              </a:ext>
            </a:extLst>
          </p:cNvPr>
          <p:cNvCxnSpPr>
            <a:cxnSpLocks/>
          </p:cNvCxnSpPr>
          <p:nvPr/>
        </p:nvCxnSpPr>
        <p:spPr>
          <a:xfrm flipH="1" flipV="1">
            <a:off x="8182691" y="4653052"/>
            <a:ext cx="618228" cy="57509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CCF6F9-8409-4930-ADB7-1C5F9774492F}"/>
              </a:ext>
            </a:extLst>
          </p:cNvPr>
          <p:cNvSpPr txBox="1"/>
          <p:nvPr/>
        </p:nvSpPr>
        <p:spPr>
          <a:xfrm>
            <a:off x="1127365" y="572812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Case 1- Node To be removed doesn't have any child</a:t>
            </a:r>
            <a:endParaRPr lang="en-US"/>
          </a:p>
        </p:txBody>
      </p:sp>
      <p:sp>
        <p:nvSpPr>
          <p:cNvPr id="26" name="TextBox 25">
            <a:extLst>
              <a:ext uri="{FF2B5EF4-FFF2-40B4-BE49-F238E27FC236}">
                <a16:creationId xmlns:a16="http://schemas.microsoft.com/office/drawing/2014/main" id="{1D7226ED-A545-4377-933C-9D1E22E6220D}"/>
              </a:ext>
            </a:extLst>
          </p:cNvPr>
          <p:cNvSpPr txBox="1"/>
          <p:nvPr/>
        </p:nvSpPr>
        <p:spPr>
          <a:xfrm>
            <a:off x="3124919" y="4778315"/>
            <a:ext cx="5722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Z</a:t>
            </a:r>
          </a:p>
        </p:txBody>
      </p:sp>
      <p:sp>
        <p:nvSpPr>
          <p:cNvPr id="27" name="TextBox 26">
            <a:extLst>
              <a:ext uri="{FF2B5EF4-FFF2-40B4-BE49-F238E27FC236}">
                <a16:creationId xmlns:a16="http://schemas.microsoft.com/office/drawing/2014/main" id="{54210D59-F2C6-410A-9603-CE7108AE2CAE}"/>
              </a:ext>
            </a:extLst>
          </p:cNvPr>
          <p:cNvSpPr txBox="1"/>
          <p:nvPr/>
        </p:nvSpPr>
        <p:spPr>
          <a:xfrm>
            <a:off x="6517976" y="4807070"/>
            <a:ext cx="5722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Z</a:t>
            </a:r>
          </a:p>
        </p:txBody>
      </p:sp>
      <p:sp>
        <p:nvSpPr>
          <p:cNvPr id="28" name="TextBox 27">
            <a:extLst>
              <a:ext uri="{FF2B5EF4-FFF2-40B4-BE49-F238E27FC236}">
                <a16:creationId xmlns:a16="http://schemas.microsoft.com/office/drawing/2014/main" id="{34613984-A22D-47E3-BA04-3AEA16E23B36}"/>
              </a:ext>
            </a:extLst>
          </p:cNvPr>
          <p:cNvSpPr txBox="1"/>
          <p:nvPr/>
        </p:nvSpPr>
        <p:spPr>
          <a:xfrm>
            <a:off x="8056353" y="4778315"/>
            <a:ext cx="5722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Z</a:t>
            </a:r>
          </a:p>
        </p:txBody>
      </p:sp>
      <p:sp>
        <p:nvSpPr>
          <p:cNvPr id="29" name="TextBox 28">
            <a:extLst>
              <a:ext uri="{FF2B5EF4-FFF2-40B4-BE49-F238E27FC236}">
                <a16:creationId xmlns:a16="http://schemas.microsoft.com/office/drawing/2014/main" id="{33FC6DF2-98B2-44B1-9A1A-BE3229E7D867}"/>
              </a:ext>
            </a:extLst>
          </p:cNvPr>
          <p:cNvSpPr txBox="1"/>
          <p:nvPr/>
        </p:nvSpPr>
        <p:spPr>
          <a:xfrm>
            <a:off x="4966120" y="5871894"/>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Case 1- Node To be </a:t>
            </a:r>
            <a:r>
              <a:rPr lang="en-US"/>
              <a:t>removed doesn't have only left child</a:t>
            </a:r>
          </a:p>
        </p:txBody>
      </p:sp>
      <p:sp>
        <p:nvSpPr>
          <p:cNvPr id="30" name="TextBox 29">
            <a:extLst>
              <a:ext uri="{FF2B5EF4-FFF2-40B4-BE49-F238E27FC236}">
                <a16:creationId xmlns:a16="http://schemas.microsoft.com/office/drawing/2014/main" id="{5550D7E7-9880-4295-A2E4-836D90049FB2}"/>
              </a:ext>
            </a:extLst>
          </p:cNvPr>
          <p:cNvSpPr txBox="1"/>
          <p:nvPr/>
        </p:nvSpPr>
        <p:spPr>
          <a:xfrm>
            <a:off x="8316045" y="5843139"/>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Case 1- Node To be removed doesn't have only right child</a:t>
            </a:r>
          </a:p>
        </p:txBody>
      </p:sp>
    </p:spTree>
    <p:extLst>
      <p:ext uri="{BB962C8B-B14F-4D97-AF65-F5344CB8AC3E}">
        <p14:creationId xmlns:p14="http://schemas.microsoft.com/office/powerpoint/2010/main" val="1198597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5337-FB88-4506-8E4B-9AC807E4E3A2}"/>
              </a:ext>
            </a:extLst>
          </p:cNvPr>
          <p:cNvSpPr>
            <a:spLocks noGrp="1"/>
          </p:cNvSpPr>
          <p:nvPr>
            <p:ph type="title"/>
          </p:nvPr>
        </p:nvSpPr>
        <p:spPr>
          <a:xfrm>
            <a:off x="1024128" y="139518"/>
            <a:ext cx="9720072" cy="1499616"/>
          </a:xfrm>
        </p:spPr>
        <p:txBody>
          <a:bodyPr/>
          <a:lstStyle/>
          <a:p>
            <a:r>
              <a:rPr lang="en-US" dirty="0"/>
              <a:t>CNTD....</a:t>
            </a:r>
          </a:p>
        </p:txBody>
      </p:sp>
      <p:sp>
        <p:nvSpPr>
          <p:cNvPr id="5" name="Oval 4">
            <a:extLst>
              <a:ext uri="{FF2B5EF4-FFF2-40B4-BE49-F238E27FC236}">
                <a16:creationId xmlns:a16="http://schemas.microsoft.com/office/drawing/2014/main" id="{40B5FFFD-04F9-48DD-9F6E-E05A071479E8}"/>
              </a:ext>
            </a:extLst>
          </p:cNvPr>
          <p:cNvSpPr/>
          <p:nvPr/>
        </p:nvSpPr>
        <p:spPr>
          <a:xfrm>
            <a:off x="2662685" y="1979760"/>
            <a:ext cx="646981" cy="6038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7" name="Oval 6">
            <a:extLst>
              <a:ext uri="{FF2B5EF4-FFF2-40B4-BE49-F238E27FC236}">
                <a16:creationId xmlns:a16="http://schemas.microsoft.com/office/drawing/2014/main" id="{22BBFF78-6BED-4FEA-A0E2-0AB59D10DC45}"/>
              </a:ext>
            </a:extLst>
          </p:cNvPr>
          <p:cNvSpPr/>
          <p:nvPr/>
        </p:nvSpPr>
        <p:spPr>
          <a:xfrm>
            <a:off x="1814421" y="2885534"/>
            <a:ext cx="646981" cy="60384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9" name="Oval 8">
            <a:extLst>
              <a:ext uri="{FF2B5EF4-FFF2-40B4-BE49-F238E27FC236}">
                <a16:creationId xmlns:a16="http://schemas.microsoft.com/office/drawing/2014/main" id="{284E3532-F3FC-40AE-9846-F211602771D3}"/>
              </a:ext>
            </a:extLst>
          </p:cNvPr>
          <p:cNvSpPr/>
          <p:nvPr/>
        </p:nvSpPr>
        <p:spPr>
          <a:xfrm>
            <a:off x="3554081" y="2885534"/>
            <a:ext cx="646981" cy="6038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11" name="Straight Arrow Connector 10">
            <a:extLst>
              <a:ext uri="{FF2B5EF4-FFF2-40B4-BE49-F238E27FC236}">
                <a16:creationId xmlns:a16="http://schemas.microsoft.com/office/drawing/2014/main" id="{44F5B52F-82EE-4B2C-8BCE-F26A53243818}"/>
              </a:ext>
            </a:extLst>
          </p:cNvPr>
          <p:cNvCxnSpPr>
            <a:cxnSpLocks/>
          </p:cNvCxnSpPr>
          <p:nvPr/>
        </p:nvCxnSpPr>
        <p:spPr>
          <a:xfrm flipH="1" flipV="1">
            <a:off x="3150617" y="2525202"/>
            <a:ext cx="488831" cy="50320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53FFE29-35CA-435C-8146-E04BB2B6222B}"/>
              </a:ext>
            </a:extLst>
          </p:cNvPr>
          <p:cNvCxnSpPr>
            <a:cxnSpLocks/>
          </p:cNvCxnSpPr>
          <p:nvPr/>
        </p:nvCxnSpPr>
        <p:spPr>
          <a:xfrm flipV="1">
            <a:off x="2331109" y="2525202"/>
            <a:ext cx="560715" cy="40256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5E14060-C34A-4103-9C97-37CE1A3B970E}"/>
              </a:ext>
            </a:extLst>
          </p:cNvPr>
          <p:cNvSpPr/>
          <p:nvPr/>
        </p:nvSpPr>
        <p:spPr>
          <a:xfrm>
            <a:off x="2547666" y="3906326"/>
            <a:ext cx="646981" cy="60384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15</a:t>
            </a:r>
          </a:p>
        </p:txBody>
      </p:sp>
      <p:cxnSp>
        <p:nvCxnSpPr>
          <p:cNvPr id="17" name="Straight Arrow Connector 16">
            <a:extLst>
              <a:ext uri="{FF2B5EF4-FFF2-40B4-BE49-F238E27FC236}">
                <a16:creationId xmlns:a16="http://schemas.microsoft.com/office/drawing/2014/main" id="{778029B2-0912-459B-8A0C-247BE8B1079F}"/>
              </a:ext>
            </a:extLst>
          </p:cNvPr>
          <p:cNvCxnSpPr>
            <a:cxnSpLocks/>
          </p:cNvCxnSpPr>
          <p:nvPr/>
        </p:nvCxnSpPr>
        <p:spPr>
          <a:xfrm flipH="1" flipV="1">
            <a:off x="2216086" y="3488486"/>
            <a:ext cx="517588" cy="503203"/>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939C201-6E19-45EB-90DE-0A47699F4D03}"/>
              </a:ext>
            </a:extLst>
          </p:cNvPr>
          <p:cNvSpPr txBox="1"/>
          <p:nvPr/>
        </p:nvSpPr>
        <p:spPr>
          <a:xfrm>
            <a:off x="1945975" y="3484353"/>
            <a:ext cx="5722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Z</a:t>
            </a:r>
          </a:p>
        </p:txBody>
      </p:sp>
      <p:sp>
        <p:nvSpPr>
          <p:cNvPr id="20" name="Oval 19">
            <a:extLst>
              <a:ext uri="{FF2B5EF4-FFF2-40B4-BE49-F238E27FC236}">
                <a16:creationId xmlns:a16="http://schemas.microsoft.com/office/drawing/2014/main" id="{B72B8863-AF99-4D4A-8733-CC14FE5BCF22}"/>
              </a:ext>
            </a:extLst>
          </p:cNvPr>
          <p:cNvSpPr/>
          <p:nvPr/>
        </p:nvSpPr>
        <p:spPr>
          <a:xfrm>
            <a:off x="1052420" y="3906325"/>
            <a:ext cx="646981" cy="6038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21" name="Straight Arrow Connector 20">
            <a:extLst>
              <a:ext uri="{FF2B5EF4-FFF2-40B4-BE49-F238E27FC236}">
                <a16:creationId xmlns:a16="http://schemas.microsoft.com/office/drawing/2014/main" id="{7BFAE66A-8A7A-4878-B00A-851F5D8CB55A}"/>
              </a:ext>
            </a:extLst>
          </p:cNvPr>
          <p:cNvCxnSpPr>
            <a:cxnSpLocks/>
          </p:cNvCxnSpPr>
          <p:nvPr/>
        </p:nvCxnSpPr>
        <p:spPr>
          <a:xfrm flipV="1">
            <a:off x="1511600" y="3387844"/>
            <a:ext cx="431319" cy="56071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716DB9B2-54CE-4C4E-9948-4C6BF62DED81}"/>
              </a:ext>
            </a:extLst>
          </p:cNvPr>
          <p:cNvSpPr/>
          <p:nvPr/>
        </p:nvSpPr>
        <p:spPr>
          <a:xfrm>
            <a:off x="3395930" y="4869609"/>
            <a:ext cx="646981" cy="6038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cxnSp>
        <p:nvCxnSpPr>
          <p:cNvPr id="23" name="Straight Arrow Connector 22">
            <a:extLst>
              <a:ext uri="{FF2B5EF4-FFF2-40B4-BE49-F238E27FC236}">
                <a16:creationId xmlns:a16="http://schemas.microsoft.com/office/drawing/2014/main" id="{822193A8-C99D-4F85-AA99-F6831172260E}"/>
              </a:ext>
            </a:extLst>
          </p:cNvPr>
          <p:cNvCxnSpPr>
            <a:cxnSpLocks/>
          </p:cNvCxnSpPr>
          <p:nvPr/>
        </p:nvCxnSpPr>
        <p:spPr>
          <a:xfrm flipH="1" flipV="1">
            <a:off x="3093108" y="4437391"/>
            <a:ext cx="488831" cy="50320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5D6C6BFC-B4F0-4644-A836-78C515F5E1F2}"/>
              </a:ext>
            </a:extLst>
          </p:cNvPr>
          <p:cNvSpPr/>
          <p:nvPr/>
        </p:nvSpPr>
        <p:spPr>
          <a:xfrm>
            <a:off x="7019025" y="1706591"/>
            <a:ext cx="646981" cy="6038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25" name="Oval 24">
            <a:extLst>
              <a:ext uri="{FF2B5EF4-FFF2-40B4-BE49-F238E27FC236}">
                <a16:creationId xmlns:a16="http://schemas.microsoft.com/office/drawing/2014/main" id="{37D81A36-7A41-48E6-921D-68FDFEBCB836}"/>
              </a:ext>
            </a:extLst>
          </p:cNvPr>
          <p:cNvSpPr/>
          <p:nvPr/>
        </p:nvSpPr>
        <p:spPr>
          <a:xfrm>
            <a:off x="9937629" y="4510177"/>
            <a:ext cx="646981" cy="60384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26" name="Oval 25">
            <a:extLst>
              <a:ext uri="{FF2B5EF4-FFF2-40B4-BE49-F238E27FC236}">
                <a16:creationId xmlns:a16="http://schemas.microsoft.com/office/drawing/2014/main" id="{1BE31E3B-7CCB-4616-8106-B34CADEA57D6}"/>
              </a:ext>
            </a:extLst>
          </p:cNvPr>
          <p:cNvSpPr/>
          <p:nvPr/>
        </p:nvSpPr>
        <p:spPr>
          <a:xfrm>
            <a:off x="8197967" y="2583610"/>
            <a:ext cx="646981" cy="6038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cxnSp>
        <p:nvCxnSpPr>
          <p:cNvPr id="27" name="Straight Arrow Connector 26">
            <a:extLst>
              <a:ext uri="{FF2B5EF4-FFF2-40B4-BE49-F238E27FC236}">
                <a16:creationId xmlns:a16="http://schemas.microsoft.com/office/drawing/2014/main" id="{0541DDC2-2AA2-4B66-B04B-97B759794F77}"/>
              </a:ext>
            </a:extLst>
          </p:cNvPr>
          <p:cNvCxnSpPr>
            <a:cxnSpLocks/>
          </p:cNvCxnSpPr>
          <p:nvPr/>
        </p:nvCxnSpPr>
        <p:spPr>
          <a:xfrm flipH="1" flipV="1">
            <a:off x="6428655" y="3100296"/>
            <a:ext cx="287548" cy="402566"/>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40B9105-D7F0-49D6-8472-AFE0FB82131B}"/>
              </a:ext>
            </a:extLst>
          </p:cNvPr>
          <p:cNvCxnSpPr>
            <a:cxnSpLocks/>
          </p:cNvCxnSpPr>
          <p:nvPr/>
        </p:nvCxnSpPr>
        <p:spPr>
          <a:xfrm flipV="1">
            <a:off x="6514921" y="2208900"/>
            <a:ext cx="603847" cy="503206"/>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A101BDE9-2EB1-4DFD-912B-9B324722DF69}"/>
              </a:ext>
            </a:extLst>
          </p:cNvPr>
          <p:cNvSpPr/>
          <p:nvPr/>
        </p:nvSpPr>
        <p:spPr>
          <a:xfrm>
            <a:off x="7666006" y="3431873"/>
            <a:ext cx="646981" cy="60384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18</a:t>
            </a:r>
          </a:p>
        </p:txBody>
      </p:sp>
      <p:cxnSp>
        <p:nvCxnSpPr>
          <p:cNvPr id="30" name="Straight Arrow Connector 29">
            <a:extLst>
              <a:ext uri="{FF2B5EF4-FFF2-40B4-BE49-F238E27FC236}">
                <a16:creationId xmlns:a16="http://schemas.microsoft.com/office/drawing/2014/main" id="{02A58E17-D5B7-47F3-AECF-0C5FCDA7A51D}"/>
              </a:ext>
            </a:extLst>
          </p:cNvPr>
          <p:cNvCxnSpPr>
            <a:cxnSpLocks/>
          </p:cNvCxnSpPr>
          <p:nvPr/>
        </p:nvCxnSpPr>
        <p:spPr>
          <a:xfrm flipV="1">
            <a:off x="8096430" y="3085921"/>
            <a:ext cx="301921" cy="43131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5DF9CD3-3410-4121-940D-1DC9BE047AAD}"/>
              </a:ext>
            </a:extLst>
          </p:cNvPr>
          <p:cNvSpPr/>
          <p:nvPr/>
        </p:nvSpPr>
        <p:spPr>
          <a:xfrm>
            <a:off x="5955099" y="2583609"/>
            <a:ext cx="646981" cy="6038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33" name="Straight Arrow Connector 32">
            <a:extLst>
              <a:ext uri="{FF2B5EF4-FFF2-40B4-BE49-F238E27FC236}">
                <a16:creationId xmlns:a16="http://schemas.microsoft.com/office/drawing/2014/main" id="{23526072-6A3E-4E50-9447-F8466E5D7FB5}"/>
              </a:ext>
            </a:extLst>
          </p:cNvPr>
          <p:cNvCxnSpPr>
            <a:cxnSpLocks/>
          </p:cNvCxnSpPr>
          <p:nvPr/>
        </p:nvCxnSpPr>
        <p:spPr>
          <a:xfrm>
            <a:off x="8685903" y="3114672"/>
            <a:ext cx="690110" cy="37381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02B020B7-4DFA-40F6-9D84-CD08CF683F0F}"/>
              </a:ext>
            </a:extLst>
          </p:cNvPr>
          <p:cNvSpPr/>
          <p:nvPr/>
        </p:nvSpPr>
        <p:spPr>
          <a:xfrm>
            <a:off x="9146874" y="3431873"/>
            <a:ext cx="646981" cy="6038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28</a:t>
            </a:r>
          </a:p>
        </p:txBody>
      </p:sp>
      <p:cxnSp>
        <p:nvCxnSpPr>
          <p:cNvPr id="35" name="Straight Arrow Connector 34">
            <a:extLst>
              <a:ext uri="{FF2B5EF4-FFF2-40B4-BE49-F238E27FC236}">
                <a16:creationId xmlns:a16="http://schemas.microsoft.com/office/drawing/2014/main" id="{352D2E73-4DE3-4672-BC12-2C739DA53A00}"/>
              </a:ext>
            </a:extLst>
          </p:cNvPr>
          <p:cNvCxnSpPr>
            <a:cxnSpLocks/>
          </p:cNvCxnSpPr>
          <p:nvPr/>
        </p:nvCxnSpPr>
        <p:spPr>
          <a:xfrm flipH="1" flipV="1">
            <a:off x="7564467" y="2223278"/>
            <a:ext cx="819509" cy="37381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4780DA12-C9E3-4151-A342-B9FD35B8E5ED}"/>
              </a:ext>
            </a:extLst>
          </p:cNvPr>
          <p:cNvSpPr/>
          <p:nvPr/>
        </p:nvSpPr>
        <p:spPr>
          <a:xfrm>
            <a:off x="6515819" y="3446252"/>
            <a:ext cx="646981" cy="6038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38" name="Oval 37">
            <a:extLst>
              <a:ext uri="{FF2B5EF4-FFF2-40B4-BE49-F238E27FC236}">
                <a16:creationId xmlns:a16="http://schemas.microsoft.com/office/drawing/2014/main" id="{72938282-9C11-465B-A7ED-C5EBB704B7C9}"/>
              </a:ext>
            </a:extLst>
          </p:cNvPr>
          <p:cNvSpPr/>
          <p:nvPr/>
        </p:nvSpPr>
        <p:spPr>
          <a:xfrm>
            <a:off x="7349703" y="4409535"/>
            <a:ext cx="646981" cy="6038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sp>
        <p:nvSpPr>
          <p:cNvPr id="39" name="Oval 38">
            <a:extLst>
              <a:ext uri="{FF2B5EF4-FFF2-40B4-BE49-F238E27FC236}">
                <a16:creationId xmlns:a16="http://schemas.microsoft.com/office/drawing/2014/main" id="{B9109CA1-914D-4044-9C06-A7DBA133BF25}"/>
              </a:ext>
            </a:extLst>
          </p:cNvPr>
          <p:cNvSpPr/>
          <p:nvPr/>
        </p:nvSpPr>
        <p:spPr>
          <a:xfrm>
            <a:off x="8658044" y="4510175"/>
            <a:ext cx="646981" cy="6038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40" name="Oval 39">
            <a:extLst>
              <a:ext uri="{FF2B5EF4-FFF2-40B4-BE49-F238E27FC236}">
                <a16:creationId xmlns:a16="http://schemas.microsoft.com/office/drawing/2014/main" id="{368F0463-0A65-4E9B-A76C-2FA6F87926B1}"/>
              </a:ext>
            </a:extLst>
          </p:cNvPr>
          <p:cNvSpPr/>
          <p:nvPr/>
        </p:nvSpPr>
        <p:spPr>
          <a:xfrm>
            <a:off x="5149968" y="3431874"/>
            <a:ext cx="646981" cy="6038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41" name="Oval 40">
            <a:extLst>
              <a:ext uri="{FF2B5EF4-FFF2-40B4-BE49-F238E27FC236}">
                <a16:creationId xmlns:a16="http://schemas.microsoft.com/office/drawing/2014/main" id="{A82085B8-C812-4EE8-A4E2-6DC6BBDBC954}"/>
              </a:ext>
            </a:extLst>
          </p:cNvPr>
          <p:cNvSpPr/>
          <p:nvPr/>
        </p:nvSpPr>
        <p:spPr>
          <a:xfrm>
            <a:off x="9290647" y="5530969"/>
            <a:ext cx="646981" cy="60384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42" name="Straight Arrow Connector 41">
            <a:extLst>
              <a:ext uri="{FF2B5EF4-FFF2-40B4-BE49-F238E27FC236}">
                <a16:creationId xmlns:a16="http://schemas.microsoft.com/office/drawing/2014/main" id="{75EF9F01-4966-47CC-93D1-B42434633B86}"/>
              </a:ext>
            </a:extLst>
          </p:cNvPr>
          <p:cNvCxnSpPr>
            <a:cxnSpLocks/>
          </p:cNvCxnSpPr>
          <p:nvPr/>
        </p:nvCxnSpPr>
        <p:spPr>
          <a:xfrm flipV="1">
            <a:off x="5666656" y="3129050"/>
            <a:ext cx="431319" cy="345056"/>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D28EA11-D869-4206-A84F-CB001BBD540E}"/>
              </a:ext>
            </a:extLst>
          </p:cNvPr>
          <p:cNvCxnSpPr>
            <a:cxnSpLocks/>
          </p:cNvCxnSpPr>
          <p:nvPr/>
        </p:nvCxnSpPr>
        <p:spPr>
          <a:xfrm flipV="1">
            <a:off x="7665110" y="4006071"/>
            <a:ext cx="316298" cy="40256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035108A-0A03-4DA3-B17C-9F5C654BD401}"/>
              </a:ext>
            </a:extLst>
          </p:cNvPr>
          <p:cNvCxnSpPr>
            <a:cxnSpLocks/>
          </p:cNvCxnSpPr>
          <p:nvPr/>
        </p:nvCxnSpPr>
        <p:spPr>
          <a:xfrm flipV="1">
            <a:off x="9102845" y="3977315"/>
            <a:ext cx="244412" cy="58946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CCA53ED-9113-4FFF-A417-2DACAD932720}"/>
              </a:ext>
            </a:extLst>
          </p:cNvPr>
          <p:cNvCxnSpPr>
            <a:cxnSpLocks/>
          </p:cNvCxnSpPr>
          <p:nvPr/>
        </p:nvCxnSpPr>
        <p:spPr>
          <a:xfrm flipH="1" flipV="1">
            <a:off x="9634804" y="4034823"/>
            <a:ext cx="531964" cy="43131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61E9B0C-2510-48CC-B966-C33763C6A7CD}"/>
              </a:ext>
            </a:extLst>
          </p:cNvPr>
          <p:cNvCxnSpPr>
            <a:cxnSpLocks/>
          </p:cNvCxnSpPr>
          <p:nvPr/>
        </p:nvCxnSpPr>
        <p:spPr>
          <a:xfrm>
            <a:off x="9030958" y="5113121"/>
            <a:ext cx="503204" cy="503212"/>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154581E-6DC0-4078-AEAC-068BCD1091CA}"/>
              </a:ext>
            </a:extLst>
          </p:cNvPr>
          <p:cNvSpPr txBox="1"/>
          <p:nvPr/>
        </p:nvSpPr>
        <p:spPr>
          <a:xfrm>
            <a:off x="8832729" y="2880503"/>
            <a:ext cx="5722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Z</a:t>
            </a:r>
          </a:p>
        </p:txBody>
      </p:sp>
      <p:sp>
        <p:nvSpPr>
          <p:cNvPr id="48" name="TextBox 47">
            <a:extLst>
              <a:ext uri="{FF2B5EF4-FFF2-40B4-BE49-F238E27FC236}">
                <a16:creationId xmlns:a16="http://schemas.microsoft.com/office/drawing/2014/main" id="{4D01BEF0-AC8C-4789-92AC-702FD314BE4A}"/>
              </a:ext>
            </a:extLst>
          </p:cNvPr>
          <p:cNvSpPr txBox="1"/>
          <p:nvPr/>
        </p:nvSpPr>
        <p:spPr>
          <a:xfrm>
            <a:off x="-639253" y="696636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49" name="TextBox 48">
            <a:extLst>
              <a:ext uri="{FF2B5EF4-FFF2-40B4-BE49-F238E27FC236}">
                <a16:creationId xmlns:a16="http://schemas.microsoft.com/office/drawing/2014/main" id="{76B7B34E-134C-4031-B284-93C46AC267E6}"/>
              </a:ext>
            </a:extLst>
          </p:cNvPr>
          <p:cNvSpPr txBox="1"/>
          <p:nvPr/>
        </p:nvSpPr>
        <p:spPr>
          <a:xfrm>
            <a:off x="-1589058" y="741116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50" name="TextBox 49">
            <a:extLst>
              <a:ext uri="{FF2B5EF4-FFF2-40B4-BE49-F238E27FC236}">
                <a16:creationId xmlns:a16="http://schemas.microsoft.com/office/drawing/2014/main" id="{41717669-0C69-4FD9-B90F-F24E8EFBA42B}"/>
              </a:ext>
            </a:extLst>
          </p:cNvPr>
          <p:cNvSpPr txBox="1"/>
          <p:nvPr/>
        </p:nvSpPr>
        <p:spPr>
          <a:xfrm>
            <a:off x="1187570" y="5831456"/>
            <a:ext cx="2743200" cy="923330"/>
          </a:xfrm>
          <a:prstGeom prst="rect">
            <a:avLst/>
          </a:prstGeom>
          <a:solidFill>
            <a:schemeClr val="bg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Case 3(a)-- Node to be deleted has both child. Successor is its right child</a:t>
            </a:r>
          </a:p>
        </p:txBody>
      </p:sp>
      <p:sp>
        <p:nvSpPr>
          <p:cNvPr id="51" name="TextBox 50">
            <a:extLst>
              <a:ext uri="{FF2B5EF4-FFF2-40B4-BE49-F238E27FC236}">
                <a16:creationId xmlns:a16="http://schemas.microsoft.com/office/drawing/2014/main" id="{C539B344-8C57-4045-9238-1250E1CF6F87}"/>
              </a:ext>
            </a:extLst>
          </p:cNvPr>
          <p:cNvSpPr txBox="1"/>
          <p:nvPr/>
        </p:nvSpPr>
        <p:spPr>
          <a:xfrm>
            <a:off x="5932098" y="5802701"/>
            <a:ext cx="2743200" cy="923330"/>
          </a:xfrm>
          <a:prstGeom prst="rect">
            <a:avLst/>
          </a:prstGeom>
          <a:solidFill>
            <a:schemeClr val="bg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Case 3(b)-- Node to be deleted has both child. Successor is not right child</a:t>
            </a:r>
          </a:p>
        </p:txBody>
      </p:sp>
      <p:sp>
        <p:nvSpPr>
          <p:cNvPr id="52" name="TextBox 51">
            <a:extLst>
              <a:ext uri="{FF2B5EF4-FFF2-40B4-BE49-F238E27FC236}">
                <a16:creationId xmlns:a16="http://schemas.microsoft.com/office/drawing/2014/main" id="{8F930A4C-47AD-461A-B45D-E8D61F08C309}"/>
              </a:ext>
            </a:extLst>
          </p:cNvPr>
          <p:cNvSpPr txBox="1"/>
          <p:nvPr/>
        </p:nvSpPr>
        <p:spPr>
          <a:xfrm>
            <a:off x="2477937" y="4433258"/>
            <a:ext cx="5722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Z</a:t>
            </a:r>
          </a:p>
        </p:txBody>
      </p:sp>
    </p:spTree>
    <p:extLst>
      <p:ext uri="{BB962C8B-B14F-4D97-AF65-F5344CB8AC3E}">
        <p14:creationId xmlns:p14="http://schemas.microsoft.com/office/powerpoint/2010/main" val="832056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BF2C-2AD6-404D-BCBA-9EDDA3C5E16E}"/>
              </a:ext>
            </a:extLst>
          </p:cNvPr>
          <p:cNvSpPr>
            <a:spLocks noGrp="1"/>
          </p:cNvSpPr>
          <p:nvPr>
            <p:ph type="title"/>
          </p:nvPr>
        </p:nvSpPr>
        <p:spPr/>
        <p:txBody>
          <a:bodyPr/>
          <a:lstStyle/>
          <a:p>
            <a:r>
              <a:rPr lang="en-US" dirty="0"/>
              <a:t>DELETION Algorithm</a:t>
            </a:r>
          </a:p>
        </p:txBody>
      </p:sp>
      <p:sp>
        <p:nvSpPr>
          <p:cNvPr id="3" name="Content Placeholder 2">
            <a:extLst>
              <a:ext uri="{FF2B5EF4-FFF2-40B4-BE49-F238E27FC236}">
                <a16:creationId xmlns:a16="http://schemas.microsoft.com/office/drawing/2014/main" id="{7B0E19A1-5577-44AF-868A-9CB62C25CE87}"/>
              </a:ext>
            </a:extLst>
          </p:cNvPr>
          <p:cNvSpPr>
            <a:spLocks noGrp="1"/>
          </p:cNvSpPr>
          <p:nvPr>
            <p:ph sz="half" idx="1"/>
          </p:nvPr>
        </p:nvSpPr>
        <p:spPr/>
        <p:txBody>
          <a:bodyPr vert="horz" lIns="45720" tIns="45720" rIns="45720" bIns="45720" rtlCol="0" anchor="t">
            <a:normAutofit fontScale="55000" lnSpcReduction="20000"/>
          </a:bodyPr>
          <a:lstStyle/>
          <a:p>
            <a:r>
              <a:rPr lang="en-US" dirty="0"/>
              <a:t>RB_DELETE(T, Z)</a:t>
            </a:r>
          </a:p>
          <a:p>
            <a:pPr algn="just">
              <a:lnSpc>
                <a:spcPct val="100000"/>
              </a:lnSpc>
            </a:pPr>
            <a:r>
              <a:rPr lang="en-US" dirty="0"/>
              <a:t>1- Y = Z</a:t>
            </a:r>
          </a:p>
          <a:p>
            <a:pPr algn="just">
              <a:lnSpc>
                <a:spcPct val="100000"/>
              </a:lnSpc>
            </a:pPr>
            <a:r>
              <a:rPr lang="en-US" dirty="0"/>
              <a:t>2- y-original-color = </a:t>
            </a:r>
            <a:r>
              <a:rPr lang="en-US" dirty="0" err="1"/>
              <a:t>Y.color</a:t>
            </a:r>
            <a:endParaRPr lang="en-US" dirty="0"/>
          </a:p>
          <a:p>
            <a:pPr algn="just">
              <a:lnSpc>
                <a:spcPct val="100000"/>
              </a:lnSpc>
            </a:pPr>
            <a:r>
              <a:rPr lang="en-US" dirty="0"/>
              <a:t>3- if </a:t>
            </a:r>
            <a:r>
              <a:rPr lang="en-US" dirty="0" err="1"/>
              <a:t>z.left</a:t>
            </a:r>
            <a:r>
              <a:rPr lang="en-US" dirty="0"/>
              <a:t> == </a:t>
            </a:r>
            <a:r>
              <a:rPr lang="en-US" dirty="0" err="1"/>
              <a:t>T.nil</a:t>
            </a:r>
          </a:p>
          <a:p>
            <a:pPr marL="127635" lvl="1" indent="0" algn="just">
              <a:lnSpc>
                <a:spcPct val="100000"/>
              </a:lnSpc>
              <a:buNone/>
            </a:pPr>
            <a:r>
              <a:rPr lang="en-US" dirty="0"/>
              <a:t>X=</a:t>
            </a:r>
            <a:r>
              <a:rPr lang="en-US" dirty="0" err="1"/>
              <a:t>Z.Right</a:t>
            </a:r>
          </a:p>
          <a:p>
            <a:pPr marL="127635" lvl="1" indent="0" algn="just">
              <a:lnSpc>
                <a:spcPct val="100000"/>
              </a:lnSpc>
              <a:buNone/>
            </a:pPr>
            <a:r>
              <a:rPr lang="en-US" dirty="0"/>
              <a:t>Replace(T, Z, </a:t>
            </a:r>
            <a:r>
              <a:rPr lang="en-US" dirty="0" err="1"/>
              <a:t>Z.right</a:t>
            </a:r>
            <a:r>
              <a:rPr lang="en-US" dirty="0"/>
              <a:t>)</a:t>
            </a:r>
          </a:p>
          <a:p>
            <a:pPr algn="just">
              <a:lnSpc>
                <a:spcPct val="100000"/>
              </a:lnSpc>
            </a:pPr>
            <a:r>
              <a:rPr lang="en-US" dirty="0"/>
              <a:t>4- else if </a:t>
            </a:r>
            <a:r>
              <a:rPr lang="en-US" dirty="0" err="1"/>
              <a:t>Z.right</a:t>
            </a:r>
            <a:r>
              <a:rPr lang="en-US" dirty="0"/>
              <a:t> == </a:t>
            </a:r>
            <a:r>
              <a:rPr lang="en-US" dirty="0" err="1"/>
              <a:t>T.nil</a:t>
            </a:r>
            <a:endParaRPr lang="en-US" dirty="0"/>
          </a:p>
          <a:p>
            <a:pPr algn="just">
              <a:lnSpc>
                <a:spcPct val="100000"/>
              </a:lnSpc>
            </a:pPr>
            <a:r>
              <a:rPr lang="en-US" dirty="0"/>
              <a:t>X = </a:t>
            </a:r>
            <a:r>
              <a:rPr lang="en-US" dirty="0" err="1"/>
              <a:t>Z.left</a:t>
            </a:r>
          </a:p>
          <a:p>
            <a:pPr algn="just">
              <a:lnSpc>
                <a:spcPct val="100000"/>
              </a:lnSpc>
            </a:pPr>
            <a:r>
              <a:rPr lang="en-US" dirty="0"/>
              <a:t>Replace(T, Z, </a:t>
            </a:r>
            <a:r>
              <a:rPr lang="en-US" dirty="0" err="1"/>
              <a:t>Z.left</a:t>
            </a:r>
            <a:r>
              <a:rPr lang="en-US" dirty="0"/>
              <a:t>)</a:t>
            </a:r>
          </a:p>
          <a:p>
            <a:pPr algn="just">
              <a:lnSpc>
                <a:spcPct val="100000"/>
              </a:lnSpc>
            </a:pPr>
            <a:r>
              <a:rPr lang="en-US" dirty="0"/>
              <a:t>5-else</a:t>
            </a:r>
          </a:p>
          <a:p>
            <a:pPr algn="just">
              <a:lnSpc>
                <a:spcPct val="100000"/>
              </a:lnSpc>
            </a:pPr>
            <a:r>
              <a:rPr lang="en-US" dirty="0"/>
              <a:t>Y= successor(T, </a:t>
            </a:r>
            <a:r>
              <a:rPr lang="en-US" dirty="0" err="1"/>
              <a:t>Z.right</a:t>
            </a:r>
            <a:r>
              <a:rPr lang="en-US" dirty="0"/>
              <a:t>)</a:t>
            </a:r>
          </a:p>
          <a:p>
            <a:pPr algn="just">
              <a:lnSpc>
                <a:spcPct val="100000"/>
              </a:lnSpc>
            </a:pPr>
            <a:r>
              <a:rPr lang="en-US" dirty="0"/>
              <a:t>X= </a:t>
            </a:r>
            <a:r>
              <a:rPr lang="en-US" dirty="0" err="1"/>
              <a:t>Y.right</a:t>
            </a:r>
          </a:p>
          <a:p>
            <a:pPr algn="just">
              <a:lnSpc>
                <a:spcPct val="100000"/>
              </a:lnSpc>
            </a:pPr>
            <a:r>
              <a:rPr lang="en-US" dirty="0"/>
              <a:t>Y-original-color = </a:t>
            </a:r>
            <a:r>
              <a:rPr lang="en-US" dirty="0" err="1"/>
              <a:t>Y.color</a:t>
            </a:r>
          </a:p>
          <a:p>
            <a:endParaRPr lang="en-US" dirty="0"/>
          </a:p>
          <a:p>
            <a:endParaRPr lang="en-US" dirty="0"/>
          </a:p>
        </p:txBody>
      </p:sp>
      <p:sp>
        <p:nvSpPr>
          <p:cNvPr id="4" name="Content Placeholder 3">
            <a:extLst>
              <a:ext uri="{FF2B5EF4-FFF2-40B4-BE49-F238E27FC236}">
                <a16:creationId xmlns:a16="http://schemas.microsoft.com/office/drawing/2014/main" id="{18C4AC07-0A74-4E83-B0D3-7C0C23A62E30}"/>
              </a:ext>
            </a:extLst>
          </p:cNvPr>
          <p:cNvSpPr>
            <a:spLocks noGrp="1"/>
          </p:cNvSpPr>
          <p:nvPr>
            <p:ph sz="half" idx="2"/>
          </p:nvPr>
        </p:nvSpPr>
        <p:spPr/>
        <p:txBody>
          <a:bodyPr vert="horz" lIns="45720" tIns="45720" rIns="45720" bIns="45720" rtlCol="0" anchor="t">
            <a:normAutofit fontScale="55000" lnSpcReduction="20000"/>
          </a:bodyPr>
          <a:lstStyle/>
          <a:p>
            <a:r>
              <a:rPr lang="en-US" dirty="0"/>
              <a:t>If Y != </a:t>
            </a:r>
            <a:r>
              <a:rPr lang="en-US" dirty="0" err="1"/>
              <a:t>Z.right</a:t>
            </a:r>
          </a:p>
          <a:p>
            <a:pPr marL="264795" lvl="1">
              <a:buFont typeface="Arial" pitchFamily="18" charset="2"/>
              <a:buChar char="•"/>
            </a:pPr>
            <a:r>
              <a:rPr lang="en-US" dirty="0" err="1"/>
              <a:t>Y.right</a:t>
            </a:r>
            <a:r>
              <a:rPr lang="en-US" dirty="0"/>
              <a:t> = </a:t>
            </a:r>
            <a:r>
              <a:rPr lang="en-US" dirty="0" err="1"/>
              <a:t>Z.right</a:t>
            </a:r>
          </a:p>
          <a:p>
            <a:pPr marL="264795" lvl="1">
              <a:buFont typeface="Arial" pitchFamily="18" charset="2"/>
              <a:buChar char="•"/>
            </a:pPr>
            <a:r>
              <a:rPr lang="en-US" dirty="0" err="1"/>
              <a:t>Z.righ.p</a:t>
            </a:r>
            <a:r>
              <a:rPr lang="en-US" dirty="0"/>
              <a:t> = Y</a:t>
            </a:r>
          </a:p>
          <a:p>
            <a:pPr marL="264795" lvl="1">
              <a:buFont typeface="Arial" pitchFamily="18" charset="2"/>
              <a:buChar char="•"/>
            </a:pPr>
            <a:r>
              <a:rPr lang="en-US" dirty="0"/>
              <a:t>Replace(T, Y, X)</a:t>
            </a:r>
          </a:p>
          <a:p>
            <a:pPr marL="127635" lvl="1" indent="0">
              <a:buNone/>
            </a:pPr>
            <a:r>
              <a:rPr lang="en-US" dirty="0" err="1"/>
              <a:t>Y.left</a:t>
            </a:r>
            <a:r>
              <a:rPr lang="en-US" dirty="0"/>
              <a:t> = </a:t>
            </a:r>
            <a:r>
              <a:rPr lang="en-US" dirty="0" err="1"/>
              <a:t>Z.left</a:t>
            </a:r>
          </a:p>
          <a:p>
            <a:pPr marL="127635" lvl="1" indent="0">
              <a:buNone/>
            </a:pPr>
            <a:r>
              <a:rPr lang="en-US" dirty="0" err="1"/>
              <a:t>Y.left.p</a:t>
            </a:r>
            <a:r>
              <a:rPr lang="en-US" dirty="0"/>
              <a:t>=Y</a:t>
            </a:r>
          </a:p>
          <a:p>
            <a:pPr marL="127635" lvl="1" indent="0">
              <a:buNone/>
            </a:pPr>
            <a:r>
              <a:rPr lang="en-US" dirty="0"/>
              <a:t>Replace(T,X,Y)</a:t>
            </a:r>
          </a:p>
          <a:p>
            <a:pPr marL="127635" lvl="1" indent="0">
              <a:buNone/>
            </a:pPr>
            <a:r>
              <a:rPr lang="en-US" dirty="0" err="1"/>
              <a:t>Y.color</a:t>
            </a:r>
            <a:r>
              <a:rPr lang="en-US" dirty="0"/>
              <a:t> = </a:t>
            </a:r>
            <a:r>
              <a:rPr lang="en-US" dirty="0" err="1"/>
              <a:t>Z.color</a:t>
            </a:r>
            <a:endParaRPr lang="en-US" dirty="0"/>
          </a:p>
          <a:p>
            <a:pPr marL="127635" lvl="1" indent="0">
              <a:buNone/>
            </a:pPr>
            <a:r>
              <a:rPr lang="en-US" dirty="0"/>
              <a:t>6- if y-original-color == BLACK</a:t>
            </a:r>
          </a:p>
          <a:p>
            <a:pPr marL="127635" lvl="1" indent="0">
              <a:buNone/>
            </a:pPr>
            <a:r>
              <a:rPr lang="en-US" dirty="0"/>
              <a:t>RB_DELETE_FIX(T,X)</a:t>
            </a:r>
          </a:p>
        </p:txBody>
      </p:sp>
    </p:spTree>
    <p:extLst>
      <p:ext uri="{BB962C8B-B14F-4D97-AF65-F5344CB8AC3E}">
        <p14:creationId xmlns:p14="http://schemas.microsoft.com/office/powerpoint/2010/main" val="2288044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B8852-46A0-4326-B1D1-36C6C3163792}"/>
              </a:ext>
            </a:extLst>
          </p:cNvPr>
          <p:cNvSpPr>
            <a:spLocks noGrp="1"/>
          </p:cNvSpPr>
          <p:nvPr>
            <p:ph type="title"/>
          </p:nvPr>
        </p:nvSpPr>
        <p:spPr/>
        <p:txBody>
          <a:bodyPr/>
          <a:lstStyle/>
          <a:p>
            <a:r>
              <a:rPr lang="en-US" dirty="0"/>
              <a:t>FIX after deletion</a:t>
            </a:r>
          </a:p>
        </p:txBody>
      </p:sp>
      <p:sp>
        <p:nvSpPr>
          <p:cNvPr id="3" name="Content Placeholder 2">
            <a:extLst>
              <a:ext uri="{FF2B5EF4-FFF2-40B4-BE49-F238E27FC236}">
                <a16:creationId xmlns:a16="http://schemas.microsoft.com/office/drawing/2014/main" id="{F791FD01-EED3-4179-9B44-5EAB1171F8DD}"/>
              </a:ext>
            </a:extLst>
          </p:cNvPr>
          <p:cNvSpPr>
            <a:spLocks noGrp="1"/>
          </p:cNvSpPr>
          <p:nvPr>
            <p:ph idx="1"/>
          </p:nvPr>
        </p:nvSpPr>
        <p:spPr/>
        <p:txBody>
          <a:bodyPr vert="horz" lIns="45720" tIns="45720" rIns="45720" bIns="45720" rtlCol="0" anchor="t">
            <a:normAutofit lnSpcReduction="10000"/>
          </a:bodyPr>
          <a:lstStyle/>
          <a:p>
            <a:pPr marL="0" indent="0" algn="just">
              <a:buNone/>
            </a:pPr>
            <a:r>
              <a:rPr lang="en-US" dirty="0"/>
              <a:t>As mentioned before in delete operation we keep track of the node 'Y' getting removed from or moved within the RB tree. If the color of Y is black then it may cause the violation of red black properties.</a:t>
            </a:r>
            <a:endParaRPr lang="en-US"/>
          </a:p>
          <a:p>
            <a:pPr marL="0" indent="0" algn="just">
              <a:buNone/>
            </a:pPr>
            <a:r>
              <a:rPr lang="en-US" dirty="0"/>
              <a:t>We have two cases with respect to 'Y'</a:t>
            </a:r>
          </a:p>
          <a:p>
            <a:pPr marL="457200" indent="-457200" algn="just">
              <a:buAutoNum type="arabicParenR"/>
            </a:pPr>
            <a:r>
              <a:rPr lang="en-US" dirty="0"/>
              <a:t>If</a:t>
            </a:r>
            <a:r>
              <a:rPr lang="en-US" dirty="0">
                <a:ea typeface="+mn-lt"/>
                <a:cs typeface="+mn-lt"/>
              </a:rPr>
              <a:t> Node to be deleted has only one child and no child then 'Y' is the node itself and 'X' will be either its left child or right child</a:t>
            </a:r>
            <a:endParaRPr lang="en-US" dirty="0"/>
          </a:p>
          <a:p>
            <a:pPr marL="457200" indent="-457200" algn="just">
              <a:buAutoNum type="arabicParenR"/>
            </a:pPr>
            <a:r>
              <a:rPr lang="en-US" dirty="0"/>
              <a:t>In case of node to be deleted 'Z', has both the child and 'Y' is the successor of Z and 'X' is the right child of Y. Case 2 has two sub cases </a:t>
            </a:r>
          </a:p>
          <a:p>
            <a:pPr marL="264795" lvl="1" algn="just">
              <a:buAutoNum type="alphaUcPeriod"/>
            </a:pPr>
            <a:r>
              <a:rPr lang="en-US" dirty="0"/>
              <a:t>'Y' is the right child of 'Z' </a:t>
            </a:r>
          </a:p>
          <a:p>
            <a:pPr marL="264795" lvl="1" algn="just">
              <a:buAutoNum type="alphaUcPeriod"/>
            </a:pPr>
            <a:r>
              <a:rPr lang="en-US" dirty="0"/>
              <a:t>'Y' is not the right child of 'Z' but it’s the left most child in its right subtree.</a:t>
            </a:r>
          </a:p>
          <a:p>
            <a:pPr marL="0" indent="0" algn="just">
              <a:buNone/>
            </a:pPr>
            <a:r>
              <a:rPr lang="en-US" dirty="0"/>
              <a:t>Let's analyze the possible violations considering both the cases</a:t>
            </a:r>
          </a:p>
          <a:p>
            <a:pPr marL="457200" indent="-457200" algn="just">
              <a:buAutoNum type="arabicParenR"/>
            </a:pPr>
            <a:endParaRPr lang="en-US" dirty="0"/>
          </a:p>
        </p:txBody>
      </p:sp>
    </p:spTree>
    <p:extLst>
      <p:ext uri="{BB962C8B-B14F-4D97-AF65-F5344CB8AC3E}">
        <p14:creationId xmlns:p14="http://schemas.microsoft.com/office/powerpoint/2010/main" val="2658890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72F6-DE7B-4EC2-8081-3D857613C417}"/>
              </a:ext>
            </a:extLst>
          </p:cNvPr>
          <p:cNvSpPr>
            <a:spLocks noGrp="1"/>
          </p:cNvSpPr>
          <p:nvPr>
            <p:ph type="title"/>
          </p:nvPr>
        </p:nvSpPr>
        <p:spPr/>
        <p:txBody>
          <a:bodyPr/>
          <a:lstStyle/>
          <a:p>
            <a:r>
              <a:rPr lang="en-US" dirty="0"/>
              <a:t>CNTD...</a:t>
            </a:r>
          </a:p>
        </p:txBody>
      </p:sp>
      <p:sp>
        <p:nvSpPr>
          <p:cNvPr id="3" name="Content Placeholder 2">
            <a:extLst>
              <a:ext uri="{FF2B5EF4-FFF2-40B4-BE49-F238E27FC236}">
                <a16:creationId xmlns:a16="http://schemas.microsoft.com/office/drawing/2014/main" id="{FE80D6BF-AD37-4533-9C48-B52E1DB99B45}"/>
              </a:ext>
            </a:extLst>
          </p:cNvPr>
          <p:cNvSpPr>
            <a:spLocks noGrp="1"/>
          </p:cNvSpPr>
          <p:nvPr>
            <p:ph idx="1"/>
          </p:nvPr>
        </p:nvSpPr>
        <p:spPr/>
        <p:txBody>
          <a:bodyPr vert="horz" lIns="45720" tIns="45720" rIns="45720" bIns="45720" rtlCol="0" anchor="t">
            <a:normAutofit lnSpcReduction="10000"/>
          </a:bodyPr>
          <a:lstStyle/>
          <a:p>
            <a:pPr marL="457200" indent="-457200" algn="just">
              <a:buAutoNum type="alphaUcPeriod"/>
            </a:pPr>
            <a:r>
              <a:rPr lang="en-US" dirty="0"/>
              <a:t>Violation In Case 1-</a:t>
            </a:r>
            <a:endParaRPr lang="en-US"/>
          </a:p>
          <a:p>
            <a:pPr marL="264795" lvl="1" algn="just">
              <a:buAutoNum type="arabicParenR"/>
            </a:pPr>
            <a:r>
              <a:rPr lang="en-US" dirty="0"/>
              <a:t>If color of Y is black and Color of 'X' is red and Y is the root of the Tree then making 'X' as root will violate the RB-TREE property 2.</a:t>
            </a:r>
          </a:p>
          <a:p>
            <a:pPr marL="264795" lvl="1" algn="just">
              <a:buAutoNum type="arabicParenR"/>
            </a:pPr>
            <a:r>
              <a:rPr lang="en-US" dirty="0"/>
              <a:t>If Y is not root of the tree but its color is black then removing it will violate the black height (property 5) of the tree</a:t>
            </a:r>
          </a:p>
          <a:p>
            <a:pPr marL="457200" indent="-457200" algn="just">
              <a:buAutoNum type="alphaUcPeriod"/>
            </a:pPr>
            <a:r>
              <a:rPr lang="en-US" dirty="0"/>
              <a:t>Violation In Case 2-</a:t>
            </a:r>
          </a:p>
          <a:p>
            <a:pPr marL="0" indent="0" algn="just">
              <a:buNone/>
            </a:pPr>
            <a:r>
              <a:rPr lang="en-US" dirty="0"/>
              <a:t>So removing Z won't cause any violation as node Y replacing Z will take its color. So color of Y is key to the detection of violations</a:t>
            </a:r>
            <a:endParaRPr lang="en-US"/>
          </a:p>
          <a:p>
            <a:pPr marL="264795" lvl="1" algn="just">
              <a:buAutoNum type="arabicParenR"/>
            </a:pPr>
            <a:r>
              <a:rPr lang="en-US" dirty="0"/>
              <a:t>When Y is the right child of Z and 'Y''s color is black then replacing Z with Y will cause the violation of black height.</a:t>
            </a:r>
          </a:p>
          <a:p>
            <a:pPr marL="264795" lvl="1" algn="just">
              <a:buAutoNum type="arabicParenR"/>
            </a:pPr>
            <a:r>
              <a:rPr lang="en-US" dirty="0"/>
              <a:t>When Y is not the right child of the Z then we first replace Y by X . So if Y's color is black it will violate the black height property at this first replacement. Then when we replace Z by Y it will not do any violation as Y takes the color of Z.</a:t>
            </a:r>
          </a:p>
          <a:p>
            <a:pPr algn="just"/>
            <a:endParaRPr lang="en-US" dirty="0"/>
          </a:p>
        </p:txBody>
      </p:sp>
    </p:spTree>
    <p:extLst>
      <p:ext uri="{BB962C8B-B14F-4D97-AF65-F5344CB8AC3E}">
        <p14:creationId xmlns:p14="http://schemas.microsoft.com/office/powerpoint/2010/main" val="536200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D86A-A998-4F6A-BBC3-054D9609843B}"/>
              </a:ext>
            </a:extLst>
          </p:cNvPr>
          <p:cNvSpPr>
            <a:spLocks noGrp="1"/>
          </p:cNvSpPr>
          <p:nvPr>
            <p:ph type="title"/>
          </p:nvPr>
        </p:nvSpPr>
        <p:spPr/>
        <p:txBody>
          <a:bodyPr/>
          <a:lstStyle/>
          <a:p>
            <a:r>
              <a:rPr lang="en-US" dirty="0"/>
              <a:t>CNTD...</a:t>
            </a:r>
          </a:p>
        </p:txBody>
      </p:sp>
      <p:sp>
        <p:nvSpPr>
          <p:cNvPr id="3" name="Content Placeholder 2">
            <a:extLst>
              <a:ext uri="{FF2B5EF4-FFF2-40B4-BE49-F238E27FC236}">
                <a16:creationId xmlns:a16="http://schemas.microsoft.com/office/drawing/2014/main" id="{54AE9564-21A0-4752-BEAF-460C82289917}"/>
              </a:ext>
            </a:extLst>
          </p:cNvPr>
          <p:cNvSpPr>
            <a:spLocks noGrp="1"/>
          </p:cNvSpPr>
          <p:nvPr>
            <p:ph idx="1"/>
          </p:nvPr>
        </p:nvSpPr>
        <p:spPr/>
        <p:txBody>
          <a:bodyPr vert="horz" lIns="45720" tIns="45720" rIns="45720" bIns="45720" rtlCol="0" anchor="t">
            <a:normAutofit fontScale="77500" lnSpcReduction="20000"/>
          </a:bodyPr>
          <a:lstStyle/>
          <a:p>
            <a:pPr algn="just"/>
            <a:r>
              <a:rPr lang="en-US" dirty="0"/>
              <a:t>When Y is black and Node X replacing Y is back we can X is now doubly black. So the property fix algorithm will fix these doubly black property until it reaches root. </a:t>
            </a:r>
            <a:endParaRPr lang="en-US"/>
          </a:p>
          <a:p>
            <a:pPr algn="just"/>
            <a:r>
              <a:rPr lang="en-US" dirty="0"/>
              <a:t>In this fix algorithm we will consider the sibling node of X too. This algorithm will have 4 cases to handle and it will have two parts if X is left child of its parent and another if X is right child of its parent.</a:t>
            </a:r>
          </a:p>
          <a:p>
            <a:pPr algn="just"/>
            <a:r>
              <a:rPr lang="en-US" dirty="0" err="1"/>
              <a:t>Lets</a:t>
            </a:r>
            <a:r>
              <a:rPr lang="en-US" dirty="0"/>
              <a:t> Term the Sibling of X be W. And X is left child of its parent. Let's P denote parent of X</a:t>
            </a:r>
          </a:p>
          <a:p>
            <a:pPr algn="just"/>
            <a:r>
              <a:rPr lang="en-US" dirty="0"/>
              <a:t>Case 1- If W is red.</a:t>
            </a:r>
          </a:p>
          <a:p>
            <a:pPr algn="just"/>
            <a:r>
              <a:rPr lang="en-US" dirty="0"/>
              <a:t>Then Change color of W to black and P to red then perform left rotation at P. Set W to current sibling of X. Now the situation will be either of the remaining 3 cases.</a:t>
            </a:r>
          </a:p>
          <a:p>
            <a:pPr algn="just"/>
            <a:r>
              <a:rPr lang="en-US" dirty="0"/>
              <a:t>Case 2- W is Black and both its left and right child are black</a:t>
            </a:r>
          </a:p>
          <a:p>
            <a:pPr algn="just"/>
            <a:r>
              <a:rPr lang="en-US" dirty="0"/>
              <a:t>Change the color of W to red and make X point to P. Then continue the loop to execute from start</a:t>
            </a:r>
          </a:p>
          <a:p>
            <a:pPr algn="just"/>
            <a:r>
              <a:rPr lang="en-US" dirty="0"/>
              <a:t>Case 3- W is black and its left child is red and right child is black</a:t>
            </a:r>
          </a:p>
          <a:p>
            <a:pPr algn="just"/>
            <a:r>
              <a:rPr lang="en-US" dirty="0"/>
              <a:t>Swap the color between W and its left child then perform a right rotation. This will convert it to case 4. Continue to execute case 4. Update the sibling W of X to new sibling</a:t>
            </a:r>
          </a:p>
          <a:p>
            <a:pPr algn="just"/>
            <a:endParaRPr lang="en-US" dirty="0"/>
          </a:p>
          <a:p>
            <a:pPr algn="just"/>
            <a:endParaRPr lang="en-US" dirty="0"/>
          </a:p>
        </p:txBody>
      </p:sp>
    </p:spTree>
    <p:extLst>
      <p:ext uri="{BB962C8B-B14F-4D97-AF65-F5344CB8AC3E}">
        <p14:creationId xmlns:p14="http://schemas.microsoft.com/office/powerpoint/2010/main" val="683102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10C2-7828-4D5A-9DEA-216A0FA05873}"/>
              </a:ext>
            </a:extLst>
          </p:cNvPr>
          <p:cNvSpPr>
            <a:spLocks noGrp="1"/>
          </p:cNvSpPr>
          <p:nvPr>
            <p:ph type="title"/>
          </p:nvPr>
        </p:nvSpPr>
        <p:spPr/>
        <p:txBody>
          <a:bodyPr/>
          <a:lstStyle/>
          <a:p>
            <a:r>
              <a:rPr lang="en-US" dirty="0"/>
              <a:t>CNTD...</a:t>
            </a:r>
          </a:p>
        </p:txBody>
      </p:sp>
      <p:sp>
        <p:nvSpPr>
          <p:cNvPr id="3" name="Content Placeholder 2">
            <a:extLst>
              <a:ext uri="{FF2B5EF4-FFF2-40B4-BE49-F238E27FC236}">
                <a16:creationId xmlns:a16="http://schemas.microsoft.com/office/drawing/2014/main" id="{B2DB61AA-29E5-4F43-8D0B-3A7FC8817343}"/>
              </a:ext>
            </a:extLst>
          </p:cNvPr>
          <p:cNvSpPr>
            <a:spLocks noGrp="1"/>
          </p:cNvSpPr>
          <p:nvPr>
            <p:ph idx="1"/>
          </p:nvPr>
        </p:nvSpPr>
        <p:spPr/>
        <p:txBody>
          <a:bodyPr vert="horz" lIns="45720" tIns="45720" rIns="45720" bIns="45720" rtlCol="0" anchor="t">
            <a:normAutofit/>
          </a:bodyPr>
          <a:lstStyle/>
          <a:p>
            <a:pPr algn="just"/>
            <a:r>
              <a:rPr lang="en-US" dirty="0">
                <a:ea typeface="+mn-lt"/>
                <a:cs typeface="+mn-lt"/>
              </a:rPr>
              <a:t>Case 4- W is black and its right child is red</a:t>
            </a:r>
            <a:endParaRPr lang="en-US"/>
          </a:p>
          <a:p>
            <a:pPr algn="just"/>
            <a:r>
              <a:rPr lang="en-US" dirty="0">
                <a:ea typeface="+mn-lt"/>
                <a:cs typeface="+mn-lt"/>
              </a:rPr>
              <a:t>Change the color of W to Color of P , P's color to W and its red child of W to black. Then do a left rotation at P. It will make W the new root. This will fix the black height property violation now make X points to root of the tree. </a:t>
            </a:r>
          </a:p>
          <a:p>
            <a:endParaRPr lang="en-US" dirty="0">
              <a:ea typeface="+mn-lt"/>
              <a:cs typeface="+mn-lt"/>
            </a:endParaRPr>
          </a:p>
        </p:txBody>
      </p:sp>
    </p:spTree>
    <p:extLst>
      <p:ext uri="{BB962C8B-B14F-4D97-AF65-F5344CB8AC3E}">
        <p14:creationId xmlns:p14="http://schemas.microsoft.com/office/powerpoint/2010/main" val="1717012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28811-DA5A-4A83-BF78-1C9B38D7C7C8}"/>
              </a:ext>
            </a:extLst>
          </p:cNvPr>
          <p:cNvSpPr>
            <a:spLocks noGrp="1"/>
          </p:cNvSpPr>
          <p:nvPr>
            <p:ph type="title"/>
          </p:nvPr>
        </p:nvSpPr>
        <p:spPr/>
        <p:txBody>
          <a:bodyPr/>
          <a:lstStyle/>
          <a:p>
            <a:r>
              <a:rPr lang="en-US" dirty="0"/>
              <a:t>CNTD...</a:t>
            </a:r>
          </a:p>
        </p:txBody>
      </p:sp>
      <p:sp>
        <p:nvSpPr>
          <p:cNvPr id="3" name="Content Placeholder 2">
            <a:extLst>
              <a:ext uri="{FF2B5EF4-FFF2-40B4-BE49-F238E27FC236}">
                <a16:creationId xmlns:a16="http://schemas.microsoft.com/office/drawing/2014/main" id="{F13F060C-DB7E-4A75-BACC-9BF1090036C3}"/>
              </a:ext>
            </a:extLst>
          </p:cNvPr>
          <p:cNvSpPr>
            <a:spLocks noGrp="1"/>
          </p:cNvSpPr>
          <p:nvPr>
            <p:ph idx="1"/>
          </p:nvPr>
        </p:nvSpPr>
        <p:spPr/>
        <p:txBody>
          <a:bodyPr vert="horz" lIns="45720" tIns="45720" rIns="45720" bIns="45720" rtlCol="0" anchor="t">
            <a:normAutofit fontScale="92500"/>
          </a:bodyPr>
          <a:lstStyle/>
          <a:p>
            <a:r>
              <a:rPr lang="en-US" dirty="0"/>
              <a:t>Now consider the case when X is the right child of its parent P and Sibling W is left child of P</a:t>
            </a:r>
          </a:p>
          <a:p>
            <a:pPr algn="just"/>
            <a:r>
              <a:rPr lang="en-US" dirty="0">
                <a:ea typeface="+mn-lt"/>
                <a:cs typeface="+mn-lt"/>
              </a:rPr>
              <a:t>Case 1- If W is red.</a:t>
            </a:r>
          </a:p>
          <a:p>
            <a:pPr algn="just"/>
            <a:r>
              <a:rPr lang="en-US" dirty="0">
                <a:ea typeface="+mn-lt"/>
                <a:cs typeface="+mn-lt"/>
              </a:rPr>
              <a:t>Then Change color of W to black and P to red then perform left rotation at P. Set W to current sibling of X. Now the situation will be either of the remaining 3 cases.</a:t>
            </a:r>
          </a:p>
          <a:p>
            <a:pPr algn="just"/>
            <a:r>
              <a:rPr lang="en-US" dirty="0">
                <a:ea typeface="+mn-lt"/>
                <a:cs typeface="+mn-lt"/>
              </a:rPr>
              <a:t>Case 2- W is Black and both its left and right child are black</a:t>
            </a:r>
          </a:p>
          <a:p>
            <a:pPr algn="just"/>
            <a:r>
              <a:rPr lang="en-US" dirty="0">
                <a:ea typeface="+mn-lt"/>
                <a:cs typeface="+mn-lt"/>
              </a:rPr>
              <a:t>Change the color of W to red and make X point to P. Then continue the loop to execute from start</a:t>
            </a:r>
          </a:p>
          <a:p>
            <a:pPr algn="just"/>
            <a:r>
              <a:rPr lang="en-US" dirty="0">
                <a:ea typeface="+mn-lt"/>
                <a:cs typeface="+mn-lt"/>
              </a:rPr>
              <a:t>Case 3- W is black and its right child is red and left child is black</a:t>
            </a:r>
          </a:p>
          <a:p>
            <a:pPr algn="just"/>
            <a:r>
              <a:rPr lang="en-US" dirty="0">
                <a:ea typeface="+mn-lt"/>
                <a:cs typeface="+mn-lt"/>
              </a:rPr>
              <a:t>Swap the color between W and its left child then perform a left rotation. This will convert it to case 4. Continue to execute case 4. Update the sibling W of X to new sibling</a:t>
            </a:r>
          </a:p>
          <a:p>
            <a:endParaRPr lang="en-US" dirty="0"/>
          </a:p>
        </p:txBody>
      </p:sp>
    </p:spTree>
    <p:extLst>
      <p:ext uri="{BB962C8B-B14F-4D97-AF65-F5344CB8AC3E}">
        <p14:creationId xmlns:p14="http://schemas.microsoft.com/office/powerpoint/2010/main" val="893748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E8DB-5F9F-4120-BF47-051FFA72657B}"/>
              </a:ext>
            </a:extLst>
          </p:cNvPr>
          <p:cNvSpPr>
            <a:spLocks noGrp="1"/>
          </p:cNvSpPr>
          <p:nvPr>
            <p:ph type="title"/>
          </p:nvPr>
        </p:nvSpPr>
        <p:spPr/>
        <p:txBody>
          <a:bodyPr/>
          <a:lstStyle/>
          <a:p>
            <a:r>
              <a:rPr lang="en-US" dirty="0"/>
              <a:t>CNTD...</a:t>
            </a:r>
          </a:p>
        </p:txBody>
      </p:sp>
      <p:sp>
        <p:nvSpPr>
          <p:cNvPr id="3" name="Content Placeholder 2">
            <a:extLst>
              <a:ext uri="{FF2B5EF4-FFF2-40B4-BE49-F238E27FC236}">
                <a16:creationId xmlns:a16="http://schemas.microsoft.com/office/drawing/2014/main" id="{26F8BCDA-FDED-4040-998B-4509484F9F29}"/>
              </a:ext>
            </a:extLst>
          </p:cNvPr>
          <p:cNvSpPr>
            <a:spLocks noGrp="1"/>
          </p:cNvSpPr>
          <p:nvPr>
            <p:ph idx="1"/>
          </p:nvPr>
        </p:nvSpPr>
        <p:spPr/>
        <p:txBody>
          <a:bodyPr vert="horz" lIns="45720" tIns="45720" rIns="45720" bIns="45720" rtlCol="0" anchor="t">
            <a:normAutofit/>
          </a:bodyPr>
          <a:lstStyle/>
          <a:p>
            <a:pPr algn="just"/>
            <a:r>
              <a:rPr lang="en-US" dirty="0">
                <a:ea typeface="+mn-lt"/>
                <a:cs typeface="+mn-lt"/>
              </a:rPr>
              <a:t>Case 4- W is black and its left child is red</a:t>
            </a:r>
          </a:p>
          <a:p>
            <a:pPr algn="just"/>
            <a:r>
              <a:rPr lang="en-US" dirty="0">
                <a:ea typeface="+mn-lt"/>
                <a:cs typeface="+mn-lt"/>
              </a:rPr>
              <a:t>Change the color of W to color of P,  its red child to black and P to color of W. Then </a:t>
            </a:r>
            <a:r>
              <a:rPr lang="en-US">
                <a:ea typeface="+mn-lt"/>
                <a:cs typeface="+mn-lt"/>
              </a:rPr>
              <a:t>do a right rotation at P. It will make W the new root. This will fix the black height </a:t>
            </a:r>
            <a:r>
              <a:rPr lang="en-US" dirty="0">
                <a:ea typeface="+mn-lt"/>
                <a:cs typeface="+mn-lt"/>
              </a:rPr>
              <a:t>property violation now make X points to root of the tree. </a:t>
            </a: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333434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0AAB-FE19-4AF2-A40C-542F3FAEF2D2}"/>
              </a:ext>
            </a:extLst>
          </p:cNvPr>
          <p:cNvSpPr>
            <a:spLocks noGrp="1"/>
          </p:cNvSpPr>
          <p:nvPr>
            <p:ph type="title"/>
          </p:nvPr>
        </p:nvSpPr>
        <p:spPr/>
        <p:txBody>
          <a:bodyPr/>
          <a:lstStyle/>
          <a:p>
            <a:r>
              <a:rPr lang="en-GB" dirty="0"/>
              <a:t>BASICs</a:t>
            </a:r>
          </a:p>
        </p:txBody>
      </p:sp>
      <p:sp>
        <p:nvSpPr>
          <p:cNvPr id="3" name="Content Placeholder 2">
            <a:extLst>
              <a:ext uri="{FF2B5EF4-FFF2-40B4-BE49-F238E27FC236}">
                <a16:creationId xmlns:a16="http://schemas.microsoft.com/office/drawing/2014/main" id="{8881FC35-70A0-457B-934F-5C080BEB2F89}"/>
              </a:ext>
            </a:extLst>
          </p:cNvPr>
          <p:cNvSpPr>
            <a:spLocks noGrp="1"/>
          </p:cNvSpPr>
          <p:nvPr>
            <p:ph idx="1"/>
          </p:nvPr>
        </p:nvSpPr>
        <p:spPr/>
        <p:txBody>
          <a:bodyPr vert="horz" lIns="45720" tIns="45720" rIns="45720" bIns="45720" rtlCol="0" anchor="t">
            <a:normAutofit fontScale="92500" lnSpcReduction="20000"/>
          </a:bodyPr>
          <a:lstStyle/>
          <a:p>
            <a:pPr algn="just">
              <a:buFont typeface="Courier New" panose="020B0602020104020603" pitchFamily="34" charset="0"/>
              <a:buChar char="o"/>
            </a:pPr>
            <a:r>
              <a:rPr lang="en-GB" dirty="0"/>
              <a:t>A red black tree is a self-balancing binary search tree with one bit of extra storage per node representing its color which can be either red or black. </a:t>
            </a:r>
            <a:endParaRPr lang="en-US"/>
          </a:p>
          <a:p>
            <a:pPr algn="just">
              <a:buFont typeface="Courier New" panose="020B0602020104020603" pitchFamily="34" charset="0"/>
              <a:buChar char="o"/>
            </a:pPr>
            <a:r>
              <a:rPr lang="en-GB" dirty="0"/>
              <a:t>By constraining node color on any path from root to leaf red black tree ensures that no such path exists that is more than twice as long as the other paths so that tree is approximately balanced.</a:t>
            </a:r>
          </a:p>
          <a:p>
            <a:pPr algn="just">
              <a:buFont typeface="Courier New" panose="020B0602020104020603" pitchFamily="34" charset="0"/>
              <a:buChar char="o"/>
            </a:pPr>
            <a:r>
              <a:rPr lang="en-GB" dirty="0"/>
              <a:t>Red-black tree </a:t>
            </a:r>
            <a:r>
              <a:rPr lang="en-GB"/>
              <a:t>properties </a:t>
            </a:r>
          </a:p>
          <a:p>
            <a:pPr lvl="1" algn="just">
              <a:buFont typeface="Courier New" panose="020B0602020104020603" pitchFamily="34" charset="0"/>
              <a:buChar char="o"/>
            </a:pPr>
            <a:r>
              <a:rPr lang="en-GB" dirty="0"/>
              <a:t>Every node is either red or black</a:t>
            </a:r>
          </a:p>
          <a:p>
            <a:pPr lvl="1" algn="just">
              <a:buFont typeface="Courier New" panose="020B0602020104020603" pitchFamily="34" charset="0"/>
              <a:buChar char="o"/>
            </a:pPr>
            <a:r>
              <a:rPr lang="en-GB" dirty="0"/>
              <a:t>The root is black</a:t>
            </a:r>
          </a:p>
          <a:p>
            <a:pPr lvl="1" algn="just">
              <a:buFont typeface="Courier New" panose="020B0602020104020603" pitchFamily="34" charset="0"/>
              <a:buChar char="o"/>
            </a:pPr>
            <a:r>
              <a:rPr lang="en-GB" dirty="0"/>
              <a:t>Every leaf is black</a:t>
            </a:r>
          </a:p>
          <a:p>
            <a:pPr lvl="1" algn="just">
              <a:buFont typeface="Courier New" panose="020B0602020104020603" pitchFamily="34" charset="0"/>
              <a:buChar char="o"/>
            </a:pPr>
            <a:r>
              <a:rPr lang="en-GB" dirty="0"/>
              <a:t>If a node is red both of its children are black</a:t>
            </a:r>
          </a:p>
          <a:p>
            <a:pPr lvl="1" algn="just">
              <a:buFont typeface="Courier New" panose="020B0602020104020603" pitchFamily="34" charset="0"/>
              <a:buChar char="o"/>
            </a:pPr>
            <a:r>
              <a:rPr lang="en-GB" dirty="0"/>
              <a:t>For each node all simple paths from the node to the descendant leaves must have same number of black nodes.</a:t>
            </a:r>
          </a:p>
          <a:p>
            <a:pPr algn="just"/>
            <a:r>
              <a:rPr lang="en-GB" dirty="0">
                <a:ea typeface="+mn-lt"/>
                <a:cs typeface="+mn-lt"/>
              </a:rPr>
              <a:t>We call the number of black nodes on any simple path from, but not including, a node x down to a leaf the black-height of the node, denoted </a:t>
            </a:r>
            <a:r>
              <a:rPr lang="en-GB">
                <a:ea typeface="+mn-lt"/>
                <a:cs typeface="+mn-lt"/>
              </a:rPr>
              <a:t>bh(x).</a:t>
            </a:r>
            <a:endParaRPr lang="en-GB"/>
          </a:p>
        </p:txBody>
      </p:sp>
    </p:spTree>
    <p:extLst>
      <p:ext uri="{BB962C8B-B14F-4D97-AF65-F5344CB8AC3E}">
        <p14:creationId xmlns:p14="http://schemas.microsoft.com/office/powerpoint/2010/main" val="3686387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D444-E48B-4B32-B1AF-95A99E970AA8}"/>
              </a:ext>
            </a:extLst>
          </p:cNvPr>
          <p:cNvSpPr>
            <a:spLocks noGrp="1"/>
          </p:cNvSpPr>
          <p:nvPr>
            <p:ph type="title"/>
          </p:nvPr>
        </p:nvSpPr>
        <p:spPr/>
        <p:txBody>
          <a:bodyPr/>
          <a:lstStyle/>
          <a:p>
            <a:r>
              <a:rPr lang="en-GB"/>
              <a:t>Performance</a:t>
            </a:r>
            <a:endParaRPr lang="en-US"/>
          </a:p>
        </p:txBody>
      </p:sp>
      <p:sp>
        <p:nvSpPr>
          <p:cNvPr id="3" name="Content Placeholder 2">
            <a:extLst>
              <a:ext uri="{FF2B5EF4-FFF2-40B4-BE49-F238E27FC236}">
                <a16:creationId xmlns:a16="http://schemas.microsoft.com/office/drawing/2014/main" id="{20E18DA8-7CF0-4B76-BB43-6755E0DE17C3}"/>
              </a:ext>
            </a:extLst>
          </p:cNvPr>
          <p:cNvSpPr>
            <a:spLocks noGrp="1"/>
          </p:cNvSpPr>
          <p:nvPr>
            <p:ph idx="1"/>
          </p:nvPr>
        </p:nvSpPr>
        <p:spPr/>
        <p:txBody>
          <a:bodyPr vert="horz" lIns="45720" tIns="45720" rIns="45720" bIns="45720" rtlCol="0" anchor="t">
            <a:normAutofit/>
          </a:bodyPr>
          <a:lstStyle/>
          <a:p>
            <a:pPr>
              <a:buFont typeface="Courier New" panose="020B0602020104020603" pitchFamily="34" charset="0"/>
              <a:buChar char="o"/>
            </a:pPr>
            <a:r>
              <a:rPr lang="en-GB"/>
              <a:t>SERACH, MIN, MAXIMUM, PREDECESSOR, SUCCESSOR operations will take O(lg n) time on a red black tree. </a:t>
            </a:r>
          </a:p>
          <a:p>
            <a:pPr>
              <a:buFont typeface="Courier New" panose="020B0602020104020603" pitchFamily="34" charset="0"/>
              <a:buChar char="o"/>
            </a:pPr>
            <a:r>
              <a:rPr lang="en-GB">
                <a:ea typeface="+mn-lt"/>
                <a:cs typeface="+mn-lt"/>
              </a:rPr>
              <a:t>Any red-black tree on n nodes is a binary search tree with height O(lg n)</a:t>
            </a:r>
            <a:endParaRPr lang="en-GB" dirty="0"/>
          </a:p>
        </p:txBody>
      </p:sp>
    </p:spTree>
    <p:extLst>
      <p:ext uri="{BB962C8B-B14F-4D97-AF65-F5344CB8AC3E}">
        <p14:creationId xmlns:p14="http://schemas.microsoft.com/office/powerpoint/2010/main" val="2313911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9FF1-5CCB-449B-8B04-2191EF96F270}"/>
              </a:ext>
            </a:extLst>
          </p:cNvPr>
          <p:cNvSpPr>
            <a:spLocks noGrp="1"/>
          </p:cNvSpPr>
          <p:nvPr>
            <p:ph type="title"/>
          </p:nvPr>
        </p:nvSpPr>
        <p:spPr/>
        <p:txBody>
          <a:bodyPr/>
          <a:lstStyle/>
          <a:p>
            <a:r>
              <a:rPr lang="en-GB"/>
              <a:t>Rotation</a:t>
            </a:r>
          </a:p>
        </p:txBody>
      </p:sp>
      <p:sp>
        <p:nvSpPr>
          <p:cNvPr id="3" name="Content Placeholder 2">
            <a:extLst>
              <a:ext uri="{FF2B5EF4-FFF2-40B4-BE49-F238E27FC236}">
                <a16:creationId xmlns:a16="http://schemas.microsoft.com/office/drawing/2014/main" id="{AD0C4058-F6D6-4B20-BA4E-ACA257A2B4BA}"/>
              </a:ext>
            </a:extLst>
          </p:cNvPr>
          <p:cNvSpPr>
            <a:spLocks noGrp="1"/>
          </p:cNvSpPr>
          <p:nvPr>
            <p:ph idx="1"/>
          </p:nvPr>
        </p:nvSpPr>
        <p:spPr/>
        <p:txBody>
          <a:bodyPr vert="horz" lIns="45720" tIns="45720" rIns="45720" bIns="45720" rtlCol="0" anchor="t">
            <a:normAutofit lnSpcReduction="10000"/>
          </a:bodyPr>
          <a:lstStyle/>
          <a:p>
            <a:pPr algn="just">
              <a:buFont typeface="Courier New" panose="020B0602020104020603" pitchFamily="34" charset="0"/>
              <a:buChar char="o"/>
            </a:pPr>
            <a:r>
              <a:rPr lang="en-GB" dirty="0">
                <a:ea typeface="+mn-lt"/>
                <a:cs typeface="+mn-lt"/>
              </a:rPr>
              <a:t>The search-tree operations TREE-INSERT and TREE-DELETE, when run on a red black tree with n keys, take O(</a:t>
            </a:r>
            <a:r>
              <a:rPr lang="en-GB" dirty="0" err="1">
                <a:ea typeface="+mn-lt"/>
                <a:cs typeface="+mn-lt"/>
              </a:rPr>
              <a:t>lg</a:t>
            </a:r>
            <a:r>
              <a:rPr lang="en-GB" dirty="0">
                <a:ea typeface="+mn-lt"/>
                <a:cs typeface="+mn-lt"/>
              </a:rPr>
              <a:t> n) time. </a:t>
            </a:r>
            <a:endParaRPr lang="en-US"/>
          </a:p>
          <a:p>
            <a:pPr algn="just">
              <a:buFont typeface="Courier New" panose="020B0602020104020603" pitchFamily="34" charset="0"/>
              <a:buChar char="o"/>
            </a:pPr>
            <a:r>
              <a:rPr lang="en-GB" dirty="0"/>
              <a:t>When we modify the tree by these operations the result may violate red-black tree properties.</a:t>
            </a:r>
          </a:p>
          <a:p>
            <a:pPr algn="just">
              <a:buFont typeface="Courier New" panose="020B0602020104020603" pitchFamily="34" charset="0"/>
              <a:buChar char="o"/>
            </a:pPr>
            <a:r>
              <a:rPr lang="en-GB" dirty="0">
                <a:ea typeface="+mn-lt"/>
                <a:cs typeface="+mn-lt"/>
              </a:rPr>
              <a:t>To restore these properties, we must change the colors of some of the nodes in the tree and also change the pointer structure. Pointer structures are changed using the rotation operation.</a:t>
            </a:r>
          </a:p>
          <a:p>
            <a:pPr algn="just">
              <a:buFont typeface="Courier New" panose="020B0602020104020603" pitchFamily="34" charset="0"/>
              <a:buChar char="o"/>
            </a:pPr>
            <a:r>
              <a:rPr lang="en-GB" dirty="0"/>
              <a:t>There are two kinds of rotation one is left rotation and another is right rotation.</a:t>
            </a:r>
          </a:p>
          <a:p>
            <a:pPr algn="just">
              <a:buFont typeface="Courier New" panose="020B0602020104020603" pitchFamily="34" charset="0"/>
              <a:buChar char="o"/>
            </a:pPr>
            <a:r>
              <a:rPr lang="en-GB" dirty="0"/>
              <a:t>When we do left rotation on a node X we assume that it has a valid right child Y. The left rotation pivots around the link from X to Y. It makes Y new root of the sub </a:t>
            </a:r>
            <a:r>
              <a:rPr lang="en-GB"/>
              <a:t>tree X becomes its left child and left child of Y becomes X's right child.</a:t>
            </a:r>
          </a:p>
        </p:txBody>
      </p:sp>
    </p:spTree>
    <p:extLst>
      <p:ext uri="{BB962C8B-B14F-4D97-AF65-F5344CB8AC3E}">
        <p14:creationId xmlns:p14="http://schemas.microsoft.com/office/powerpoint/2010/main" val="1972854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726D-FD79-4D3C-AD83-56D06C5677B1}"/>
              </a:ext>
            </a:extLst>
          </p:cNvPr>
          <p:cNvSpPr>
            <a:spLocks noGrp="1"/>
          </p:cNvSpPr>
          <p:nvPr>
            <p:ph type="title"/>
          </p:nvPr>
        </p:nvSpPr>
        <p:spPr/>
        <p:txBody>
          <a:bodyPr/>
          <a:lstStyle/>
          <a:p>
            <a:r>
              <a:rPr lang="en-GB" dirty="0"/>
              <a:t>Rotation</a:t>
            </a:r>
            <a:endParaRPr lang="en-GB" dirty="0" err="1"/>
          </a:p>
        </p:txBody>
      </p:sp>
      <p:sp>
        <p:nvSpPr>
          <p:cNvPr id="3" name="Content Placeholder 2">
            <a:extLst>
              <a:ext uri="{FF2B5EF4-FFF2-40B4-BE49-F238E27FC236}">
                <a16:creationId xmlns:a16="http://schemas.microsoft.com/office/drawing/2014/main" id="{3B676CCB-5A73-473D-A9E4-7E73799FD7C4}"/>
              </a:ext>
            </a:extLst>
          </p:cNvPr>
          <p:cNvSpPr>
            <a:spLocks noGrp="1"/>
          </p:cNvSpPr>
          <p:nvPr>
            <p:ph idx="1"/>
          </p:nvPr>
        </p:nvSpPr>
        <p:spPr>
          <a:xfrm>
            <a:off x="913292" y="2286000"/>
            <a:ext cx="9720073" cy="4023360"/>
          </a:xfrm>
        </p:spPr>
        <p:txBody>
          <a:bodyPr vert="horz" lIns="45720" tIns="45720" rIns="45720" bIns="45720" rtlCol="0" anchor="t">
            <a:normAutofit/>
          </a:bodyPr>
          <a:lstStyle/>
          <a:p>
            <a:pPr algn="just">
              <a:buFont typeface="Courier New" panose="020B0602020104020603" pitchFamily="34" charset="0"/>
              <a:buChar char="o"/>
            </a:pPr>
            <a:r>
              <a:rPr lang="en-GB" dirty="0"/>
              <a:t>Right rotation. For a given node X it must have a valid left child Y to perform the right rotation. In right rotation the left child Y becomes the root of the subtree and X becomes the right child of Y and Y's right child becomes left child of X.</a:t>
            </a:r>
            <a:endParaRPr lang="en-US" dirty="0"/>
          </a:p>
          <a:p>
            <a:pPr algn="just">
              <a:buFont typeface="Courier New" panose="020B0602020104020603" pitchFamily="34" charset="0"/>
              <a:buChar char="o"/>
            </a:pPr>
            <a:r>
              <a:rPr lang="en-GB"/>
              <a:t>Both the rotations has time complexity O(1).</a:t>
            </a:r>
            <a:endParaRPr lang="en-GB" dirty="0"/>
          </a:p>
          <a:p>
            <a:pPr algn="just">
              <a:buFont typeface="Courier New" panose="020B0602020104020603" pitchFamily="34" charset="0"/>
              <a:buChar char="o"/>
            </a:pPr>
            <a:endParaRPr lang="en-GB" dirty="0"/>
          </a:p>
        </p:txBody>
      </p:sp>
    </p:spTree>
    <p:extLst>
      <p:ext uri="{BB962C8B-B14F-4D97-AF65-F5344CB8AC3E}">
        <p14:creationId xmlns:p14="http://schemas.microsoft.com/office/powerpoint/2010/main" val="306581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85E79-93F9-4010-B982-EEB879527B91}"/>
              </a:ext>
            </a:extLst>
          </p:cNvPr>
          <p:cNvSpPr>
            <a:spLocks noGrp="1"/>
          </p:cNvSpPr>
          <p:nvPr>
            <p:ph type="title"/>
          </p:nvPr>
        </p:nvSpPr>
        <p:spPr/>
        <p:txBody>
          <a:bodyPr/>
          <a:lstStyle/>
          <a:p>
            <a:r>
              <a:rPr lang="en-GB"/>
              <a:t>Insertion</a:t>
            </a:r>
          </a:p>
        </p:txBody>
      </p:sp>
      <p:sp>
        <p:nvSpPr>
          <p:cNvPr id="3" name="Content Placeholder 2">
            <a:extLst>
              <a:ext uri="{FF2B5EF4-FFF2-40B4-BE49-F238E27FC236}">
                <a16:creationId xmlns:a16="http://schemas.microsoft.com/office/drawing/2014/main" id="{48BADAC5-2783-4759-B4E4-B299507A7D95}"/>
              </a:ext>
            </a:extLst>
          </p:cNvPr>
          <p:cNvSpPr>
            <a:spLocks noGrp="1"/>
          </p:cNvSpPr>
          <p:nvPr>
            <p:ph idx="1"/>
          </p:nvPr>
        </p:nvSpPr>
        <p:spPr/>
        <p:txBody>
          <a:bodyPr vert="horz" lIns="45720" tIns="45720" rIns="45720" bIns="45720" rtlCol="0" anchor="t">
            <a:normAutofit fontScale="92500" lnSpcReduction="10000"/>
          </a:bodyPr>
          <a:lstStyle/>
          <a:p>
            <a:pPr algn="just">
              <a:buFont typeface="Courier New" panose="020B0602020104020603" pitchFamily="34" charset="0"/>
              <a:buChar char="o"/>
            </a:pPr>
            <a:r>
              <a:rPr lang="en-GB"/>
              <a:t>Insertion operation to RB  tree is same as BST. The only differnce is after we insert the node the node color MUST be set to red. </a:t>
            </a:r>
            <a:endParaRPr lang="en-US"/>
          </a:p>
          <a:p>
            <a:pPr algn="just">
              <a:buFont typeface="Courier New" panose="020B0602020104020603" pitchFamily="34" charset="0"/>
              <a:buChar char="o"/>
            </a:pPr>
            <a:r>
              <a:rPr lang="en-GB"/>
              <a:t>The insertion operation may violate the RB tree properties. So to restore the RB tree property we need to first find out which all properties are violated and then perform necessary operations to restore them.</a:t>
            </a:r>
          </a:p>
          <a:p>
            <a:pPr algn="just">
              <a:buFont typeface="Courier New" panose="020B0602020104020603" pitchFamily="34" charset="0"/>
              <a:buChar char="o"/>
            </a:pPr>
            <a:r>
              <a:rPr lang="en-GB"/>
              <a:t>Insertion operation won't volate property 1(node is either red or black) and propert</a:t>
            </a:r>
            <a:r>
              <a:rPr lang="en-GB" dirty="0"/>
              <a:t>y </a:t>
            </a:r>
            <a:r>
              <a:rPr lang="en-GB"/>
              <a:t>3 (All leaf nodes are black).</a:t>
            </a:r>
          </a:p>
          <a:p>
            <a:pPr algn="just">
              <a:buFont typeface="Courier New" panose="020B0602020104020603" pitchFamily="34" charset="0"/>
              <a:buChar char="o"/>
            </a:pPr>
            <a:r>
              <a:rPr lang="en-GB">
                <a:ea typeface="+mn-lt"/>
                <a:cs typeface="+mn-lt"/>
              </a:rPr>
              <a:t>Property 5, which says that the number of black nodes is the same on every simple path from a given node, is satisfied as well, because node ´ replaces the (black) sentinel, and node ´ is red with sentinel children.</a:t>
            </a:r>
          </a:p>
          <a:p>
            <a:pPr algn="just">
              <a:buFont typeface="Courier New" panose="020B0602020104020603" pitchFamily="34" charset="0"/>
              <a:buChar char="o"/>
            </a:pPr>
            <a:r>
              <a:rPr lang="en-GB"/>
              <a:t>So the only property that might be getting violated are property 2, if the node inserted is the new root (Root of the tree is black) and property 4, if the parent of the new node inserted is red (Every red node will have both child black).</a:t>
            </a:r>
          </a:p>
        </p:txBody>
      </p:sp>
    </p:spTree>
    <p:extLst>
      <p:ext uri="{BB962C8B-B14F-4D97-AF65-F5344CB8AC3E}">
        <p14:creationId xmlns:p14="http://schemas.microsoft.com/office/powerpoint/2010/main" val="1141585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F620-77A0-4D55-9FDC-18418695683A}"/>
              </a:ext>
            </a:extLst>
          </p:cNvPr>
          <p:cNvSpPr>
            <a:spLocks noGrp="1"/>
          </p:cNvSpPr>
          <p:nvPr>
            <p:ph type="title"/>
          </p:nvPr>
        </p:nvSpPr>
        <p:spPr/>
        <p:txBody>
          <a:bodyPr/>
          <a:lstStyle/>
          <a:p>
            <a:r>
              <a:rPr lang="en-GB" dirty="0"/>
              <a:t>Insertion CNT..</a:t>
            </a:r>
          </a:p>
        </p:txBody>
      </p:sp>
      <p:sp>
        <p:nvSpPr>
          <p:cNvPr id="3" name="Content Placeholder 2">
            <a:extLst>
              <a:ext uri="{FF2B5EF4-FFF2-40B4-BE49-F238E27FC236}">
                <a16:creationId xmlns:a16="http://schemas.microsoft.com/office/drawing/2014/main" id="{723724B5-D6AD-4DE7-AA1C-D2187977C20D}"/>
              </a:ext>
            </a:extLst>
          </p:cNvPr>
          <p:cNvSpPr>
            <a:spLocks noGrp="1"/>
          </p:cNvSpPr>
          <p:nvPr>
            <p:ph idx="1"/>
          </p:nvPr>
        </p:nvSpPr>
        <p:spPr>
          <a:xfrm>
            <a:off x="1024128" y="2286000"/>
            <a:ext cx="9720073" cy="4092632"/>
          </a:xfrm>
        </p:spPr>
        <p:txBody>
          <a:bodyPr vert="horz" lIns="45720" tIns="45720" rIns="45720" bIns="45720" rtlCol="0" anchor="t">
            <a:normAutofit fontScale="92500"/>
          </a:bodyPr>
          <a:lstStyle/>
          <a:p>
            <a:pPr algn="just">
              <a:buFont typeface="Courier New" panose="020B0602020104020603" pitchFamily="34" charset="0"/>
              <a:buChar char="o"/>
            </a:pPr>
            <a:r>
              <a:rPr lang="en-GB" dirty="0"/>
              <a:t>During insertion procedure two major properties can be violated. Property 2 (Root is always black) property 4 (Every red node will have only black node as direct child). after each insertion we need to fix these violations.</a:t>
            </a:r>
            <a:endParaRPr lang="en-US" dirty="0"/>
          </a:p>
          <a:p>
            <a:pPr algn="just">
              <a:buFont typeface="Courier New" panose="020B0602020104020603" pitchFamily="34" charset="0"/>
              <a:buChar char="o"/>
            </a:pPr>
            <a:r>
              <a:rPr lang="en-GB" dirty="0"/>
              <a:t>When we insert a node if it's not a root node then definitely it will have a parent node. When node is red and its parent is also red , it indicates the violation. To fix this we need to also identify its uncle node . </a:t>
            </a:r>
          </a:p>
          <a:p>
            <a:pPr algn="just">
              <a:buFont typeface="Courier New" panose="020B0602020104020603" pitchFamily="34" charset="0"/>
              <a:buChar char="o"/>
            </a:pPr>
            <a:r>
              <a:rPr lang="en-GB" dirty="0"/>
              <a:t>Uncle node will be dependent on the parent node.</a:t>
            </a:r>
          </a:p>
          <a:p>
            <a:pPr algn="just">
              <a:buFont typeface="Courier New" panose="020B0602020104020603" pitchFamily="34" charset="0"/>
              <a:buChar char="o"/>
            </a:pPr>
            <a:r>
              <a:rPr lang="en-GB" dirty="0"/>
              <a:t>Let's T represent the target node (Node that breaks </a:t>
            </a:r>
            <a:r>
              <a:rPr lang="en-GB" dirty="0" err="1"/>
              <a:t>ithe</a:t>
            </a:r>
            <a:r>
              <a:rPr lang="en-GB" dirty="0"/>
              <a:t> RB tree property), P represent the parent node , G represent the grandparent node and Y represent Uncle node.</a:t>
            </a:r>
          </a:p>
          <a:p>
            <a:pPr algn="just">
              <a:buFont typeface="Courier New" panose="020B0602020104020603" pitchFamily="34" charset="0"/>
              <a:buChar char="o"/>
            </a:pPr>
            <a:r>
              <a:rPr lang="en-GB" dirty="0"/>
              <a:t>If P is left child of G then Y will be the Right child of G.</a:t>
            </a:r>
          </a:p>
          <a:p>
            <a:pPr algn="just">
              <a:buFont typeface="Courier New" panose="020B0602020104020603" pitchFamily="34" charset="0"/>
              <a:buChar char="o"/>
            </a:pPr>
            <a:r>
              <a:rPr lang="en-GB" dirty="0"/>
              <a:t>If P is right child of G then Y will be the Left child of G.</a:t>
            </a:r>
          </a:p>
          <a:p>
            <a:pPr marL="0" indent="0" algn="r">
              <a:buNone/>
            </a:pPr>
            <a:endParaRPr lang="en-GB" dirty="0"/>
          </a:p>
        </p:txBody>
      </p:sp>
    </p:spTree>
    <p:extLst>
      <p:ext uri="{BB962C8B-B14F-4D97-AF65-F5344CB8AC3E}">
        <p14:creationId xmlns:p14="http://schemas.microsoft.com/office/powerpoint/2010/main" val="361119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25EE9-4025-4E90-ABB9-9FD1D89632A6}"/>
              </a:ext>
            </a:extLst>
          </p:cNvPr>
          <p:cNvSpPr>
            <a:spLocks noGrp="1"/>
          </p:cNvSpPr>
          <p:nvPr>
            <p:ph type="title"/>
          </p:nvPr>
        </p:nvSpPr>
        <p:spPr/>
        <p:txBody>
          <a:bodyPr/>
          <a:lstStyle/>
          <a:p>
            <a:r>
              <a:rPr lang="en-GB" dirty="0"/>
              <a:t>Insertion CNT...</a:t>
            </a:r>
          </a:p>
        </p:txBody>
      </p:sp>
      <p:sp>
        <p:nvSpPr>
          <p:cNvPr id="3" name="Content Placeholder 2">
            <a:extLst>
              <a:ext uri="{FF2B5EF4-FFF2-40B4-BE49-F238E27FC236}">
                <a16:creationId xmlns:a16="http://schemas.microsoft.com/office/drawing/2014/main" id="{B428E6E7-3DA2-4152-92A6-21489DDAD4AE}"/>
              </a:ext>
            </a:extLst>
          </p:cNvPr>
          <p:cNvSpPr>
            <a:spLocks noGrp="1"/>
          </p:cNvSpPr>
          <p:nvPr>
            <p:ph idx="1"/>
          </p:nvPr>
        </p:nvSpPr>
        <p:spPr/>
        <p:txBody>
          <a:bodyPr vert="horz" lIns="45720" tIns="45720" rIns="45720" bIns="45720" rtlCol="0" anchor="t">
            <a:normAutofit fontScale="85000" lnSpcReduction="20000"/>
          </a:bodyPr>
          <a:lstStyle/>
          <a:p>
            <a:pPr>
              <a:buFont typeface="Courier New" panose="020B0602020104020603" pitchFamily="34" charset="0"/>
              <a:buChar char="o"/>
            </a:pPr>
            <a:r>
              <a:rPr lang="en-GB" dirty="0"/>
              <a:t>Re-ordering algorithm will have different handling for each of the case. And each case will have three sub cases</a:t>
            </a:r>
          </a:p>
          <a:p>
            <a:pPr>
              <a:buFont typeface="Courier New" panose="020B0602020104020603" pitchFamily="34" charset="0"/>
              <a:buChar char="o"/>
            </a:pPr>
            <a:r>
              <a:rPr lang="en-GB" dirty="0"/>
              <a:t>If Uncle is Red</a:t>
            </a:r>
          </a:p>
          <a:p>
            <a:pPr>
              <a:buFont typeface="Courier New" panose="020B0602020104020603" pitchFamily="34" charset="0"/>
              <a:buChar char="o"/>
            </a:pPr>
            <a:r>
              <a:rPr lang="en-GB" dirty="0"/>
              <a:t>If uncle is black and T is right child of P</a:t>
            </a:r>
          </a:p>
          <a:p>
            <a:pPr>
              <a:buFont typeface="Courier New" panose="020B0602020104020603" pitchFamily="34" charset="0"/>
              <a:buChar char="o"/>
            </a:pPr>
            <a:r>
              <a:rPr lang="en-GB" dirty="0"/>
              <a:t>If uncle is black and T is left child of P.</a:t>
            </a:r>
          </a:p>
          <a:p>
            <a:pPr>
              <a:buFont typeface="Courier New" panose="020B0602020104020603" pitchFamily="34" charset="0"/>
              <a:buChar char="o"/>
            </a:pPr>
            <a:r>
              <a:rPr lang="en-GB" dirty="0"/>
              <a:t>Before we start lets define the loop exit point . Continue this until P is valid (as we are not using sentinel node)Colour of P is red.</a:t>
            </a:r>
          </a:p>
          <a:p>
            <a:pPr>
              <a:buFont typeface="Courier New" panose="020B0602020104020603" pitchFamily="34" charset="0"/>
              <a:buChar char="o"/>
            </a:pPr>
            <a:r>
              <a:rPr lang="en-GB" dirty="0"/>
              <a:t>Here both 'T' and 'P' are red</a:t>
            </a:r>
          </a:p>
          <a:p>
            <a:pPr>
              <a:buFont typeface="Courier New" panose="020B0602020104020603" pitchFamily="34" charset="0"/>
              <a:buChar char="o"/>
            </a:pPr>
            <a:r>
              <a:rPr lang="en-GB" dirty="0"/>
              <a:t>If P is the left child of G</a:t>
            </a:r>
          </a:p>
          <a:p>
            <a:pPr>
              <a:buFont typeface="Courier New" panose="020B0602020104020603" pitchFamily="34" charset="0"/>
              <a:buChar char="o"/>
            </a:pPr>
            <a:r>
              <a:rPr lang="en-GB" dirty="0"/>
              <a:t>Uncle Y is the right child of G.</a:t>
            </a:r>
          </a:p>
          <a:p>
            <a:pPr>
              <a:buFont typeface="Courier New" panose="020B0602020104020603" pitchFamily="34" charset="0"/>
              <a:buChar char="o"/>
            </a:pPr>
            <a:r>
              <a:rPr lang="en-GB" dirty="0"/>
              <a:t>Case 1 – Colour of Y is also red. Then set colour of P and Y to black and G to red. Make set T to G. </a:t>
            </a:r>
          </a:p>
          <a:p>
            <a:pPr marL="0" indent="0">
              <a:buNone/>
            </a:pPr>
            <a:endParaRPr lang="en-GB" dirty="0"/>
          </a:p>
        </p:txBody>
      </p:sp>
    </p:spTree>
    <p:extLst>
      <p:ext uri="{BB962C8B-B14F-4D97-AF65-F5344CB8AC3E}">
        <p14:creationId xmlns:p14="http://schemas.microsoft.com/office/powerpoint/2010/main" val="181647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3384-3013-4C5D-9372-71EE259CD56E}"/>
              </a:ext>
            </a:extLst>
          </p:cNvPr>
          <p:cNvSpPr>
            <a:spLocks noGrp="1"/>
          </p:cNvSpPr>
          <p:nvPr>
            <p:ph type="title"/>
          </p:nvPr>
        </p:nvSpPr>
        <p:spPr/>
        <p:txBody>
          <a:bodyPr/>
          <a:lstStyle/>
          <a:p>
            <a:r>
              <a:rPr lang="en-GB" dirty="0"/>
              <a:t>Insertion CNT...</a:t>
            </a:r>
          </a:p>
        </p:txBody>
      </p:sp>
      <p:sp>
        <p:nvSpPr>
          <p:cNvPr id="3" name="Content Placeholder 2">
            <a:extLst>
              <a:ext uri="{FF2B5EF4-FFF2-40B4-BE49-F238E27FC236}">
                <a16:creationId xmlns:a16="http://schemas.microsoft.com/office/drawing/2014/main" id="{E835BCCA-7E1A-4F7F-93F2-58675F045F9C}"/>
              </a:ext>
            </a:extLst>
          </p:cNvPr>
          <p:cNvSpPr>
            <a:spLocks noGrp="1"/>
          </p:cNvSpPr>
          <p:nvPr>
            <p:ph idx="1"/>
          </p:nvPr>
        </p:nvSpPr>
        <p:spPr/>
        <p:txBody>
          <a:bodyPr vert="horz" lIns="45720" tIns="45720" rIns="45720" bIns="45720" rtlCol="0" anchor="t">
            <a:normAutofit fontScale="77500" lnSpcReduction="20000"/>
          </a:bodyPr>
          <a:lstStyle/>
          <a:p>
            <a:pPr algn="just">
              <a:buFont typeface="Courier New" panose="020B0602020104020603" pitchFamily="34" charset="0"/>
              <a:buChar char="o"/>
            </a:pPr>
            <a:r>
              <a:rPr lang="en-GB" dirty="0"/>
              <a:t>Else If colour of Y is black then it can be case 2 or case 3</a:t>
            </a:r>
            <a:endParaRPr lang="en-US" dirty="0"/>
          </a:p>
          <a:p>
            <a:pPr algn="just">
              <a:buFont typeface="Courier New" panose="020B0602020104020603" pitchFamily="34" charset="0"/>
              <a:buChar char="o"/>
            </a:pPr>
            <a:r>
              <a:rPr lang="en-GB" dirty="0"/>
              <a:t>Case 2 If T is right child of P then perform left_rotate(P) and then set T to P and P will be now T. Set colour of P to black and Parent of P (G) to red. Then perform right_rotate(G).</a:t>
            </a:r>
          </a:p>
          <a:p>
            <a:pPr algn="just">
              <a:buFont typeface="Courier New" panose="020B0602020104020603" pitchFamily="34" charset="0"/>
              <a:buChar char="o"/>
            </a:pPr>
            <a:r>
              <a:rPr lang="en-GB" dirty="0"/>
              <a:t>Case 3 If T is left child of P then set colour of P to black and G to red. Then do right_rotate(G).</a:t>
            </a:r>
          </a:p>
          <a:p>
            <a:pPr>
              <a:buFont typeface="Courier New,monospace" panose="020B0602020104020603" pitchFamily="34" charset="0"/>
              <a:buChar char="o"/>
            </a:pPr>
            <a:r>
              <a:rPr lang="en-GB" dirty="0">
                <a:ea typeface="+mn-lt"/>
                <a:cs typeface="+mn-lt"/>
              </a:rPr>
              <a:t>If P is the right child of G</a:t>
            </a:r>
            <a:endParaRPr lang="en-US" dirty="0">
              <a:ea typeface="+mn-lt"/>
              <a:cs typeface="+mn-lt"/>
            </a:endParaRPr>
          </a:p>
          <a:p>
            <a:pPr>
              <a:buFont typeface="Courier New,monospace" panose="020B0602020104020603" pitchFamily="34" charset="0"/>
              <a:buChar char="o"/>
            </a:pPr>
            <a:r>
              <a:rPr lang="en-GB" dirty="0">
                <a:ea typeface="+mn-lt"/>
                <a:cs typeface="+mn-lt"/>
              </a:rPr>
              <a:t>Uncle Y is the left child of G.</a:t>
            </a:r>
          </a:p>
          <a:p>
            <a:pPr>
              <a:buFont typeface="Courier New,monospace" panose="020B0602020104020603" pitchFamily="34" charset="0"/>
              <a:buChar char="o"/>
            </a:pPr>
            <a:r>
              <a:rPr lang="en-GB" dirty="0">
                <a:ea typeface="+mn-lt"/>
                <a:cs typeface="+mn-lt"/>
              </a:rPr>
              <a:t>Case 1 – Colour of Y is also red. Then set colour of P and Y to black and G to red. Make set T to G</a:t>
            </a:r>
          </a:p>
          <a:p>
            <a:pPr>
              <a:buFont typeface="Courier New,monospace" panose="020B0602020104020603" pitchFamily="34" charset="0"/>
              <a:buChar char="o"/>
            </a:pPr>
            <a:r>
              <a:rPr lang="en-GB" dirty="0">
                <a:ea typeface="+mn-lt"/>
                <a:cs typeface="+mn-lt"/>
              </a:rPr>
              <a:t>Else if colour of Y is black then it can be case 3 or case 2</a:t>
            </a:r>
          </a:p>
          <a:p>
            <a:pPr>
              <a:buFont typeface="Courier New,monospace" panose="020B0602020104020603" pitchFamily="34" charset="0"/>
              <a:buChar char="o"/>
            </a:pPr>
            <a:r>
              <a:rPr lang="en-GB" dirty="0">
                <a:ea typeface="+mn-lt"/>
                <a:cs typeface="+mn-lt"/>
              </a:rPr>
              <a:t>Case 3 If T is the left child of P then perform right_rotate(P) and then set T to P and P Will be T . Set colour of new P to black and G to red and perform </a:t>
            </a:r>
            <a:r>
              <a:rPr lang="en-GB" dirty="0" err="1">
                <a:ea typeface="+mn-lt"/>
                <a:cs typeface="+mn-lt"/>
              </a:rPr>
              <a:t>left_rotate</a:t>
            </a:r>
            <a:r>
              <a:rPr lang="en-GB" dirty="0">
                <a:ea typeface="+mn-lt"/>
                <a:cs typeface="+mn-lt"/>
              </a:rPr>
              <a:t>(G).</a:t>
            </a:r>
          </a:p>
          <a:p>
            <a:pPr>
              <a:buFont typeface="Courier New,monospace" panose="020B0602020104020603" pitchFamily="34" charset="0"/>
              <a:buChar char="o"/>
            </a:pPr>
            <a:r>
              <a:rPr lang="en-GB" dirty="0"/>
              <a:t>Case 2 If T is right child of P then set colour of P to black and G to red and do </a:t>
            </a:r>
            <a:r>
              <a:rPr lang="en-GB" dirty="0" err="1"/>
              <a:t>left_rotate</a:t>
            </a:r>
            <a:r>
              <a:rPr lang="en-GB" dirty="0"/>
              <a:t>(G)</a:t>
            </a:r>
          </a:p>
          <a:p>
            <a:pPr algn="just">
              <a:buFont typeface="Courier New" panose="020B0602020104020603" pitchFamily="34" charset="0"/>
              <a:buChar char="o"/>
            </a:pPr>
            <a:r>
              <a:rPr lang="en-GB" dirty="0"/>
              <a:t>When while loop exit then set root to black. </a:t>
            </a:r>
          </a:p>
          <a:p>
            <a:pPr algn="just">
              <a:buFont typeface="Courier New" panose="020B0602020104020603" pitchFamily="34" charset="0"/>
              <a:buChar char="o"/>
            </a:pPr>
            <a:endParaRPr lang="en-GB" dirty="0"/>
          </a:p>
        </p:txBody>
      </p:sp>
    </p:spTree>
    <p:extLst>
      <p:ext uri="{BB962C8B-B14F-4D97-AF65-F5344CB8AC3E}">
        <p14:creationId xmlns:p14="http://schemas.microsoft.com/office/powerpoint/2010/main" val="432198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144</TotalTime>
  <Words>1301</Words>
  <Application>Microsoft Office PowerPoint</Application>
  <PresentationFormat>Widescreen</PresentationFormat>
  <Paragraphs>173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Courier New</vt:lpstr>
      <vt:lpstr>Courier New,monospace</vt:lpstr>
      <vt:lpstr>Tw Cen MT</vt:lpstr>
      <vt:lpstr>Tw Cen MT Condensed</vt:lpstr>
      <vt:lpstr>Wingdings 3</vt:lpstr>
      <vt:lpstr>Integral</vt:lpstr>
      <vt:lpstr>RED BLACK Tree</vt:lpstr>
      <vt:lpstr>BASICs</vt:lpstr>
      <vt:lpstr>Performance</vt:lpstr>
      <vt:lpstr>Rotation</vt:lpstr>
      <vt:lpstr>Rotation</vt:lpstr>
      <vt:lpstr>Insertion</vt:lpstr>
      <vt:lpstr>Insertion CNT..</vt:lpstr>
      <vt:lpstr>Insertion CNT...</vt:lpstr>
      <vt:lpstr>Insertion CNT...</vt:lpstr>
      <vt:lpstr>DELETION</vt:lpstr>
      <vt:lpstr>CNTD...</vt:lpstr>
      <vt:lpstr>CNTD....</vt:lpstr>
      <vt:lpstr>DELETION Algorithm</vt:lpstr>
      <vt:lpstr>FIX after deletion</vt:lpstr>
      <vt:lpstr>CNTD...</vt:lpstr>
      <vt:lpstr>CNTD...</vt:lpstr>
      <vt:lpstr>CNTD...</vt:lpstr>
      <vt:lpstr>CNTD...</vt:lpstr>
      <vt:lpstr>CNTD...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Rabi Narayan Sahoo</cp:lastModifiedBy>
  <cp:revision>1819</cp:revision>
  <dcterms:created xsi:type="dcterms:W3CDTF">2013-07-15T20:26:40Z</dcterms:created>
  <dcterms:modified xsi:type="dcterms:W3CDTF">2019-08-07T14:11:52Z</dcterms:modified>
</cp:coreProperties>
</file>