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512004-355D-4F82-9E7C-725C3C7D80E0}" v="30" dt="2019-08-01T08:34:41.2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bi Narayan Sahoo" userId="252162f17d144fb1" providerId="LiveId" clId="{96512004-355D-4F82-9E7C-725C3C7D80E0}"/>
    <pc:docChg chg="undo custSel addSld modSld">
      <pc:chgData name="Rabi Narayan Sahoo" userId="252162f17d144fb1" providerId="LiveId" clId="{96512004-355D-4F82-9E7C-725C3C7D80E0}" dt="2019-08-07T05:04:57.804" v="3051" actId="20577"/>
      <pc:docMkLst>
        <pc:docMk/>
      </pc:docMkLst>
      <pc:sldChg chg="modSp">
        <pc:chgData name="Rabi Narayan Sahoo" userId="252162f17d144fb1" providerId="LiveId" clId="{96512004-355D-4F82-9E7C-725C3C7D80E0}" dt="2019-08-07T05:04:57.804" v="3051" actId="20577"/>
        <pc:sldMkLst>
          <pc:docMk/>
          <pc:sldMk cId="2549643588" sldId="258"/>
        </pc:sldMkLst>
        <pc:spChg chg="mod">
          <ac:chgData name="Rabi Narayan Sahoo" userId="252162f17d144fb1" providerId="LiveId" clId="{96512004-355D-4F82-9E7C-725C3C7D80E0}" dt="2019-08-07T05:04:57.804" v="3051" actId="20577"/>
          <ac:spMkLst>
            <pc:docMk/>
            <pc:sldMk cId="2549643588" sldId="258"/>
            <ac:spMk id="3" creationId="{FDFDE251-AD0F-4E39-BC15-24B2846315E8}"/>
          </ac:spMkLst>
        </pc:spChg>
      </pc:sldChg>
      <pc:sldChg chg="modSp add">
        <pc:chgData name="Rabi Narayan Sahoo" userId="252162f17d144fb1" providerId="LiveId" clId="{96512004-355D-4F82-9E7C-725C3C7D80E0}" dt="2019-08-01T05:43:39.707" v="2235"/>
        <pc:sldMkLst>
          <pc:docMk/>
          <pc:sldMk cId="2486032254" sldId="259"/>
        </pc:sldMkLst>
        <pc:spChg chg="mod">
          <ac:chgData name="Rabi Narayan Sahoo" userId="252162f17d144fb1" providerId="LiveId" clId="{96512004-355D-4F82-9E7C-725C3C7D80E0}" dt="2019-08-01T05:43:39.707" v="2235"/>
          <ac:spMkLst>
            <pc:docMk/>
            <pc:sldMk cId="2486032254" sldId="259"/>
            <ac:spMk id="2" creationId="{60A51639-B986-4956-BD31-BC699D8A6314}"/>
          </ac:spMkLst>
        </pc:spChg>
        <pc:spChg chg="mod">
          <ac:chgData name="Rabi Narayan Sahoo" userId="252162f17d144fb1" providerId="LiveId" clId="{96512004-355D-4F82-9E7C-725C3C7D80E0}" dt="2019-08-01T05:39:42.659" v="2234" actId="20577"/>
          <ac:spMkLst>
            <pc:docMk/>
            <pc:sldMk cId="2486032254" sldId="259"/>
            <ac:spMk id="3" creationId="{9DEC971A-A29A-4FA5-ADF2-D0ECBB600961}"/>
          </ac:spMkLst>
        </pc:spChg>
      </pc:sldChg>
      <pc:sldChg chg="addSp delSp modSp add">
        <pc:chgData name="Rabi Narayan Sahoo" userId="252162f17d144fb1" providerId="LiveId" clId="{96512004-355D-4F82-9E7C-725C3C7D80E0}" dt="2019-08-01T04:26:58.607" v="1260" actId="123"/>
        <pc:sldMkLst>
          <pc:docMk/>
          <pc:sldMk cId="3493601739" sldId="260"/>
        </pc:sldMkLst>
        <pc:spChg chg="add del mod">
          <ac:chgData name="Rabi Narayan Sahoo" userId="252162f17d144fb1" providerId="LiveId" clId="{96512004-355D-4F82-9E7C-725C3C7D80E0}" dt="2019-08-01T04:26:03.779" v="1111" actId="20577"/>
          <ac:spMkLst>
            <pc:docMk/>
            <pc:sldMk cId="3493601739" sldId="260"/>
            <ac:spMk id="2" creationId="{6FB22B72-AA29-4A2B-9604-EE2BCB22E61D}"/>
          </ac:spMkLst>
        </pc:spChg>
        <pc:spChg chg="mod">
          <ac:chgData name="Rabi Narayan Sahoo" userId="252162f17d144fb1" providerId="LiveId" clId="{96512004-355D-4F82-9E7C-725C3C7D80E0}" dt="2019-08-01T04:26:58.607" v="1260" actId="123"/>
          <ac:spMkLst>
            <pc:docMk/>
            <pc:sldMk cId="3493601739" sldId="260"/>
            <ac:spMk id="3" creationId="{CD5CE382-4514-46B9-966A-6B34578575E9}"/>
          </ac:spMkLst>
        </pc:spChg>
        <pc:spChg chg="add del mod">
          <ac:chgData name="Rabi Narayan Sahoo" userId="252162f17d144fb1" providerId="LiveId" clId="{96512004-355D-4F82-9E7C-725C3C7D80E0}" dt="2019-08-01T04:23:28.884" v="781"/>
          <ac:spMkLst>
            <pc:docMk/>
            <pc:sldMk cId="3493601739" sldId="260"/>
            <ac:spMk id="4" creationId="{F223D3CB-9259-4468-BDB9-9BE60059E6F4}"/>
          </ac:spMkLst>
        </pc:spChg>
        <pc:spChg chg="add del mod">
          <ac:chgData name="Rabi Narayan Sahoo" userId="252162f17d144fb1" providerId="LiveId" clId="{96512004-355D-4F82-9E7C-725C3C7D80E0}" dt="2019-08-01T04:23:28.884" v="781"/>
          <ac:spMkLst>
            <pc:docMk/>
            <pc:sldMk cId="3493601739" sldId="260"/>
            <ac:spMk id="5" creationId="{4FC82469-1E58-424D-97B1-0142E3AEB788}"/>
          </ac:spMkLst>
        </pc:spChg>
      </pc:sldChg>
      <pc:sldChg chg="modSp add">
        <pc:chgData name="Rabi Narayan Sahoo" userId="252162f17d144fb1" providerId="LiveId" clId="{96512004-355D-4F82-9E7C-725C3C7D80E0}" dt="2019-08-01T04:24:13.416" v="789"/>
        <pc:sldMkLst>
          <pc:docMk/>
          <pc:sldMk cId="2699039571" sldId="261"/>
        </pc:sldMkLst>
        <pc:spChg chg="mod">
          <ac:chgData name="Rabi Narayan Sahoo" userId="252162f17d144fb1" providerId="LiveId" clId="{96512004-355D-4F82-9E7C-725C3C7D80E0}" dt="2019-08-01T04:24:13.416" v="789"/>
          <ac:spMkLst>
            <pc:docMk/>
            <pc:sldMk cId="2699039571" sldId="261"/>
            <ac:spMk id="3" creationId="{1B880F2C-9435-4FA6-AB29-56090197AFD1}"/>
          </ac:spMkLst>
        </pc:spChg>
      </pc:sldChg>
      <pc:sldChg chg="modSp add">
        <pc:chgData name="Rabi Narayan Sahoo" userId="252162f17d144fb1" providerId="LiveId" clId="{96512004-355D-4F82-9E7C-725C3C7D80E0}" dt="2019-08-01T08:34:41.301" v="2934" actId="27636"/>
        <pc:sldMkLst>
          <pc:docMk/>
          <pc:sldMk cId="704796210" sldId="262"/>
        </pc:sldMkLst>
        <pc:spChg chg="mod">
          <ac:chgData name="Rabi Narayan Sahoo" userId="252162f17d144fb1" providerId="LiveId" clId="{96512004-355D-4F82-9E7C-725C3C7D80E0}" dt="2019-08-01T05:43:48.314" v="2237"/>
          <ac:spMkLst>
            <pc:docMk/>
            <pc:sldMk cId="704796210" sldId="262"/>
            <ac:spMk id="2" creationId="{F60DFEF3-E21A-4144-AD39-FA0E6EE2C889}"/>
          </ac:spMkLst>
        </pc:spChg>
        <pc:spChg chg="mod">
          <ac:chgData name="Rabi Narayan Sahoo" userId="252162f17d144fb1" providerId="LiveId" clId="{96512004-355D-4F82-9E7C-725C3C7D80E0}" dt="2019-08-01T08:34:41.301" v="2934" actId="27636"/>
          <ac:spMkLst>
            <pc:docMk/>
            <pc:sldMk cId="704796210" sldId="262"/>
            <ac:spMk id="3" creationId="{CDCAE71F-E355-4385-9C25-756861D3BC8D}"/>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8D8EE1E-C067-436E-BDFD-87070D368DD6}" type="datetimeFigureOut">
              <a:rPr lang="en-IN" smtClean="0"/>
              <a:t>07-08-2019</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918DEFE-5B05-4451-B695-FA922780558C}" type="slidenum">
              <a:rPr lang="en-IN" smtClean="0"/>
              <a:t>‹#›</a:t>
            </a:fld>
            <a:endParaRPr lang="en-IN"/>
          </a:p>
        </p:txBody>
      </p:sp>
    </p:spTree>
    <p:extLst>
      <p:ext uri="{BB962C8B-B14F-4D97-AF65-F5344CB8AC3E}">
        <p14:creationId xmlns:p14="http://schemas.microsoft.com/office/powerpoint/2010/main" val="1348944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D8EE1E-C067-436E-BDFD-87070D368DD6}" type="datetimeFigureOut">
              <a:rPr lang="en-IN" smtClean="0"/>
              <a:t>07-08-2019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918DEFE-5B05-4451-B695-FA922780558C}" type="slidenum">
              <a:rPr lang="en-IN" smtClean="0"/>
              <a:t>‹#›</a:t>
            </a:fld>
            <a:endParaRPr lang="en-IN"/>
          </a:p>
        </p:txBody>
      </p:sp>
    </p:spTree>
    <p:extLst>
      <p:ext uri="{BB962C8B-B14F-4D97-AF65-F5344CB8AC3E}">
        <p14:creationId xmlns:p14="http://schemas.microsoft.com/office/powerpoint/2010/main" val="176354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D8EE1E-C067-436E-BDFD-87070D368DD6}" type="datetimeFigureOut">
              <a:rPr lang="en-IN" smtClean="0"/>
              <a:t>07-08-2019</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918DEFE-5B05-4451-B695-FA922780558C}" type="slidenum">
              <a:rPr lang="en-IN" smtClean="0"/>
              <a:t>‹#›</a:t>
            </a:fld>
            <a:endParaRPr lang="en-IN"/>
          </a:p>
        </p:txBody>
      </p:sp>
    </p:spTree>
    <p:extLst>
      <p:ext uri="{BB962C8B-B14F-4D97-AF65-F5344CB8AC3E}">
        <p14:creationId xmlns:p14="http://schemas.microsoft.com/office/powerpoint/2010/main" val="705067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D8EE1E-C067-436E-BDFD-87070D368DD6}" type="datetimeFigureOut">
              <a:rPr lang="en-IN" smtClean="0"/>
              <a:t>07-08-2019</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918DEFE-5B05-4451-B695-FA922780558C}" type="slidenum">
              <a:rPr lang="en-IN" smtClean="0"/>
              <a:t>‹#›</a:t>
            </a:fld>
            <a:endParaRPr lang="en-IN"/>
          </a:p>
        </p:txBody>
      </p:sp>
    </p:spTree>
    <p:extLst>
      <p:ext uri="{BB962C8B-B14F-4D97-AF65-F5344CB8AC3E}">
        <p14:creationId xmlns:p14="http://schemas.microsoft.com/office/powerpoint/2010/main" val="3428932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D8EE1E-C067-436E-BDFD-87070D368DD6}" type="datetimeFigureOut">
              <a:rPr lang="en-IN" smtClean="0"/>
              <a:t>07-08-2019</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918DEFE-5B05-4451-B695-FA922780558C}" type="slidenum">
              <a:rPr lang="en-IN" smtClean="0"/>
              <a:t>‹#›</a:t>
            </a:fld>
            <a:endParaRPr lang="en-IN"/>
          </a:p>
        </p:txBody>
      </p:sp>
    </p:spTree>
    <p:extLst>
      <p:ext uri="{BB962C8B-B14F-4D97-AF65-F5344CB8AC3E}">
        <p14:creationId xmlns:p14="http://schemas.microsoft.com/office/powerpoint/2010/main" val="3904856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8D8EE1E-C067-436E-BDFD-87070D368DD6}" type="datetimeFigureOut">
              <a:rPr lang="en-IN" smtClean="0"/>
              <a:t>07-08-2019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18DEFE-5B05-4451-B695-FA922780558C}" type="slidenum">
              <a:rPr lang="en-IN" smtClean="0"/>
              <a:t>‹#›</a:t>
            </a:fld>
            <a:endParaRPr lang="en-IN"/>
          </a:p>
        </p:txBody>
      </p:sp>
    </p:spTree>
    <p:extLst>
      <p:ext uri="{BB962C8B-B14F-4D97-AF65-F5344CB8AC3E}">
        <p14:creationId xmlns:p14="http://schemas.microsoft.com/office/powerpoint/2010/main" val="4064679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8D8EE1E-C067-436E-BDFD-87070D368DD6}" type="datetimeFigureOut">
              <a:rPr lang="en-IN" smtClean="0"/>
              <a:t>07-08-2019</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C918DEFE-5B05-4451-B695-FA922780558C}" type="slidenum">
              <a:rPr lang="en-IN" smtClean="0"/>
              <a:t>‹#›</a:t>
            </a:fld>
            <a:endParaRPr lang="en-IN"/>
          </a:p>
        </p:txBody>
      </p:sp>
    </p:spTree>
    <p:extLst>
      <p:ext uri="{BB962C8B-B14F-4D97-AF65-F5344CB8AC3E}">
        <p14:creationId xmlns:p14="http://schemas.microsoft.com/office/powerpoint/2010/main" val="3489698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8D8EE1E-C067-436E-BDFD-87070D368DD6}" type="datetimeFigureOut">
              <a:rPr lang="en-IN" smtClean="0"/>
              <a:t>07-08-2019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18DEFE-5B05-4451-B695-FA922780558C}" type="slidenum">
              <a:rPr lang="en-IN" smtClean="0"/>
              <a:t>‹#›</a:t>
            </a:fld>
            <a:endParaRPr lang="en-IN"/>
          </a:p>
        </p:txBody>
      </p:sp>
    </p:spTree>
    <p:extLst>
      <p:ext uri="{BB962C8B-B14F-4D97-AF65-F5344CB8AC3E}">
        <p14:creationId xmlns:p14="http://schemas.microsoft.com/office/powerpoint/2010/main" val="164967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8D8EE1E-C067-436E-BDFD-87070D368DD6}" type="datetimeFigureOut">
              <a:rPr lang="en-IN" smtClean="0"/>
              <a:t>07-08-2019</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918DEFE-5B05-4451-B695-FA922780558C}" type="slidenum">
              <a:rPr lang="en-IN" smtClean="0"/>
              <a:t>‹#›</a:t>
            </a:fld>
            <a:endParaRPr lang="en-IN"/>
          </a:p>
        </p:txBody>
      </p:sp>
    </p:spTree>
    <p:extLst>
      <p:ext uri="{BB962C8B-B14F-4D97-AF65-F5344CB8AC3E}">
        <p14:creationId xmlns:p14="http://schemas.microsoft.com/office/powerpoint/2010/main" val="3467251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D8EE1E-C067-436E-BDFD-87070D368DD6}" type="datetimeFigureOut">
              <a:rPr lang="en-IN" smtClean="0"/>
              <a:t>07-08-2019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18DEFE-5B05-4451-B695-FA922780558C}" type="slidenum">
              <a:rPr lang="en-IN" smtClean="0"/>
              <a:t>‹#›</a:t>
            </a:fld>
            <a:endParaRPr lang="en-IN"/>
          </a:p>
        </p:txBody>
      </p:sp>
    </p:spTree>
    <p:extLst>
      <p:ext uri="{BB962C8B-B14F-4D97-AF65-F5344CB8AC3E}">
        <p14:creationId xmlns:p14="http://schemas.microsoft.com/office/powerpoint/2010/main" val="2176671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D8EE1E-C067-436E-BDFD-87070D368DD6}" type="datetimeFigureOut">
              <a:rPr lang="en-IN" smtClean="0"/>
              <a:t>07-08-2019</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918DEFE-5B05-4451-B695-FA922780558C}" type="slidenum">
              <a:rPr lang="en-IN" smtClean="0"/>
              <a:t>‹#›</a:t>
            </a:fld>
            <a:endParaRPr lang="en-IN"/>
          </a:p>
        </p:txBody>
      </p:sp>
    </p:spTree>
    <p:extLst>
      <p:ext uri="{BB962C8B-B14F-4D97-AF65-F5344CB8AC3E}">
        <p14:creationId xmlns:p14="http://schemas.microsoft.com/office/powerpoint/2010/main" val="2185766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D8EE1E-C067-436E-BDFD-87070D368DD6}" type="datetimeFigureOut">
              <a:rPr lang="en-IN" smtClean="0"/>
              <a:t>07-08-2019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18DEFE-5B05-4451-B695-FA922780558C}" type="slidenum">
              <a:rPr lang="en-IN" smtClean="0"/>
              <a:t>‹#›</a:t>
            </a:fld>
            <a:endParaRPr lang="en-IN"/>
          </a:p>
        </p:txBody>
      </p:sp>
    </p:spTree>
    <p:extLst>
      <p:ext uri="{BB962C8B-B14F-4D97-AF65-F5344CB8AC3E}">
        <p14:creationId xmlns:p14="http://schemas.microsoft.com/office/powerpoint/2010/main" val="1666332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D8EE1E-C067-436E-BDFD-87070D368DD6}" type="datetimeFigureOut">
              <a:rPr lang="en-IN" smtClean="0"/>
              <a:t>07-08-2019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18DEFE-5B05-4451-B695-FA922780558C}" type="slidenum">
              <a:rPr lang="en-IN" smtClean="0"/>
              <a:t>‹#›</a:t>
            </a:fld>
            <a:endParaRPr lang="en-IN"/>
          </a:p>
        </p:txBody>
      </p:sp>
    </p:spTree>
    <p:extLst>
      <p:ext uri="{BB962C8B-B14F-4D97-AF65-F5344CB8AC3E}">
        <p14:creationId xmlns:p14="http://schemas.microsoft.com/office/powerpoint/2010/main" val="232893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D8EE1E-C067-436E-BDFD-87070D368DD6}" type="datetimeFigureOut">
              <a:rPr lang="en-IN" smtClean="0"/>
              <a:t>07-08-2019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18DEFE-5B05-4451-B695-FA922780558C}" type="slidenum">
              <a:rPr lang="en-IN" smtClean="0"/>
              <a:t>‹#›</a:t>
            </a:fld>
            <a:endParaRPr lang="en-IN"/>
          </a:p>
        </p:txBody>
      </p:sp>
    </p:spTree>
    <p:extLst>
      <p:ext uri="{BB962C8B-B14F-4D97-AF65-F5344CB8AC3E}">
        <p14:creationId xmlns:p14="http://schemas.microsoft.com/office/powerpoint/2010/main" val="1204623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D8EE1E-C067-436E-BDFD-87070D368DD6}" type="datetimeFigureOut">
              <a:rPr lang="en-IN" smtClean="0"/>
              <a:t>07-08-2019</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918DEFE-5B05-4451-B695-FA922780558C}" type="slidenum">
              <a:rPr lang="en-IN" smtClean="0"/>
              <a:t>‹#›</a:t>
            </a:fld>
            <a:endParaRPr lang="en-IN"/>
          </a:p>
        </p:txBody>
      </p:sp>
    </p:spTree>
    <p:extLst>
      <p:ext uri="{BB962C8B-B14F-4D97-AF65-F5344CB8AC3E}">
        <p14:creationId xmlns:p14="http://schemas.microsoft.com/office/powerpoint/2010/main" val="2350074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D8EE1E-C067-436E-BDFD-87070D368DD6}" type="datetimeFigureOut">
              <a:rPr lang="en-IN" smtClean="0"/>
              <a:t>07-08-2019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918DEFE-5B05-4451-B695-FA922780558C}" type="slidenum">
              <a:rPr lang="en-IN" smtClean="0"/>
              <a:t>‹#›</a:t>
            </a:fld>
            <a:endParaRPr lang="en-IN"/>
          </a:p>
        </p:txBody>
      </p:sp>
    </p:spTree>
    <p:extLst>
      <p:ext uri="{BB962C8B-B14F-4D97-AF65-F5344CB8AC3E}">
        <p14:creationId xmlns:p14="http://schemas.microsoft.com/office/powerpoint/2010/main" val="56725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D8EE1E-C067-436E-BDFD-87070D368DD6}" type="datetimeFigureOut">
              <a:rPr lang="en-IN" smtClean="0"/>
              <a:t>07-08-2019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918DEFE-5B05-4451-B695-FA922780558C}" type="slidenum">
              <a:rPr lang="en-IN" smtClean="0"/>
              <a:t>‹#›</a:t>
            </a:fld>
            <a:endParaRPr lang="en-IN"/>
          </a:p>
        </p:txBody>
      </p:sp>
    </p:spTree>
    <p:extLst>
      <p:ext uri="{BB962C8B-B14F-4D97-AF65-F5344CB8AC3E}">
        <p14:creationId xmlns:p14="http://schemas.microsoft.com/office/powerpoint/2010/main" val="4276994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8D8EE1E-C067-436E-BDFD-87070D368DD6}" type="datetimeFigureOut">
              <a:rPr lang="en-IN" smtClean="0"/>
              <a:t>07-08-2019</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918DEFE-5B05-4451-B695-FA922780558C}" type="slidenum">
              <a:rPr lang="en-IN" smtClean="0"/>
              <a:t>‹#›</a:t>
            </a:fld>
            <a:endParaRPr lang="en-IN"/>
          </a:p>
        </p:txBody>
      </p:sp>
    </p:spTree>
    <p:extLst>
      <p:ext uri="{BB962C8B-B14F-4D97-AF65-F5344CB8AC3E}">
        <p14:creationId xmlns:p14="http://schemas.microsoft.com/office/powerpoint/2010/main" val="40704940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380BB-C3EE-4AD4-A018-56B185DA6A04}"/>
              </a:ext>
            </a:extLst>
          </p:cNvPr>
          <p:cNvSpPr>
            <a:spLocks noGrp="1"/>
          </p:cNvSpPr>
          <p:nvPr>
            <p:ph type="ctrTitle"/>
          </p:nvPr>
        </p:nvSpPr>
        <p:spPr/>
        <p:txBody>
          <a:bodyPr/>
          <a:lstStyle/>
          <a:p>
            <a:r>
              <a:rPr lang="en-IN" dirty="0"/>
              <a:t>Linked list and doubly linked list</a:t>
            </a:r>
          </a:p>
        </p:txBody>
      </p:sp>
      <p:sp>
        <p:nvSpPr>
          <p:cNvPr id="3" name="Subtitle 2">
            <a:extLst>
              <a:ext uri="{FF2B5EF4-FFF2-40B4-BE49-F238E27FC236}">
                <a16:creationId xmlns:a16="http://schemas.microsoft.com/office/drawing/2014/main" id="{0266AAA8-2C41-432A-BD57-C3700A34016E}"/>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87348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0672E-1610-4703-9618-A713FBF60DAC}"/>
              </a:ext>
            </a:extLst>
          </p:cNvPr>
          <p:cNvSpPr>
            <a:spLocks noGrp="1"/>
          </p:cNvSpPr>
          <p:nvPr>
            <p:ph type="title"/>
          </p:nvPr>
        </p:nvSpPr>
        <p:spPr/>
        <p:txBody>
          <a:bodyPr/>
          <a:lstStyle/>
          <a:p>
            <a:r>
              <a:rPr lang="en-IN" dirty="0"/>
              <a:t>Linked List</a:t>
            </a:r>
          </a:p>
        </p:txBody>
      </p:sp>
      <p:sp>
        <p:nvSpPr>
          <p:cNvPr id="3" name="Content Placeholder 2">
            <a:extLst>
              <a:ext uri="{FF2B5EF4-FFF2-40B4-BE49-F238E27FC236}">
                <a16:creationId xmlns:a16="http://schemas.microsoft.com/office/drawing/2014/main" id="{CA3BAB03-A23A-4D53-8451-CC5AF5EF3CC0}"/>
              </a:ext>
            </a:extLst>
          </p:cNvPr>
          <p:cNvSpPr>
            <a:spLocks noGrp="1"/>
          </p:cNvSpPr>
          <p:nvPr>
            <p:ph idx="1"/>
          </p:nvPr>
        </p:nvSpPr>
        <p:spPr/>
        <p:txBody>
          <a:bodyPr/>
          <a:lstStyle/>
          <a:p>
            <a:pPr algn="just"/>
            <a:r>
              <a:rPr lang="en-US" dirty="0"/>
              <a:t>A linked list is a data structure in which the objects are arranged in a linear order. Unlike array here the elements no need to be stored in the contiguous memory. The elements in the linked list uses pointers to get connected.</a:t>
            </a:r>
          </a:p>
          <a:p>
            <a:pPr algn="just"/>
            <a:r>
              <a:rPr lang="en-US" dirty="0"/>
              <a:t>Types of linked list are 1- Singly Linked List 2- Circular linked list 3- Doubly linked list. </a:t>
            </a:r>
            <a:endParaRPr lang="en-IN" dirty="0"/>
          </a:p>
        </p:txBody>
      </p:sp>
    </p:spTree>
    <p:extLst>
      <p:ext uri="{BB962C8B-B14F-4D97-AF65-F5344CB8AC3E}">
        <p14:creationId xmlns:p14="http://schemas.microsoft.com/office/powerpoint/2010/main" val="99165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B9CB3-3C5F-4E1B-9795-DE8B6252B197}"/>
              </a:ext>
            </a:extLst>
          </p:cNvPr>
          <p:cNvSpPr>
            <a:spLocks noGrp="1"/>
          </p:cNvSpPr>
          <p:nvPr>
            <p:ph type="title"/>
          </p:nvPr>
        </p:nvSpPr>
        <p:spPr/>
        <p:txBody>
          <a:bodyPr/>
          <a:lstStyle/>
          <a:p>
            <a:r>
              <a:rPr lang="en-IN" dirty="0"/>
              <a:t>Interview Questions</a:t>
            </a:r>
          </a:p>
        </p:txBody>
      </p:sp>
      <p:sp>
        <p:nvSpPr>
          <p:cNvPr id="3" name="Content Placeholder 2">
            <a:extLst>
              <a:ext uri="{FF2B5EF4-FFF2-40B4-BE49-F238E27FC236}">
                <a16:creationId xmlns:a16="http://schemas.microsoft.com/office/drawing/2014/main" id="{FDFDE251-AD0F-4E39-BC15-24B2846315E8}"/>
              </a:ext>
            </a:extLst>
          </p:cNvPr>
          <p:cNvSpPr>
            <a:spLocks noGrp="1"/>
          </p:cNvSpPr>
          <p:nvPr>
            <p:ph idx="1"/>
          </p:nvPr>
        </p:nvSpPr>
        <p:spPr/>
        <p:txBody>
          <a:bodyPr>
            <a:normAutofit lnSpcReduction="10000"/>
          </a:bodyPr>
          <a:lstStyle/>
          <a:p>
            <a:pPr algn="just"/>
            <a:r>
              <a:rPr lang="en-IN" dirty="0"/>
              <a:t>Find Middle of a linked list by traversing once?</a:t>
            </a:r>
          </a:p>
          <a:p>
            <a:pPr marL="0" indent="0" algn="just">
              <a:buNone/>
            </a:pPr>
            <a:r>
              <a:rPr lang="en-IN" dirty="0"/>
              <a:t>	Hints Use two pointer one FP (First pointer) another SP(Slow Pointer). Initially 	both pointers will be point to head of the list. Then move the SP by one 	step(SP = SP-&gt;next) and FP by two steps (FP = FP-&gt;next-&gt;next). Loop 	condition while(FP &amp;&amp; FP-&gt;next){SP = SP-&gt;next; FP=FP-&gt;next-&gt;next}. When 	this loop exit SP points to the middle of the linked list</a:t>
            </a:r>
          </a:p>
          <a:p>
            <a:pPr algn="just">
              <a:buFont typeface="Wingdings" panose="05000000000000000000" pitchFamily="2" charset="2"/>
              <a:buChar char="Ø"/>
            </a:pPr>
            <a:r>
              <a:rPr lang="en-IN" dirty="0"/>
              <a:t>Flattering a linked list (Need to find practical use case)</a:t>
            </a:r>
          </a:p>
          <a:p>
            <a:pPr algn="just">
              <a:buFont typeface="Wingdings" panose="05000000000000000000" pitchFamily="2" charset="2"/>
              <a:buChar char="Ø"/>
            </a:pPr>
            <a:r>
              <a:rPr lang="en-IN" dirty="0"/>
              <a:t>Delete the elements in an linked list whose sum </a:t>
            </a:r>
            <a:r>
              <a:rPr lang="en-IN" dirty="0" err="1"/>
              <a:t>upto</a:t>
            </a:r>
            <a:r>
              <a:rPr lang="en-IN" dirty="0"/>
              <a:t> 0. One way to use a stack push the elements into the stack until you encounter a –</a:t>
            </a:r>
            <a:r>
              <a:rPr lang="en-IN" dirty="0" err="1"/>
              <a:t>ve</a:t>
            </a:r>
            <a:r>
              <a:rPr lang="en-IN"/>
              <a:t> number.</a:t>
            </a:r>
            <a:endParaRPr lang="en-IN" dirty="0"/>
          </a:p>
          <a:p>
            <a:pPr algn="just">
              <a:buFont typeface="Wingdings" panose="05000000000000000000" pitchFamily="2" charset="2"/>
              <a:buChar char="Ø"/>
            </a:pPr>
            <a:r>
              <a:rPr lang="en-IN" dirty="0"/>
              <a:t>Delete middle of the linked list. Use question 1 to find the middle then delete.</a:t>
            </a:r>
          </a:p>
          <a:p>
            <a:pPr algn="just"/>
            <a:endParaRPr lang="en-IN" dirty="0"/>
          </a:p>
        </p:txBody>
      </p:sp>
    </p:spTree>
    <p:extLst>
      <p:ext uri="{BB962C8B-B14F-4D97-AF65-F5344CB8AC3E}">
        <p14:creationId xmlns:p14="http://schemas.microsoft.com/office/powerpoint/2010/main" val="2549643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51639-B986-4956-BD31-BC699D8A6314}"/>
              </a:ext>
            </a:extLst>
          </p:cNvPr>
          <p:cNvSpPr>
            <a:spLocks noGrp="1"/>
          </p:cNvSpPr>
          <p:nvPr>
            <p:ph type="title"/>
          </p:nvPr>
        </p:nvSpPr>
        <p:spPr/>
        <p:txBody>
          <a:bodyPr/>
          <a:lstStyle/>
          <a:p>
            <a:r>
              <a:rPr lang="en-IN" dirty="0"/>
              <a:t>Interview Questions</a:t>
            </a:r>
          </a:p>
        </p:txBody>
      </p:sp>
      <p:sp>
        <p:nvSpPr>
          <p:cNvPr id="3" name="Content Placeholder 2">
            <a:extLst>
              <a:ext uri="{FF2B5EF4-FFF2-40B4-BE49-F238E27FC236}">
                <a16:creationId xmlns:a16="http://schemas.microsoft.com/office/drawing/2014/main" id="{9DEC971A-A29A-4FA5-ADF2-D0ECBB600961}"/>
              </a:ext>
            </a:extLst>
          </p:cNvPr>
          <p:cNvSpPr>
            <a:spLocks noGrp="1"/>
          </p:cNvSpPr>
          <p:nvPr>
            <p:ph idx="1"/>
          </p:nvPr>
        </p:nvSpPr>
        <p:spPr/>
        <p:txBody>
          <a:bodyPr>
            <a:normAutofit fontScale="77500" lnSpcReduction="20000"/>
          </a:bodyPr>
          <a:lstStyle/>
          <a:p>
            <a:pPr algn="just"/>
            <a:r>
              <a:rPr lang="en-IN" dirty="0"/>
              <a:t>Check if the single linked list is palindrome or not? Use stack to push the elements from the start to end. Then again traverse the list and compare with elements popping from the stack.</a:t>
            </a:r>
          </a:p>
          <a:p>
            <a:pPr algn="just"/>
            <a:r>
              <a:rPr lang="en-IN" dirty="0"/>
              <a:t>Remove duplicate elements from a Sorted Linked list. </a:t>
            </a:r>
          </a:p>
          <a:p>
            <a:pPr algn="just"/>
            <a:r>
              <a:rPr lang="en-US" dirty="0"/>
              <a:t>Reverse a Linked List in groups of given size. To solve this use stack . Push the contents to stack then pop it and put to the list one by one it will reverse the list. How to do without using a stack.</a:t>
            </a:r>
          </a:p>
          <a:p>
            <a:pPr algn="just"/>
            <a:r>
              <a:rPr lang="en-US" dirty="0"/>
              <a:t>Detect loop in singly linked list.</a:t>
            </a:r>
          </a:p>
          <a:p>
            <a:pPr algn="just"/>
            <a:r>
              <a:rPr lang="en-US" dirty="0"/>
              <a:t>There are three different solutions to find the loop in a single linked list.</a:t>
            </a:r>
          </a:p>
          <a:p>
            <a:pPr marL="457200" lvl="1" indent="0" algn="just">
              <a:buNone/>
            </a:pPr>
            <a:r>
              <a:rPr lang="en-US" dirty="0"/>
              <a:t>1- Traverse the linked list store those addresses of the nodes to a hash table. If there is a loop, we will find the node address in the hash table when trying to add it again due to loop. Both time and space complexity is O(n) and O(n).</a:t>
            </a:r>
          </a:p>
          <a:p>
            <a:pPr marL="457200" lvl="1" indent="0" algn="just">
              <a:buNone/>
            </a:pPr>
            <a:r>
              <a:rPr lang="en-US" dirty="0"/>
              <a:t>2- Use a flag to mark the nodes during traversal . If a node with already marked entry found, then there is loop</a:t>
            </a:r>
          </a:p>
          <a:p>
            <a:pPr marL="457200" lvl="1" indent="0" algn="just">
              <a:buNone/>
            </a:pPr>
            <a:r>
              <a:rPr lang="en-US" dirty="0"/>
              <a:t>3- Floyd’s cycle finding algorithm. Use two pointers two traverse the list one moves slowly by 1 step one moves fast 2 steps. If both the pointers points to same node then there is a loop and the node is the cause of the loop.</a:t>
            </a:r>
            <a:endParaRPr lang="en-IN" dirty="0"/>
          </a:p>
        </p:txBody>
      </p:sp>
    </p:spTree>
    <p:extLst>
      <p:ext uri="{BB962C8B-B14F-4D97-AF65-F5344CB8AC3E}">
        <p14:creationId xmlns:p14="http://schemas.microsoft.com/office/powerpoint/2010/main" val="2486032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FEF3-E21A-4144-AD39-FA0E6EE2C889}"/>
              </a:ext>
            </a:extLst>
          </p:cNvPr>
          <p:cNvSpPr>
            <a:spLocks noGrp="1"/>
          </p:cNvSpPr>
          <p:nvPr>
            <p:ph type="title"/>
          </p:nvPr>
        </p:nvSpPr>
        <p:spPr/>
        <p:txBody>
          <a:bodyPr/>
          <a:lstStyle/>
          <a:p>
            <a:r>
              <a:rPr lang="en-IN" dirty="0"/>
              <a:t>Interview Questions</a:t>
            </a:r>
          </a:p>
        </p:txBody>
      </p:sp>
      <p:sp>
        <p:nvSpPr>
          <p:cNvPr id="3" name="Content Placeholder 2">
            <a:extLst>
              <a:ext uri="{FF2B5EF4-FFF2-40B4-BE49-F238E27FC236}">
                <a16:creationId xmlns:a16="http://schemas.microsoft.com/office/drawing/2014/main" id="{CDCAE71F-E355-4385-9C25-756861D3BC8D}"/>
              </a:ext>
            </a:extLst>
          </p:cNvPr>
          <p:cNvSpPr>
            <a:spLocks noGrp="1"/>
          </p:cNvSpPr>
          <p:nvPr>
            <p:ph idx="1"/>
          </p:nvPr>
        </p:nvSpPr>
        <p:spPr/>
        <p:txBody>
          <a:bodyPr>
            <a:normAutofit lnSpcReduction="10000"/>
          </a:bodyPr>
          <a:lstStyle/>
          <a:p>
            <a:r>
              <a:rPr lang="en-IN" dirty="0"/>
              <a:t>Find the nth node from the end in a liner linked list. Here use two pointers one points to the start (</a:t>
            </a:r>
            <a:r>
              <a:rPr lang="en-IN" dirty="0" err="1"/>
              <a:t>startp</a:t>
            </a:r>
            <a:r>
              <a:rPr lang="en-IN" dirty="0"/>
              <a:t>) and move the second pointer(</a:t>
            </a:r>
            <a:r>
              <a:rPr lang="en-IN" dirty="0" err="1"/>
              <a:t>nptr</a:t>
            </a:r>
            <a:r>
              <a:rPr lang="en-IN" dirty="0"/>
              <a:t>) to nth node from the start. Then move both the pointers one step forward until the </a:t>
            </a:r>
            <a:r>
              <a:rPr lang="en-IN" dirty="0" err="1"/>
              <a:t>nptr</a:t>
            </a:r>
            <a:r>
              <a:rPr lang="en-IN" dirty="0"/>
              <a:t> points to last node in the list. When </a:t>
            </a:r>
            <a:r>
              <a:rPr lang="en-IN" dirty="0" err="1"/>
              <a:t>nptr</a:t>
            </a:r>
            <a:r>
              <a:rPr lang="en-IN" dirty="0"/>
              <a:t> reaches last node </a:t>
            </a:r>
            <a:r>
              <a:rPr lang="en-IN" dirty="0" err="1"/>
              <a:t>startp</a:t>
            </a:r>
            <a:r>
              <a:rPr lang="en-IN" dirty="0"/>
              <a:t> will point to nth node from the end.</a:t>
            </a:r>
          </a:p>
          <a:p>
            <a:r>
              <a:rPr lang="en-US" dirty="0"/>
              <a:t>Reverse alternate k node in a singly linked list. This question is very tricky to solve . Draw a linked list care fully think what should be done then you can write the code by your own. Use recursion to solve the problem.</a:t>
            </a:r>
          </a:p>
          <a:p>
            <a:r>
              <a:rPr lang="en-US" dirty="0"/>
              <a:t>Delete last occurrence of an item from linked list. We swap the content to delete the last occurrence. </a:t>
            </a:r>
          </a:p>
          <a:p>
            <a:r>
              <a:rPr lang="en-US" dirty="0"/>
              <a:t>Reverse a linked list from position m to n. Do it in-place and in one-pass.</a:t>
            </a:r>
            <a:endParaRPr lang="en-IN" dirty="0"/>
          </a:p>
        </p:txBody>
      </p:sp>
    </p:spTree>
    <p:extLst>
      <p:ext uri="{BB962C8B-B14F-4D97-AF65-F5344CB8AC3E}">
        <p14:creationId xmlns:p14="http://schemas.microsoft.com/office/powerpoint/2010/main" val="704796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22B72-AA29-4A2B-9604-EE2BCB22E61D}"/>
              </a:ext>
            </a:extLst>
          </p:cNvPr>
          <p:cNvSpPr>
            <a:spLocks noGrp="1"/>
          </p:cNvSpPr>
          <p:nvPr>
            <p:ph type="title"/>
          </p:nvPr>
        </p:nvSpPr>
        <p:spPr/>
        <p:txBody>
          <a:bodyPr/>
          <a:lstStyle/>
          <a:p>
            <a:r>
              <a:rPr lang="en-IN" dirty="0"/>
              <a:t>Sorted Linked list insertion.</a:t>
            </a:r>
          </a:p>
        </p:txBody>
      </p:sp>
      <p:sp>
        <p:nvSpPr>
          <p:cNvPr id="3" name="Content Placeholder 2">
            <a:extLst>
              <a:ext uri="{FF2B5EF4-FFF2-40B4-BE49-F238E27FC236}">
                <a16:creationId xmlns:a16="http://schemas.microsoft.com/office/drawing/2014/main" id="{CD5CE382-4514-46B9-966A-6B34578575E9}"/>
              </a:ext>
            </a:extLst>
          </p:cNvPr>
          <p:cNvSpPr>
            <a:spLocks noGrp="1"/>
          </p:cNvSpPr>
          <p:nvPr>
            <p:ph idx="1"/>
          </p:nvPr>
        </p:nvSpPr>
        <p:spPr/>
        <p:txBody>
          <a:bodyPr/>
          <a:lstStyle/>
          <a:p>
            <a:pPr algn="just"/>
            <a:r>
              <a:rPr lang="en-IN" dirty="0"/>
              <a:t>Creating a sorted linked list.</a:t>
            </a:r>
          </a:p>
          <a:p>
            <a:pPr algn="just"/>
            <a:r>
              <a:rPr lang="en-IN" dirty="0"/>
              <a:t>Consider the sequence of numbers are 10 , 20, 10 ,30,50,40,50,10, 30. The created linked list will be 10-&gt;10-&gt;10-&gt;20-&gt;30-&gt;30-&gt;40-&gt;50-&gt;50.</a:t>
            </a:r>
          </a:p>
          <a:p>
            <a:pPr algn="just"/>
            <a:r>
              <a:rPr lang="en-IN" dirty="0"/>
              <a:t>Thee cases of insertion need to be considered if  the node is to be inserted at the start or at the end or in between. Insert at the start is special case as it has to modify the head . Here you can check if </a:t>
            </a:r>
            <a:r>
              <a:rPr lang="en-IN" dirty="0" err="1"/>
              <a:t>prevnode</a:t>
            </a:r>
            <a:r>
              <a:rPr lang="en-IN" dirty="0"/>
              <a:t> pointer is null and </a:t>
            </a:r>
            <a:r>
              <a:rPr lang="en-IN" dirty="0" err="1"/>
              <a:t>curnode</a:t>
            </a:r>
            <a:r>
              <a:rPr lang="en-IN" dirty="0"/>
              <a:t> pointer is not null. For in between both </a:t>
            </a:r>
            <a:r>
              <a:rPr lang="en-IN" dirty="0" err="1"/>
              <a:t>prevnode</a:t>
            </a:r>
            <a:r>
              <a:rPr lang="en-IN" dirty="0"/>
              <a:t> pointer and </a:t>
            </a:r>
            <a:r>
              <a:rPr lang="en-IN" dirty="0" err="1"/>
              <a:t>curnode</a:t>
            </a:r>
            <a:r>
              <a:rPr lang="en-IN" dirty="0"/>
              <a:t> pointer will be valid and for end insertion </a:t>
            </a:r>
            <a:r>
              <a:rPr lang="en-IN" dirty="0" err="1"/>
              <a:t>prevnode</a:t>
            </a:r>
            <a:r>
              <a:rPr lang="en-IN" dirty="0"/>
              <a:t> pointer will be valid and the </a:t>
            </a:r>
            <a:r>
              <a:rPr lang="en-IN" dirty="0" err="1"/>
              <a:t>curnode</a:t>
            </a:r>
            <a:r>
              <a:rPr lang="en-IN" dirty="0"/>
              <a:t> pointer will be null.</a:t>
            </a:r>
          </a:p>
        </p:txBody>
      </p:sp>
    </p:spTree>
    <p:extLst>
      <p:ext uri="{BB962C8B-B14F-4D97-AF65-F5344CB8AC3E}">
        <p14:creationId xmlns:p14="http://schemas.microsoft.com/office/powerpoint/2010/main" val="3493601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A291-FF6B-4A00-BBE8-2BF37C4491F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B880F2C-9435-4FA6-AB29-56090197AFD1}"/>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26990395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678</TotalTime>
  <Words>624</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Wingdings</vt:lpstr>
      <vt:lpstr>Wingdings 3</vt:lpstr>
      <vt:lpstr>Ion Boardroom</vt:lpstr>
      <vt:lpstr>Linked list and doubly linked list</vt:lpstr>
      <vt:lpstr>Linked List</vt:lpstr>
      <vt:lpstr>Interview Questions</vt:lpstr>
      <vt:lpstr>Interview Questions</vt:lpstr>
      <vt:lpstr>Interview Questions</vt:lpstr>
      <vt:lpstr>Sorted Linked list insertion.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list and doubly linked list</dc:title>
  <dc:creator>Rabi Narayan Sahoo</dc:creator>
  <cp:lastModifiedBy>Rabi Narayan Sahoo</cp:lastModifiedBy>
  <cp:revision>12</cp:revision>
  <dcterms:created xsi:type="dcterms:W3CDTF">2019-07-31T12:44:05Z</dcterms:created>
  <dcterms:modified xsi:type="dcterms:W3CDTF">2019-08-07T05:05:02Z</dcterms:modified>
</cp:coreProperties>
</file>