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3" r:id="rId18"/>
    <p:sldId id="274" r:id="rId19"/>
    <p:sldId id="275" r:id="rId20"/>
    <p:sldId id="277" r:id="rId21"/>
    <p:sldId id="278" r:id="rId22"/>
    <p:sldId id="279" r:id="rId23"/>
    <p:sldId id="280" r:id="rId24"/>
    <p:sldId id="281" r:id="rId25"/>
    <p:sldId id="282" r:id="rId26"/>
    <p:sldId id="284" r:id="rId27"/>
    <p:sldId id="285" r:id="rId28"/>
    <p:sldId id="286" r:id="rId29"/>
    <p:sldId id="288" r:id="rId30"/>
    <p:sldId id="289" r:id="rId31"/>
    <p:sldId id="290" r:id="rId32"/>
    <p:sldId id="291" r:id="rId33"/>
    <p:sldId id="287" r:id="rId34"/>
    <p:sldId id="272" r:id="rId35"/>
    <p:sldId id="276" r:id="rId36"/>
    <p:sldId id="292" r:id="rId37"/>
    <p:sldId id="294" r:id="rId38"/>
    <p:sldId id="295" r:id="rId39"/>
    <p:sldId id="296" r:id="rId40"/>
    <p:sldId id="293" r:id="rId41"/>
    <p:sldId id="297" r:id="rId42"/>
    <p:sldId id="298" r:id="rId43"/>
    <p:sldId id="299" r:id="rId44"/>
    <p:sldId id="300" r:id="rId45"/>
    <p:sldId id="301" r:id="rId46"/>
    <p:sldId id="28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B35C0-6E70-4CF8-AC1B-B86210CCBF8F}" v="101" dt="2019-08-04T06:51:25.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i Narayan Sahoo" userId="252162f17d144fb1" providerId="LiveId" clId="{349B35C0-6E70-4CF8-AC1B-B86210CCBF8F}"/>
    <pc:docChg chg="undo custSel mod addSld delSld modSld sldOrd addMainMaster delMainMaster">
      <pc:chgData name="Rabi Narayan Sahoo" userId="252162f17d144fb1" providerId="LiveId" clId="{349B35C0-6E70-4CF8-AC1B-B86210CCBF8F}" dt="2019-08-04T06:51:34.831" v="30895" actId="20577"/>
      <pc:docMkLst>
        <pc:docMk/>
      </pc:docMkLst>
      <pc:sldChg chg="addSp delSp modSp add mod setBg modClrScheme setClrOvrMap delDesignElem chgLayout">
        <pc:chgData name="Rabi Narayan Sahoo" userId="252162f17d144fb1" providerId="LiveId" clId="{349B35C0-6E70-4CF8-AC1B-B86210CCBF8F}" dt="2019-08-03T01:40:01.322" v="41" actId="20577"/>
        <pc:sldMkLst>
          <pc:docMk/>
          <pc:sldMk cId="1446044374" sldId="256"/>
        </pc:sldMkLst>
        <pc:spChg chg="mod">
          <ac:chgData name="Rabi Narayan Sahoo" userId="252162f17d144fb1" providerId="LiveId" clId="{349B35C0-6E70-4CF8-AC1B-B86210CCBF8F}" dt="2019-08-03T01:40:01.322" v="41" actId="20577"/>
          <ac:spMkLst>
            <pc:docMk/>
            <pc:sldMk cId="1446044374" sldId="256"/>
            <ac:spMk id="2" creationId="{D489C785-B8BC-461E-95C5-5A277908BA02}"/>
          </ac:spMkLst>
        </pc:spChg>
        <pc:spChg chg="mod">
          <ac:chgData name="Rabi Narayan Sahoo" userId="252162f17d144fb1" providerId="LiveId" clId="{349B35C0-6E70-4CF8-AC1B-B86210CCBF8F}" dt="2019-08-03T01:39:38.046" v="9" actId="26606"/>
          <ac:spMkLst>
            <pc:docMk/>
            <pc:sldMk cId="1446044374" sldId="256"/>
            <ac:spMk id="3" creationId="{6AEF5C85-2316-4817-937B-B9BFB42D49E5}"/>
          </ac:spMkLst>
        </pc:spChg>
        <pc:spChg chg="add">
          <ac:chgData name="Rabi Narayan Sahoo" userId="252162f17d144fb1" providerId="LiveId" clId="{349B35C0-6E70-4CF8-AC1B-B86210CCBF8F}" dt="2019-08-03T01:39:38.046" v="9" actId="26606"/>
          <ac:spMkLst>
            <pc:docMk/>
            <pc:sldMk cId="1446044374" sldId="256"/>
            <ac:spMk id="6" creationId="{A4322390-8B58-46BE-88EB-D9FD30C08743}"/>
          </ac:spMkLst>
        </pc:spChg>
        <pc:spChg chg="add">
          <ac:chgData name="Rabi Narayan Sahoo" userId="252162f17d144fb1" providerId="LiveId" clId="{349B35C0-6E70-4CF8-AC1B-B86210CCBF8F}" dt="2019-08-03T01:39:38.046" v="9" actId="26606"/>
          <ac:spMkLst>
            <pc:docMk/>
            <pc:sldMk cId="1446044374" sldId="256"/>
            <ac:spMk id="7" creationId="{C885E190-58DD-42DD-A4A8-401E15C92A52}"/>
          </ac:spMkLst>
        </pc:spChg>
        <pc:spChg chg="add del">
          <ac:chgData name="Rabi Narayan Sahoo" userId="252162f17d144fb1" providerId="LiveId" clId="{349B35C0-6E70-4CF8-AC1B-B86210CCBF8F}" dt="2019-08-03T01:38:54.942" v="5"/>
          <ac:spMkLst>
            <pc:docMk/>
            <pc:sldMk cId="1446044374" sldId="256"/>
            <ac:spMk id="9" creationId="{7319A1DD-F557-4EC6-8A8C-F7617B4CD678}"/>
          </ac:spMkLst>
        </pc:spChg>
        <pc:spChg chg="add del">
          <ac:chgData name="Rabi Narayan Sahoo" userId="252162f17d144fb1" providerId="LiveId" clId="{349B35C0-6E70-4CF8-AC1B-B86210CCBF8F}" dt="2019-08-03T01:38:54.942" v="5"/>
          <ac:spMkLst>
            <pc:docMk/>
            <pc:sldMk cId="1446044374" sldId="256"/>
            <ac:spMk id="13" creationId="{C390A367-0330-4E03-9D5F-40308A7975C8}"/>
          </ac:spMkLst>
        </pc:spChg>
        <pc:picChg chg="add mod">
          <ac:chgData name="Rabi Narayan Sahoo" userId="252162f17d144fb1" providerId="LiveId" clId="{349B35C0-6E70-4CF8-AC1B-B86210CCBF8F}" dt="2019-08-03T01:39:38.046" v="9" actId="26606"/>
          <ac:picMkLst>
            <pc:docMk/>
            <pc:sldMk cId="1446044374" sldId="256"/>
            <ac:picMk id="4" creationId="{9274B508-CD60-45CA-AF6A-4CBEC0DD0523}"/>
          </ac:picMkLst>
        </pc:picChg>
        <pc:cxnChg chg="add del">
          <ac:chgData name="Rabi Narayan Sahoo" userId="252162f17d144fb1" providerId="LiveId" clId="{349B35C0-6E70-4CF8-AC1B-B86210CCBF8F}" dt="2019-08-03T01:38:54.942" v="5"/>
          <ac:cxnSpMkLst>
            <pc:docMk/>
            <pc:sldMk cId="1446044374" sldId="256"/>
            <ac:cxnSpMk id="11" creationId="{D28A9C89-B313-458F-9C85-515930A51A93}"/>
          </ac:cxnSpMkLst>
        </pc:cxnChg>
      </pc:sldChg>
      <pc:sldChg chg="add del">
        <pc:chgData name="Rabi Narayan Sahoo" userId="252162f17d144fb1" providerId="LiveId" clId="{349B35C0-6E70-4CF8-AC1B-B86210CCBF8F}" dt="2019-08-03T01:39:24.964" v="7" actId="2696"/>
        <pc:sldMkLst>
          <pc:docMk/>
          <pc:sldMk cId="3978163077" sldId="257"/>
        </pc:sldMkLst>
      </pc:sldChg>
      <pc:sldChg chg="modSp add">
        <pc:chgData name="Rabi Narayan Sahoo" userId="252162f17d144fb1" providerId="LiveId" clId="{349B35C0-6E70-4CF8-AC1B-B86210CCBF8F}" dt="2019-08-03T02:27:02.023" v="1657" actId="313"/>
        <pc:sldMkLst>
          <pc:docMk/>
          <pc:sldMk cId="4168195125" sldId="257"/>
        </pc:sldMkLst>
        <pc:spChg chg="mod">
          <ac:chgData name="Rabi Narayan Sahoo" userId="252162f17d144fb1" providerId="LiveId" clId="{349B35C0-6E70-4CF8-AC1B-B86210CCBF8F}" dt="2019-08-03T01:55:25.778" v="385" actId="20577"/>
          <ac:spMkLst>
            <pc:docMk/>
            <pc:sldMk cId="4168195125" sldId="257"/>
            <ac:spMk id="2" creationId="{393C387D-6F93-4447-ABA1-E56A02FC35FD}"/>
          </ac:spMkLst>
        </pc:spChg>
        <pc:spChg chg="mod">
          <ac:chgData name="Rabi Narayan Sahoo" userId="252162f17d144fb1" providerId="LiveId" clId="{349B35C0-6E70-4CF8-AC1B-B86210CCBF8F}" dt="2019-08-03T02:27:02.023" v="1657" actId="313"/>
          <ac:spMkLst>
            <pc:docMk/>
            <pc:sldMk cId="4168195125" sldId="257"/>
            <ac:spMk id="3" creationId="{78929274-0B3F-4750-BCE1-CDA7C98CE9F5}"/>
          </ac:spMkLst>
        </pc:spChg>
      </pc:sldChg>
      <pc:sldChg chg="modSp add">
        <pc:chgData name="Rabi Narayan Sahoo" userId="252162f17d144fb1" providerId="LiveId" clId="{349B35C0-6E70-4CF8-AC1B-B86210CCBF8F}" dt="2019-08-03T02:12:52.578" v="1233" actId="20577"/>
        <pc:sldMkLst>
          <pc:docMk/>
          <pc:sldMk cId="981087765" sldId="258"/>
        </pc:sldMkLst>
        <pc:spChg chg="mod">
          <ac:chgData name="Rabi Narayan Sahoo" userId="252162f17d144fb1" providerId="LiveId" clId="{349B35C0-6E70-4CF8-AC1B-B86210CCBF8F}" dt="2019-08-03T02:05:19.356" v="766" actId="20577"/>
          <ac:spMkLst>
            <pc:docMk/>
            <pc:sldMk cId="981087765" sldId="258"/>
            <ac:spMk id="2" creationId="{0C20275E-9FF9-4726-AC08-E36382874C85}"/>
          </ac:spMkLst>
        </pc:spChg>
        <pc:spChg chg="mod">
          <ac:chgData name="Rabi Narayan Sahoo" userId="252162f17d144fb1" providerId="LiveId" clId="{349B35C0-6E70-4CF8-AC1B-B86210CCBF8F}" dt="2019-08-03T02:12:52.578" v="1233" actId="20577"/>
          <ac:spMkLst>
            <pc:docMk/>
            <pc:sldMk cId="981087765" sldId="258"/>
            <ac:spMk id="3" creationId="{23E3A62C-6B07-4934-BB86-01D8E4BFCF20}"/>
          </ac:spMkLst>
        </pc:spChg>
      </pc:sldChg>
      <pc:sldChg chg="add del">
        <pc:chgData name="Rabi Narayan Sahoo" userId="252162f17d144fb1" providerId="LiveId" clId="{349B35C0-6E70-4CF8-AC1B-B86210CCBF8F}" dt="2019-08-03T01:39:25.610" v="8" actId="2696"/>
        <pc:sldMkLst>
          <pc:docMk/>
          <pc:sldMk cId="2853111893" sldId="258"/>
        </pc:sldMkLst>
      </pc:sldChg>
      <pc:sldChg chg="modSp add">
        <pc:chgData name="Rabi Narayan Sahoo" userId="252162f17d144fb1" providerId="LiveId" clId="{349B35C0-6E70-4CF8-AC1B-B86210CCBF8F}" dt="2019-08-03T02:35:18.659" v="2189" actId="20577"/>
        <pc:sldMkLst>
          <pc:docMk/>
          <pc:sldMk cId="3552315713" sldId="259"/>
        </pc:sldMkLst>
        <pc:spChg chg="mod">
          <ac:chgData name="Rabi Narayan Sahoo" userId="252162f17d144fb1" providerId="LiveId" clId="{349B35C0-6E70-4CF8-AC1B-B86210CCBF8F}" dt="2019-08-03T02:14:42.123" v="1250" actId="20577"/>
          <ac:spMkLst>
            <pc:docMk/>
            <pc:sldMk cId="3552315713" sldId="259"/>
            <ac:spMk id="2" creationId="{63CD41AB-BB0E-43EA-8A47-E2D88349EA41}"/>
          </ac:spMkLst>
        </pc:spChg>
        <pc:spChg chg="mod">
          <ac:chgData name="Rabi Narayan Sahoo" userId="252162f17d144fb1" providerId="LiveId" clId="{349B35C0-6E70-4CF8-AC1B-B86210CCBF8F}" dt="2019-08-03T02:35:18.659" v="2189" actId="20577"/>
          <ac:spMkLst>
            <pc:docMk/>
            <pc:sldMk cId="3552315713" sldId="259"/>
            <ac:spMk id="3" creationId="{19342F29-E3BA-471F-BDB3-0F0746900524}"/>
          </ac:spMkLst>
        </pc:spChg>
      </pc:sldChg>
      <pc:sldChg chg="modSp add">
        <pc:chgData name="Rabi Narayan Sahoo" userId="252162f17d144fb1" providerId="LiveId" clId="{349B35C0-6E70-4CF8-AC1B-B86210CCBF8F}" dt="2019-08-03T02:48:54.580" v="2983" actId="20577"/>
        <pc:sldMkLst>
          <pc:docMk/>
          <pc:sldMk cId="1871908611" sldId="260"/>
        </pc:sldMkLst>
        <pc:spChg chg="mod">
          <ac:chgData name="Rabi Narayan Sahoo" userId="252162f17d144fb1" providerId="LiveId" clId="{349B35C0-6E70-4CF8-AC1B-B86210CCBF8F}" dt="2019-08-03T02:25:59.701" v="1656" actId="20577"/>
          <ac:spMkLst>
            <pc:docMk/>
            <pc:sldMk cId="1871908611" sldId="260"/>
            <ac:spMk id="2" creationId="{55CD50BD-9CCA-4AB6-8D3F-19C91627CB85}"/>
          </ac:spMkLst>
        </pc:spChg>
        <pc:spChg chg="mod">
          <ac:chgData name="Rabi Narayan Sahoo" userId="252162f17d144fb1" providerId="LiveId" clId="{349B35C0-6E70-4CF8-AC1B-B86210CCBF8F}" dt="2019-08-03T02:48:54.580" v="2983" actId="20577"/>
          <ac:spMkLst>
            <pc:docMk/>
            <pc:sldMk cId="1871908611" sldId="260"/>
            <ac:spMk id="3" creationId="{A47DFCE1-BDB3-4482-9385-EEADCEC91D12}"/>
          </ac:spMkLst>
        </pc:spChg>
      </pc:sldChg>
      <pc:sldChg chg="modSp add">
        <pc:chgData name="Rabi Narayan Sahoo" userId="252162f17d144fb1" providerId="LiveId" clId="{349B35C0-6E70-4CF8-AC1B-B86210CCBF8F}" dt="2019-08-03T08:10:19.961" v="4763" actId="20577"/>
        <pc:sldMkLst>
          <pc:docMk/>
          <pc:sldMk cId="3202951442" sldId="261"/>
        </pc:sldMkLst>
        <pc:spChg chg="mod">
          <ac:chgData name="Rabi Narayan Sahoo" userId="252162f17d144fb1" providerId="LiveId" clId="{349B35C0-6E70-4CF8-AC1B-B86210CCBF8F}" dt="2019-08-03T03:08:04.231" v="3877" actId="20577"/>
          <ac:spMkLst>
            <pc:docMk/>
            <pc:sldMk cId="3202951442" sldId="261"/>
            <ac:spMk id="2" creationId="{A8832B95-1E28-4210-A9F9-8CF18AAAF2DC}"/>
          </ac:spMkLst>
        </pc:spChg>
        <pc:spChg chg="mod">
          <ac:chgData name="Rabi Narayan Sahoo" userId="252162f17d144fb1" providerId="LiveId" clId="{349B35C0-6E70-4CF8-AC1B-B86210CCBF8F}" dt="2019-08-03T08:10:19.961" v="4763" actId="20577"/>
          <ac:spMkLst>
            <pc:docMk/>
            <pc:sldMk cId="3202951442" sldId="261"/>
            <ac:spMk id="3" creationId="{1C1A352A-E979-454E-8663-61B0A8FCD0D8}"/>
          </ac:spMkLst>
        </pc:spChg>
      </pc:sldChg>
      <pc:sldChg chg="modSp add ord">
        <pc:chgData name="Rabi Narayan Sahoo" userId="252162f17d144fb1" providerId="LiveId" clId="{349B35C0-6E70-4CF8-AC1B-B86210CCBF8F}" dt="2019-08-03T10:51:00.530" v="8547"/>
        <pc:sldMkLst>
          <pc:docMk/>
          <pc:sldMk cId="3526364832" sldId="262"/>
        </pc:sldMkLst>
        <pc:spChg chg="mod">
          <ac:chgData name="Rabi Narayan Sahoo" userId="252162f17d144fb1" providerId="LiveId" clId="{349B35C0-6E70-4CF8-AC1B-B86210CCBF8F}" dt="2019-08-03T03:09:38.021" v="4054" actId="20577"/>
          <ac:spMkLst>
            <pc:docMk/>
            <pc:sldMk cId="3526364832" sldId="262"/>
            <ac:spMk id="2" creationId="{AB21348B-9D4F-4972-AA71-EC6BBD62715C}"/>
          </ac:spMkLst>
        </pc:spChg>
        <pc:spChg chg="mod">
          <ac:chgData name="Rabi Narayan Sahoo" userId="252162f17d144fb1" providerId="LiveId" clId="{349B35C0-6E70-4CF8-AC1B-B86210CCBF8F}" dt="2019-08-03T03:15:24.682" v="4454" actId="20577"/>
          <ac:spMkLst>
            <pc:docMk/>
            <pc:sldMk cId="3526364832" sldId="262"/>
            <ac:spMk id="3" creationId="{410B14D6-B81C-4484-A083-512AA3999696}"/>
          </ac:spMkLst>
        </pc:spChg>
      </pc:sldChg>
      <pc:sldChg chg="modSp add">
        <pc:chgData name="Rabi Narayan Sahoo" userId="252162f17d144fb1" providerId="LiveId" clId="{349B35C0-6E70-4CF8-AC1B-B86210CCBF8F}" dt="2019-08-03T09:12:31.585" v="6705" actId="20577"/>
        <pc:sldMkLst>
          <pc:docMk/>
          <pc:sldMk cId="1710615162" sldId="263"/>
        </pc:sldMkLst>
        <pc:spChg chg="mod">
          <ac:chgData name="Rabi Narayan Sahoo" userId="252162f17d144fb1" providerId="LiveId" clId="{349B35C0-6E70-4CF8-AC1B-B86210CCBF8F}" dt="2019-08-03T03:16:48.394" v="4497" actId="20577"/>
          <ac:spMkLst>
            <pc:docMk/>
            <pc:sldMk cId="1710615162" sldId="263"/>
            <ac:spMk id="2" creationId="{F68F2502-7692-4488-82DB-C8F14573D594}"/>
          </ac:spMkLst>
        </pc:spChg>
        <pc:spChg chg="mod">
          <ac:chgData name="Rabi Narayan Sahoo" userId="252162f17d144fb1" providerId="LiveId" clId="{349B35C0-6E70-4CF8-AC1B-B86210CCBF8F}" dt="2019-08-03T09:12:31.585" v="6705" actId="20577"/>
          <ac:spMkLst>
            <pc:docMk/>
            <pc:sldMk cId="1710615162" sldId="263"/>
            <ac:spMk id="3" creationId="{1049355B-C646-438C-B9AF-55CD914C7B4F}"/>
          </ac:spMkLst>
        </pc:spChg>
      </pc:sldChg>
      <pc:sldChg chg="modSp add">
        <pc:chgData name="Rabi Narayan Sahoo" userId="252162f17d144fb1" providerId="LiveId" clId="{349B35C0-6E70-4CF8-AC1B-B86210CCBF8F}" dt="2019-08-03T08:15:47.299" v="4854" actId="123"/>
        <pc:sldMkLst>
          <pc:docMk/>
          <pc:sldMk cId="3553353891" sldId="264"/>
        </pc:sldMkLst>
        <pc:spChg chg="mod">
          <ac:chgData name="Rabi Narayan Sahoo" userId="252162f17d144fb1" providerId="LiveId" clId="{349B35C0-6E70-4CF8-AC1B-B86210CCBF8F}" dt="2019-08-03T08:14:44.994" v="4795" actId="20577"/>
          <ac:spMkLst>
            <pc:docMk/>
            <pc:sldMk cId="3553353891" sldId="264"/>
            <ac:spMk id="2" creationId="{63339795-CB09-45AD-8C99-299FCE76E591}"/>
          </ac:spMkLst>
        </pc:spChg>
        <pc:spChg chg="mod">
          <ac:chgData name="Rabi Narayan Sahoo" userId="252162f17d144fb1" providerId="LiveId" clId="{349B35C0-6E70-4CF8-AC1B-B86210CCBF8F}" dt="2019-08-03T08:15:47.299" v="4854" actId="123"/>
          <ac:spMkLst>
            <pc:docMk/>
            <pc:sldMk cId="3553353891" sldId="264"/>
            <ac:spMk id="3" creationId="{8E486DF3-E304-43E3-9806-1794C9F89B2A}"/>
          </ac:spMkLst>
        </pc:spChg>
      </pc:sldChg>
      <pc:sldChg chg="modSp add">
        <pc:chgData name="Rabi Narayan Sahoo" userId="252162f17d144fb1" providerId="LiveId" clId="{349B35C0-6E70-4CF8-AC1B-B86210CCBF8F}" dt="2019-08-03T08:50:41.580" v="5847"/>
        <pc:sldMkLst>
          <pc:docMk/>
          <pc:sldMk cId="3176133846" sldId="265"/>
        </pc:sldMkLst>
        <pc:spChg chg="mod">
          <ac:chgData name="Rabi Narayan Sahoo" userId="252162f17d144fb1" providerId="LiveId" clId="{349B35C0-6E70-4CF8-AC1B-B86210CCBF8F}" dt="2019-08-03T08:50:39.019" v="5846" actId="20577"/>
          <ac:spMkLst>
            <pc:docMk/>
            <pc:sldMk cId="3176133846" sldId="265"/>
            <ac:spMk id="2" creationId="{8346F549-8AF6-4432-BE7A-E9F56229D39A}"/>
          </ac:spMkLst>
        </pc:spChg>
        <pc:spChg chg="mod">
          <ac:chgData name="Rabi Narayan Sahoo" userId="252162f17d144fb1" providerId="LiveId" clId="{349B35C0-6E70-4CF8-AC1B-B86210CCBF8F}" dt="2019-08-03T08:50:41.580" v="5847"/>
          <ac:spMkLst>
            <pc:docMk/>
            <pc:sldMk cId="3176133846" sldId="265"/>
            <ac:spMk id="3" creationId="{16C8F6AF-6A6B-4719-AA73-07F19EB0CD85}"/>
          </ac:spMkLst>
        </pc:spChg>
      </pc:sldChg>
      <pc:sldChg chg="modSp add">
        <pc:chgData name="Rabi Narayan Sahoo" userId="252162f17d144fb1" providerId="LiveId" clId="{349B35C0-6E70-4CF8-AC1B-B86210CCBF8F}" dt="2019-08-03T09:05:20.516" v="6619" actId="20577"/>
        <pc:sldMkLst>
          <pc:docMk/>
          <pc:sldMk cId="508407464" sldId="266"/>
        </pc:sldMkLst>
        <pc:spChg chg="mod">
          <ac:chgData name="Rabi Narayan Sahoo" userId="252162f17d144fb1" providerId="LiveId" clId="{349B35C0-6E70-4CF8-AC1B-B86210CCBF8F}" dt="2019-08-03T08:57:09.394" v="6036" actId="20577"/>
          <ac:spMkLst>
            <pc:docMk/>
            <pc:sldMk cId="508407464" sldId="266"/>
            <ac:spMk id="2" creationId="{9F4C9345-DEF0-4AAC-A150-1B5F735713F5}"/>
          </ac:spMkLst>
        </pc:spChg>
        <pc:spChg chg="mod">
          <ac:chgData name="Rabi Narayan Sahoo" userId="252162f17d144fb1" providerId="LiveId" clId="{349B35C0-6E70-4CF8-AC1B-B86210CCBF8F}" dt="2019-08-03T09:05:20.516" v="6619" actId="20577"/>
          <ac:spMkLst>
            <pc:docMk/>
            <pc:sldMk cId="508407464" sldId="266"/>
            <ac:spMk id="3" creationId="{20B8AC3B-E2F1-42E3-BB49-310A97C467D7}"/>
          </ac:spMkLst>
        </pc:spChg>
      </pc:sldChg>
      <pc:sldChg chg="addSp modSp add">
        <pc:chgData name="Rabi Narayan Sahoo" userId="252162f17d144fb1" providerId="LiveId" clId="{349B35C0-6E70-4CF8-AC1B-B86210CCBF8F}" dt="2019-08-03T10:17:07.530" v="7508" actId="1076"/>
        <pc:sldMkLst>
          <pc:docMk/>
          <pc:sldMk cId="193985545" sldId="267"/>
        </pc:sldMkLst>
        <pc:spChg chg="mod">
          <ac:chgData name="Rabi Narayan Sahoo" userId="252162f17d144fb1" providerId="LiveId" clId="{349B35C0-6E70-4CF8-AC1B-B86210CCBF8F}" dt="2019-08-03T09:23:17.432" v="6725" actId="20577"/>
          <ac:spMkLst>
            <pc:docMk/>
            <pc:sldMk cId="193985545" sldId="267"/>
            <ac:spMk id="2" creationId="{26DD118E-95AC-4C12-91A9-A90D6AFEDA29}"/>
          </ac:spMkLst>
        </pc:spChg>
        <pc:spChg chg="mod">
          <ac:chgData name="Rabi Narayan Sahoo" userId="252162f17d144fb1" providerId="LiveId" clId="{349B35C0-6E70-4CF8-AC1B-B86210CCBF8F}" dt="2019-08-03T10:16:26.797" v="7507" actId="27636"/>
          <ac:spMkLst>
            <pc:docMk/>
            <pc:sldMk cId="193985545" sldId="267"/>
            <ac:spMk id="3" creationId="{9C87DA75-380B-4294-B3CC-A57552B55FB3}"/>
          </ac:spMkLst>
        </pc:spChg>
        <pc:graphicFrameChg chg="add mod modGraphic">
          <ac:chgData name="Rabi Narayan Sahoo" userId="252162f17d144fb1" providerId="LiveId" clId="{349B35C0-6E70-4CF8-AC1B-B86210CCBF8F}" dt="2019-08-03T10:17:07.530" v="7508" actId="1076"/>
          <ac:graphicFrameMkLst>
            <pc:docMk/>
            <pc:sldMk cId="193985545" sldId="267"/>
            <ac:graphicFrameMk id="4" creationId="{5DF1D483-6823-4807-881A-E0C4E905C7D5}"/>
          </ac:graphicFrameMkLst>
        </pc:graphicFrameChg>
      </pc:sldChg>
      <pc:sldChg chg="modSp add">
        <pc:chgData name="Rabi Narayan Sahoo" userId="252162f17d144fb1" providerId="LiveId" clId="{349B35C0-6E70-4CF8-AC1B-B86210CCBF8F}" dt="2019-08-03T10:28:10.836" v="8519" actId="20577"/>
        <pc:sldMkLst>
          <pc:docMk/>
          <pc:sldMk cId="971936076" sldId="268"/>
        </pc:sldMkLst>
        <pc:spChg chg="mod">
          <ac:chgData name="Rabi Narayan Sahoo" userId="252162f17d144fb1" providerId="LiveId" clId="{349B35C0-6E70-4CF8-AC1B-B86210CCBF8F}" dt="2019-08-03T10:25:34.269" v="8178" actId="20577"/>
          <ac:spMkLst>
            <pc:docMk/>
            <pc:sldMk cId="971936076" sldId="268"/>
            <ac:spMk id="2" creationId="{B115BA27-68F5-40D0-8FF6-C0D5F8CD0B91}"/>
          </ac:spMkLst>
        </pc:spChg>
        <pc:spChg chg="mod">
          <ac:chgData name="Rabi Narayan Sahoo" userId="252162f17d144fb1" providerId="LiveId" clId="{349B35C0-6E70-4CF8-AC1B-B86210CCBF8F}" dt="2019-08-03T10:28:10.836" v="8519" actId="20577"/>
          <ac:spMkLst>
            <pc:docMk/>
            <pc:sldMk cId="971936076" sldId="268"/>
            <ac:spMk id="3" creationId="{80C360F0-39CF-4D18-92E7-E78BFB73B104}"/>
          </ac:spMkLst>
        </pc:spChg>
      </pc:sldChg>
      <pc:sldChg chg="modSp add">
        <pc:chgData name="Rabi Narayan Sahoo" userId="252162f17d144fb1" providerId="LiveId" clId="{349B35C0-6E70-4CF8-AC1B-B86210CCBF8F}" dt="2019-08-03T11:17:34.107" v="9316" actId="20577"/>
        <pc:sldMkLst>
          <pc:docMk/>
          <pc:sldMk cId="1445580445" sldId="269"/>
        </pc:sldMkLst>
        <pc:spChg chg="mod">
          <ac:chgData name="Rabi Narayan Sahoo" userId="252162f17d144fb1" providerId="LiveId" clId="{349B35C0-6E70-4CF8-AC1B-B86210CCBF8F}" dt="2019-08-03T10:45:57.614" v="8546" actId="20577"/>
          <ac:spMkLst>
            <pc:docMk/>
            <pc:sldMk cId="1445580445" sldId="269"/>
            <ac:spMk id="2" creationId="{281FAB05-B103-4C7B-90F7-60083075D993}"/>
          </ac:spMkLst>
        </pc:spChg>
        <pc:spChg chg="mod">
          <ac:chgData name="Rabi Narayan Sahoo" userId="252162f17d144fb1" providerId="LiveId" clId="{349B35C0-6E70-4CF8-AC1B-B86210CCBF8F}" dt="2019-08-03T11:17:34.107" v="9316" actId="20577"/>
          <ac:spMkLst>
            <pc:docMk/>
            <pc:sldMk cId="1445580445" sldId="269"/>
            <ac:spMk id="3" creationId="{F3710FBF-A184-4FD6-9AA6-223EB4985336}"/>
          </ac:spMkLst>
        </pc:spChg>
      </pc:sldChg>
      <pc:sldChg chg="modSp add">
        <pc:chgData name="Rabi Narayan Sahoo" userId="252162f17d144fb1" providerId="LiveId" clId="{349B35C0-6E70-4CF8-AC1B-B86210CCBF8F}" dt="2019-08-03T11:09:49.007" v="9268" actId="20577"/>
        <pc:sldMkLst>
          <pc:docMk/>
          <pc:sldMk cId="3969824126" sldId="270"/>
        </pc:sldMkLst>
        <pc:spChg chg="mod">
          <ac:chgData name="Rabi Narayan Sahoo" userId="252162f17d144fb1" providerId="LiveId" clId="{349B35C0-6E70-4CF8-AC1B-B86210CCBF8F}" dt="2019-08-03T11:06:16.747" v="8965" actId="313"/>
          <ac:spMkLst>
            <pc:docMk/>
            <pc:sldMk cId="3969824126" sldId="270"/>
            <ac:spMk id="2" creationId="{B318C6C1-4E08-474A-B014-8C21E9CBB182}"/>
          </ac:spMkLst>
        </pc:spChg>
        <pc:spChg chg="mod">
          <ac:chgData name="Rabi Narayan Sahoo" userId="252162f17d144fb1" providerId="LiveId" clId="{349B35C0-6E70-4CF8-AC1B-B86210CCBF8F}" dt="2019-08-03T11:09:49.007" v="9268" actId="20577"/>
          <ac:spMkLst>
            <pc:docMk/>
            <pc:sldMk cId="3969824126" sldId="270"/>
            <ac:spMk id="3" creationId="{39A2579A-3847-4AD1-831A-4DFED7CF5C5D}"/>
          </ac:spMkLst>
        </pc:spChg>
      </pc:sldChg>
      <pc:sldChg chg="modSp add">
        <pc:chgData name="Rabi Narayan Sahoo" userId="252162f17d144fb1" providerId="LiveId" clId="{349B35C0-6E70-4CF8-AC1B-B86210CCBF8F}" dt="2019-08-03T11:47:14.329" v="10487" actId="20577"/>
        <pc:sldMkLst>
          <pc:docMk/>
          <pc:sldMk cId="4049678300" sldId="271"/>
        </pc:sldMkLst>
        <pc:spChg chg="mod">
          <ac:chgData name="Rabi Narayan Sahoo" userId="252162f17d144fb1" providerId="LiveId" clId="{349B35C0-6E70-4CF8-AC1B-B86210CCBF8F}" dt="2019-08-03T11:25:08.953" v="9329" actId="20577"/>
          <ac:spMkLst>
            <pc:docMk/>
            <pc:sldMk cId="4049678300" sldId="271"/>
            <ac:spMk id="2" creationId="{7DA39C54-35D9-406B-A2AC-DA49AD243052}"/>
          </ac:spMkLst>
        </pc:spChg>
        <pc:spChg chg="mod">
          <ac:chgData name="Rabi Narayan Sahoo" userId="252162f17d144fb1" providerId="LiveId" clId="{349B35C0-6E70-4CF8-AC1B-B86210CCBF8F}" dt="2019-08-03T11:47:14.329" v="10487" actId="20577"/>
          <ac:spMkLst>
            <pc:docMk/>
            <pc:sldMk cId="4049678300" sldId="271"/>
            <ac:spMk id="3" creationId="{9E7817BD-4960-4C0C-80A8-E054F18DC27C}"/>
          </ac:spMkLst>
        </pc:spChg>
      </pc:sldChg>
      <pc:sldChg chg="modSp add ord">
        <pc:chgData name="Rabi Narayan Sahoo" userId="252162f17d144fb1" providerId="LiveId" clId="{349B35C0-6E70-4CF8-AC1B-B86210CCBF8F}" dt="2019-08-04T02:09:31.225" v="21994" actId="20577"/>
        <pc:sldMkLst>
          <pc:docMk/>
          <pc:sldMk cId="1102120897" sldId="272"/>
        </pc:sldMkLst>
        <pc:spChg chg="mod">
          <ac:chgData name="Rabi Narayan Sahoo" userId="252162f17d144fb1" providerId="LiveId" clId="{349B35C0-6E70-4CF8-AC1B-B86210CCBF8F}" dt="2019-08-03T11:30:54.512" v="9838" actId="20577"/>
          <ac:spMkLst>
            <pc:docMk/>
            <pc:sldMk cId="1102120897" sldId="272"/>
            <ac:spMk id="2" creationId="{4663EFFD-677E-4767-A7CC-9A549CB71AF8}"/>
          </ac:spMkLst>
        </pc:spChg>
        <pc:spChg chg="mod">
          <ac:chgData name="Rabi Narayan Sahoo" userId="252162f17d144fb1" providerId="LiveId" clId="{349B35C0-6E70-4CF8-AC1B-B86210CCBF8F}" dt="2019-08-04T02:09:31.225" v="21994" actId="20577"/>
          <ac:spMkLst>
            <pc:docMk/>
            <pc:sldMk cId="1102120897" sldId="272"/>
            <ac:spMk id="3" creationId="{8F833A01-3E23-4AAD-B49E-9471A96E9E29}"/>
          </ac:spMkLst>
        </pc:spChg>
      </pc:sldChg>
      <pc:sldChg chg="modSp add">
        <pc:chgData name="Rabi Narayan Sahoo" userId="252162f17d144fb1" providerId="LiveId" clId="{349B35C0-6E70-4CF8-AC1B-B86210CCBF8F}" dt="2019-08-03T12:07:54.443" v="11716" actId="20577"/>
        <pc:sldMkLst>
          <pc:docMk/>
          <pc:sldMk cId="3331256510" sldId="273"/>
        </pc:sldMkLst>
        <pc:spChg chg="mod">
          <ac:chgData name="Rabi Narayan Sahoo" userId="252162f17d144fb1" providerId="LiveId" clId="{349B35C0-6E70-4CF8-AC1B-B86210CCBF8F}" dt="2019-08-03T11:48:14.674" v="10511" actId="20577"/>
          <ac:spMkLst>
            <pc:docMk/>
            <pc:sldMk cId="3331256510" sldId="273"/>
            <ac:spMk id="2" creationId="{043D4F17-763B-4A82-9702-BFEF02BB4687}"/>
          </ac:spMkLst>
        </pc:spChg>
        <pc:spChg chg="mod">
          <ac:chgData name="Rabi Narayan Sahoo" userId="252162f17d144fb1" providerId="LiveId" clId="{349B35C0-6E70-4CF8-AC1B-B86210CCBF8F}" dt="2019-08-03T12:07:54.443" v="11716" actId="20577"/>
          <ac:spMkLst>
            <pc:docMk/>
            <pc:sldMk cId="3331256510" sldId="273"/>
            <ac:spMk id="3" creationId="{69C92149-1399-4DE2-89D3-B795F60A3CC2}"/>
          </ac:spMkLst>
        </pc:spChg>
      </pc:sldChg>
      <pc:sldChg chg="modSp add">
        <pc:chgData name="Rabi Narayan Sahoo" userId="252162f17d144fb1" providerId="LiveId" clId="{349B35C0-6E70-4CF8-AC1B-B86210CCBF8F}" dt="2019-08-03T12:16:47.271" v="12089" actId="20577"/>
        <pc:sldMkLst>
          <pc:docMk/>
          <pc:sldMk cId="3042121235" sldId="274"/>
        </pc:sldMkLst>
        <pc:spChg chg="mod">
          <ac:chgData name="Rabi Narayan Sahoo" userId="252162f17d144fb1" providerId="LiveId" clId="{349B35C0-6E70-4CF8-AC1B-B86210CCBF8F}" dt="2019-08-03T12:08:15.260" v="11740" actId="20577"/>
          <ac:spMkLst>
            <pc:docMk/>
            <pc:sldMk cId="3042121235" sldId="274"/>
            <ac:spMk id="2" creationId="{E1647FDE-1613-40A8-9722-56DF23CE5C3F}"/>
          </ac:spMkLst>
        </pc:spChg>
        <pc:spChg chg="mod">
          <ac:chgData name="Rabi Narayan Sahoo" userId="252162f17d144fb1" providerId="LiveId" clId="{349B35C0-6E70-4CF8-AC1B-B86210CCBF8F}" dt="2019-08-03T12:16:47.271" v="12089" actId="20577"/>
          <ac:spMkLst>
            <pc:docMk/>
            <pc:sldMk cId="3042121235" sldId="274"/>
            <ac:spMk id="3" creationId="{C37C2FDF-6C02-4762-AA19-7A16BAFDB372}"/>
          </ac:spMkLst>
        </pc:spChg>
      </pc:sldChg>
      <pc:sldChg chg="modSp add">
        <pc:chgData name="Rabi Narayan Sahoo" userId="252162f17d144fb1" providerId="LiveId" clId="{349B35C0-6E70-4CF8-AC1B-B86210CCBF8F}" dt="2019-08-03T12:33:09.621" v="12975" actId="20577"/>
        <pc:sldMkLst>
          <pc:docMk/>
          <pc:sldMk cId="1620120350" sldId="275"/>
        </pc:sldMkLst>
        <pc:spChg chg="mod">
          <ac:chgData name="Rabi Narayan Sahoo" userId="252162f17d144fb1" providerId="LiveId" clId="{349B35C0-6E70-4CF8-AC1B-B86210CCBF8F}" dt="2019-08-03T12:24:48.710" v="12169" actId="20577"/>
          <ac:spMkLst>
            <pc:docMk/>
            <pc:sldMk cId="1620120350" sldId="275"/>
            <ac:spMk id="2" creationId="{FC16562F-C31F-4937-AAF9-8FA6EA7344B7}"/>
          </ac:spMkLst>
        </pc:spChg>
        <pc:spChg chg="mod">
          <ac:chgData name="Rabi Narayan Sahoo" userId="252162f17d144fb1" providerId="LiveId" clId="{349B35C0-6E70-4CF8-AC1B-B86210CCBF8F}" dt="2019-08-03T12:33:09.621" v="12975" actId="20577"/>
          <ac:spMkLst>
            <pc:docMk/>
            <pc:sldMk cId="1620120350" sldId="275"/>
            <ac:spMk id="3" creationId="{DD0D32BF-E5B0-43C6-82A6-0E1CD5759E5E}"/>
          </ac:spMkLst>
        </pc:spChg>
      </pc:sldChg>
      <pc:sldChg chg="modSp add">
        <pc:chgData name="Rabi Narayan Sahoo" userId="252162f17d144fb1" providerId="LiveId" clId="{349B35C0-6E70-4CF8-AC1B-B86210CCBF8F}" dt="2019-08-04T03:58:22.106" v="26265" actId="20577"/>
        <pc:sldMkLst>
          <pc:docMk/>
          <pc:sldMk cId="499364765" sldId="276"/>
        </pc:sldMkLst>
        <pc:spChg chg="mod">
          <ac:chgData name="Rabi Narayan Sahoo" userId="252162f17d144fb1" providerId="LiveId" clId="{349B35C0-6E70-4CF8-AC1B-B86210CCBF8F}" dt="2019-08-03T12:17:20.207" v="12152" actId="20577"/>
          <ac:spMkLst>
            <pc:docMk/>
            <pc:sldMk cId="499364765" sldId="276"/>
            <ac:spMk id="2" creationId="{740E7B05-A372-42AA-9DFE-8EB633F8B911}"/>
          </ac:spMkLst>
        </pc:spChg>
        <pc:spChg chg="mod">
          <ac:chgData name="Rabi Narayan Sahoo" userId="252162f17d144fb1" providerId="LiveId" clId="{349B35C0-6E70-4CF8-AC1B-B86210CCBF8F}" dt="2019-08-04T03:58:22.106" v="26265" actId="20577"/>
          <ac:spMkLst>
            <pc:docMk/>
            <pc:sldMk cId="499364765" sldId="276"/>
            <ac:spMk id="3" creationId="{4E47C35D-084A-4652-86E5-874595416F9C}"/>
          </ac:spMkLst>
        </pc:spChg>
      </pc:sldChg>
      <pc:sldChg chg="modSp add">
        <pc:chgData name="Rabi Narayan Sahoo" userId="252162f17d144fb1" providerId="LiveId" clId="{349B35C0-6E70-4CF8-AC1B-B86210CCBF8F}" dt="2019-08-03T12:57:11.037" v="14331" actId="5793"/>
        <pc:sldMkLst>
          <pc:docMk/>
          <pc:sldMk cId="4251955931" sldId="277"/>
        </pc:sldMkLst>
        <pc:spChg chg="mod">
          <ac:chgData name="Rabi Narayan Sahoo" userId="252162f17d144fb1" providerId="LiveId" clId="{349B35C0-6E70-4CF8-AC1B-B86210CCBF8F}" dt="2019-08-03T12:44:41.478" v="12981" actId="20577"/>
          <ac:spMkLst>
            <pc:docMk/>
            <pc:sldMk cId="4251955931" sldId="277"/>
            <ac:spMk id="2" creationId="{50B6D5EF-41FE-4D9A-8D10-2D1D04C0DB66}"/>
          </ac:spMkLst>
        </pc:spChg>
        <pc:spChg chg="mod">
          <ac:chgData name="Rabi Narayan Sahoo" userId="252162f17d144fb1" providerId="LiveId" clId="{349B35C0-6E70-4CF8-AC1B-B86210CCBF8F}" dt="2019-08-03T12:57:11.037" v="14331" actId="5793"/>
          <ac:spMkLst>
            <pc:docMk/>
            <pc:sldMk cId="4251955931" sldId="277"/>
            <ac:spMk id="3" creationId="{C59DD9EE-0F68-4CD2-8165-FF970BF8D420}"/>
          </ac:spMkLst>
        </pc:spChg>
      </pc:sldChg>
      <pc:sldChg chg="modSp add">
        <pc:chgData name="Rabi Narayan Sahoo" userId="252162f17d144fb1" providerId="LiveId" clId="{349B35C0-6E70-4CF8-AC1B-B86210CCBF8F}" dt="2019-08-03T17:30:50.570" v="15828" actId="20577"/>
        <pc:sldMkLst>
          <pc:docMk/>
          <pc:sldMk cId="2369226190" sldId="278"/>
        </pc:sldMkLst>
        <pc:spChg chg="mod">
          <ac:chgData name="Rabi Narayan Sahoo" userId="252162f17d144fb1" providerId="LiveId" clId="{349B35C0-6E70-4CF8-AC1B-B86210CCBF8F}" dt="2019-08-03T17:11:33.982" v="14347" actId="20577"/>
          <ac:spMkLst>
            <pc:docMk/>
            <pc:sldMk cId="2369226190" sldId="278"/>
            <ac:spMk id="2" creationId="{D6DA7E6D-5A50-4E2D-90C6-02C224BF4824}"/>
          </ac:spMkLst>
        </pc:spChg>
        <pc:spChg chg="mod">
          <ac:chgData name="Rabi Narayan Sahoo" userId="252162f17d144fb1" providerId="LiveId" clId="{349B35C0-6E70-4CF8-AC1B-B86210CCBF8F}" dt="2019-08-03T17:30:50.570" v="15828" actId="20577"/>
          <ac:spMkLst>
            <pc:docMk/>
            <pc:sldMk cId="2369226190" sldId="278"/>
            <ac:spMk id="3" creationId="{2DDBAA6C-2A10-40F2-BD16-C9A12DE2A2F0}"/>
          </ac:spMkLst>
        </pc:spChg>
      </pc:sldChg>
      <pc:sldChg chg="modSp add">
        <pc:chgData name="Rabi Narayan Sahoo" userId="252162f17d144fb1" providerId="LiveId" clId="{349B35C0-6E70-4CF8-AC1B-B86210CCBF8F}" dt="2019-08-03T17:38:03.551" v="16290" actId="20577"/>
        <pc:sldMkLst>
          <pc:docMk/>
          <pc:sldMk cId="2192720411" sldId="279"/>
        </pc:sldMkLst>
        <pc:spChg chg="mod">
          <ac:chgData name="Rabi Narayan Sahoo" userId="252162f17d144fb1" providerId="LiveId" clId="{349B35C0-6E70-4CF8-AC1B-B86210CCBF8F}" dt="2019-08-03T17:31:37.999" v="15844" actId="20577"/>
          <ac:spMkLst>
            <pc:docMk/>
            <pc:sldMk cId="2192720411" sldId="279"/>
            <ac:spMk id="2" creationId="{1BB7BBDC-E2DB-4541-831A-9583D6F88163}"/>
          </ac:spMkLst>
        </pc:spChg>
        <pc:spChg chg="mod">
          <ac:chgData name="Rabi Narayan Sahoo" userId="252162f17d144fb1" providerId="LiveId" clId="{349B35C0-6E70-4CF8-AC1B-B86210CCBF8F}" dt="2019-08-03T17:38:03.551" v="16290" actId="20577"/>
          <ac:spMkLst>
            <pc:docMk/>
            <pc:sldMk cId="2192720411" sldId="279"/>
            <ac:spMk id="3" creationId="{75ED8E8F-FE5D-4243-A13C-014E698C046F}"/>
          </ac:spMkLst>
        </pc:spChg>
      </pc:sldChg>
      <pc:sldChg chg="modSp add">
        <pc:chgData name="Rabi Narayan Sahoo" userId="252162f17d144fb1" providerId="LiveId" clId="{349B35C0-6E70-4CF8-AC1B-B86210CCBF8F}" dt="2019-08-03T18:10:22.158" v="17404" actId="20577"/>
        <pc:sldMkLst>
          <pc:docMk/>
          <pc:sldMk cId="3717556973" sldId="280"/>
        </pc:sldMkLst>
        <pc:spChg chg="mod">
          <ac:chgData name="Rabi Narayan Sahoo" userId="252162f17d144fb1" providerId="LiveId" clId="{349B35C0-6E70-4CF8-AC1B-B86210CCBF8F}" dt="2019-08-03T17:38:25.825" v="16313" actId="313"/>
          <ac:spMkLst>
            <pc:docMk/>
            <pc:sldMk cId="3717556973" sldId="280"/>
            <ac:spMk id="2" creationId="{6313EB48-C699-4885-A46B-4B64E7A252F0}"/>
          </ac:spMkLst>
        </pc:spChg>
        <pc:spChg chg="mod">
          <ac:chgData name="Rabi Narayan Sahoo" userId="252162f17d144fb1" providerId="LiveId" clId="{349B35C0-6E70-4CF8-AC1B-B86210CCBF8F}" dt="2019-08-03T18:10:22.158" v="17404" actId="20577"/>
          <ac:spMkLst>
            <pc:docMk/>
            <pc:sldMk cId="3717556973" sldId="280"/>
            <ac:spMk id="3" creationId="{C96EE769-93BB-4383-AE15-6ABFF62CA17E}"/>
          </ac:spMkLst>
        </pc:spChg>
      </pc:sldChg>
      <pc:sldChg chg="modSp add">
        <pc:chgData name="Rabi Narayan Sahoo" userId="252162f17d144fb1" providerId="LiveId" clId="{349B35C0-6E70-4CF8-AC1B-B86210CCBF8F}" dt="2019-08-03T18:18:12.548" v="18187" actId="20577"/>
        <pc:sldMkLst>
          <pc:docMk/>
          <pc:sldMk cId="337529276" sldId="281"/>
        </pc:sldMkLst>
        <pc:spChg chg="mod">
          <ac:chgData name="Rabi Narayan Sahoo" userId="252162f17d144fb1" providerId="LiveId" clId="{349B35C0-6E70-4CF8-AC1B-B86210CCBF8F}" dt="2019-08-03T18:10:37.468" v="17426" actId="20577"/>
          <ac:spMkLst>
            <pc:docMk/>
            <pc:sldMk cId="337529276" sldId="281"/>
            <ac:spMk id="2" creationId="{C90DA77E-A7E2-44F2-9FCE-A282CC71B083}"/>
          </ac:spMkLst>
        </pc:spChg>
        <pc:spChg chg="mod">
          <ac:chgData name="Rabi Narayan Sahoo" userId="252162f17d144fb1" providerId="LiveId" clId="{349B35C0-6E70-4CF8-AC1B-B86210CCBF8F}" dt="2019-08-03T18:18:12.548" v="18187" actId="20577"/>
          <ac:spMkLst>
            <pc:docMk/>
            <pc:sldMk cId="337529276" sldId="281"/>
            <ac:spMk id="3" creationId="{9C4F8BD5-1283-4AC9-81F8-87C8915981E7}"/>
          </ac:spMkLst>
        </pc:spChg>
      </pc:sldChg>
      <pc:sldChg chg="modSp add">
        <pc:chgData name="Rabi Narayan Sahoo" userId="252162f17d144fb1" providerId="LiveId" clId="{349B35C0-6E70-4CF8-AC1B-B86210CCBF8F}" dt="2019-08-03T18:19:14.252" v="18302" actId="255"/>
        <pc:sldMkLst>
          <pc:docMk/>
          <pc:sldMk cId="4087500625" sldId="282"/>
        </pc:sldMkLst>
        <pc:spChg chg="mod">
          <ac:chgData name="Rabi Narayan Sahoo" userId="252162f17d144fb1" providerId="LiveId" clId="{349B35C0-6E70-4CF8-AC1B-B86210CCBF8F}" dt="2019-08-03T18:19:14.252" v="18302" actId="255"/>
          <ac:spMkLst>
            <pc:docMk/>
            <pc:sldMk cId="4087500625" sldId="282"/>
            <ac:spMk id="2" creationId="{0C1EF93B-441C-4F53-8F73-2DD88E4678BC}"/>
          </ac:spMkLst>
        </pc:spChg>
      </pc:sldChg>
      <pc:sldChg chg="modSp add">
        <pc:chgData name="Rabi Narayan Sahoo" userId="252162f17d144fb1" providerId="LiveId" clId="{349B35C0-6E70-4CF8-AC1B-B86210CCBF8F}" dt="2019-08-04T00:40:44.054" v="18396" actId="20577"/>
        <pc:sldMkLst>
          <pc:docMk/>
          <pc:sldMk cId="1810717468" sldId="283"/>
        </pc:sldMkLst>
        <pc:spChg chg="mod">
          <ac:chgData name="Rabi Narayan Sahoo" userId="252162f17d144fb1" providerId="LiveId" clId="{349B35C0-6E70-4CF8-AC1B-B86210CCBF8F}" dt="2019-08-04T00:39:50.390" v="18330" actId="20577"/>
          <ac:spMkLst>
            <pc:docMk/>
            <pc:sldMk cId="1810717468" sldId="283"/>
            <ac:spMk id="2" creationId="{73C2AAA6-7C69-4BDC-8860-44134A038CBD}"/>
          </ac:spMkLst>
        </pc:spChg>
        <pc:spChg chg="mod">
          <ac:chgData name="Rabi Narayan Sahoo" userId="252162f17d144fb1" providerId="LiveId" clId="{349B35C0-6E70-4CF8-AC1B-B86210CCBF8F}" dt="2019-08-04T00:40:44.054" v="18396" actId="20577"/>
          <ac:spMkLst>
            <pc:docMk/>
            <pc:sldMk cId="1810717468" sldId="283"/>
            <ac:spMk id="3" creationId="{36E2ED26-0F12-4E13-8471-0174EED63F36}"/>
          </ac:spMkLst>
        </pc:spChg>
      </pc:sldChg>
      <pc:sldChg chg="modSp add">
        <pc:chgData name="Rabi Narayan Sahoo" userId="252162f17d144fb1" providerId="LiveId" clId="{349B35C0-6E70-4CF8-AC1B-B86210CCBF8F}" dt="2019-08-04T01:07:54.336" v="19417" actId="20577"/>
        <pc:sldMkLst>
          <pc:docMk/>
          <pc:sldMk cId="1536561786" sldId="284"/>
        </pc:sldMkLst>
        <pc:spChg chg="mod">
          <ac:chgData name="Rabi Narayan Sahoo" userId="252162f17d144fb1" providerId="LiveId" clId="{349B35C0-6E70-4CF8-AC1B-B86210CCBF8F}" dt="2019-08-04T00:56:12.489" v="18413" actId="20577"/>
          <ac:spMkLst>
            <pc:docMk/>
            <pc:sldMk cId="1536561786" sldId="284"/>
            <ac:spMk id="2" creationId="{68FDA726-3164-4D49-B850-8FAA0B2DD949}"/>
          </ac:spMkLst>
        </pc:spChg>
        <pc:spChg chg="mod">
          <ac:chgData name="Rabi Narayan Sahoo" userId="252162f17d144fb1" providerId="LiveId" clId="{349B35C0-6E70-4CF8-AC1B-B86210CCBF8F}" dt="2019-08-04T01:07:54.336" v="19417" actId="20577"/>
          <ac:spMkLst>
            <pc:docMk/>
            <pc:sldMk cId="1536561786" sldId="284"/>
            <ac:spMk id="3" creationId="{446A8349-2036-41AF-BC5E-15CDAA377AFC}"/>
          </ac:spMkLst>
        </pc:spChg>
      </pc:sldChg>
      <pc:sldChg chg="modSp add">
        <pc:chgData name="Rabi Narayan Sahoo" userId="252162f17d144fb1" providerId="LiveId" clId="{349B35C0-6E70-4CF8-AC1B-B86210CCBF8F}" dt="2019-08-04T01:38:04.650" v="20373" actId="20577"/>
        <pc:sldMkLst>
          <pc:docMk/>
          <pc:sldMk cId="3099925075" sldId="285"/>
        </pc:sldMkLst>
        <pc:spChg chg="mod">
          <ac:chgData name="Rabi Narayan Sahoo" userId="252162f17d144fb1" providerId="LiveId" clId="{349B35C0-6E70-4CF8-AC1B-B86210CCBF8F}" dt="2019-08-04T01:11:35.117" v="19588" actId="20577"/>
          <ac:spMkLst>
            <pc:docMk/>
            <pc:sldMk cId="3099925075" sldId="285"/>
            <ac:spMk id="2" creationId="{CF9C2251-54F5-4205-936E-30E873657C3A}"/>
          </ac:spMkLst>
        </pc:spChg>
        <pc:spChg chg="mod">
          <ac:chgData name="Rabi Narayan Sahoo" userId="252162f17d144fb1" providerId="LiveId" clId="{349B35C0-6E70-4CF8-AC1B-B86210CCBF8F}" dt="2019-08-04T01:38:04.650" v="20373" actId="20577"/>
          <ac:spMkLst>
            <pc:docMk/>
            <pc:sldMk cId="3099925075" sldId="285"/>
            <ac:spMk id="3" creationId="{C0D2CCBB-DF7E-4B2B-9E68-0DB03E74E304}"/>
          </ac:spMkLst>
        </pc:spChg>
      </pc:sldChg>
      <pc:sldChg chg="modSp add">
        <pc:chgData name="Rabi Narayan Sahoo" userId="252162f17d144fb1" providerId="LiveId" clId="{349B35C0-6E70-4CF8-AC1B-B86210CCBF8F}" dt="2019-08-04T02:12:30.834" v="22272" actId="20577"/>
        <pc:sldMkLst>
          <pc:docMk/>
          <pc:sldMk cId="2526944832" sldId="286"/>
        </pc:sldMkLst>
        <pc:spChg chg="mod">
          <ac:chgData name="Rabi Narayan Sahoo" userId="252162f17d144fb1" providerId="LiveId" clId="{349B35C0-6E70-4CF8-AC1B-B86210CCBF8F}" dt="2019-08-04T01:38:57.206" v="20434" actId="20577"/>
          <ac:spMkLst>
            <pc:docMk/>
            <pc:sldMk cId="2526944832" sldId="286"/>
            <ac:spMk id="2" creationId="{30956F52-E49D-4340-BCA9-1C19D838868C}"/>
          </ac:spMkLst>
        </pc:spChg>
        <pc:spChg chg="mod">
          <ac:chgData name="Rabi Narayan Sahoo" userId="252162f17d144fb1" providerId="LiveId" clId="{349B35C0-6E70-4CF8-AC1B-B86210CCBF8F}" dt="2019-08-04T02:12:30.834" v="22272" actId="20577"/>
          <ac:spMkLst>
            <pc:docMk/>
            <pc:sldMk cId="2526944832" sldId="286"/>
            <ac:spMk id="3" creationId="{052E2C7D-D929-42FA-B751-52D69608EC00}"/>
          </ac:spMkLst>
        </pc:spChg>
      </pc:sldChg>
      <pc:sldChg chg="modSp add">
        <pc:chgData name="Rabi Narayan Sahoo" userId="252162f17d144fb1" providerId="LiveId" clId="{349B35C0-6E70-4CF8-AC1B-B86210CCBF8F}" dt="2019-08-04T01:51:23.111" v="21046" actId="20577"/>
        <pc:sldMkLst>
          <pc:docMk/>
          <pc:sldMk cId="1252157926" sldId="287"/>
        </pc:sldMkLst>
        <pc:spChg chg="mod">
          <ac:chgData name="Rabi Narayan Sahoo" userId="252162f17d144fb1" providerId="LiveId" clId="{349B35C0-6E70-4CF8-AC1B-B86210CCBF8F}" dt="2019-08-04T01:51:23.111" v="21046" actId="20577"/>
          <ac:spMkLst>
            <pc:docMk/>
            <pc:sldMk cId="1252157926" sldId="287"/>
            <ac:spMk id="2" creationId="{FA438D05-E82B-445C-8779-3836E266DE4A}"/>
          </ac:spMkLst>
        </pc:spChg>
      </pc:sldChg>
      <pc:sldChg chg="addSp delSp modSp add">
        <pc:chgData name="Rabi Narayan Sahoo" userId="252162f17d144fb1" providerId="LiveId" clId="{349B35C0-6E70-4CF8-AC1B-B86210CCBF8F}" dt="2019-08-04T02:26:24.273" v="22850" actId="20577"/>
        <pc:sldMkLst>
          <pc:docMk/>
          <pc:sldMk cId="4230071518" sldId="288"/>
        </pc:sldMkLst>
        <pc:spChg chg="mod">
          <ac:chgData name="Rabi Narayan Sahoo" userId="252162f17d144fb1" providerId="LiveId" clId="{349B35C0-6E70-4CF8-AC1B-B86210CCBF8F}" dt="2019-08-04T02:13:23.677" v="22292" actId="20577"/>
          <ac:spMkLst>
            <pc:docMk/>
            <pc:sldMk cId="4230071518" sldId="288"/>
            <ac:spMk id="2" creationId="{4B451B8D-BD84-48A0-93F7-26AD3F1B4BD3}"/>
          </ac:spMkLst>
        </pc:spChg>
        <pc:spChg chg="del">
          <ac:chgData name="Rabi Narayan Sahoo" userId="252162f17d144fb1" providerId="LiveId" clId="{349B35C0-6E70-4CF8-AC1B-B86210CCBF8F}" dt="2019-08-04T02:13:56.292" v="22293" actId="3680"/>
          <ac:spMkLst>
            <pc:docMk/>
            <pc:sldMk cId="4230071518" sldId="288"/>
            <ac:spMk id="3" creationId="{1CE5A8C4-6A4F-45D4-BFFC-A8BF4B91860A}"/>
          </ac:spMkLst>
        </pc:spChg>
        <pc:spChg chg="add mod">
          <ac:chgData name="Rabi Narayan Sahoo" userId="252162f17d144fb1" providerId="LiveId" clId="{349B35C0-6E70-4CF8-AC1B-B86210CCBF8F}" dt="2019-08-04T02:26:24.273" v="22850" actId="20577"/>
          <ac:spMkLst>
            <pc:docMk/>
            <pc:sldMk cId="4230071518" sldId="288"/>
            <ac:spMk id="5" creationId="{AF20691B-D6C1-47BD-AFA8-5DCBEE90DCA7}"/>
          </ac:spMkLst>
        </pc:spChg>
        <pc:graphicFrameChg chg="add mod modGraphic">
          <ac:chgData name="Rabi Narayan Sahoo" userId="252162f17d144fb1" providerId="LiveId" clId="{349B35C0-6E70-4CF8-AC1B-B86210CCBF8F}" dt="2019-08-04T02:23:51.920" v="22702" actId="20577"/>
          <ac:graphicFrameMkLst>
            <pc:docMk/>
            <pc:sldMk cId="4230071518" sldId="288"/>
            <ac:graphicFrameMk id="4" creationId="{CC4CBF99-E290-4C9B-BDE7-484AE9A8528E}"/>
          </ac:graphicFrameMkLst>
        </pc:graphicFrameChg>
      </pc:sldChg>
      <pc:sldChg chg="modSp add">
        <pc:chgData name="Rabi Narayan Sahoo" userId="252162f17d144fb1" providerId="LiveId" clId="{349B35C0-6E70-4CF8-AC1B-B86210CCBF8F}" dt="2019-08-04T02:58:46.604" v="23371" actId="20577"/>
        <pc:sldMkLst>
          <pc:docMk/>
          <pc:sldMk cId="3545703845" sldId="289"/>
        </pc:sldMkLst>
        <pc:spChg chg="mod">
          <ac:chgData name="Rabi Narayan Sahoo" userId="252162f17d144fb1" providerId="LiveId" clId="{349B35C0-6E70-4CF8-AC1B-B86210CCBF8F}" dt="2019-08-04T02:47:49.214" v="23121" actId="20577"/>
          <ac:spMkLst>
            <pc:docMk/>
            <pc:sldMk cId="3545703845" sldId="289"/>
            <ac:spMk id="2" creationId="{1B7DCE38-FB83-43FA-9F9F-3B5575E744FB}"/>
          </ac:spMkLst>
        </pc:spChg>
        <pc:spChg chg="mod">
          <ac:chgData name="Rabi Narayan Sahoo" userId="252162f17d144fb1" providerId="LiveId" clId="{349B35C0-6E70-4CF8-AC1B-B86210CCBF8F}" dt="2019-08-04T02:58:46.604" v="23371" actId="20577"/>
          <ac:spMkLst>
            <pc:docMk/>
            <pc:sldMk cId="3545703845" sldId="289"/>
            <ac:spMk id="3" creationId="{2FE4DF5C-68E6-4812-B856-CACA5A1F6705}"/>
          </ac:spMkLst>
        </pc:spChg>
      </pc:sldChg>
      <pc:sldChg chg="modSp add">
        <pc:chgData name="Rabi Narayan Sahoo" userId="252162f17d144fb1" providerId="LiveId" clId="{349B35C0-6E70-4CF8-AC1B-B86210CCBF8F}" dt="2019-08-04T03:02:02.138" v="23528" actId="313"/>
        <pc:sldMkLst>
          <pc:docMk/>
          <pc:sldMk cId="1979840860" sldId="290"/>
        </pc:sldMkLst>
        <pc:spChg chg="mod">
          <ac:chgData name="Rabi Narayan Sahoo" userId="252162f17d144fb1" providerId="LiveId" clId="{349B35C0-6E70-4CF8-AC1B-B86210CCBF8F}" dt="2019-08-04T02:59:29.925" v="23392" actId="20577"/>
          <ac:spMkLst>
            <pc:docMk/>
            <pc:sldMk cId="1979840860" sldId="290"/>
            <ac:spMk id="2" creationId="{BFB765E9-D9D7-40ED-9576-2F74D261BE87}"/>
          </ac:spMkLst>
        </pc:spChg>
        <pc:spChg chg="mod">
          <ac:chgData name="Rabi Narayan Sahoo" userId="252162f17d144fb1" providerId="LiveId" clId="{349B35C0-6E70-4CF8-AC1B-B86210CCBF8F}" dt="2019-08-04T03:02:02.138" v="23528" actId="313"/>
          <ac:spMkLst>
            <pc:docMk/>
            <pc:sldMk cId="1979840860" sldId="290"/>
            <ac:spMk id="3" creationId="{16A1FD2C-EFEF-4D29-AB00-B27B6F8FFC86}"/>
          </ac:spMkLst>
        </pc:spChg>
      </pc:sldChg>
      <pc:sldChg chg="modSp add ord">
        <pc:chgData name="Rabi Narayan Sahoo" userId="252162f17d144fb1" providerId="LiveId" clId="{349B35C0-6E70-4CF8-AC1B-B86210CCBF8F}" dt="2019-08-04T03:42:22.238" v="24493" actId="20577"/>
        <pc:sldMkLst>
          <pc:docMk/>
          <pc:sldMk cId="253077511" sldId="291"/>
        </pc:sldMkLst>
        <pc:spChg chg="mod">
          <ac:chgData name="Rabi Narayan Sahoo" userId="252162f17d144fb1" providerId="LiveId" clId="{349B35C0-6E70-4CF8-AC1B-B86210CCBF8F}" dt="2019-08-04T03:03:26.464" v="23544" actId="313"/>
          <ac:spMkLst>
            <pc:docMk/>
            <pc:sldMk cId="253077511" sldId="291"/>
            <ac:spMk id="2" creationId="{4C598E46-AEC5-4B15-BF01-A473809192E8}"/>
          </ac:spMkLst>
        </pc:spChg>
        <pc:spChg chg="mod">
          <ac:chgData name="Rabi Narayan Sahoo" userId="252162f17d144fb1" providerId="LiveId" clId="{349B35C0-6E70-4CF8-AC1B-B86210CCBF8F}" dt="2019-08-04T03:42:22.238" v="24493" actId="20577"/>
          <ac:spMkLst>
            <pc:docMk/>
            <pc:sldMk cId="253077511" sldId="291"/>
            <ac:spMk id="3" creationId="{C25DE09A-2BBF-402A-BB58-9F1212DD10B6}"/>
          </ac:spMkLst>
        </pc:spChg>
      </pc:sldChg>
      <pc:sldChg chg="modSp add">
        <pc:chgData name="Rabi Narayan Sahoo" userId="252162f17d144fb1" providerId="LiveId" clId="{349B35C0-6E70-4CF8-AC1B-B86210CCBF8F}" dt="2019-08-04T04:22:43.121" v="26542" actId="20577"/>
        <pc:sldMkLst>
          <pc:docMk/>
          <pc:sldMk cId="1276910910" sldId="292"/>
        </pc:sldMkLst>
        <pc:spChg chg="mod">
          <ac:chgData name="Rabi Narayan Sahoo" userId="252162f17d144fb1" providerId="LiveId" clId="{349B35C0-6E70-4CF8-AC1B-B86210CCBF8F}" dt="2019-08-04T03:59:37.163" v="26280" actId="20577"/>
          <ac:spMkLst>
            <pc:docMk/>
            <pc:sldMk cId="1276910910" sldId="292"/>
            <ac:spMk id="2" creationId="{1EDAF50D-2A30-41F5-A698-FCE534F3CCDE}"/>
          </ac:spMkLst>
        </pc:spChg>
        <pc:spChg chg="mod">
          <ac:chgData name="Rabi Narayan Sahoo" userId="252162f17d144fb1" providerId="LiveId" clId="{349B35C0-6E70-4CF8-AC1B-B86210CCBF8F}" dt="2019-08-04T04:22:43.121" v="26542" actId="20577"/>
          <ac:spMkLst>
            <pc:docMk/>
            <pc:sldMk cId="1276910910" sldId="292"/>
            <ac:spMk id="3" creationId="{6251D2A0-6834-44D7-AFC2-E03333A9B62A}"/>
          </ac:spMkLst>
        </pc:spChg>
      </pc:sldChg>
      <pc:sldChg chg="modSp add">
        <pc:chgData name="Rabi Narayan Sahoo" userId="252162f17d144fb1" providerId="LiveId" clId="{349B35C0-6E70-4CF8-AC1B-B86210CCBF8F}" dt="2019-08-04T05:13:33.282" v="28990" actId="20577"/>
        <pc:sldMkLst>
          <pc:docMk/>
          <pc:sldMk cId="3718860858" sldId="293"/>
        </pc:sldMkLst>
        <pc:spChg chg="mod">
          <ac:chgData name="Rabi Narayan Sahoo" userId="252162f17d144fb1" providerId="LiveId" clId="{349B35C0-6E70-4CF8-AC1B-B86210CCBF8F}" dt="2019-08-04T05:09:10.002" v="28529" actId="20577"/>
          <ac:spMkLst>
            <pc:docMk/>
            <pc:sldMk cId="3718860858" sldId="293"/>
            <ac:spMk id="2" creationId="{F32364B7-A646-4C13-ABBD-189FA9288239}"/>
          </ac:spMkLst>
        </pc:spChg>
        <pc:spChg chg="mod">
          <ac:chgData name="Rabi Narayan Sahoo" userId="252162f17d144fb1" providerId="LiveId" clId="{349B35C0-6E70-4CF8-AC1B-B86210CCBF8F}" dt="2019-08-04T05:13:33.282" v="28990" actId="20577"/>
          <ac:spMkLst>
            <pc:docMk/>
            <pc:sldMk cId="3718860858" sldId="293"/>
            <ac:spMk id="3" creationId="{EFF814A4-567C-4F57-9994-47E21C2B95B3}"/>
          </ac:spMkLst>
        </pc:spChg>
      </pc:sldChg>
      <pc:sldChg chg="addSp delSp modSp add">
        <pc:chgData name="Rabi Narayan Sahoo" userId="252162f17d144fb1" providerId="LiveId" clId="{349B35C0-6E70-4CF8-AC1B-B86210CCBF8F}" dt="2019-08-04T04:42:34.997" v="27434" actId="20577"/>
        <pc:sldMkLst>
          <pc:docMk/>
          <pc:sldMk cId="959102056" sldId="294"/>
        </pc:sldMkLst>
        <pc:spChg chg="mod">
          <ac:chgData name="Rabi Narayan Sahoo" userId="252162f17d144fb1" providerId="LiveId" clId="{349B35C0-6E70-4CF8-AC1B-B86210CCBF8F}" dt="2019-08-04T04:29:09.374" v="26548" actId="20577"/>
          <ac:spMkLst>
            <pc:docMk/>
            <pc:sldMk cId="959102056" sldId="294"/>
            <ac:spMk id="2" creationId="{501471A4-D535-46D9-8416-6AD4794D27B2}"/>
          </ac:spMkLst>
        </pc:spChg>
        <pc:spChg chg="mod">
          <ac:chgData name="Rabi Narayan Sahoo" userId="252162f17d144fb1" providerId="LiveId" clId="{349B35C0-6E70-4CF8-AC1B-B86210CCBF8F}" dt="2019-08-04T04:42:34.997" v="27434" actId="20577"/>
          <ac:spMkLst>
            <pc:docMk/>
            <pc:sldMk cId="959102056" sldId="294"/>
            <ac:spMk id="3" creationId="{2F592B55-F4A6-41E3-9DF0-E202DF60C302}"/>
          </ac:spMkLst>
        </pc:spChg>
        <pc:spChg chg="add del">
          <ac:chgData name="Rabi Narayan Sahoo" userId="252162f17d144fb1" providerId="LiveId" clId="{349B35C0-6E70-4CF8-AC1B-B86210CCBF8F}" dt="2019-08-04T04:40:46.922" v="27246"/>
          <ac:spMkLst>
            <pc:docMk/>
            <pc:sldMk cId="959102056" sldId="294"/>
            <ac:spMk id="4" creationId="{0A697EEF-B8E3-445D-B7FC-42D5C235D068}"/>
          </ac:spMkLst>
        </pc:spChg>
      </pc:sldChg>
      <pc:sldChg chg="modSp add">
        <pc:chgData name="Rabi Narayan Sahoo" userId="252162f17d144fb1" providerId="LiveId" clId="{349B35C0-6E70-4CF8-AC1B-B86210CCBF8F}" dt="2019-08-04T04:47:15.282" v="27476" actId="20577"/>
        <pc:sldMkLst>
          <pc:docMk/>
          <pc:sldMk cId="2986892782" sldId="295"/>
        </pc:sldMkLst>
        <pc:spChg chg="mod">
          <ac:chgData name="Rabi Narayan Sahoo" userId="252162f17d144fb1" providerId="LiveId" clId="{349B35C0-6E70-4CF8-AC1B-B86210CCBF8F}" dt="2019-08-04T04:47:01.401" v="27440" actId="20577"/>
          <ac:spMkLst>
            <pc:docMk/>
            <pc:sldMk cId="2986892782" sldId="295"/>
            <ac:spMk id="2" creationId="{75DAD1B8-3990-47A3-9DF3-F6E631F8BCE3}"/>
          </ac:spMkLst>
        </pc:spChg>
        <pc:spChg chg="mod">
          <ac:chgData name="Rabi Narayan Sahoo" userId="252162f17d144fb1" providerId="LiveId" clId="{349B35C0-6E70-4CF8-AC1B-B86210CCBF8F}" dt="2019-08-04T04:47:15.282" v="27476" actId="20577"/>
          <ac:spMkLst>
            <pc:docMk/>
            <pc:sldMk cId="2986892782" sldId="295"/>
            <ac:spMk id="3" creationId="{B8469101-99F6-4918-94C7-31EF6F951E5C}"/>
          </ac:spMkLst>
        </pc:spChg>
      </pc:sldChg>
      <pc:sldChg chg="modSp add">
        <pc:chgData name="Rabi Narayan Sahoo" userId="252162f17d144fb1" providerId="LiveId" clId="{349B35C0-6E70-4CF8-AC1B-B86210CCBF8F}" dt="2019-08-04T05:08:17.973" v="28512" actId="20577"/>
        <pc:sldMkLst>
          <pc:docMk/>
          <pc:sldMk cId="48020964" sldId="296"/>
        </pc:sldMkLst>
        <pc:spChg chg="mod">
          <ac:chgData name="Rabi Narayan Sahoo" userId="252162f17d144fb1" providerId="LiveId" clId="{349B35C0-6E70-4CF8-AC1B-B86210CCBF8F}" dt="2019-08-04T04:47:44.686" v="27491" actId="20577"/>
          <ac:spMkLst>
            <pc:docMk/>
            <pc:sldMk cId="48020964" sldId="296"/>
            <ac:spMk id="2" creationId="{E1CE8699-35D4-4F1D-9080-805C24392CCF}"/>
          </ac:spMkLst>
        </pc:spChg>
        <pc:spChg chg="mod">
          <ac:chgData name="Rabi Narayan Sahoo" userId="252162f17d144fb1" providerId="LiveId" clId="{349B35C0-6E70-4CF8-AC1B-B86210CCBF8F}" dt="2019-08-04T05:08:17.973" v="28512" actId="20577"/>
          <ac:spMkLst>
            <pc:docMk/>
            <pc:sldMk cId="48020964" sldId="296"/>
            <ac:spMk id="3" creationId="{6935763C-F684-43A8-AB9F-61E2E0228A85}"/>
          </ac:spMkLst>
        </pc:spChg>
      </pc:sldChg>
      <pc:sldChg chg="modSp add">
        <pc:chgData name="Rabi Narayan Sahoo" userId="252162f17d144fb1" providerId="LiveId" clId="{349B35C0-6E70-4CF8-AC1B-B86210CCBF8F}" dt="2019-08-04T05:24:53.132" v="29422" actId="20577"/>
        <pc:sldMkLst>
          <pc:docMk/>
          <pc:sldMk cId="618019055" sldId="297"/>
        </pc:sldMkLst>
        <pc:spChg chg="mod">
          <ac:chgData name="Rabi Narayan Sahoo" userId="252162f17d144fb1" providerId="LiveId" clId="{349B35C0-6E70-4CF8-AC1B-B86210CCBF8F}" dt="2019-08-04T05:13:49.827" v="29004" actId="20577"/>
          <ac:spMkLst>
            <pc:docMk/>
            <pc:sldMk cId="618019055" sldId="297"/>
            <ac:spMk id="2" creationId="{070FF3AE-389D-49DA-9FEF-B4AD30F5D63E}"/>
          </ac:spMkLst>
        </pc:spChg>
        <pc:spChg chg="mod">
          <ac:chgData name="Rabi Narayan Sahoo" userId="252162f17d144fb1" providerId="LiveId" clId="{349B35C0-6E70-4CF8-AC1B-B86210CCBF8F}" dt="2019-08-04T05:24:53.132" v="29422" actId="20577"/>
          <ac:spMkLst>
            <pc:docMk/>
            <pc:sldMk cId="618019055" sldId="297"/>
            <ac:spMk id="3" creationId="{C162FE93-151B-42C8-B8E8-76AF79613B41}"/>
          </ac:spMkLst>
        </pc:spChg>
      </pc:sldChg>
      <pc:sldChg chg="modSp add">
        <pc:chgData name="Rabi Narayan Sahoo" userId="252162f17d144fb1" providerId="LiveId" clId="{349B35C0-6E70-4CF8-AC1B-B86210CCBF8F}" dt="2019-08-04T06:44:30.298" v="30603" actId="20577"/>
        <pc:sldMkLst>
          <pc:docMk/>
          <pc:sldMk cId="3809971096" sldId="298"/>
        </pc:sldMkLst>
        <pc:spChg chg="mod">
          <ac:chgData name="Rabi Narayan Sahoo" userId="252162f17d144fb1" providerId="LiveId" clId="{349B35C0-6E70-4CF8-AC1B-B86210CCBF8F}" dt="2019-08-04T06:44:30.298" v="30603" actId="20577"/>
          <ac:spMkLst>
            <pc:docMk/>
            <pc:sldMk cId="3809971096" sldId="298"/>
            <ac:spMk id="2" creationId="{F8C87035-2DFF-492C-BC4B-1AB5CA071B6D}"/>
          </ac:spMkLst>
        </pc:spChg>
        <pc:spChg chg="mod">
          <ac:chgData name="Rabi Narayan Sahoo" userId="252162f17d144fb1" providerId="LiveId" clId="{349B35C0-6E70-4CF8-AC1B-B86210CCBF8F}" dt="2019-08-04T06:40:05.773" v="30590" actId="20577"/>
          <ac:spMkLst>
            <pc:docMk/>
            <pc:sldMk cId="3809971096" sldId="298"/>
            <ac:spMk id="3" creationId="{35B0CBC8-803F-4874-A017-9B4DE753531C}"/>
          </ac:spMkLst>
        </pc:spChg>
      </pc:sldChg>
      <pc:sldChg chg="modSp add">
        <pc:chgData name="Rabi Narayan Sahoo" userId="252162f17d144fb1" providerId="LiveId" clId="{349B35C0-6E70-4CF8-AC1B-B86210CCBF8F}" dt="2019-08-04T06:50:51.266" v="30819" actId="123"/>
        <pc:sldMkLst>
          <pc:docMk/>
          <pc:sldMk cId="4161929806" sldId="299"/>
        </pc:sldMkLst>
        <pc:spChg chg="mod">
          <ac:chgData name="Rabi Narayan Sahoo" userId="252162f17d144fb1" providerId="LiveId" clId="{349B35C0-6E70-4CF8-AC1B-B86210CCBF8F}" dt="2019-08-04T06:44:43.249" v="30617" actId="20577"/>
          <ac:spMkLst>
            <pc:docMk/>
            <pc:sldMk cId="4161929806" sldId="299"/>
            <ac:spMk id="2" creationId="{B0E0D38A-92E9-402E-89C9-98AEFAA6C11E}"/>
          </ac:spMkLst>
        </pc:spChg>
        <pc:spChg chg="mod">
          <ac:chgData name="Rabi Narayan Sahoo" userId="252162f17d144fb1" providerId="LiveId" clId="{349B35C0-6E70-4CF8-AC1B-B86210CCBF8F}" dt="2019-08-04T06:50:51.266" v="30819" actId="123"/>
          <ac:spMkLst>
            <pc:docMk/>
            <pc:sldMk cId="4161929806" sldId="299"/>
            <ac:spMk id="3" creationId="{A3D9A8EC-0007-4DE1-B793-96842E9C82CD}"/>
          </ac:spMkLst>
        </pc:spChg>
      </pc:sldChg>
      <pc:sldChg chg="modSp add">
        <pc:chgData name="Rabi Narayan Sahoo" userId="252162f17d144fb1" providerId="LiveId" clId="{349B35C0-6E70-4CF8-AC1B-B86210CCBF8F}" dt="2019-08-04T06:51:21.128" v="30868" actId="20577"/>
        <pc:sldMkLst>
          <pc:docMk/>
          <pc:sldMk cId="4130514825" sldId="300"/>
        </pc:sldMkLst>
        <pc:spChg chg="mod">
          <ac:chgData name="Rabi Narayan Sahoo" userId="252162f17d144fb1" providerId="LiveId" clId="{349B35C0-6E70-4CF8-AC1B-B86210CCBF8F}" dt="2019-08-04T06:51:21.128" v="30868" actId="20577"/>
          <ac:spMkLst>
            <pc:docMk/>
            <pc:sldMk cId="4130514825" sldId="300"/>
            <ac:spMk id="2" creationId="{30B4F497-8F0B-41E0-9AC9-1117BB4841F2}"/>
          </ac:spMkLst>
        </pc:spChg>
      </pc:sldChg>
      <pc:sldChg chg="modSp add">
        <pc:chgData name="Rabi Narayan Sahoo" userId="252162f17d144fb1" providerId="LiveId" clId="{349B35C0-6E70-4CF8-AC1B-B86210CCBF8F}" dt="2019-08-04T06:51:34.831" v="30895" actId="20577"/>
        <pc:sldMkLst>
          <pc:docMk/>
          <pc:sldMk cId="2129533418" sldId="301"/>
        </pc:sldMkLst>
        <pc:spChg chg="mod">
          <ac:chgData name="Rabi Narayan Sahoo" userId="252162f17d144fb1" providerId="LiveId" clId="{349B35C0-6E70-4CF8-AC1B-B86210CCBF8F}" dt="2019-08-04T06:51:34.831" v="30895" actId="20577"/>
          <ac:spMkLst>
            <pc:docMk/>
            <pc:sldMk cId="2129533418" sldId="301"/>
            <ac:spMk id="2" creationId="{579E9518-443D-44A4-A9F0-165CF5C0B463}"/>
          </ac:spMkLst>
        </pc:spChg>
      </pc:sldChg>
      <pc:sldMasterChg chg="del delSldLayout">
        <pc:chgData name="Rabi Narayan Sahoo" userId="252162f17d144fb1" providerId="LiveId" clId="{349B35C0-6E70-4CF8-AC1B-B86210CCBF8F}" dt="2019-08-03T01:38:22.513" v="1" actId="26606"/>
        <pc:sldMasterMkLst>
          <pc:docMk/>
          <pc:sldMasterMk cId="3861168286" sldId="2147483660"/>
        </pc:sldMasterMkLst>
        <pc:sldLayoutChg chg="del">
          <pc:chgData name="Rabi Narayan Sahoo" userId="252162f17d144fb1" providerId="LiveId" clId="{349B35C0-6E70-4CF8-AC1B-B86210CCBF8F}" dt="2019-08-03T01:38:22.513" v="1" actId="26606"/>
          <pc:sldLayoutMkLst>
            <pc:docMk/>
            <pc:sldMasterMk cId="3861168286" sldId="2147483660"/>
            <pc:sldLayoutMk cId="2580912496" sldId="2147483661"/>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865763438" sldId="2147483662"/>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224012791" sldId="2147483663"/>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4161167335" sldId="2147483664"/>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2221946729" sldId="2147483665"/>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11941726" sldId="2147483666"/>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460848730" sldId="2147483667"/>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2076249843" sldId="2147483668"/>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2152089365" sldId="2147483669"/>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409023531" sldId="2147483670"/>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3805451726" sldId="2147483671"/>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3559948333" sldId="2147483672"/>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2275593145" sldId="2147483673"/>
          </pc:sldLayoutMkLst>
        </pc:sldLayoutChg>
        <pc:sldLayoutChg chg="del">
          <pc:chgData name="Rabi Narayan Sahoo" userId="252162f17d144fb1" providerId="LiveId" clId="{349B35C0-6E70-4CF8-AC1B-B86210CCBF8F}" dt="2019-08-03T01:38:22.513" v="1" actId="26606"/>
          <pc:sldLayoutMkLst>
            <pc:docMk/>
            <pc:sldMasterMk cId="3861168286" sldId="2147483660"/>
            <pc:sldLayoutMk cId="3707920157" sldId="2147483674"/>
          </pc:sldLayoutMkLst>
        </pc:sldLayoutChg>
      </pc:sldMasterChg>
      <pc:sldMasterChg chg="add addSldLayout">
        <pc:chgData name="Rabi Narayan Sahoo" userId="252162f17d144fb1" providerId="LiveId" clId="{349B35C0-6E70-4CF8-AC1B-B86210CCBF8F}" dt="2019-08-03T01:38:22.513" v="1" actId="26606"/>
        <pc:sldMasterMkLst>
          <pc:docMk/>
          <pc:sldMasterMk cId="2521977705" sldId="2147483698"/>
        </pc:sldMasterMkLst>
        <pc:sldLayoutChg chg="add">
          <pc:chgData name="Rabi Narayan Sahoo" userId="252162f17d144fb1" providerId="LiveId" clId="{349B35C0-6E70-4CF8-AC1B-B86210CCBF8F}" dt="2019-08-03T01:38:22.513" v="1" actId="26606"/>
          <pc:sldLayoutMkLst>
            <pc:docMk/>
            <pc:sldMasterMk cId="2521977705" sldId="2147483698"/>
            <pc:sldLayoutMk cId="318548356" sldId="214748368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888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54540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886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22234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29996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25534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04512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620366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56256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53034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69596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49570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8/4/2019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96870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60581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48557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D6E202-B606-4609-B914-27C9371A1F6D}" type="datetime1">
              <a:rPr lang="en-US" smtClean="0"/>
              <a:t>8/4/2019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79639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3286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8/4/2019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32034"/>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uilding&#10;&#10;Description automatically generated">
            <a:extLst>
              <a:ext uri="{FF2B5EF4-FFF2-40B4-BE49-F238E27FC236}">
                <a16:creationId xmlns:a16="http://schemas.microsoft.com/office/drawing/2014/main" id="{9274B508-CD60-45CA-AF6A-4CBEC0DD0523}"/>
              </a:ext>
            </a:extLst>
          </p:cNvPr>
          <p:cNvPicPr>
            <a:picLocks noChangeAspect="1"/>
          </p:cNvPicPr>
          <p:nvPr/>
        </p:nvPicPr>
        <p:blipFill rotWithShape="1">
          <a:blip r:embed="rId2">
            <a:alphaModFix amt="40000"/>
          </a:blip>
          <a:srcRect t="23391" r="9091"/>
          <a:stretch/>
        </p:blipFill>
        <p:spPr>
          <a:xfrm>
            <a:off x="-1" y="10"/>
            <a:ext cx="12191999" cy="6857990"/>
          </a:xfrm>
          <a:prstGeom prst="rect">
            <a:avLst/>
          </a:prstGeom>
        </p:spPr>
      </p:pic>
      <p:sp>
        <p:nvSpPr>
          <p:cNvPr id="2" name="Title 1">
            <a:extLst>
              <a:ext uri="{FF2B5EF4-FFF2-40B4-BE49-F238E27FC236}">
                <a16:creationId xmlns:a16="http://schemas.microsoft.com/office/drawing/2014/main" id="{D489C785-B8BC-461E-95C5-5A277908BA02}"/>
              </a:ext>
            </a:extLst>
          </p:cNvPr>
          <p:cNvSpPr>
            <a:spLocks noGrp="1"/>
          </p:cNvSpPr>
          <p:nvPr>
            <p:ph type="ctrTitle"/>
          </p:nvPr>
        </p:nvSpPr>
        <p:spPr>
          <a:xfrm>
            <a:off x="1154955" y="1447800"/>
            <a:ext cx="8825658" cy="3329581"/>
          </a:xfrm>
        </p:spPr>
        <p:txBody>
          <a:bodyPr>
            <a:normAutofit/>
          </a:bodyPr>
          <a:lstStyle/>
          <a:p>
            <a:r>
              <a:rPr lang="en-IN" dirty="0">
                <a:solidFill>
                  <a:schemeClr val="tx1"/>
                </a:solidFill>
              </a:rPr>
              <a:t>Operating System Concepts</a:t>
            </a:r>
          </a:p>
        </p:txBody>
      </p:sp>
      <p:sp>
        <p:nvSpPr>
          <p:cNvPr id="3" name="Subtitle 2">
            <a:extLst>
              <a:ext uri="{FF2B5EF4-FFF2-40B4-BE49-F238E27FC236}">
                <a16:creationId xmlns:a16="http://schemas.microsoft.com/office/drawing/2014/main" id="{6AEF5C85-2316-4817-937B-B9BFB42D49E5}"/>
              </a:ext>
            </a:extLst>
          </p:cNvPr>
          <p:cNvSpPr>
            <a:spLocks noGrp="1"/>
          </p:cNvSpPr>
          <p:nvPr>
            <p:ph type="subTitle" idx="1"/>
          </p:nvPr>
        </p:nvSpPr>
        <p:spPr>
          <a:xfrm>
            <a:off x="1154955" y="4777380"/>
            <a:ext cx="8825658" cy="861420"/>
          </a:xfrm>
        </p:spPr>
        <p:txBody>
          <a:bodyPr>
            <a:normAutofit/>
          </a:bodyPr>
          <a:lstStyle/>
          <a:p>
            <a:endParaRPr lang="en-IN">
              <a:solidFill>
                <a:schemeClr val="tx1"/>
              </a:solidFill>
            </a:endParaRPr>
          </a:p>
        </p:txBody>
      </p:sp>
      <p:sp>
        <p:nvSpPr>
          <p:cNvPr id="7" name="Rectangle 1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60443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F549-8AF6-4432-BE7A-E9F56229D39A}"/>
              </a:ext>
            </a:extLst>
          </p:cNvPr>
          <p:cNvSpPr>
            <a:spLocks noGrp="1"/>
          </p:cNvSpPr>
          <p:nvPr>
            <p:ph type="title"/>
          </p:nvPr>
        </p:nvSpPr>
        <p:spPr/>
        <p:txBody>
          <a:bodyPr/>
          <a:lstStyle/>
          <a:p>
            <a:r>
              <a:rPr lang="en-IN" dirty="0" err="1"/>
              <a:t>Cntd</a:t>
            </a:r>
            <a:r>
              <a:rPr lang="en-IN" dirty="0"/>
              <a:t>..</a:t>
            </a:r>
          </a:p>
        </p:txBody>
      </p:sp>
      <p:sp>
        <p:nvSpPr>
          <p:cNvPr id="3" name="Content Placeholder 2">
            <a:extLst>
              <a:ext uri="{FF2B5EF4-FFF2-40B4-BE49-F238E27FC236}">
                <a16:creationId xmlns:a16="http://schemas.microsoft.com/office/drawing/2014/main" id="{16C8F6AF-6A6B-4719-AA73-07F19EB0CD85}"/>
              </a:ext>
            </a:extLst>
          </p:cNvPr>
          <p:cNvSpPr>
            <a:spLocks noGrp="1"/>
          </p:cNvSpPr>
          <p:nvPr>
            <p:ph idx="1"/>
          </p:nvPr>
        </p:nvSpPr>
        <p:spPr/>
        <p:txBody>
          <a:bodyPr/>
          <a:lstStyle/>
          <a:p>
            <a:pPr algn="just"/>
            <a:r>
              <a:rPr lang="en-IN" dirty="0"/>
              <a:t>When a process creates a child process two possibilities can exist in terms of execution 1- The parent continues to execute concurrently with its children. 2- The parent waits until the child process has terminated</a:t>
            </a:r>
          </a:p>
          <a:p>
            <a:pPr algn="just"/>
            <a:r>
              <a:rPr lang="en-IN" dirty="0"/>
              <a:t>There are also two possibilities in terms of address space of the new process 1- Child process is duplicate of the parent process. 2- The child process has a program loaded into it.</a:t>
            </a:r>
          </a:p>
          <a:p>
            <a:endParaRPr lang="en-IN" dirty="0"/>
          </a:p>
        </p:txBody>
      </p:sp>
    </p:spTree>
    <p:extLst>
      <p:ext uri="{BB962C8B-B14F-4D97-AF65-F5344CB8AC3E}">
        <p14:creationId xmlns:p14="http://schemas.microsoft.com/office/powerpoint/2010/main" val="317613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9345-DEF0-4AAC-A150-1B5F735713F5}"/>
              </a:ext>
            </a:extLst>
          </p:cNvPr>
          <p:cNvSpPr>
            <a:spLocks noGrp="1"/>
          </p:cNvSpPr>
          <p:nvPr>
            <p:ph type="title"/>
          </p:nvPr>
        </p:nvSpPr>
        <p:spPr/>
        <p:txBody>
          <a:bodyPr/>
          <a:lstStyle/>
          <a:p>
            <a:r>
              <a:rPr lang="en-IN" dirty="0"/>
              <a:t>What is copy-on-write in the context of fork?</a:t>
            </a:r>
          </a:p>
        </p:txBody>
      </p:sp>
      <p:sp>
        <p:nvSpPr>
          <p:cNvPr id="3" name="Content Placeholder 2">
            <a:extLst>
              <a:ext uri="{FF2B5EF4-FFF2-40B4-BE49-F238E27FC236}">
                <a16:creationId xmlns:a16="http://schemas.microsoft.com/office/drawing/2014/main" id="{20B8AC3B-E2F1-42E3-BB49-310A97C467D7}"/>
              </a:ext>
            </a:extLst>
          </p:cNvPr>
          <p:cNvSpPr>
            <a:spLocks noGrp="1"/>
          </p:cNvSpPr>
          <p:nvPr>
            <p:ph idx="1"/>
          </p:nvPr>
        </p:nvSpPr>
        <p:spPr/>
        <p:txBody>
          <a:bodyPr/>
          <a:lstStyle/>
          <a:p>
            <a:pPr algn="just"/>
            <a:r>
              <a:rPr lang="en-IN" dirty="0"/>
              <a:t>As we know when we do fork the child process gets exact copy of the parents address space excluding the text segment. Modern day operating systems  don’t perform a complete copy of the parent’s data, stack and heap since a fork is always followed by exec. Instead a technique called copy-on-write is used. Once form is done these regions will be marked as read-only. If either process tries to modify these regions the kernel will make copy of that piece of memory.</a:t>
            </a:r>
          </a:p>
        </p:txBody>
      </p:sp>
    </p:spTree>
    <p:extLst>
      <p:ext uri="{BB962C8B-B14F-4D97-AF65-F5344CB8AC3E}">
        <p14:creationId xmlns:p14="http://schemas.microsoft.com/office/powerpoint/2010/main" val="50840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118E-95AC-4C12-91A9-A90D6AFEDA29}"/>
              </a:ext>
            </a:extLst>
          </p:cNvPr>
          <p:cNvSpPr>
            <a:spLocks noGrp="1"/>
          </p:cNvSpPr>
          <p:nvPr>
            <p:ph type="title"/>
          </p:nvPr>
        </p:nvSpPr>
        <p:spPr/>
        <p:txBody>
          <a:bodyPr/>
          <a:lstStyle/>
          <a:p>
            <a:r>
              <a:rPr lang="en-IN" dirty="0"/>
              <a:t>What is exec?</a:t>
            </a:r>
          </a:p>
        </p:txBody>
      </p:sp>
      <p:sp>
        <p:nvSpPr>
          <p:cNvPr id="3" name="Content Placeholder 2">
            <a:extLst>
              <a:ext uri="{FF2B5EF4-FFF2-40B4-BE49-F238E27FC236}">
                <a16:creationId xmlns:a16="http://schemas.microsoft.com/office/drawing/2014/main" id="{9C87DA75-380B-4294-B3CC-A57552B55FB3}"/>
              </a:ext>
            </a:extLst>
          </p:cNvPr>
          <p:cNvSpPr>
            <a:spLocks noGrp="1"/>
          </p:cNvSpPr>
          <p:nvPr>
            <p:ph idx="1"/>
          </p:nvPr>
        </p:nvSpPr>
        <p:spPr>
          <a:xfrm>
            <a:off x="1103312" y="2052919"/>
            <a:ext cx="8946541" cy="1698950"/>
          </a:xfrm>
        </p:spPr>
        <p:txBody>
          <a:bodyPr>
            <a:normAutofit fontScale="92500" lnSpcReduction="20000"/>
          </a:bodyPr>
          <a:lstStyle/>
          <a:p>
            <a:pPr algn="just"/>
            <a:r>
              <a:rPr lang="en-IN" dirty="0"/>
              <a:t>The exec() family of functions replaces the current process image with a new process image. The process id doesn’t change across an exec, exec merely replaces the current process – its text, data , heap and stack segments- with a brand new program from the disk</a:t>
            </a:r>
          </a:p>
          <a:p>
            <a:pPr algn="just"/>
            <a:r>
              <a:rPr lang="en-IN" dirty="0"/>
              <a:t>There are 6 functions in this family, </a:t>
            </a:r>
            <a:r>
              <a:rPr lang="en-IN" dirty="0" err="1"/>
              <a:t>execl</a:t>
            </a:r>
            <a:r>
              <a:rPr lang="en-IN" dirty="0"/>
              <a:t>, </a:t>
            </a:r>
            <a:r>
              <a:rPr lang="en-IN" dirty="0" err="1"/>
              <a:t>execlp</a:t>
            </a:r>
            <a:r>
              <a:rPr lang="en-IN" dirty="0"/>
              <a:t>, </a:t>
            </a:r>
            <a:r>
              <a:rPr lang="en-IN" dirty="0" err="1"/>
              <a:t>execle</a:t>
            </a:r>
            <a:r>
              <a:rPr lang="en-IN" dirty="0"/>
              <a:t>, </a:t>
            </a:r>
            <a:r>
              <a:rPr lang="en-IN" dirty="0" err="1"/>
              <a:t>execv</a:t>
            </a:r>
            <a:r>
              <a:rPr lang="en-IN" dirty="0"/>
              <a:t>, </a:t>
            </a:r>
            <a:r>
              <a:rPr lang="en-IN" dirty="0" err="1"/>
              <a:t>execvp</a:t>
            </a:r>
            <a:r>
              <a:rPr lang="en-IN" dirty="0"/>
              <a:t>, </a:t>
            </a:r>
            <a:r>
              <a:rPr lang="en-IN" dirty="0" err="1"/>
              <a:t>execvpe</a:t>
            </a:r>
            <a:r>
              <a:rPr lang="en-IN" dirty="0"/>
              <a:t>. Argument details are given in the below table</a:t>
            </a:r>
          </a:p>
          <a:p>
            <a:pPr marL="0" indent="0" algn="just">
              <a:buNone/>
            </a:pPr>
            <a:endParaRPr lang="en-IN" dirty="0"/>
          </a:p>
          <a:p>
            <a:pPr algn="just"/>
            <a:endParaRPr lang="en-IN" dirty="0"/>
          </a:p>
          <a:p>
            <a:pPr algn="just"/>
            <a:endParaRPr lang="en-IN" dirty="0"/>
          </a:p>
        </p:txBody>
      </p:sp>
      <p:graphicFrame>
        <p:nvGraphicFramePr>
          <p:cNvPr id="4" name="Table 3">
            <a:extLst>
              <a:ext uri="{FF2B5EF4-FFF2-40B4-BE49-F238E27FC236}">
                <a16:creationId xmlns:a16="http://schemas.microsoft.com/office/drawing/2014/main" id="{5DF1D483-6823-4807-881A-E0C4E905C7D5}"/>
              </a:ext>
            </a:extLst>
          </p:cNvPr>
          <p:cNvGraphicFramePr>
            <a:graphicFrameLocks noGrp="1"/>
          </p:cNvGraphicFramePr>
          <p:nvPr>
            <p:extLst>
              <p:ext uri="{D42A27DB-BD31-4B8C-83A1-F6EECF244321}">
                <p14:modId xmlns:p14="http://schemas.microsoft.com/office/powerpoint/2010/main" val="818193071"/>
              </p:ext>
            </p:extLst>
          </p:nvPr>
        </p:nvGraphicFramePr>
        <p:xfrm>
          <a:off x="1409831" y="3799391"/>
          <a:ext cx="10119150" cy="2682240"/>
        </p:xfrm>
        <a:graphic>
          <a:graphicData uri="http://schemas.openxmlformats.org/drawingml/2006/table">
            <a:tbl>
              <a:tblPr firstRow="1" bandRow="1">
                <a:tableStyleId>{5C22544A-7EE6-4342-B048-85BDC9FD1C3A}</a:tableStyleId>
              </a:tblPr>
              <a:tblGrid>
                <a:gridCol w="1686525">
                  <a:extLst>
                    <a:ext uri="{9D8B030D-6E8A-4147-A177-3AD203B41FA5}">
                      <a16:colId xmlns:a16="http://schemas.microsoft.com/office/drawing/2014/main" val="2563927164"/>
                    </a:ext>
                  </a:extLst>
                </a:gridCol>
                <a:gridCol w="1686525">
                  <a:extLst>
                    <a:ext uri="{9D8B030D-6E8A-4147-A177-3AD203B41FA5}">
                      <a16:colId xmlns:a16="http://schemas.microsoft.com/office/drawing/2014/main" val="1573753511"/>
                    </a:ext>
                  </a:extLst>
                </a:gridCol>
                <a:gridCol w="1686525">
                  <a:extLst>
                    <a:ext uri="{9D8B030D-6E8A-4147-A177-3AD203B41FA5}">
                      <a16:colId xmlns:a16="http://schemas.microsoft.com/office/drawing/2014/main" val="675971391"/>
                    </a:ext>
                  </a:extLst>
                </a:gridCol>
                <a:gridCol w="1686525">
                  <a:extLst>
                    <a:ext uri="{9D8B030D-6E8A-4147-A177-3AD203B41FA5}">
                      <a16:colId xmlns:a16="http://schemas.microsoft.com/office/drawing/2014/main" val="3700819277"/>
                    </a:ext>
                  </a:extLst>
                </a:gridCol>
                <a:gridCol w="1686525">
                  <a:extLst>
                    <a:ext uri="{9D8B030D-6E8A-4147-A177-3AD203B41FA5}">
                      <a16:colId xmlns:a16="http://schemas.microsoft.com/office/drawing/2014/main" val="177406604"/>
                    </a:ext>
                  </a:extLst>
                </a:gridCol>
                <a:gridCol w="1686525">
                  <a:extLst>
                    <a:ext uri="{9D8B030D-6E8A-4147-A177-3AD203B41FA5}">
                      <a16:colId xmlns:a16="http://schemas.microsoft.com/office/drawing/2014/main" val="3795253253"/>
                    </a:ext>
                  </a:extLst>
                </a:gridCol>
              </a:tblGrid>
              <a:tr h="117259">
                <a:tc>
                  <a:txBody>
                    <a:bodyPr/>
                    <a:lstStyle/>
                    <a:p>
                      <a:r>
                        <a:rPr lang="en-IN" sz="1200" dirty="0"/>
                        <a:t>Function</a:t>
                      </a:r>
                    </a:p>
                  </a:txBody>
                  <a:tcPr/>
                </a:tc>
                <a:tc>
                  <a:txBody>
                    <a:bodyPr/>
                    <a:lstStyle/>
                    <a:p>
                      <a:r>
                        <a:rPr lang="en-IN" sz="1200" dirty="0"/>
                        <a:t>Exe Path</a:t>
                      </a:r>
                    </a:p>
                  </a:txBody>
                  <a:tcPr/>
                </a:tc>
                <a:tc>
                  <a:txBody>
                    <a:bodyPr/>
                    <a:lstStyle/>
                    <a:p>
                      <a:r>
                        <a:rPr lang="en-IN" sz="1200" dirty="0"/>
                        <a:t>Exe Name</a:t>
                      </a:r>
                    </a:p>
                  </a:txBody>
                  <a:tcPr/>
                </a:tc>
                <a:tc>
                  <a:txBody>
                    <a:bodyPr/>
                    <a:lstStyle/>
                    <a:p>
                      <a:r>
                        <a:rPr lang="en-IN" sz="1200" dirty="0" err="1"/>
                        <a:t>Arg</a:t>
                      </a:r>
                      <a:r>
                        <a:rPr lang="en-IN" sz="1200" dirty="0"/>
                        <a:t> List(arg1…(char *) NULL)</a:t>
                      </a:r>
                    </a:p>
                  </a:txBody>
                  <a:tcPr/>
                </a:tc>
                <a:tc>
                  <a:txBody>
                    <a:bodyPr/>
                    <a:lstStyle/>
                    <a:p>
                      <a:r>
                        <a:rPr lang="en-IN" sz="1200" dirty="0" err="1"/>
                        <a:t>Arg</a:t>
                      </a:r>
                      <a:r>
                        <a:rPr lang="en-IN" sz="1200" dirty="0"/>
                        <a:t>[]</a:t>
                      </a:r>
                    </a:p>
                  </a:txBody>
                  <a:tcPr/>
                </a:tc>
                <a:tc>
                  <a:txBody>
                    <a:bodyPr/>
                    <a:lstStyle/>
                    <a:p>
                      <a:r>
                        <a:rPr lang="en-IN" sz="1200" dirty="0"/>
                        <a:t>Env[]</a:t>
                      </a:r>
                    </a:p>
                  </a:txBody>
                  <a:tcPr/>
                </a:tc>
                <a:extLst>
                  <a:ext uri="{0D108BD9-81ED-4DB2-BD59-A6C34878D82A}">
                    <a16:rowId xmlns:a16="http://schemas.microsoft.com/office/drawing/2014/main" val="356210114"/>
                  </a:ext>
                </a:extLst>
              </a:tr>
              <a:tr h="370840">
                <a:tc>
                  <a:txBody>
                    <a:bodyPr/>
                    <a:lstStyle/>
                    <a:p>
                      <a:r>
                        <a:rPr lang="en-IN" dirty="0" err="1"/>
                        <a:t>execl</a:t>
                      </a:r>
                      <a:endParaRPr lang="en-IN" dirty="0"/>
                    </a:p>
                  </a:txBody>
                  <a:tcPr/>
                </a:tc>
                <a:tc>
                  <a:txBody>
                    <a:bodyPr/>
                    <a:lstStyle/>
                    <a:p>
                      <a:r>
                        <a:rPr lang="en-IN" dirty="0"/>
                        <a:t>Yes</a:t>
                      </a:r>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tc>
                  <a:txBody>
                    <a:bodyPr/>
                    <a:lstStyle/>
                    <a:p>
                      <a:r>
                        <a:rPr lang="en-IN" dirty="0"/>
                        <a:t>No</a:t>
                      </a:r>
                    </a:p>
                  </a:txBody>
                  <a:tcPr/>
                </a:tc>
                <a:extLst>
                  <a:ext uri="{0D108BD9-81ED-4DB2-BD59-A6C34878D82A}">
                    <a16:rowId xmlns:a16="http://schemas.microsoft.com/office/drawing/2014/main" val="919539878"/>
                  </a:ext>
                </a:extLst>
              </a:tr>
              <a:tr h="370840">
                <a:tc>
                  <a:txBody>
                    <a:bodyPr/>
                    <a:lstStyle/>
                    <a:p>
                      <a:r>
                        <a:rPr lang="en-IN" dirty="0" err="1"/>
                        <a:t>execlp</a:t>
                      </a:r>
                      <a:endParaRPr lang="en-IN" dirty="0"/>
                    </a:p>
                  </a:txBody>
                  <a:tcPr/>
                </a:tc>
                <a:tc>
                  <a:txBody>
                    <a:bodyPr/>
                    <a:lstStyle/>
                    <a:p>
                      <a:r>
                        <a:rPr lang="en-IN" dirty="0"/>
                        <a:t>No</a:t>
                      </a:r>
                    </a:p>
                  </a:txBody>
                  <a:tcPr/>
                </a:tc>
                <a:tc>
                  <a:txBody>
                    <a:bodyPr/>
                    <a:lstStyle/>
                    <a:p>
                      <a:r>
                        <a:rPr lang="en-IN" dirty="0"/>
                        <a:t>Yes</a:t>
                      </a:r>
                    </a:p>
                  </a:txBody>
                  <a:tcPr/>
                </a:tc>
                <a:tc>
                  <a:txBody>
                    <a:bodyPr/>
                    <a:lstStyle/>
                    <a:p>
                      <a:r>
                        <a:rPr lang="en-IN" dirty="0"/>
                        <a:t>Yes</a:t>
                      </a:r>
                    </a:p>
                  </a:txBody>
                  <a:tcPr/>
                </a:tc>
                <a:tc>
                  <a:txBody>
                    <a:bodyPr/>
                    <a:lstStyle/>
                    <a:p>
                      <a:r>
                        <a:rPr lang="en-IN" dirty="0"/>
                        <a:t>No</a:t>
                      </a:r>
                    </a:p>
                  </a:txBody>
                  <a:tcPr/>
                </a:tc>
                <a:tc>
                  <a:txBody>
                    <a:bodyPr/>
                    <a:lstStyle/>
                    <a:p>
                      <a:r>
                        <a:rPr lang="en-IN" dirty="0"/>
                        <a:t>No</a:t>
                      </a:r>
                    </a:p>
                  </a:txBody>
                  <a:tcPr/>
                </a:tc>
                <a:extLst>
                  <a:ext uri="{0D108BD9-81ED-4DB2-BD59-A6C34878D82A}">
                    <a16:rowId xmlns:a16="http://schemas.microsoft.com/office/drawing/2014/main" val="2219280576"/>
                  </a:ext>
                </a:extLst>
              </a:tr>
              <a:tr h="370840">
                <a:tc>
                  <a:txBody>
                    <a:bodyPr/>
                    <a:lstStyle/>
                    <a:p>
                      <a:r>
                        <a:rPr lang="en-IN" dirty="0" err="1"/>
                        <a:t>execlv</a:t>
                      </a:r>
                      <a:endParaRPr lang="en-IN" dirty="0"/>
                    </a:p>
                  </a:txBody>
                  <a:tcPr/>
                </a:tc>
                <a:tc>
                  <a:txBody>
                    <a:bodyPr/>
                    <a:lstStyle/>
                    <a:p>
                      <a:r>
                        <a:rPr lang="en-IN" dirty="0"/>
                        <a:t>Yes</a:t>
                      </a:r>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tc>
                  <a:txBody>
                    <a:bodyPr/>
                    <a:lstStyle/>
                    <a:p>
                      <a:r>
                        <a:rPr lang="en-IN" dirty="0"/>
                        <a:t>Yes</a:t>
                      </a:r>
                    </a:p>
                  </a:txBody>
                  <a:tcPr/>
                </a:tc>
                <a:extLst>
                  <a:ext uri="{0D108BD9-81ED-4DB2-BD59-A6C34878D82A}">
                    <a16:rowId xmlns:a16="http://schemas.microsoft.com/office/drawing/2014/main" val="1070818125"/>
                  </a:ext>
                </a:extLst>
              </a:tr>
              <a:tr h="370840">
                <a:tc>
                  <a:txBody>
                    <a:bodyPr/>
                    <a:lstStyle/>
                    <a:p>
                      <a:r>
                        <a:rPr lang="en-IN" dirty="0" err="1"/>
                        <a:t>execv</a:t>
                      </a:r>
                      <a:endParaRPr lang="en-IN" dirty="0"/>
                    </a:p>
                  </a:txBody>
                  <a:tcPr/>
                </a:tc>
                <a:tc>
                  <a:txBody>
                    <a:bodyPr/>
                    <a:lstStyle/>
                    <a:p>
                      <a:r>
                        <a:rPr lang="en-IN" dirty="0"/>
                        <a:t>Yes</a:t>
                      </a:r>
                    </a:p>
                  </a:txBody>
                  <a:tcPr/>
                </a:tc>
                <a:tc>
                  <a:txBody>
                    <a:bodyPr/>
                    <a:lstStyle/>
                    <a:p>
                      <a:r>
                        <a:rPr lang="en-IN" dirty="0"/>
                        <a:t>No</a:t>
                      </a:r>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val="93585572"/>
                  </a:ext>
                </a:extLst>
              </a:tr>
              <a:tr h="370840">
                <a:tc>
                  <a:txBody>
                    <a:bodyPr/>
                    <a:lstStyle/>
                    <a:p>
                      <a:r>
                        <a:rPr lang="en-IN" dirty="0" err="1"/>
                        <a:t>execvp</a:t>
                      </a:r>
                      <a:endParaRPr lang="en-IN" dirty="0"/>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val="2143493284"/>
                  </a:ext>
                </a:extLst>
              </a:tr>
              <a:tr h="370840">
                <a:tc>
                  <a:txBody>
                    <a:bodyPr/>
                    <a:lstStyle/>
                    <a:p>
                      <a:r>
                        <a:rPr lang="en-IN" dirty="0" err="1"/>
                        <a:t>execvpe</a:t>
                      </a:r>
                      <a:endParaRPr lang="en-IN" dirty="0"/>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val="141390940"/>
                  </a:ext>
                </a:extLst>
              </a:tr>
            </a:tbl>
          </a:graphicData>
        </a:graphic>
      </p:graphicFrame>
    </p:spTree>
    <p:extLst>
      <p:ext uri="{BB962C8B-B14F-4D97-AF65-F5344CB8AC3E}">
        <p14:creationId xmlns:p14="http://schemas.microsoft.com/office/powerpoint/2010/main" val="19398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BA27-68F5-40D0-8FF6-C0D5F8CD0B91}"/>
              </a:ext>
            </a:extLst>
          </p:cNvPr>
          <p:cNvSpPr>
            <a:spLocks noGrp="1"/>
          </p:cNvSpPr>
          <p:nvPr>
            <p:ph type="title"/>
          </p:nvPr>
        </p:nvSpPr>
        <p:spPr/>
        <p:txBody>
          <a:bodyPr/>
          <a:lstStyle/>
          <a:p>
            <a:r>
              <a:rPr lang="en-IN" dirty="0"/>
              <a:t>What is vfork?</a:t>
            </a:r>
          </a:p>
        </p:txBody>
      </p:sp>
      <p:sp>
        <p:nvSpPr>
          <p:cNvPr id="3" name="Content Placeholder 2">
            <a:extLst>
              <a:ext uri="{FF2B5EF4-FFF2-40B4-BE49-F238E27FC236}">
                <a16:creationId xmlns:a16="http://schemas.microsoft.com/office/drawing/2014/main" id="{80C360F0-39CF-4D18-92E7-E78BFB73B104}"/>
              </a:ext>
            </a:extLst>
          </p:cNvPr>
          <p:cNvSpPr>
            <a:spLocks noGrp="1"/>
          </p:cNvSpPr>
          <p:nvPr>
            <p:ph idx="1"/>
          </p:nvPr>
        </p:nvSpPr>
        <p:spPr/>
        <p:txBody>
          <a:bodyPr>
            <a:normAutofit lnSpcReduction="10000"/>
          </a:bodyPr>
          <a:lstStyle/>
          <a:p>
            <a:pPr algn="just"/>
            <a:r>
              <a:rPr lang="en-IN" dirty="0"/>
              <a:t>Vfork is similar to fork but semantics of vfork is different. </a:t>
            </a:r>
          </a:p>
          <a:p>
            <a:pPr algn="just"/>
            <a:r>
              <a:rPr lang="en-IN" dirty="0"/>
              <a:t>The vfork function is intended to create a new process when the purpose of the new process is to exec a new program.</a:t>
            </a:r>
          </a:p>
          <a:p>
            <a:pPr algn="just"/>
            <a:r>
              <a:rPr lang="en-IN" dirty="0"/>
              <a:t>It create a child process without copying the address space of the parent process as child won’t reference that address space.</a:t>
            </a:r>
          </a:p>
          <a:p>
            <a:pPr algn="just"/>
            <a:r>
              <a:rPr lang="en-IN" dirty="0"/>
              <a:t>Instead while the child is running without calling the exec family function or exit it runs in the address space of the parent.</a:t>
            </a:r>
          </a:p>
          <a:p>
            <a:pPr algn="just"/>
            <a:r>
              <a:rPr lang="en-IN" dirty="0"/>
              <a:t>Another difference between fork and vfork is vfork guarantees that child runs first either by calling exec or exit. Once child process called either of the functions the parent process will resume its processing. So if the execution of child process depends on some events from the parent process then it will cause a deadlock.</a:t>
            </a:r>
          </a:p>
        </p:txBody>
      </p:sp>
    </p:spTree>
    <p:extLst>
      <p:ext uri="{BB962C8B-B14F-4D97-AF65-F5344CB8AC3E}">
        <p14:creationId xmlns:p14="http://schemas.microsoft.com/office/powerpoint/2010/main" val="97193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AB05-B103-4C7B-90F7-60083075D993}"/>
              </a:ext>
            </a:extLst>
          </p:cNvPr>
          <p:cNvSpPr>
            <a:spLocks noGrp="1"/>
          </p:cNvSpPr>
          <p:nvPr>
            <p:ph type="title"/>
          </p:nvPr>
        </p:nvSpPr>
        <p:spPr/>
        <p:txBody>
          <a:bodyPr/>
          <a:lstStyle/>
          <a:p>
            <a:r>
              <a:rPr lang="en-IN" dirty="0"/>
              <a:t>Thread</a:t>
            </a:r>
          </a:p>
        </p:txBody>
      </p:sp>
      <p:sp>
        <p:nvSpPr>
          <p:cNvPr id="3" name="Content Placeholder 2">
            <a:extLst>
              <a:ext uri="{FF2B5EF4-FFF2-40B4-BE49-F238E27FC236}">
                <a16:creationId xmlns:a16="http://schemas.microsoft.com/office/drawing/2014/main" id="{F3710FBF-A184-4FD6-9AA6-223EB4985336}"/>
              </a:ext>
            </a:extLst>
          </p:cNvPr>
          <p:cNvSpPr>
            <a:spLocks noGrp="1"/>
          </p:cNvSpPr>
          <p:nvPr>
            <p:ph idx="1"/>
          </p:nvPr>
        </p:nvSpPr>
        <p:spPr/>
        <p:txBody>
          <a:bodyPr>
            <a:normAutofit fontScale="92500" lnSpcReduction="10000"/>
          </a:bodyPr>
          <a:lstStyle/>
          <a:p>
            <a:r>
              <a:rPr lang="en-IN" dirty="0"/>
              <a:t>The context of a thread includes the below information</a:t>
            </a:r>
          </a:p>
          <a:p>
            <a:pPr marL="914400" lvl="1" indent="-514350">
              <a:buFont typeface="+mj-lt"/>
              <a:buAutoNum type="romanUcPeriod"/>
            </a:pPr>
            <a:r>
              <a:rPr lang="en-IN" dirty="0"/>
              <a:t>Thread ID</a:t>
            </a:r>
          </a:p>
          <a:p>
            <a:pPr marL="914400" lvl="1" indent="-514350">
              <a:buFont typeface="+mj-lt"/>
              <a:buAutoNum type="romanUcPeriod"/>
            </a:pPr>
            <a:r>
              <a:rPr lang="en-IN" dirty="0"/>
              <a:t>Program counter associated with the thread</a:t>
            </a:r>
          </a:p>
          <a:p>
            <a:pPr marL="914400" lvl="1" indent="-514350">
              <a:buFont typeface="+mj-lt"/>
              <a:buAutoNum type="romanUcPeriod"/>
            </a:pPr>
            <a:r>
              <a:rPr lang="en-IN" dirty="0"/>
              <a:t>Set of registers</a:t>
            </a:r>
          </a:p>
          <a:p>
            <a:pPr marL="914400" lvl="1" indent="-514350">
              <a:buFont typeface="+mj-lt"/>
              <a:buAutoNum type="romanUcPeriod"/>
            </a:pPr>
            <a:r>
              <a:rPr lang="en-IN" dirty="0"/>
              <a:t>A stack</a:t>
            </a:r>
          </a:p>
          <a:p>
            <a:pPr marL="914400" lvl="1" indent="-514350">
              <a:buFont typeface="+mj-lt"/>
              <a:buAutoNum type="romanUcPeriod"/>
            </a:pPr>
            <a:r>
              <a:rPr lang="en-IN" dirty="0"/>
              <a:t>A signal mask and </a:t>
            </a:r>
            <a:r>
              <a:rPr lang="en-IN" dirty="0" err="1"/>
              <a:t>errno</a:t>
            </a:r>
            <a:r>
              <a:rPr lang="en-IN" dirty="0"/>
              <a:t> (The set of pending signals gets cleared)</a:t>
            </a:r>
          </a:p>
          <a:p>
            <a:pPr marL="914400" lvl="1" indent="-514350">
              <a:buFont typeface="+mj-lt"/>
              <a:buAutoNum type="romanUcPeriod"/>
            </a:pPr>
            <a:r>
              <a:rPr lang="en-IN" dirty="0"/>
              <a:t>Thread Specific Data</a:t>
            </a:r>
          </a:p>
          <a:p>
            <a:r>
              <a:rPr lang="en-IN" dirty="0"/>
              <a:t>All the threads within a process shares the below </a:t>
            </a:r>
          </a:p>
          <a:p>
            <a:pPr marL="914400" lvl="1" indent="-514350">
              <a:buFont typeface="+mj-lt"/>
              <a:buAutoNum type="romanUcPeriod"/>
            </a:pPr>
            <a:r>
              <a:rPr lang="en-IN" dirty="0"/>
              <a:t>Text segment</a:t>
            </a:r>
          </a:p>
          <a:p>
            <a:pPr marL="914400" lvl="1" indent="-514350">
              <a:buFont typeface="+mj-lt"/>
              <a:buAutoNum type="romanUcPeriod"/>
            </a:pPr>
            <a:r>
              <a:rPr lang="en-IN" dirty="0"/>
              <a:t>Global Data and Heap</a:t>
            </a:r>
          </a:p>
          <a:p>
            <a:pPr marL="914400" lvl="1" indent="-514350">
              <a:buFont typeface="+mj-lt"/>
              <a:buAutoNum type="romanUcPeriod"/>
            </a:pPr>
            <a:r>
              <a:rPr lang="en-IN" dirty="0"/>
              <a:t>File Descriptors.</a:t>
            </a:r>
          </a:p>
          <a:p>
            <a:pPr marL="0" indent="0">
              <a:buNone/>
            </a:pPr>
            <a:endParaRPr lang="en-IN" dirty="0"/>
          </a:p>
        </p:txBody>
      </p:sp>
    </p:spTree>
    <p:extLst>
      <p:ext uri="{BB962C8B-B14F-4D97-AF65-F5344CB8AC3E}">
        <p14:creationId xmlns:p14="http://schemas.microsoft.com/office/powerpoint/2010/main" val="144558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C6C1-4E08-474A-B014-8C21E9CBB182}"/>
              </a:ext>
            </a:extLst>
          </p:cNvPr>
          <p:cNvSpPr>
            <a:spLocks noGrp="1"/>
          </p:cNvSpPr>
          <p:nvPr>
            <p:ph type="title"/>
          </p:nvPr>
        </p:nvSpPr>
        <p:spPr/>
        <p:txBody>
          <a:bodyPr/>
          <a:lstStyle/>
          <a:p>
            <a:r>
              <a:rPr lang="en-IN" dirty="0"/>
              <a:t>Pthread Library for User space Threads</a:t>
            </a:r>
          </a:p>
        </p:txBody>
      </p:sp>
      <p:sp>
        <p:nvSpPr>
          <p:cNvPr id="3" name="Content Placeholder 2">
            <a:extLst>
              <a:ext uri="{FF2B5EF4-FFF2-40B4-BE49-F238E27FC236}">
                <a16:creationId xmlns:a16="http://schemas.microsoft.com/office/drawing/2014/main" id="{39A2579A-3847-4AD1-831A-4DFED7CF5C5D}"/>
              </a:ext>
            </a:extLst>
          </p:cNvPr>
          <p:cNvSpPr>
            <a:spLocks noGrp="1"/>
          </p:cNvSpPr>
          <p:nvPr>
            <p:ph idx="1"/>
          </p:nvPr>
        </p:nvSpPr>
        <p:spPr/>
        <p:txBody>
          <a:bodyPr/>
          <a:lstStyle/>
          <a:p>
            <a:r>
              <a:rPr lang="en-IN" dirty="0" err="1"/>
              <a:t>Pthread_t</a:t>
            </a:r>
            <a:r>
              <a:rPr lang="en-IN" dirty="0"/>
              <a:t> represents the thread id.</a:t>
            </a:r>
          </a:p>
          <a:p>
            <a:r>
              <a:rPr lang="en-IN" dirty="0" err="1"/>
              <a:t>Pthread_self</a:t>
            </a:r>
            <a:r>
              <a:rPr lang="en-IN" dirty="0"/>
              <a:t>() – Provides the thread is of the thread invoking this function</a:t>
            </a:r>
          </a:p>
          <a:p>
            <a:r>
              <a:rPr lang="en-IN" dirty="0"/>
              <a:t>Int </a:t>
            </a:r>
            <a:r>
              <a:rPr lang="en-IN" dirty="0" err="1"/>
              <a:t>pthread_create</a:t>
            </a:r>
            <a:r>
              <a:rPr lang="en-IN" dirty="0"/>
              <a:t>(</a:t>
            </a:r>
            <a:r>
              <a:rPr lang="en-IN" dirty="0" err="1"/>
              <a:t>pthread_t</a:t>
            </a:r>
            <a:r>
              <a:rPr lang="en-IN" dirty="0"/>
              <a:t> *self, const pthread_attr_t *</a:t>
            </a:r>
            <a:r>
              <a:rPr lang="en-IN" dirty="0" err="1"/>
              <a:t>attr</a:t>
            </a:r>
            <a:r>
              <a:rPr lang="en-IN" dirty="0"/>
              <a:t>, void *(*</a:t>
            </a:r>
            <a:r>
              <a:rPr lang="en-IN" dirty="0" err="1"/>
              <a:t>start_routine</a:t>
            </a:r>
            <a:r>
              <a:rPr lang="en-IN" dirty="0"/>
              <a:t>)(void *</a:t>
            </a:r>
            <a:r>
              <a:rPr lang="en-IN" dirty="0" err="1"/>
              <a:t>arg</a:t>
            </a:r>
            <a:r>
              <a:rPr lang="en-IN" dirty="0"/>
              <a:t>), void *</a:t>
            </a:r>
            <a:r>
              <a:rPr lang="en-IN" dirty="0" err="1"/>
              <a:t>userarg</a:t>
            </a:r>
            <a:r>
              <a:rPr lang="en-IN" dirty="0"/>
              <a:t>);</a:t>
            </a:r>
          </a:p>
        </p:txBody>
      </p:sp>
    </p:spTree>
    <p:extLst>
      <p:ext uri="{BB962C8B-B14F-4D97-AF65-F5344CB8AC3E}">
        <p14:creationId xmlns:p14="http://schemas.microsoft.com/office/powerpoint/2010/main" val="396982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9C54-35D9-406B-A2AC-DA49AD243052}"/>
              </a:ext>
            </a:extLst>
          </p:cNvPr>
          <p:cNvSpPr>
            <a:spLocks noGrp="1"/>
          </p:cNvSpPr>
          <p:nvPr>
            <p:ph type="title"/>
          </p:nvPr>
        </p:nvSpPr>
        <p:spPr/>
        <p:txBody>
          <a:bodyPr/>
          <a:lstStyle/>
          <a:p>
            <a:r>
              <a:rPr lang="en-IN" dirty="0"/>
              <a:t>Thread exit </a:t>
            </a:r>
          </a:p>
        </p:txBody>
      </p:sp>
      <p:sp>
        <p:nvSpPr>
          <p:cNvPr id="3" name="Content Placeholder 2">
            <a:extLst>
              <a:ext uri="{FF2B5EF4-FFF2-40B4-BE49-F238E27FC236}">
                <a16:creationId xmlns:a16="http://schemas.microsoft.com/office/drawing/2014/main" id="{9E7817BD-4960-4C0C-80A8-E054F18DC27C}"/>
              </a:ext>
            </a:extLst>
          </p:cNvPr>
          <p:cNvSpPr>
            <a:spLocks noGrp="1"/>
          </p:cNvSpPr>
          <p:nvPr>
            <p:ph idx="1"/>
          </p:nvPr>
        </p:nvSpPr>
        <p:spPr/>
        <p:txBody>
          <a:bodyPr>
            <a:normAutofit fontScale="77500" lnSpcReduction="20000"/>
          </a:bodyPr>
          <a:lstStyle/>
          <a:p>
            <a:pPr algn="just"/>
            <a:r>
              <a:rPr lang="en-IN" dirty="0"/>
              <a:t>When a thread calls exit, _Exit or _exit , then the entire process terminates.</a:t>
            </a:r>
          </a:p>
          <a:p>
            <a:pPr algn="just"/>
            <a:r>
              <a:rPr lang="en-IN" dirty="0"/>
              <a:t>When process exits it will send signals to all its threads to exit.</a:t>
            </a:r>
          </a:p>
          <a:p>
            <a:pPr algn="just"/>
            <a:r>
              <a:rPr lang="en-IN" dirty="0"/>
              <a:t>There are three ways a thread can exit without terminating the entire process.</a:t>
            </a:r>
          </a:p>
          <a:p>
            <a:pPr marL="914400" lvl="1" indent="-514350" algn="just">
              <a:buFont typeface="+mj-lt"/>
              <a:buAutoNum type="romanUcPeriod"/>
            </a:pPr>
            <a:r>
              <a:rPr lang="en-IN" dirty="0"/>
              <a:t>Thread can do a graceful exit by returning from the thread routine. </a:t>
            </a:r>
          </a:p>
          <a:p>
            <a:pPr marL="914400" lvl="1" indent="-514350" algn="just">
              <a:buFont typeface="+mj-lt"/>
              <a:buAutoNum type="romanUcPeriod"/>
            </a:pPr>
            <a:r>
              <a:rPr lang="en-IN" dirty="0"/>
              <a:t>Another thread in the same process can ask a thread to exit by calling </a:t>
            </a:r>
            <a:r>
              <a:rPr lang="en-IN" dirty="0" err="1"/>
              <a:t>pthread_cancel</a:t>
            </a:r>
            <a:r>
              <a:rPr lang="en-IN" dirty="0"/>
              <a:t>.</a:t>
            </a:r>
          </a:p>
          <a:p>
            <a:pPr marL="914400" lvl="1" indent="-514350" algn="just">
              <a:buFont typeface="+mj-lt"/>
              <a:buAutoNum type="romanUcPeriod"/>
            </a:pPr>
            <a:r>
              <a:rPr lang="en-IN" dirty="0"/>
              <a:t>Thread can terminate its execution by calling </a:t>
            </a:r>
            <a:r>
              <a:rPr lang="en-IN" dirty="0" err="1"/>
              <a:t>pthread_exit</a:t>
            </a:r>
            <a:r>
              <a:rPr lang="en-IN" dirty="0"/>
              <a:t>.</a:t>
            </a:r>
          </a:p>
          <a:p>
            <a:pPr marL="914400" lvl="1" indent="-514350" algn="just">
              <a:buFont typeface="+mj-lt"/>
              <a:buAutoNum type="romanUcPeriod"/>
            </a:pPr>
            <a:endParaRPr lang="en-IN" dirty="0"/>
          </a:p>
          <a:p>
            <a:pPr algn="just"/>
            <a:r>
              <a:rPr lang="en-IN" dirty="0"/>
              <a:t>Void </a:t>
            </a:r>
            <a:r>
              <a:rPr lang="en-IN" dirty="0" err="1"/>
              <a:t>pthread_exit</a:t>
            </a:r>
            <a:r>
              <a:rPr lang="en-IN" dirty="0"/>
              <a:t>(void *</a:t>
            </a:r>
            <a:r>
              <a:rPr lang="en-IN" dirty="0" err="1"/>
              <a:t>retval_ptr</a:t>
            </a:r>
            <a:r>
              <a:rPr lang="en-IN" dirty="0"/>
              <a:t>);</a:t>
            </a:r>
          </a:p>
          <a:p>
            <a:pPr algn="just"/>
            <a:r>
              <a:rPr lang="en-IN" dirty="0"/>
              <a:t>The argument passed to the </a:t>
            </a:r>
            <a:r>
              <a:rPr lang="en-IN" dirty="0" err="1"/>
              <a:t>ptherad_exit</a:t>
            </a:r>
            <a:r>
              <a:rPr lang="en-IN" dirty="0"/>
              <a:t> will be available to the thread that will be waiting for the termination of this thread by calling </a:t>
            </a:r>
            <a:r>
              <a:rPr lang="en-IN" dirty="0" err="1"/>
              <a:t>pthread_join</a:t>
            </a:r>
            <a:endParaRPr lang="en-IN" dirty="0"/>
          </a:p>
          <a:p>
            <a:pPr algn="just"/>
            <a:r>
              <a:rPr lang="en-IN" dirty="0"/>
              <a:t>Void </a:t>
            </a:r>
            <a:r>
              <a:rPr lang="en-IN" dirty="0" err="1"/>
              <a:t>pthread_join</a:t>
            </a:r>
            <a:r>
              <a:rPr lang="en-IN" dirty="0"/>
              <a:t>(</a:t>
            </a:r>
            <a:r>
              <a:rPr lang="en-IN" dirty="0" err="1"/>
              <a:t>pthread_t</a:t>
            </a:r>
            <a:r>
              <a:rPr lang="en-IN" dirty="0"/>
              <a:t> </a:t>
            </a:r>
            <a:r>
              <a:rPr lang="en-IN" dirty="0" err="1"/>
              <a:t>tid</a:t>
            </a:r>
            <a:r>
              <a:rPr lang="en-IN" dirty="0"/>
              <a:t>, void **</a:t>
            </a:r>
            <a:r>
              <a:rPr lang="en-IN" dirty="0" err="1"/>
              <a:t>ret_val</a:t>
            </a:r>
            <a:r>
              <a:rPr lang="en-IN" dirty="0"/>
              <a:t>).</a:t>
            </a:r>
          </a:p>
          <a:p>
            <a:pPr algn="just"/>
            <a:r>
              <a:rPr lang="en-IN" dirty="0"/>
              <a:t>The thread that calls </a:t>
            </a:r>
            <a:r>
              <a:rPr lang="en-IN" dirty="0" err="1"/>
              <a:t>pthread_join</a:t>
            </a:r>
            <a:r>
              <a:rPr lang="en-IN" dirty="0"/>
              <a:t> gets blocked until the specified thread exit.</a:t>
            </a:r>
          </a:p>
          <a:p>
            <a:pPr algn="just"/>
            <a:r>
              <a:rPr lang="en-IN" dirty="0"/>
              <a:t>The parameter passed to </a:t>
            </a:r>
            <a:r>
              <a:rPr lang="en-IN" dirty="0" err="1"/>
              <a:t>pthread_exit</a:t>
            </a:r>
            <a:r>
              <a:rPr lang="en-IN" dirty="0"/>
              <a:t> must be global or dynamically allocated. If dynamically allocated then the thread that calls </a:t>
            </a:r>
            <a:r>
              <a:rPr lang="en-IN" dirty="0" err="1"/>
              <a:t>pthread_join</a:t>
            </a:r>
            <a:r>
              <a:rPr lang="en-IN" dirty="0"/>
              <a:t> has to free it.</a:t>
            </a:r>
          </a:p>
        </p:txBody>
      </p:sp>
    </p:spTree>
    <p:extLst>
      <p:ext uri="{BB962C8B-B14F-4D97-AF65-F5344CB8AC3E}">
        <p14:creationId xmlns:p14="http://schemas.microsoft.com/office/powerpoint/2010/main" val="404967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4F17-763B-4A82-9702-BFEF02BB4687}"/>
              </a:ext>
            </a:extLst>
          </p:cNvPr>
          <p:cNvSpPr>
            <a:spLocks noGrp="1"/>
          </p:cNvSpPr>
          <p:nvPr>
            <p:ph type="title"/>
          </p:nvPr>
        </p:nvSpPr>
        <p:spPr/>
        <p:txBody>
          <a:bodyPr/>
          <a:lstStyle/>
          <a:p>
            <a:r>
              <a:rPr lang="en-IN" dirty="0"/>
              <a:t>Thread exit</a:t>
            </a:r>
          </a:p>
        </p:txBody>
      </p:sp>
      <p:sp>
        <p:nvSpPr>
          <p:cNvPr id="3" name="Content Placeholder 2">
            <a:extLst>
              <a:ext uri="{FF2B5EF4-FFF2-40B4-BE49-F238E27FC236}">
                <a16:creationId xmlns:a16="http://schemas.microsoft.com/office/drawing/2014/main" id="{69C92149-1399-4DE2-89D3-B795F60A3CC2}"/>
              </a:ext>
            </a:extLst>
          </p:cNvPr>
          <p:cNvSpPr>
            <a:spLocks noGrp="1"/>
          </p:cNvSpPr>
          <p:nvPr>
            <p:ph idx="1"/>
          </p:nvPr>
        </p:nvSpPr>
        <p:spPr/>
        <p:txBody>
          <a:bodyPr>
            <a:normAutofit fontScale="85000" lnSpcReduction="20000"/>
          </a:bodyPr>
          <a:lstStyle/>
          <a:p>
            <a:pPr algn="just"/>
            <a:r>
              <a:rPr lang="en-IN" dirty="0"/>
              <a:t>A thread can request another thread running in the same process be cancelled by calling </a:t>
            </a:r>
            <a:r>
              <a:rPr lang="en-IN" dirty="0" err="1"/>
              <a:t>pthread_cancel</a:t>
            </a:r>
            <a:r>
              <a:rPr lang="en-IN" dirty="0"/>
              <a:t>(</a:t>
            </a:r>
            <a:r>
              <a:rPr lang="en-IN" dirty="0" err="1"/>
              <a:t>pthread_t</a:t>
            </a:r>
            <a:r>
              <a:rPr lang="en-IN" dirty="0"/>
              <a:t> </a:t>
            </a:r>
            <a:r>
              <a:rPr lang="en-IN" dirty="0" err="1"/>
              <a:t>tid</a:t>
            </a:r>
            <a:r>
              <a:rPr lang="en-IN" dirty="0"/>
              <a:t>).</a:t>
            </a:r>
          </a:p>
          <a:p>
            <a:pPr algn="just"/>
            <a:r>
              <a:rPr lang="en-IN" dirty="0"/>
              <a:t>In the default circumstances </a:t>
            </a:r>
            <a:r>
              <a:rPr lang="en-IN" dirty="0" err="1"/>
              <a:t>pthread_cancel</a:t>
            </a:r>
            <a:r>
              <a:rPr lang="en-IN" dirty="0"/>
              <a:t> will cause the targeted thread to behave as if it had called </a:t>
            </a:r>
            <a:r>
              <a:rPr lang="en-IN" dirty="0" err="1"/>
              <a:t>pthread_exit</a:t>
            </a:r>
            <a:r>
              <a:rPr lang="en-IN" dirty="0"/>
              <a:t> with an argument PTHREAD_CANCELLED.</a:t>
            </a:r>
          </a:p>
          <a:p>
            <a:pPr algn="just"/>
            <a:r>
              <a:rPr lang="en-IN" dirty="0"/>
              <a:t>Like processes has </a:t>
            </a:r>
            <a:r>
              <a:rPr lang="en-IN" dirty="0" err="1"/>
              <a:t>atexit</a:t>
            </a:r>
            <a:r>
              <a:rPr lang="en-IN" dirty="0"/>
              <a:t> functions threads also have. A thread can register the functions that it wants to call when it exits. Such functions are known as thread clean-up handlers. When we register these handlers they are stored in a stack that means the execution of these functions will happen in the reverse order.</a:t>
            </a:r>
          </a:p>
          <a:p>
            <a:pPr algn="just"/>
            <a:r>
              <a:rPr lang="en-IN" dirty="0"/>
              <a:t>Void </a:t>
            </a:r>
            <a:r>
              <a:rPr lang="en-IN" dirty="0" err="1"/>
              <a:t>pthread_cleanup_push</a:t>
            </a:r>
            <a:r>
              <a:rPr lang="en-IN" dirty="0"/>
              <a:t>(void (*routine)(void *), void *</a:t>
            </a:r>
            <a:r>
              <a:rPr lang="en-IN" dirty="0" err="1"/>
              <a:t>arg</a:t>
            </a:r>
            <a:r>
              <a:rPr lang="en-IN" dirty="0"/>
              <a:t>);</a:t>
            </a:r>
          </a:p>
          <a:p>
            <a:pPr algn="just"/>
            <a:r>
              <a:rPr lang="en-IN" dirty="0"/>
              <a:t>Void </a:t>
            </a:r>
            <a:r>
              <a:rPr lang="en-IN" dirty="0" err="1"/>
              <a:t>pthread_cleanup_pop</a:t>
            </a:r>
            <a:r>
              <a:rPr lang="en-IN" dirty="0"/>
              <a:t>(int execute);</a:t>
            </a:r>
          </a:p>
          <a:p>
            <a:pPr algn="just"/>
            <a:r>
              <a:rPr lang="en-IN" dirty="0"/>
              <a:t>These exit handlers will be called when a thread</a:t>
            </a:r>
          </a:p>
          <a:p>
            <a:pPr marL="914400" lvl="1" indent="-514350" algn="just">
              <a:buFont typeface="+mj-lt"/>
              <a:buAutoNum type="romanUcPeriod"/>
            </a:pPr>
            <a:r>
              <a:rPr lang="en-IN" dirty="0"/>
              <a:t>Calls </a:t>
            </a:r>
            <a:r>
              <a:rPr lang="en-IN" dirty="0" err="1"/>
              <a:t>pthread_exit</a:t>
            </a:r>
            <a:r>
              <a:rPr lang="en-IN" dirty="0"/>
              <a:t> </a:t>
            </a:r>
          </a:p>
          <a:p>
            <a:pPr marL="914400" lvl="1" indent="-514350" algn="just">
              <a:buFont typeface="+mj-lt"/>
              <a:buAutoNum type="romanUcPeriod"/>
            </a:pPr>
            <a:r>
              <a:rPr lang="en-IN" dirty="0"/>
              <a:t>Response to </a:t>
            </a:r>
            <a:r>
              <a:rPr lang="en-IN" dirty="0" err="1"/>
              <a:t>pthread_cancel</a:t>
            </a:r>
            <a:endParaRPr lang="en-IN" dirty="0"/>
          </a:p>
          <a:p>
            <a:pPr marL="914400" lvl="1" indent="-514350" algn="just">
              <a:buFont typeface="+mj-lt"/>
              <a:buAutoNum type="romanUcPeriod"/>
            </a:pPr>
            <a:r>
              <a:rPr lang="en-IN" dirty="0"/>
              <a:t>Make a call to </a:t>
            </a:r>
            <a:r>
              <a:rPr lang="en-IN" dirty="0" err="1"/>
              <a:t>pthread_cleanup_pop</a:t>
            </a:r>
            <a:r>
              <a:rPr lang="en-IN" dirty="0"/>
              <a:t> with a nonzero execute argument. If the execute argument is zero the handler at top is just popped but not executed.</a:t>
            </a:r>
          </a:p>
        </p:txBody>
      </p:sp>
    </p:spTree>
    <p:extLst>
      <p:ext uri="{BB962C8B-B14F-4D97-AF65-F5344CB8AC3E}">
        <p14:creationId xmlns:p14="http://schemas.microsoft.com/office/powerpoint/2010/main" val="333125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7FDE-1613-40A8-9722-56DF23CE5C3F}"/>
              </a:ext>
            </a:extLst>
          </p:cNvPr>
          <p:cNvSpPr>
            <a:spLocks noGrp="1"/>
          </p:cNvSpPr>
          <p:nvPr>
            <p:ph type="title"/>
          </p:nvPr>
        </p:nvSpPr>
        <p:spPr/>
        <p:txBody>
          <a:bodyPr/>
          <a:lstStyle/>
          <a:p>
            <a:r>
              <a:rPr lang="en-IN" dirty="0"/>
              <a:t>Thread Synchronization.</a:t>
            </a:r>
          </a:p>
        </p:txBody>
      </p:sp>
      <p:sp>
        <p:nvSpPr>
          <p:cNvPr id="3" name="Content Placeholder 2">
            <a:extLst>
              <a:ext uri="{FF2B5EF4-FFF2-40B4-BE49-F238E27FC236}">
                <a16:creationId xmlns:a16="http://schemas.microsoft.com/office/drawing/2014/main" id="{C37C2FDF-6C02-4762-AA19-7A16BAFDB372}"/>
              </a:ext>
            </a:extLst>
          </p:cNvPr>
          <p:cNvSpPr>
            <a:spLocks noGrp="1"/>
          </p:cNvSpPr>
          <p:nvPr>
            <p:ph idx="1"/>
          </p:nvPr>
        </p:nvSpPr>
        <p:spPr/>
        <p:txBody>
          <a:bodyPr/>
          <a:lstStyle/>
          <a:p>
            <a:pPr algn="just"/>
            <a:r>
              <a:rPr lang="en-IN" dirty="0"/>
              <a:t>In a process when multiple thread of controls (Multiple threads) access the same piece of shared resource then we need to make sure each thread sees the consistent view of the resource.  To achieve this the access to the shared resource must be synchronized.</a:t>
            </a:r>
          </a:p>
          <a:p>
            <a:pPr algn="just"/>
            <a:r>
              <a:rPr lang="en-IN" dirty="0"/>
              <a:t>There are various ways to achieve this synchronization.</a:t>
            </a:r>
          </a:p>
        </p:txBody>
      </p:sp>
    </p:spTree>
    <p:extLst>
      <p:ext uri="{BB962C8B-B14F-4D97-AF65-F5344CB8AC3E}">
        <p14:creationId xmlns:p14="http://schemas.microsoft.com/office/powerpoint/2010/main" val="304212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562F-C31F-4937-AAF9-8FA6EA7344B7}"/>
              </a:ext>
            </a:extLst>
          </p:cNvPr>
          <p:cNvSpPr>
            <a:spLocks noGrp="1"/>
          </p:cNvSpPr>
          <p:nvPr>
            <p:ph type="title"/>
          </p:nvPr>
        </p:nvSpPr>
        <p:spPr/>
        <p:txBody>
          <a:bodyPr/>
          <a:lstStyle/>
          <a:p>
            <a:r>
              <a:rPr lang="en-IN" dirty="0"/>
              <a:t>Mutex-Mutual Exclusion</a:t>
            </a:r>
          </a:p>
        </p:txBody>
      </p:sp>
      <p:sp>
        <p:nvSpPr>
          <p:cNvPr id="3" name="Content Placeholder 2">
            <a:extLst>
              <a:ext uri="{FF2B5EF4-FFF2-40B4-BE49-F238E27FC236}">
                <a16:creationId xmlns:a16="http://schemas.microsoft.com/office/drawing/2014/main" id="{DD0D32BF-E5B0-43C6-82A6-0E1CD5759E5E}"/>
              </a:ext>
            </a:extLst>
          </p:cNvPr>
          <p:cNvSpPr>
            <a:spLocks noGrp="1"/>
          </p:cNvSpPr>
          <p:nvPr>
            <p:ph idx="1"/>
          </p:nvPr>
        </p:nvSpPr>
        <p:spPr/>
        <p:txBody>
          <a:bodyPr>
            <a:normAutofit fontScale="92500" lnSpcReduction="10000"/>
          </a:bodyPr>
          <a:lstStyle/>
          <a:p>
            <a:pPr algn="just"/>
            <a:r>
              <a:rPr lang="en-IN" dirty="0"/>
              <a:t>We can restrict the threads in a process to access the shared resources atomically by using the mutual exclusion interfaces.</a:t>
            </a:r>
          </a:p>
          <a:p>
            <a:pPr algn="just"/>
            <a:r>
              <a:rPr lang="en-IN" dirty="0"/>
              <a:t>A mutex is nothing but a lock that will allow the thread having it currently to access the shared resources and release it when its done.</a:t>
            </a:r>
          </a:p>
          <a:p>
            <a:pPr algn="just"/>
            <a:r>
              <a:rPr lang="en-IN" dirty="0"/>
              <a:t>In pthread a mutex variable is represented by </a:t>
            </a:r>
            <a:r>
              <a:rPr lang="en-IN" dirty="0" err="1"/>
              <a:t>pthread_mutex_t</a:t>
            </a:r>
            <a:r>
              <a:rPr lang="en-IN" dirty="0"/>
              <a:t> data type. Before we use a mutex variable we MUST initialize it by either setting it to the constant PTHREAD_MUTEX_INITIALIZER or calling </a:t>
            </a:r>
            <a:r>
              <a:rPr lang="en-IN" dirty="0" err="1"/>
              <a:t>pthread_mutex_init</a:t>
            </a:r>
            <a:r>
              <a:rPr lang="en-IN" dirty="0"/>
              <a:t>.</a:t>
            </a:r>
          </a:p>
          <a:p>
            <a:pPr algn="just"/>
            <a:r>
              <a:rPr lang="en-IN" dirty="0"/>
              <a:t>Int </a:t>
            </a:r>
            <a:r>
              <a:rPr lang="en-IN" dirty="0" err="1"/>
              <a:t>pthread_mutex_init</a:t>
            </a:r>
            <a:r>
              <a:rPr lang="en-IN" dirty="0"/>
              <a:t>(</a:t>
            </a:r>
            <a:r>
              <a:rPr lang="en-IN" dirty="0" err="1"/>
              <a:t>pthread_mutex_t</a:t>
            </a:r>
            <a:r>
              <a:rPr lang="en-IN" dirty="0"/>
              <a:t> *mutex, const </a:t>
            </a:r>
            <a:r>
              <a:rPr lang="en-IN" dirty="0" err="1"/>
              <a:t>pthread_mutexattr_t</a:t>
            </a:r>
            <a:r>
              <a:rPr lang="en-IN" dirty="0"/>
              <a:t> *</a:t>
            </a:r>
            <a:r>
              <a:rPr lang="en-IN" dirty="0" err="1"/>
              <a:t>attr</a:t>
            </a:r>
            <a:r>
              <a:rPr lang="en-IN" dirty="0"/>
              <a:t>);</a:t>
            </a:r>
          </a:p>
          <a:p>
            <a:pPr algn="just"/>
            <a:r>
              <a:rPr lang="en-IN" dirty="0"/>
              <a:t>Int </a:t>
            </a:r>
            <a:r>
              <a:rPr lang="en-IN" dirty="0" err="1"/>
              <a:t>pthread_mutex_destroy</a:t>
            </a:r>
            <a:r>
              <a:rPr lang="en-IN" dirty="0"/>
              <a:t>(</a:t>
            </a:r>
            <a:r>
              <a:rPr lang="en-IN" dirty="0" err="1"/>
              <a:t>pthread_mutex_t</a:t>
            </a:r>
            <a:r>
              <a:rPr lang="en-IN" dirty="0"/>
              <a:t> *mutex); </a:t>
            </a:r>
          </a:p>
          <a:p>
            <a:pPr algn="just"/>
            <a:r>
              <a:rPr lang="en-IN" dirty="0"/>
              <a:t>If we pass NULL as </a:t>
            </a:r>
            <a:r>
              <a:rPr lang="en-IN" dirty="0" err="1"/>
              <a:t>attr</a:t>
            </a:r>
            <a:r>
              <a:rPr lang="en-IN" dirty="0"/>
              <a:t> to the initialize function the mutex will have default attributes.</a:t>
            </a:r>
          </a:p>
        </p:txBody>
      </p:sp>
    </p:spTree>
    <p:extLst>
      <p:ext uri="{BB962C8B-B14F-4D97-AF65-F5344CB8AC3E}">
        <p14:creationId xmlns:p14="http://schemas.microsoft.com/office/powerpoint/2010/main" val="162012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387D-6F93-4447-ABA1-E56A02FC35FD}"/>
              </a:ext>
            </a:extLst>
          </p:cNvPr>
          <p:cNvSpPr>
            <a:spLocks noGrp="1"/>
          </p:cNvSpPr>
          <p:nvPr>
            <p:ph type="title"/>
          </p:nvPr>
        </p:nvSpPr>
        <p:spPr/>
        <p:txBody>
          <a:bodyPr/>
          <a:lstStyle/>
          <a:p>
            <a:r>
              <a:rPr lang="en-IN" dirty="0"/>
              <a:t>What is a Process</a:t>
            </a:r>
          </a:p>
        </p:txBody>
      </p:sp>
      <p:sp>
        <p:nvSpPr>
          <p:cNvPr id="3" name="Content Placeholder 2">
            <a:extLst>
              <a:ext uri="{FF2B5EF4-FFF2-40B4-BE49-F238E27FC236}">
                <a16:creationId xmlns:a16="http://schemas.microsoft.com/office/drawing/2014/main" id="{78929274-0B3F-4750-BCE1-CDA7C98CE9F5}"/>
              </a:ext>
            </a:extLst>
          </p:cNvPr>
          <p:cNvSpPr>
            <a:spLocks noGrp="1"/>
          </p:cNvSpPr>
          <p:nvPr>
            <p:ph idx="1"/>
          </p:nvPr>
        </p:nvSpPr>
        <p:spPr/>
        <p:txBody>
          <a:bodyPr/>
          <a:lstStyle/>
          <a:p>
            <a:pPr algn="just"/>
            <a:r>
              <a:rPr lang="en-IN" dirty="0"/>
              <a:t>A process is a program in execution or a process is a program that performs a single thread of execution. A process is represented by a process control block in the operating system. </a:t>
            </a:r>
          </a:p>
          <a:p>
            <a:pPr algn="just"/>
            <a:r>
              <a:rPr lang="en-IN" dirty="0"/>
              <a:t>This process control block contains information about the process , </a:t>
            </a:r>
            <a:r>
              <a:rPr lang="en-IN" i="1" dirty="0"/>
              <a:t>Process state, Program Counter, CPU Registers, CPU-Scheduling information, Memory Management Information, Accounting information, I/O status information.</a:t>
            </a:r>
          </a:p>
          <a:p>
            <a:pPr algn="just"/>
            <a:r>
              <a:rPr lang="en-IN" dirty="0"/>
              <a:t>A process states are New, Running, Waiting, Ready and Terminated.</a:t>
            </a:r>
          </a:p>
          <a:p>
            <a:pPr algn="just"/>
            <a:endParaRPr lang="en-IN" dirty="0"/>
          </a:p>
        </p:txBody>
      </p:sp>
    </p:spTree>
    <p:extLst>
      <p:ext uri="{BB962C8B-B14F-4D97-AF65-F5344CB8AC3E}">
        <p14:creationId xmlns:p14="http://schemas.microsoft.com/office/powerpoint/2010/main" val="4168195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D5EF-41FE-4D9A-8D10-2D1D04C0DB66}"/>
              </a:ext>
            </a:extLst>
          </p:cNvPr>
          <p:cNvSpPr>
            <a:spLocks noGrp="1"/>
          </p:cNvSpPr>
          <p:nvPr>
            <p:ph type="title"/>
          </p:nvPr>
        </p:nvSpPr>
        <p:spPr/>
        <p:txBody>
          <a:bodyPr/>
          <a:lstStyle/>
          <a:p>
            <a:r>
              <a:rPr lang="en-IN" dirty="0"/>
              <a:t>Mutex</a:t>
            </a:r>
          </a:p>
        </p:txBody>
      </p:sp>
      <p:sp>
        <p:nvSpPr>
          <p:cNvPr id="3" name="Content Placeholder 2">
            <a:extLst>
              <a:ext uri="{FF2B5EF4-FFF2-40B4-BE49-F238E27FC236}">
                <a16:creationId xmlns:a16="http://schemas.microsoft.com/office/drawing/2014/main" id="{C59DD9EE-0F68-4CD2-8165-FF970BF8D420}"/>
              </a:ext>
            </a:extLst>
          </p:cNvPr>
          <p:cNvSpPr>
            <a:spLocks noGrp="1"/>
          </p:cNvSpPr>
          <p:nvPr>
            <p:ph idx="1"/>
          </p:nvPr>
        </p:nvSpPr>
        <p:spPr/>
        <p:txBody>
          <a:bodyPr>
            <a:normAutofit fontScale="85000" lnSpcReduction="20000"/>
          </a:bodyPr>
          <a:lstStyle/>
          <a:p>
            <a:pPr algn="just"/>
            <a:r>
              <a:rPr lang="en-IN" dirty="0"/>
              <a:t>Two different functions are there to acquire lock</a:t>
            </a:r>
          </a:p>
          <a:p>
            <a:pPr marL="914400" lvl="1" indent="-514350" algn="just">
              <a:buFont typeface="+mj-lt"/>
              <a:buAutoNum type="romanUcPeriod"/>
            </a:pPr>
            <a:r>
              <a:rPr lang="en-IN" dirty="0"/>
              <a:t>Int </a:t>
            </a:r>
            <a:r>
              <a:rPr lang="en-IN" dirty="0" err="1"/>
              <a:t>pthread_mutex_lock</a:t>
            </a:r>
            <a:r>
              <a:rPr lang="en-IN" dirty="0"/>
              <a:t>(</a:t>
            </a:r>
            <a:r>
              <a:rPr lang="en-IN" dirty="0" err="1"/>
              <a:t>pthread_mutex_t</a:t>
            </a:r>
            <a:r>
              <a:rPr lang="en-IN" dirty="0"/>
              <a:t> *mutex);</a:t>
            </a:r>
          </a:p>
          <a:p>
            <a:pPr marL="914400" lvl="1" indent="-514350" algn="just">
              <a:buFont typeface="+mj-lt"/>
              <a:buAutoNum type="romanUcPeriod"/>
            </a:pPr>
            <a:r>
              <a:rPr lang="en-IN" dirty="0"/>
              <a:t>Int </a:t>
            </a:r>
            <a:r>
              <a:rPr lang="en-IN" dirty="0" err="1"/>
              <a:t>pthread_mutex_trylock</a:t>
            </a:r>
            <a:r>
              <a:rPr lang="en-IN" dirty="0"/>
              <a:t>(</a:t>
            </a:r>
            <a:r>
              <a:rPr lang="en-IN" dirty="0" err="1"/>
              <a:t>pthread_mutex_t</a:t>
            </a:r>
            <a:r>
              <a:rPr lang="en-IN" dirty="0"/>
              <a:t> *mutex);</a:t>
            </a:r>
          </a:p>
          <a:p>
            <a:pPr marL="914400" lvl="1" indent="-514350" algn="just">
              <a:buFont typeface="+mj-lt"/>
              <a:buAutoNum type="romanUcPeriod"/>
            </a:pPr>
            <a:r>
              <a:rPr lang="en-IN" dirty="0"/>
              <a:t>Int </a:t>
            </a:r>
            <a:r>
              <a:rPr lang="en-IN" dirty="0" err="1"/>
              <a:t>pthread_mutex_unlock</a:t>
            </a:r>
            <a:r>
              <a:rPr lang="en-IN" dirty="0"/>
              <a:t>(</a:t>
            </a:r>
            <a:r>
              <a:rPr lang="en-IN" dirty="0" err="1"/>
              <a:t>pthread_mutex_t</a:t>
            </a:r>
            <a:r>
              <a:rPr lang="en-IN" dirty="0"/>
              <a:t> *mutex);</a:t>
            </a:r>
          </a:p>
          <a:p>
            <a:pPr algn="just"/>
            <a:r>
              <a:rPr lang="en-IN" dirty="0"/>
              <a:t>Deadlock Avoidance</a:t>
            </a:r>
          </a:p>
          <a:p>
            <a:pPr marL="914400" lvl="1" indent="-514350" algn="just">
              <a:buFont typeface="+mj-lt"/>
              <a:buAutoNum type="romanUcPeriod"/>
            </a:pPr>
            <a:r>
              <a:rPr lang="en-IN" dirty="0"/>
              <a:t>A thread will deadlock itself if it tries to acquire the same lock twice.</a:t>
            </a:r>
          </a:p>
          <a:p>
            <a:pPr marL="914400" lvl="1" indent="-514350" algn="just">
              <a:buFont typeface="+mj-lt"/>
              <a:buAutoNum type="romanUcPeriod"/>
            </a:pPr>
            <a:r>
              <a:rPr lang="en-IN" dirty="0"/>
              <a:t>Another case is we have multiple mutex locks and we doesn’t define the order of acquiring the lock. For example we have mutex t1 and t2. Lets consider Thread1 acquire the lock t1 and thread2 acquire lock t2. Now thread1 wants to acquire lock t1 and thread2 lock t1.</a:t>
            </a:r>
          </a:p>
          <a:p>
            <a:pPr marL="914400" lvl="1" indent="-514350" algn="just">
              <a:buFont typeface="+mj-lt"/>
              <a:buAutoNum type="romanUcPeriod"/>
            </a:pPr>
            <a:r>
              <a:rPr lang="en-IN" dirty="0"/>
              <a:t>When we have multiple locks then we must define a order for acquiring the lock. Lets say every thread MUST acquire lock t1 before acquiring lock t2.</a:t>
            </a:r>
          </a:p>
          <a:p>
            <a:pPr marL="914400" lvl="1" indent="-514350" algn="just">
              <a:buFont typeface="+mj-lt"/>
              <a:buAutoNum type="romanUcPeriod"/>
            </a:pPr>
            <a:r>
              <a:rPr lang="en-IN" dirty="0"/>
              <a:t>If application or architecture doesn’t allow us to define such order then </a:t>
            </a:r>
            <a:r>
              <a:rPr lang="en-IN" dirty="0" err="1"/>
              <a:t>pthread_mutex_trylock</a:t>
            </a:r>
            <a:r>
              <a:rPr lang="en-IN" dirty="0"/>
              <a:t> can be used. Thread1 successfully acquire the lock t1 now when it tries to acquire lock t2 using </a:t>
            </a:r>
            <a:r>
              <a:rPr lang="en-IN" dirty="0" err="1"/>
              <a:t>trylock</a:t>
            </a:r>
            <a:r>
              <a:rPr lang="en-IN" dirty="0"/>
              <a:t> and it fails then it can release the lock t1 and try to acquire after sometime </a:t>
            </a:r>
          </a:p>
          <a:p>
            <a:pPr marL="0" indent="0" algn="just">
              <a:buNone/>
            </a:pPr>
            <a:endParaRPr lang="en-IN" dirty="0"/>
          </a:p>
        </p:txBody>
      </p:sp>
    </p:spTree>
    <p:extLst>
      <p:ext uri="{BB962C8B-B14F-4D97-AF65-F5344CB8AC3E}">
        <p14:creationId xmlns:p14="http://schemas.microsoft.com/office/powerpoint/2010/main" val="425195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7E6D-5A50-4E2D-90C6-02C224BF4824}"/>
              </a:ext>
            </a:extLst>
          </p:cNvPr>
          <p:cNvSpPr>
            <a:spLocks noGrp="1"/>
          </p:cNvSpPr>
          <p:nvPr>
            <p:ph type="title"/>
          </p:nvPr>
        </p:nvSpPr>
        <p:spPr/>
        <p:txBody>
          <a:bodyPr/>
          <a:lstStyle/>
          <a:p>
            <a:r>
              <a:rPr lang="en-IN" dirty="0"/>
              <a:t>Read-Write Lock</a:t>
            </a:r>
          </a:p>
        </p:txBody>
      </p:sp>
      <p:sp>
        <p:nvSpPr>
          <p:cNvPr id="3" name="Content Placeholder 2">
            <a:extLst>
              <a:ext uri="{FF2B5EF4-FFF2-40B4-BE49-F238E27FC236}">
                <a16:creationId xmlns:a16="http://schemas.microsoft.com/office/drawing/2014/main" id="{2DDBAA6C-2A10-40F2-BD16-C9A12DE2A2F0}"/>
              </a:ext>
            </a:extLst>
          </p:cNvPr>
          <p:cNvSpPr>
            <a:spLocks noGrp="1"/>
          </p:cNvSpPr>
          <p:nvPr>
            <p:ph idx="1"/>
          </p:nvPr>
        </p:nvSpPr>
        <p:spPr/>
        <p:txBody>
          <a:bodyPr>
            <a:normAutofit fontScale="70000" lnSpcReduction="20000"/>
          </a:bodyPr>
          <a:lstStyle/>
          <a:p>
            <a:pPr algn="just"/>
            <a:r>
              <a:rPr lang="en-IN" dirty="0"/>
              <a:t>Read-Write lock provides higher degree of parallelism compare to mutual-exclusion (MUTEX).</a:t>
            </a:r>
          </a:p>
          <a:p>
            <a:pPr algn="just"/>
            <a:r>
              <a:rPr lang="en-IN" dirty="0"/>
              <a:t>In case of mutex the state is either locked or unlocked and only one thread can acquire the lock at a time.</a:t>
            </a:r>
          </a:p>
          <a:p>
            <a:pPr algn="just"/>
            <a:r>
              <a:rPr lang="en-IN" dirty="0"/>
              <a:t>In case of read-write lock the state can be locked in read mode, locked in write mode or unlocked. At a given point of time a single thread can hold the read-write lock in write mode but multiple threads can hold a read-write lock in read mode.</a:t>
            </a:r>
          </a:p>
          <a:p>
            <a:pPr algn="just"/>
            <a:r>
              <a:rPr lang="en-IN" dirty="0"/>
              <a:t>When read-write lock is write-locked all threads attempting to lock it in read mode must wait until write lock is released. </a:t>
            </a:r>
          </a:p>
          <a:p>
            <a:pPr algn="just"/>
            <a:r>
              <a:rPr lang="en-IN" dirty="0"/>
              <a:t>When read-write lock is read-locked all threads attempting to lock it in write mode MUST wait until all the read locks are released. In this case there is possibility of starvation if multiple threads keep on acquiring read lock. To prevent threads waiting for write lock  from starving , implementations will block any new thread trying to acquire the read lock , if its found some thread already waiting to acquire write lock.</a:t>
            </a:r>
          </a:p>
          <a:p>
            <a:pPr algn="just"/>
            <a:r>
              <a:rPr lang="en-IN" dirty="0"/>
              <a:t>Read-Write lock is also called shared-exclusive. When locked in read mode its called shared , when locked in write-mode its called mutual-exclusive.</a:t>
            </a:r>
          </a:p>
          <a:p>
            <a:pPr algn="just"/>
            <a:r>
              <a:rPr lang="en-IN" dirty="0"/>
              <a:t>Read-Write locks are well suited use cases where data structures are read more often than write.</a:t>
            </a:r>
          </a:p>
        </p:txBody>
      </p:sp>
    </p:spTree>
    <p:extLst>
      <p:ext uri="{BB962C8B-B14F-4D97-AF65-F5344CB8AC3E}">
        <p14:creationId xmlns:p14="http://schemas.microsoft.com/office/powerpoint/2010/main" val="2369226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BBDC-E2DB-4541-831A-9583D6F88163}"/>
              </a:ext>
            </a:extLst>
          </p:cNvPr>
          <p:cNvSpPr>
            <a:spLocks noGrp="1"/>
          </p:cNvSpPr>
          <p:nvPr>
            <p:ph type="title"/>
          </p:nvPr>
        </p:nvSpPr>
        <p:spPr/>
        <p:txBody>
          <a:bodyPr/>
          <a:lstStyle/>
          <a:p>
            <a:r>
              <a:rPr lang="en-IN" dirty="0"/>
              <a:t>Read-Write Lock</a:t>
            </a:r>
          </a:p>
        </p:txBody>
      </p:sp>
      <p:sp>
        <p:nvSpPr>
          <p:cNvPr id="3" name="Content Placeholder 2">
            <a:extLst>
              <a:ext uri="{FF2B5EF4-FFF2-40B4-BE49-F238E27FC236}">
                <a16:creationId xmlns:a16="http://schemas.microsoft.com/office/drawing/2014/main" id="{75ED8E8F-FE5D-4243-A13C-014E698C046F}"/>
              </a:ext>
            </a:extLst>
          </p:cNvPr>
          <p:cNvSpPr>
            <a:spLocks noGrp="1"/>
          </p:cNvSpPr>
          <p:nvPr>
            <p:ph idx="1"/>
          </p:nvPr>
        </p:nvSpPr>
        <p:spPr/>
        <p:txBody>
          <a:bodyPr/>
          <a:lstStyle/>
          <a:p>
            <a:r>
              <a:rPr lang="en-IN" dirty="0"/>
              <a:t>Int </a:t>
            </a:r>
            <a:r>
              <a:rPr lang="en-IN" dirty="0" err="1"/>
              <a:t>pthread_rwlock_init</a:t>
            </a:r>
            <a:r>
              <a:rPr lang="en-IN" dirty="0"/>
              <a:t>(</a:t>
            </a:r>
            <a:r>
              <a:rPr lang="en-IN" dirty="0" err="1"/>
              <a:t>pthread_rwlock_t</a:t>
            </a:r>
            <a:r>
              <a:rPr lang="en-IN" dirty="0"/>
              <a:t> *</a:t>
            </a:r>
            <a:r>
              <a:rPr lang="en-IN" dirty="0" err="1"/>
              <a:t>rwlock</a:t>
            </a:r>
            <a:r>
              <a:rPr lang="en-IN" dirty="0"/>
              <a:t>, const </a:t>
            </a:r>
            <a:r>
              <a:rPr lang="en-IN" dirty="0" err="1"/>
              <a:t>pthread_rwlockattr_t</a:t>
            </a:r>
            <a:r>
              <a:rPr lang="en-IN" dirty="0"/>
              <a:t> *</a:t>
            </a:r>
            <a:r>
              <a:rPr lang="en-IN" dirty="0" err="1"/>
              <a:t>attr</a:t>
            </a:r>
            <a:r>
              <a:rPr lang="en-IN" dirty="0"/>
              <a:t>);</a:t>
            </a:r>
          </a:p>
          <a:p>
            <a:r>
              <a:rPr lang="en-IN" dirty="0"/>
              <a:t>Int </a:t>
            </a:r>
            <a:r>
              <a:rPr lang="en-IN" dirty="0" err="1"/>
              <a:t>pthread_rwlock_destroy</a:t>
            </a:r>
            <a:r>
              <a:rPr lang="en-IN" dirty="0"/>
              <a:t>(</a:t>
            </a:r>
            <a:r>
              <a:rPr lang="en-IN" dirty="0" err="1"/>
              <a:t>pthread_rwlock_t</a:t>
            </a:r>
            <a:r>
              <a:rPr lang="en-IN" dirty="0"/>
              <a:t> *</a:t>
            </a:r>
            <a:r>
              <a:rPr lang="en-IN" dirty="0" err="1"/>
              <a:t>rwlock</a:t>
            </a:r>
            <a:r>
              <a:rPr lang="en-IN" dirty="0"/>
              <a:t>);</a:t>
            </a:r>
          </a:p>
          <a:p>
            <a:r>
              <a:rPr lang="en-IN" dirty="0"/>
              <a:t>Int </a:t>
            </a:r>
            <a:r>
              <a:rPr lang="en-IN" dirty="0" err="1"/>
              <a:t>pthread_rwlock_rdlock</a:t>
            </a:r>
            <a:r>
              <a:rPr lang="en-IN" dirty="0"/>
              <a:t>(</a:t>
            </a:r>
            <a:r>
              <a:rPr lang="en-IN" dirty="0" err="1"/>
              <a:t>pthread_rwlock_t</a:t>
            </a:r>
            <a:r>
              <a:rPr lang="en-IN" dirty="0"/>
              <a:t> *</a:t>
            </a:r>
            <a:r>
              <a:rPr lang="en-IN" dirty="0" err="1"/>
              <a:t>rwlock</a:t>
            </a:r>
            <a:r>
              <a:rPr lang="en-IN" dirty="0"/>
              <a:t>);</a:t>
            </a:r>
          </a:p>
          <a:p>
            <a:r>
              <a:rPr lang="en-IN" dirty="0"/>
              <a:t>Int </a:t>
            </a:r>
            <a:r>
              <a:rPr lang="en-IN" dirty="0" err="1"/>
              <a:t>pthread_rwlock_wrlock</a:t>
            </a:r>
            <a:r>
              <a:rPr lang="en-IN" dirty="0"/>
              <a:t>(</a:t>
            </a:r>
            <a:r>
              <a:rPr lang="en-IN" dirty="0" err="1"/>
              <a:t>pthread_rwlock_t</a:t>
            </a:r>
            <a:r>
              <a:rPr lang="en-IN" dirty="0"/>
              <a:t> *</a:t>
            </a:r>
            <a:r>
              <a:rPr lang="en-IN" dirty="0" err="1"/>
              <a:t>rwlock</a:t>
            </a:r>
            <a:r>
              <a:rPr lang="en-IN" dirty="0"/>
              <a:t>);</a:t>
            </a:r>
          </a:p>
          <a:p>
            <a:r>
              <a:rPr lang="en-IN" dirty="0"/>
              <a:t>Int </a:t>
            </a:r>
            <a:r>
              <a:rPr lang="en-IN" dirty="0" err="1"/>
              <a:t>pthread_rwlock_unlock</a:t>
            </a:r>
            <a:r>
              <a:rPr lang="en-IN" dirty="0"/>
              <a:t>(</a:t>
            </a:r>
            <a:r>
              <a:rPr lang="en-IN" dirty="0" err="1"/>
              <a:t>pthread_rwlock_t</a:t>
            </a:r>
            <a:r>
              <a:rPr lang="en-IN" dirty="0"/>
              <a:t> *</a:t>
            </a:r>
            <a:r>
              <a:rPr lang="en-IN" dirty="0" err="1"/>
              <a:t>rwlock</a:t>
            </a:r>
            <a:r>
              <a:rPr lang="en-IN" dirty="0"/>
              <a:t>);</a:t>
            </a:r>
          </a:p>
          <a:p>
            <a:r>
              <a:rPr lang="en-IN" dirty="0"/>
              <a:t>Int </a:t>
            </a:r>
            <a:r>
              <a:rPr lang="en-IN" dirty="0" err="1"/>
              <a:t>pthread_rwlock_tryrdlock</a:t>
            </a:r>
            <a:r>
              <a:rPr lang="en-IN" dirty="0"/>
              <a:t>(</a:t>
            </a:r>
            <a:r>
              <a:rPr lang="en-IN" dirty="0" err="1"/>
              <a:t>pthread_rwlock_t</a:t>
            </a:r>
            <a:r>
              <a:rPr lang="en-IN" dirty="0"/>
              <a:t> *</a:t>
            </a:r>
            <a:r>
              <a:rPr lang="en-IN" dirty="0" err="1"/>
              <a:t>rwlock</a:t>
            </a:r>
            <a:r>
              <a:rPr lang="en-IN" dirty="0"/>
              <a:t>);</a:t>
            </a:r>
          </a:p>
          <a:p>
            <a:r>
              <a:rPr lang="en-IN" dirty="0"/>
              <a:t>Int </a:t>
            </a:r>
            <a:r>
              <a:rPr lang="en-IN" dirty="0" err="1"/>
              <a:t>ptherad_rwlock_trywrlock</a:t>
            </a:r>
            <a:r>
              <a:rPr lang="en-IN" dirty="0"/>
              <a:t>(</a:t>
            </a:r>
            <a:r>
              <a:rPr lang="en-IN" dirty="0" err="1"/>
              <a:t>pthread_rwlock_t</a:t>
            </a:r>
            <a:r>
              <a:rPr lang="en-IN" dirty="0"/>
              <a:t> *</a:t>
            </a:r>
            <a:r>
              <a:rPr lang="en-IN" dirty="0" err="1"/>
              <a:t>rwlock</a:t>
            </a:r>
            <a:r>
              <a:rPr lang="en-IN" dirty="0"/>
              <a:t>);</a:t>
            </a:r>
          </a:p>
        </p:txBody>
      </p:sp>
    </p:spTree>
    <p:extLst>
      <p:ext uri="{BB962C8B-B14F-4D97-AF65-F5344CB8AC3E}">
        <p14:creationId xmlns:p14="http://schemas.microsoft.com/office/powerpoint/2010/main" val="2192720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EB48-C699-4885-A46B-4B64E7A252F0}"/>
              </a:ext>
            </a:extLst>
          </p:cNvPr>
          <p:cNvSpPr>
            <a:spLocks noGrp="1"/>
          </p:cNvSpPr>
          <p:nvPr>
            <p:ph type="title"/>
          </p:nvPr>
        </p:nvSpPr>
        <p:spPr/>
        <p:txBody>
          <a:bodyPr/>
          <a:lstStyle/>
          <a:p>
            <a:r>
              <a:rPr lang="en-IN" dirty="0"/>
              <a:t>Conditional Variable</a:t>
            </a:r>
          </a:p>
        </p:txBody>
      </p:sp>
      <p:sp>
        <p:nvSpPr>
          <p:cNvPr id="3" name="Content Placeholder 2">
            <a:extLst>
              <a:ext uri="{FF2B5EF4-FFF2-40B4-BE49-F238E27FC236}">
                <a16:creationId xmlns:a16="http://schemas.microsoft.com/office/drawing/2014/main" id="{C96EE769-93BB-4383-AE15-6ABFF62CA17E}"/>
              </a:ext>
            </a:extLst>
          </p:cNvPr>
          <p:cNvSpPr>
            <a:spLocks noGrp="1"/>
          </p:cNvSpPr>
          <p:nvPr>
            <p:ph idx="1"/>
          </p:nvPr>
        </p:nvSpPr>
        <p:spPr/>
        <p:txBody>
          <a:bodyPr>
            <a:normAutofit fontScale="92500" lnSpcReduction="20000"/>
          </a:bodyPr>
          <a:lstStyle/>
          <a:p>
            <a:pPr algn="just"/>
            <a:r>
              <a:rPr lang="en-IN" dirty="0"/>
              <a:t>Conditional variables are another synchronization mechanism for threads. Conditional variables provide a place for threads to meet at an agreed condition/state. When used with mutex conditional variables allow threads to wait in a race free condition for a specific condition to occur.</a:t>
            </a:r>
          </a:p>
          <a:p>
            <a:pPr algn="just"/>
            <a:r>
              <a:rPr lang="en-IN" dirty="0"/>
              <a:t>I can say conditional variables are a way to achieve synchronization using notification.</a:t>
            </a:r>
          </a:p>
          <a:p>
            <a:pPr algn="just"/>
            <a:r>
              <a:rPr lang="en-IN" dirty="0"/>
              <a:t>A conditional variable is always protected by mutex. A thread MUST first lock the mutex to change the condition state. Other threads can’t see the change unless until they acquire the mutex lock. </a:t>
            </a:r>
          </a:p>
          <a:p>
            <a:pPr algn="just"/>
            <a:r>
              <a:rPr lang="en-IN" dirty="0" err="1"/>
              <a:t>Pthread_cond_t</a:t>
            </a:r>
            <a:r>
              <a:rPr lang="en-IN" dirty="0"/>
              <a:t> represents a conditional variable.</a:t>
            </a:r>
          </a:p>
          <a:p>
            <a:pPr algn="just"/>
            <a:r>
              <a:rPr lang="en-IN" dirty="0"/>
              <a:t>A conditional variable must be initialized before it can be used. It can be initialized by assigning the constant PTHREAD_COND_INITIALIZER if the condition variable is statically allocated. If the condition variable is allocated dynamically we can use </a:t>
            </a:r>
            <a:r>
              <a:rPr lang="en-IN" dirty="0" err="1"/>
              <a:t>pthread_cond_init</a:t>
            </a:r>
            <a:r>
              <a:rPr lang="en-IN" dirty="0"/>
              <a:t> function</a:t>
            </a:r>
          </a:p>
        </p:txBody>
      </p:sp>
    </p:spTree>
    <p:extLst>
      <p:ext uri="{BB962C8B-B14F-4D97-AF65-F5344CB8AC3E}">
        <p14:creationId xmlns:p14="http://schemas.microsoft.com/office/powerpoint/2010/main" val="3717556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A77E-A7E2-44F2-9FCE-A282CC71B083}"/>
              </a:ext>
            </a:extLst>
          </p:cNvPr>
          <p:cNvSpPr>
            <a:spLocks noGrp="1"/>
          </p:cNvSpPr>
          <p:nvPr>
            <p:ph type="title"/>
          </p:nvPr>
        </p:nvSpPr>
        <p:spPr/>
        <p:txBody>
          <a:bodyPr/>
          <a:lstStyle/>
          <a:p>
            <a:r>
              <a:rPr lang="en-IN" dirty="0"/>
              <a:t>Conditional Variable</a:t>
            </a:r>
          </a:p>
        </p:txBody>
      </p:sp>
      <p:sp>
        <p:nvSpPr>
          <p:cNvPr id="3" name="Content Placeholder 2">
            <a:extLst>
              <a:ext uri="{FF2B5EF4-FFF2-40B4-BE49-F238E27FC236}">
                <a16:creationId xmlns:a16="http://schemas.microsoft.com/office/drawing/2014/main" id="{9C4F8BD5-1283-4AC9-81F8-87C8915981E7}"/>
              </a:ext>
            </a:extLst>
          </p:cNvPr>
          <p:cNvSpPr>
            <a:spLocks noGrp="1"/>
          </p:cNvSpPr>
          <p:nvPr>
            <p:ph idx="1"/>
          </p:nvPr>
        </p:nvSpPr>
        <p:spPr/>
        <p:txBody>
          <a:bodyPr>
            <a:normAutofit fontScale="92500" lnSpcReduction="20000"/>
          </a:bodyPr>
          <a:lstStyle/>
          <a:p>
            <a:pPr algn="just"/>
            <a:r>
              <a:rPr lang="en-IN" dirty="0"/>
              <a:t>Int </a:t>
            </a:r>
            <a:r>
              <a:rPr lang="en-IN" dirty="0" err="1"/>
              <a:t>pthread_cond_init</a:t>
            </a:r>
            <a:r>
              <a:rPr lang="en-IN" dirty="0"/>
              <a:t>(</a:t>
            </a:r>
            <a:r>
              <a:rPr lang="en-IN" dirty="0" err="1"/>
              <a:t>pthread_cond_t</a:t>
            </a:r>
            <a:r>
              <a:rPr lang="en-IN" dirty="0"/>
              <a:t> *</a:t>
            </a:r>
            <a:r>
              <a:rPr lang="en-IN" dirty="0" err="1"/>
              <a:t>cond</a:t>
            </a:r>
            <a:r>
              <a:rPr lang="en-IN" dirty="0"/>
              <a:t>, const </a:t>
            </a:r>
            <a:r>
              <a:rPr lang="en-IN" dirty="0" err="1"/>
              <a:t>pthread_condattr_t</a:t>
            </a:r>
            <a:r>
              <a:rPr lang="en-IN" dirty="0"/>
              <a:t> *</a:t>
            </a:r>
            <a:r>
              <a:rPr lang="en-IN" dirty="0" err="1"/>
              <a:t>attr</a:t>
            </a:r>
            <a:r>
              <a:rPr lang="en-IN" dirty="0"/>
              <a:t>)</a:t>
            </a:r>
          </a:p>
          <a:p>
            <a:pPr algn="just"/>
            <a:r>
              <a:rPr lang="en-IN" dirty="0"/>
              <a:t>Int </a:t>
            </a:r>
            <a:r>
              <a:rPr lang="en-IN" dirty="0" err="1"/>
              <a:t>pthread_cond_destroy</a:t>
            </a:r>
            <a:r>
              <a:rPr lang="en-IN" dirty="0"/>
              <a:t>(</a:t>
            </a:r>
            <a:r>
              <a:rPr lang="en-IN" dirty="0" err="1"/>
              <a:t>pthread_cond_t</a:t>
            </a:r>
            <a:r>
              <a:rPr lang="en-IN" dirty="0"/>
              <a:t> *</a:t>
            </a:r>
            <a:r>
              <a:rPr lang="en-IN" dirty="0" err="1"/>
              <a:t>cond</a:t>
            </a:r>
            <a:r>
              <a:rPr lang="en-IN" dirty="0"/>
              <a:t>);</a:t>
            </a:r>
          </a:p>
          <a:p>
            <a:pPr algn="just"/>
            <a:r>
              <a:rPr lang="en-IN" dirty="0"/>
              <a:t>Int </a:t>
            </a:r>
            <a:r>
              <a:rPr lang="en-IN" dirty="0" err="1"/>
              <a:t>pthread_cond_wait</a:t>
            </a:r>
            <a:r>
              <a:rPr lang="en-IN" dirty="0"/>
              <a:t>(</a:t>
            </a:r>
            <a:r>
              <a:rPr lang="en-IN" dirty="0" err="1"/>
              <a:t>pthread_cond_t</a:t>
            </a:r>
            <a:r>
              <a:rPr lang="en-IN" dirty="0"/>
              <a:t> *</a:t>
            </a:r>
            <a:r>
              <a:rPr lang="en-IN" dirty="0" err="1"/>
              <a:t>cond</a:t>
            </a:r>
            <a:r>
              <a:rPr lang="en-IN" dirty="0"/>
              <a:t>, </a:t>
            </a:r>
            <a:r>
              <a:rPr lang="en-IN" dirty="0" err="1"/>
              <a:t>pthread_mutex_t</a:t>
            </a:r>
            <a:r>
              <a:rPr lang="en-IN" dirty="0"/>
              <a:t> *mutex);</a:t>
            </a:r>
          </a:p>
          <a:p>
            <a:pPr algn="just"/>
            <a:r>
              <a:rPr lang="en-IN" dirty="0"/>
              <a:t>Int </a:t>
            </a:r>
            <a:r>
              <a:rPr lang="en-IN" dirty="0" err="1"/>
              <a:t>pthread_cond_timedwait</a:t>
            </a:r>
            <a:r>
              <a:rPr lang="en-IN" dirty="0"/>
              <a:t>(</a:t>
            </a:r>
            <a:r>
              <a:rPr lang="en-IN" dirty="0" err="1"/>
              <a:t>pthread_cond_t</a:t>
            </a:r>
            <a:r>
              <a:rPr lang="en-IN" dirty="0"/>
              <a:t> *</a:t>
            </a:r>
            <a:r>
              <a:rPr lang="en-IN" dirty="0" err="1"/>
              <a:t>cond</a:t>
            </a:r>
            <a:r>
              <a:rPr lang="en-IN" dirty="0"/>
              <a:t>, </a:t>
            </a:r>
            <a:r>
              <a:rPr lang="en-IN" dirty="0" err="1"/>
              <a:t>pthread_mutex_t</a:t>
            </a:r>
            <a:r>
              <a:rPr lang="en-IN" dirty="0"/>
              <a:t> *mutex, const struct </a:t>
            </a:r>
            <a:r>
              <a:rPr lang="en-IN" dirty="0" err="1"/>
              <a:t>timespec</a:t>
            </a:r>
            <a:r>
              <a:rPr lang="en-IN" dirty="0"/>
              <a:t> *timeout);</a:t>
            </a:r>
          </a:p>
          <a:p>
            <a:pPr algn="just"/>
            <a:r>
              <a:rPr lang="en-IN" dirty="0"/>
              <a:t>The mutex passed to the </a:t>
            </a:r>
            <a:r>
              <a:rPr lang="en-IN" dirty="0" err="1"/>
              <a:t>pthread_cond_wait</a:t>
            </a:r>
            <a:r>
              <a:rPr lang="en-IN" dirty="0"/>
              <a:t> protects the condition. The caller passes it after acquiring the lock, which then places the calling thread on the list of the threads waiting for the condition and unlocks the mutex. When </a:t>
            </a:r>
            <a:r>
              <a:rPr lang="en-IN" dirty="0" err="1"/>
              <a:t>pthread_cond_wait</a:t>
            </a:r>
            <a:r>
              <a:rPr lang="en-IN" dirty="0"/>
              <a:t> returns the mutex is again locked.</a:t>
            </a:r>
          </a:p>
          <a:p>
            <a:pPr algn="just"/>
            <a:r>
              <a:rPr lang="en-IN" dirty="0"/>
              <a:t>Int </a:t>
            </a:r>
            <a:r>
              <a:rPr lang="en-IN" dirty="0" err="1"/>
              <a:t>pthread_cond_signal</a:t>
            </a:r>
            <a:r>
              <a:rPr lang="en-IN" dirty="0"/>
              <a:t>(</a:t>
            </a:r>
            <a:r>
              <a:rPr lang="en-IN" dirty="0" err="1"/>
              <a:t>pthread_cond_t</a:t>
            </a:r>
            <a:r>
              <a:rPr lang="en-IN" dirty="0"/>
              <a:t> *</a:t>
            </a:r>
            <a:r>
              <a:rPr lang="en-IN" dirty="0" err="1"/>
              <a:t>cond</a:t>
            </a:r>
            <a:r>
              <a:rPr lang="en-IN" dirty="0"/>
              <a:t>);</a:t>
            </a:r>
          </a:p>
          <a:p>
            <a:pPr algn="just"/>
            <a:r>
              <a:rPr lang="en-IN" dirty="0"/>
              <a:t>Int </a:t>
            </a:r>
            <a:r>
              <a:rPr lang="en-IN" dirty="0" err="1"/>
              <a:t>pthread_cond_broadcast</a:t>
            </a:r>
            <a:r>
              <a:rPr lang="en-IN" dirty="0"/>
              <a:t>(</a:t>
            </a:r>
            <a:r>
              <a:rPr lang="en-IN" dirty="0" err="1"/>
              <a:t>pthread_cond_t</a:t>
            </a:r>
            <a:r>
              <a:rPr lang="en-IN" dirty="0"/>
              <a:t> *</a:t>
            </a:r>
            <a:r>
              <a:rPr lang="en-IN" dirty="0" err="1"/>
              <a:t>cond</a:t>
            </a:r>
            <a:r>
              <a:rPr lang="en-IN" dirty="0"/>
              <a:t>);</a:t>
            </a:r>
          </a:p>
          <a:p>
            <a:pPr algn="just"/>
            <a:endParaRPr lang="en-IN" dirty="0"/>
          </a:p>
        </p:txBody>
      </p:sp>
    </p:spTree>
    <p:extLst>
      <p:ext uri="{BB962C8B-B14F-4D97-AF65-F5344CB8AC3E}">
        <p14:creationId xmlns:p14="http://schemas.microsoft.com/office/powerpoint/2010/main" val="33752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F93B-441C-4F53-8F73-2DD88E4678BC}"/>
              </a:ext>
            </a:extLst>
          </p:cNvPr>
          <p:cNvSpPr>
            <a:spLocks noGrp="1"/>
          </p:cNvSpPr>
          <p:nvPr>
            <p:ph type="title"/>
          </p:nvPr>
        </p:nvSpPr>
        <p:spPr/>
        <p:txBody>
          <a:bodyPr/>
          <a:lstStyle/>
          <a:p>
            <a:r>
              <a:rPr lang="en-IN" sz="3200" dirty="0"/>
              <a:t>What happens if signalling happens before a thread gets added to the waiting list</a:t>
            </a:r>
          </a:p>
        </p:txBody>
      </p:sp>
      <p:sp>
        <p:nvSpPr>
          <p:cNvPr id="3" name="Content Placeholder 2">
            <a:extLst>
              <a:ext uri="{FF2B5EF4-FFF2-40B4-BE49-F238E27FC236}">
                <a16:creationId xmlns:a16="http://schemas.microsoft.com/office/drawing/2014/main" id="{3A470D7F-84F5-4E81-97F4-CE36F6753A8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08750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A726-3164-4D49-B850-8FAA0B2DD949}"/>
              </a:ext>
            </a:extLst>
          </p:cNvPr>
          <p:cNvSpPr>
            <a:spLocks noGrp="1"/>
          </p:cNvSpPr>
          <p:nvPr>
            <p:ph type="title"/>
          </p:nvPr>
        </p:nvSpPr>
        <p:spPr/>
        <p:txBody>
          <a:bodyPr/>
          <a:lstStyle/>
          <a:p>
            <a:r>
              <a:rPr lang="en-IN" dirty="0"/>
              <a:t>Thread attribute</a:t>
            </a:r>
          </a:p>
        </p:txBody>
      </p:sp>
      <p:sp>
        <p:nvSpPr>
          <p:cNvPr id="3" name="Content Placeholder 2">
            <a:extLst>
              <a:ext uri="{FF2B5EF4-FFF2-40B4-BE49-F238E27FC236}">
                <a16:creationId xmlns:a16="http://schemas.microsoft.com/office/drawing/2014/main" id="{446A8349-2036-41AF-BC5E-15CDAA377AFC}"/>
              </a:ext>
            </a:extLst>
          </p:cNvPr>
          <p:cNvSpPr>
            <a:spLocks noGrp="1"/>
          </p:cNvSpPr>
          <p:nvPr>
            <p:ph idx="1"/>
          </p:nvPr>
        </p:nvSpPr>
        <p:spPr/>
        <p:txBody>
          <a:bodyPr>
            <a:normAutofit fontScale="85000" lnSpcReduction="10000"/>
          </a:bodyPr>
          <a:lstStyle/>
          <a:p>
            <a:pPr algn="just"/>
            <a:r>
              <a:rPr lang="en-IN" dirty="0"/>
              <a:t>When we create a thread we basically pass the </a:t>
            </a:r>
            <a:r>
              <a:rPr lang="en-IN" i="1" dirty="0"/>
              <a:t>pthread_attr_t</a:t>
            </a:r>
            <a:r>
              <a:rPr lang="en-IN" dirty="0"/>
              <a:t> as NULL and the thread is created with default values for all its attributes.</a:t>
            </a:r>
          </a:p>
          <a:p>
            <a:pPr algn="just"/>
            <a:r>
              <a:rPr lang="en-IN" dirty="0"/>
              <a:t>If we want we can change the values of these attributes as per our requirement using the pthread_attr_t.</a:t>
            </a:r>
          </a:p>
          <a:p>
            <a:pPr algn="just"/>
            <a:r>
              <a:rPr lang="en-IN" b="1" i="1" dirty="0"/>
              <a:t>Int </a:t>
            </a:r>
            <a:r>
              <a:rPr lang="en-IN" b="1" i="1" dirty="0" err="1"/>
              <a:t>pthread_attr_init</a:t>
            </a:r>
            <a:r>
              <a:rPr lang="en-IN" b="1" i="1" dirty="0"/>
              <a:t>(pthread_attr_t *</a:t>
            </a:r>
            <a:r>
              <a:rPr lang="en-IN" b="1" i="1" dirty="0" err="1"/>
              <a:t>attr</a:t>
            </a:r>
            <a:r>
              <a:rPr lang="en-IN" b="1" i="1" dirty="0"/>
              <a:t>)</a:t>
            </a:r>
            <a:r>
              <a:rPr lang="en-IN" dirty="0"/>
              <a:t> is used to initialize the pthread_attr_t object and it will have all the default values. </a:t>
            </a:r>
          </a:p>
          <a:p>
            <a:pPr algn="just"/>
            <a:r>
              <a:rPr lang="en-IN" dirty="0"/>
              <a:t>Int </a:t>
            </a:r>
            <a:r>
              <a:rPr lang="en-IN" dirty="0" err="1"/>
              <a:t>pthread_attr_destroy</a:t>
            </a:r>
            <a:r>
              <a:rPr lang="en-IN" dirty="0"/>
              <a:t>(pthread_attr_t *</a:t>
            </a:r>
            <a:r>
              <a:rPr lang="en-IN" dirty="0" err="1"/>
              <a:t>attr</a:t>
            </a:r>
            <a:r>
              <a:rPr lang="en-IN" dirty="0"/>
              <a:t>) to destroy the attribute.</a:t>
            </a:r>
          </a:p>
          <a:p>
            <a:pPr algn="just"/>
            <a:r>
              <a:rPr lang="en-IN" dirty="0"/>
              <a:t>Various thread attributes are </a:t>
            </a:r>
            <a:r>
              <a:rPr lang="en-IN" b="1" i="1" dirty="0">
                <a:solidFill>
                  <a:srgbClr val="FFC000"/>
                </a:solidFill>
              </a:rPr>
              <a:t>detachstate, </a:t>
            </a:r>
            <a:r>
              <a:rPr lang="en-IN" b="1" i="1" dirty="0" err="1">
                <a:solidFill>
                  <a:srgbClr val="FFC000"/>
                </a:solidFill>
              </a:rPr>
              <a:t>guardsize</a:t>
            </a:r>
            <a:r>
              <a:rPr lang="en-IN" b="1" i="1" dirty="0">
                <a:solidFill>
                  <a:srgbClr val="FFC000"/>
                </a:solidFill>
              </a:rPr>
              <a:t>, </a:t>
            </a:r>
            <a:r>
              <a:rPr lang="en-IN" b="1" i="1" dirty="0" err="1">
                <a:solidFill>
                  <a:srgbClr val="FFC000"/>
                </a:solidFill>
              </a:rPr>
              <a:t>stackaddr</a:t>
            </a:r>
            <a:r>
              <a:rPr lang="en-IN" b="1" i="1" dirty="0">
                <a:solidFill>
                  <a:srgbClr val="FFC000"/>
                </a:solidFill>
              </a:rPr>
              <a:t>, </a:t>
            </a:r>
            <a:r>
              <a:rPr lang="en-IN" b="1" i="1" dirty="0" err="1">
                <a:solidFill>
                  <a:srgbClr val="FFC000"/>
                </a:solidFill>
              </a:rPr>
              <a:t>stacksize</a:t>
            </a:r>
            <a:r>
              <a:rPr lang="en-IN" dirty="0"/>
              <a:t>.</a:t>
            </a:r>
          </a:p>
          <a:p>
            <a:pPr algn="just"/>
            <a:r>
              <a:rPr lang="en-IN" dirty="0"/>
              <a:t>If we are not interested in the termination status of a thread we can start the thread in detachable mode by modifying the detachstate in pthread_attr_t structure. </a:t>
            </a:r>
          </a:p>
          <a:p>
            <a:pPr algn="just"/>
            <a:r>
              <a:rPr lang="en-IN" dirty="0"/>
              <a:t>We can use pthread_attr_setdetachstate function to set detach state thread attribute. It has two possible values PTHREAD_CREATE_DETACHED, PTHREAD_CREATE_JOINABLE. </a:t>
            </a:r>
          </a:p>
        </p:txBody>
      </p:sp>
    </p:spTree>
    <p:extLst>
      <p:ext uri="{BB962C8B-B14F-4D97-AF65-F5344CB8AC3E}">
        <p14:creationId xmlns:p14="http://schemas.microsoft.com/office/powerpoint/2010/main" val="153656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2251-54F5-4205-936E-30E873657C3A}"/>
              </a:ext>
            </a:extLst>
          </p:cNvPr>
          <p:cNvSpPr>
            <a:spLocks noGrp="1"/>
          </p:cNvSpPr>
          <p:nvPr>
            <p:ph type="title"/>
          </p:nvPr>
        </p:nvSpPr>
        <p:spPr/>
        <p:txBody>
          <a:bodyPr/>
          <a:lstStyle/>
          <a:p>
            <a:r>
              <a:rPr lang="en-IN" dirty="0"/>
              <a:t>Thread attributes</a:t>
            </a:r>
          </a:p>
        </p:txBody>
      </p:sp>
      <p:sp>
        <p:nvSpPr>
          <p:cNvPr id="3" name="Content Placeholder 2">
            <a:extLst>
              <a:ext uri="{FF2B5EF4-FFF2-40B4-BE49-F238E27FC236}">
                <a16:creationId xmlns:a16="http://schemas.microsoft.com/office/drawing/2014/main" id="{C0D2CCBB-DF7E-4B2B-9E68-0DB03E74E304}"/>
              </a:ext>
            </a:extLst>
          </p:cNvPr>
          <p:cNvSpPr>
            <a:spLocks noGrp="1"/>
          </p:cNvSpPr>
          <p:nvPr>
            <p:ph idx="1"/>
          </p:nvPr>
        </p:nvSpPr>
        <p:spPr/>
        <p:txBody>
          <a:bodyPr>
            <a:normAutofit fontScale="85000" lnSpcReduction="20000"/>
          </a:bodyPr>
          <a:lstStyle/>
          <a:p>
            <a:pPr algn="just"/>
            <a:r>
              <a:rPr lang="en-IN" dirty="0"/>
              <a:t>Int pthread_attr_getdetachstate(const pthread_attr_t *</a:t>
            </a:r>
            <a:r>
              <a:rPr lang="en-IN" dirty="0" err="1"/>
              <a:t>attr</a:t>
            </a:r>
            <a:r>
              <a:rPr lang="en-IN" dirty="0"/>
              <a:t>, int *detachstate);</a:t>
            </a:r>
          </a:p>
          <a:p>
            <a:pPr algn="just"/>
            <a:r>
              <a:rPr lang="en-IN" dirty="0"/>
              <a:t>Int pthread_attr_setdetachstate(pthread_attr_t *</a:t>
            </a:r>
            <a:r>
              <a:rPr lang="en-IN" dirty="0" err="1"/>
              <a:t>attr</a:t>
            </a:r>
            <a:r>
              <a:rPr lang="en-IN" dirty="0"/>
              <a:t>, int detachstate);</a:t>
            </a:r>
          </a:p>
          <a:p>
            <a:pPr algn="just"/>
            <a:r>
              <a:rPr lang="en-IN" dirty="0"/>
              <a:t>Threads have other attributes not represented by pthread_attr_t.  The cancelability state, the cancelability type, the concurrency level.</a:t>
            </a:r>
          </a:p>
          <a:p>
            <a:pPr algn="just"/>
            <a:r>
              <a:rPr lang="en-IN" dirty="0"/>
              <a:t>The concurrency level controls the number of kernel threads or processes on top of which the user-level threads are mapped.</a:t>
            </a:r>
          </a:p>
          <a:p>
            <a:pPr algn="just"/>
            <a:r>
              <a:rPr lang="en-IN" dirty="0"/>
              <a:t>If we already have one-to-one mapping between user-</a:t>
            </a:r>
            <a:r>
              <a:rPr lang="en-IN" dirty="0" err="1"/>
              <a:t>spae</a:t>
            </a:r>
            <a:r>
              <a:rPr lang="en-IN" dirty="0"/>
              <a:t> thread and kernel-space thread then setting the concurrency level will not give much improvement in performance. </a:t>
            </a:r>
          </a:p>
          <a:p>
            <a:pPr algn="just"/>
            <a:r>
              <a:rPr lang="en-IN" dirty="0"/>
              <a:t>If it’s a multiplexing of user-level thread on top of the kernel-level threads then by increasing the number of user-level thread that can run at a given time might improves the performance.</a:t>
            </a:r>
          </a:p>
          <a:p>
            <a:pPr algn="just"/>
            <a:r>
              <a:rPr lang="en-IN" dirty="0"/>
              <a:t>Int </a:t>
            </a:r>
            <a:r>
              <a:rPr lang="en-IN" dirty="0" err="1"/>
              <a:t>pthread_getconcurrency</a:t>
            </a:r>
            <a:r>
              <a:rPr lang="en-IN" dirty="0"/>
              <a:t>(void)</a:t>
            </a:r>
          </a:p>
          <a:p>
            <a:pPr algn="just"/>
            <a:r>
              <a:rPr lang="en-IN" dirty="0"/>
              <a:t>Int </a:t>
            </a:r>
            <a:r>
              <a:rPr lang="en-IN" dirty="0" err="1"/>
              <a:t>pthread_setconcurrency</a:t>
            </a:r>
            <a:r>
              <a:rPr lang="en-IN" dirty="0"/>
              <a:t>(int level) </a:t>
            </a:r>
          </a:p>
        </p:txBody>
      </p:sp>
    </p:spTree>
    <p:extLst>
      <p:ext uri="{BB962C8B-B14F-4D97-AF65-F5344CB8AC3E}">
        <p14:creationId xmlns:p14="http://schemas.microsoft.com/office/powerpoint/2010/main" val="309992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6F52-E49D-4340-BCA9-1C19D838868C}"/>
              </a:ext>
            </a:extLst>
          </p:cNvPr>
          <p:cNvSpPr>
            <a:spLocks noGrp="1"/>
          </p:cNvSpPr>
          <p:nvPr>
            <p:ph type="title"/>
          </p:nvPr>
        </p:nvSpPr>
        <p:spPr/>
        <p:txBody>
          <a:bodyPr/>
          <a:lstStyle/>
          <a:p>
            <a:r>
              <a:rPr lang="en-IN" dirty="0"/>
              <a:t>Synchronization Attributes</a:t>
            </a:r>
          </a:p>
        </p:txBody>
      </p:sp>
      <p:sp>
        <p:nvSpPr>
          <p:cNvPr id="3" name="Content Placeholder 2">
            <a:extLst>
              <a:ext uri="{FF2B5EF4-FFF2-40B4-BE49-F238E27FC236}">
                <a16:creationId xmlns:a16="http://schemas.microsoft.com/office/drawing/2014/main" id="{052E2C7D-D929-42FA-B751-52D69608EC00}"/>
              </a:ext>
            </a:extLst>
          </p:cNvPr>
          <p:cNvSpPr>
            <a:spLocks noGrp="1"/>
          </p:cNvSpPr>
          <p:nvPr>
            <p:ph idx="1"/>
          </p:nvPr>
        </p:nvSpPr>
        <p:spPr/>
        <p:txBody>
          <a:bodyPr>
            <a:normAutofit fontScale="85000" lnSpcReduction="20000"/>
          </a:bodyPr>
          <a:lstStyle/>
          <a:p>
            <a:pPr algn="just"/>
            <a:r>
              <a:rPr lang="en-IN" dirty="0"/>
              <a:t>Like threads thread synchronization objects </a:t>
            </a:r>
            <a:r>
              <a:rPr lang="en-IN" dirty="0" err="1"/>
              <a:t>pthread_mutex_t</a:t>
            </a:r>
            <a:r>
              <a:rPr lang="en-IN" dirty="0"/>
              <a:t>, </a:t>
            </a:r>
            <a:r>
              <a:rPr lang="en-IN" dirty="0" err="1"/>
              <a:t>pthread_rwloack_t</a:t>
            </a:r>
            <a:r>
              <a:rPr lang="en-IN" dirty="0"/>
              <a:t>, </a:t>
            </a:r>
            <a:r>
              <a:rPr lang="en-IN" dirty="0" err="1"/>
              <a:t>pthread_cond_t</a:t>
            </a:r>
            <a:r>
              <a:rPr lang="en-IN" dirty="0"/>
              <a:t> has also attributes.</a:t>
            </a:r>
          </a:p>
          <a:p>
            <a:pPr algn="just"/>
            <a:r>
              <a:rPr lang="en-IN" dirty="0"/>
              <a:t>For a mutex the </a:t>
            </a:r>
            <a:r>
              <a:rPr lang="en-IN" b="1" i="1" dirty="0"/>
              <a:t>type </a:t>
            </a:r>
            <a:r>
              <a:rPr lang="en-IN" dirty="0"/>
              <a:t>attribute controls the characteristics of the MUTEX.</a:t>
            </a:r>
          </a:p>
          <a:p>
            <a:pPr algn="just"/>
            <a:r>
              <a:rPr lang="en-IN" dirty="0"/>
              <a:t>There are Four types PTHREAD_MUTEX_NORMAL, PTHREAD_MUTEX_RECURSIVE, PTHREAD_MUTEX_ERRORCHECK, PTHREAD_MUTEX_DEFAULT.</a:t>
            </a:r>
          </a:p>
          <a:p>
            <a:pPr algn="just"/>
            <a:r>
              <a:rPr lang="en-IN" dirty="0"/>
              <a:t>PTHREAD_MUTEX_NORMAL it’s the default type when we create a mutex by passing </a:t>
            </a:r>
            <a:r>
              <a:rPr lang="en-IN" dirty="0" err="1"/>
              <a:t>attr</a:t>
            </a:r>
            <a:r>
              <a:rPr lang="en-IN" dirty="0"/>
              <a:t> as NULL. This type of mutex doesn’t do any error check or deadlock detection.</a:t>
            </a:r>
          </a:p>
          <a:p>
            <a:pPr algn="just"/>
            <a:r>
              <a:rPr lang="en-IN" dirty="0"/>
              <a:t>PTHREAD_MUTEX_RECURSIVE mutex type allows the same thread to lock it multiple times. The recursive lock keeps a count of how many times thread has acquired the lock and lock will not be released </a:t>
            </a:r>
          </a:p>
          <a:p>
            <a:pPr algn="just"/>
            <a:r>
              <a:rPr lang="en-IN" dirty="0"/>
              <a:t>PTHREAD_MUTEX_ERRORCHECK mutex type provides error checking.</a:t>
            </a:r>
          </a:p>
          <a:p>
            <a:pPr algn="just"/>
            <a:r>
              <a:rPr lang="en-IN" dirty="0"/>
              <a:t>Finally PTHREAD_MUTEX_DEFAULT type can be used to request default semantic. Implementation can map to it to one of the other type. On </a:t>
            </a:r>
            <a:r>
              <a:rPr lang="en-IN" dirty="0" err="1"/>
              <a:t>linux</a:t>
            </a:r>
            <a:r>
              <a:rPr lang="en-IN" dirty="0"/>
              <a:t> its mapped to normal type.</a:t>
            </a:r>
          </a:p>
          <a:p>
            <a:pPr algn="just"/>
            <a:endParaRPr lang="en-IN" dirty="0"/>
          </a:p>
        </p:txBody>
      </p:sp>
    </p:spTree>
    <p:extLst>
      <p:ext uri="{BB962C8B-B14F-4D97-AF65-F5344CB8AC3E}">
        <p14:creationId xmlns:p14="http://schemas.microsoft.com/office/powerpoint/2010/main" val="2526944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1B8D-BD84-48A0-93F7-26AD3F1B4BD3}"/>
              </a:ext>
            </a:extLst>
          </p:cNvPr>
          <p:cNvSpPr>
            <a:spLocks noGrp="1"/>
          </p:cNvSpPr>
          <p:nvPr>
            <p:ph type="title"/>
          </p:nvPr>
        </p:nvSpPr>
        <p:spPr/>
        <p:txBody>
          <a:bodyPr/>
          <a:lstStyle/>
          <a:p>
            <a:r>
              <a:rPr lang="en-IN" dirty="0"/>
              <a:t>Mutex Type </a:t>
            </a:r>
            <a:r>
              <a:rPr lang="en-IN" dirty="0" err="1"/>
              <a:t>Behavior</a:t>
            </a:r>
            <a:endParaRPr lang="en-IN" dirty="0"/>
          </a:p>
        </p:txBody>
      </p:sp>
      <p:graphicFrame>
        <p:nvGraphicFramePr>
          <p:cNvPr id="4" name="Content Placeholder 3">
            <a:extLst>
              <a:ext uri="{FF2B5EF4-FFF2-40B4-BE49-F238E27FC236}">
                <a16:creationId xmlns:a16="http://schemas.microsoft.com/office/drawing/2014/main" id="{CC4CBF99-E290-4C9B-BDE7-484AE9A8528E}"/>
              </a:ext>
            </a:extLst>
          </p:cNvPr>
          <p:cNvGraphicFramePr>
            <a:graphicFrameLocks noGrp="1"/>
          </p:cNvGraphicFramePr>
          <p:nvPr>
            <p:ph idx="1"/>
            <p:extLst>
              <p:ext uri="{D42A27DB-BD31-4B8C-83A1-F6EECF244321}">
                <p14:modId xmlns:p14="http://schemas.microsoft.com/office/powerpoint/2010/main" val="276373757"/>
              </p:ext>
            </p:extLst>
          </p:nvPr>
        </p:nvGraphicFramePr>
        <p:xfrm>
          <a:off x="1103313" y="2052638"/>
          <a:ext cx="8947152" cy="2026920"/>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903402207"/>
                    </a:ext>
                  </a:extLst>
                </a:gridCol>
                <a:gridCol w="2236788">
                  <a:extLst>
                    <a:ext uri="{9D8B030D-6E8A-4147-A177-3AD203B41FA5}">
                      <a16:colId xmlns:a16="http://schemas.microsoft.com/office/drawing/2014/main" val="3972294906"/>
                    </a:ext>
                  </a:extLst>
                </a:gridCol>
                <a:gridCol w="2236788">
                  <a:extLst>
                    <a:ext uri="{9D8B030D-6E8A-4147-A177-3AD203B41FA5}">
                      <a16:colId xmlns:a16="http://schemas.microsoft.com/office/drawing/2014/main" val="1293245308"/>
                    </a:ext>
                  </a:extLst>
                </a:gridCol>
                <a:gridCol w="2236788">
                  <a:extLst>
                    <a:ext uri="{9D8B030D-6E8A-4147-A177-3AD203B41FA5}">
                      <a16:colId xmlns:a16="http://schemas.microsoft.com/office/drawing/2014/main" val="1773637866"/>
                    </a:ext>
                  </a:extLst>
                </a:gridCol>
              </a:tblGrid>
              <a:tr h="370840">
                <a:tc>
                  <a:txBody>
                    <a:bodyPr/>
                    <a:lstStyle/>
                    <a:p>
                      <a:r>
                        <a:rPr lang="en-IN" sz="1400" dirty="0"/>
                        <a:t>Mutex Type</a:t>
                      </a:r>
                    </a:p>
                  </a:txBody>
                  <a:tcPr/>
                </a:tc>
                <a:tc>
                  <a:txBody>
                    <a:bodyPr/>
                    <a:lstStyle/>
                    <a:p>
                      <a:r>
                        <a:rPr lang="en-IN" sz="1400" dirty="0"/>
                        <a:t>Relock Without Unlock</a:t>
                      </a:r>
                    </a:p>
                  </a:txBody>
                  <a:tcPr/>
                </a:tc>
                <a:tc>
                  <a:txBody>
                    <a:bodyPr/>
                    <a:lstStyle/>
                    <a:p>
                      <a:r>
                        <a:rPr lang="en-IN" sz="1200" dirty="0"/>
                        <a:t>Unlock when not owned</a:t>
                      </a:r>
                    </a:p>
                  </a:txBody>
                  <a:tcPr/>
                </a:tc>
                <a:tc>
                  <a:txBody>
                    <a:bodyPr/>
                    <a:lstStyle/>
                    <a:p>
                      <a:r>
                        <a:rPr lang="en-IN" sz="1400" dirty="0"/>
                        <a:t>Unlock when unlocked</a:t>
                      </a:r>
                    </a:p>
                  </a:txBody>
                  <a:tcPr/>
                </a:tc>
                <a:extLst>
                  <a:ext uri="{0D108BD9-81ED-4DB2-BD59-A6C34878D82A}">
                    <a16:rowId xmlns:a16="http://schemas.microsoft.com/office/drawing/2014/main" val="2941472914"/>
                  </a:ext>
                </a:extLst>
              </a:tr>
              <a:tr h="370840">
                <a:tc>
                  <a:txBody>
                    <a:bodyPr/>
                    <a:lstStyle/>
                    <a:p>
                      <a:pPr marL="0" algn="l" defTabSz="457200" rtl="0" eaLnBrk="1" latinLnBrk="0" hangingPunct="1"/>
                      <a:r>
                        <a:rPr lang="en-IN" sz="1200" b="1" kern="1200" dirty="0">
                          <a:solidFill>
                            <a:schemeClr val="dk1"/>
                          </a:solidFill>
                          <a:latin typeface="+mn-lt"/>
                          <a:ea typeface="+mn-ea"/>
                          <a:cs typeface="+mn-cs"/>
                        </a:rPr>
                        <a:t>PTHREAD_MUTEX_NORMAL</a:t>
                      </a:r>
                    </a:p>
                  </a:txBody>
                  <a:tcPr/>
                </a:tc>
                <a:tc>
                  <a:txBody>
                    <a:bodyPr/>
                    <a:lstStyle/>
                    <a:p>
                      <a:pPr marL="0" algn="l" defTabSz="457200" rtl="0" eaLnBrk="1" latinLnBrk="0" hangingPunct="1"/>
                      <a:r>
                        <a:rPr lang="en-IN" sz="1200" kern="1200" dirty="0">
                          <a:solidFill>
                            <a:schemeClr val="dk1"/>
                          </a:solidFill>
                          <a:latin typeface="+mn-lt"/>
                          <a:ea typeface="+mn-ea"/>
                          <a:cs typeface="+mn-cs"/>
                        </a:rPr>
                        <a:t>Deadlock</a:t>
                      </a:r>
                    </a:p>
                  </a:txBody>
                  <a:tcPr/>
                </a:tc>
                <a:tc>
                  <a:txBody>
                    <a:bodyPr/>
                    <a:lstStyle/>
                    <a:p>
                      <a:pPr marL="0" algn="l" defTabSz="457200" rtl="0" eaLnBrk="1" latinLnBrk="0" hangingPunct="1"/>
                      <a:r>
                        <a:rPr lang="en-IN" sz="1200" kern="1200" dirty="0">
                          <a:solidFill>
                            <a:schemeClr val="dk1"/>
                          </a:solidFill>
                          <a:latin typeface="+mn-lt"/>
                          <a:ea typeface="+mn-ea"/>
                          <a:cs typeface="+mn-cs"/>
                        </a:rPr>
                        <a:t>undefined</a:t>
                      </a:r>
                    </a:p>
                  </a:txBody>
                  <a:tcPr/>
                </a:tc>
                <a:tc>
                  <a:txBody>
                    <a:bodyPr/>
                    <a:lstStyle/>
                    <a:p>
                      <a:pPr marL="0" algn="l" defTabSz="457200" rtl="0" eaLnBrk="1" latinLnBrk="0" hangingPunct="1"/>
                      <a:r>
                        <a:rPr lang="en-IN" sz="1200" kern="1200" dirty="0">
                          <a:solidFill>
                            <a:schemeClr val="dk1"/>
                          </a:solidFill>
                          <a:latin typeface="+mn-lt"/>
                          <a:ea typeface="+mn-ea"/>
                          <a:cs typeface="+mn-cs"/>
                        </a:rPr>
                        <a:t>Undefined</a:t>
                      </a:r>
                    </a:p>
                  </a:txBody>
                  <a:tcPr/>
                </a:tc>
                <a:extLst>
                  <a:ext uri="{0D108BD9-81ED-4DB2-BD59-A6C34878D82A}">
                    <a16:rowId xmlns:a16="http://schemas.microsoft.com/office/drawing/2014/main" val="2545648884"/>
                  </a:ext>
                </a:extLst>
              </a:tr>
              <a:tr h="370840">
                <a:tc>
                  <a:txBody>
                    <a:bodyPr/>
                    <a:lstStyle/>
                    <a:p>
                      <a:pPr marL="0" algn="l" defTabSz="457200" rtl="0" eaLnBrk="1" latinLnBrk="0" hangingPunct="1"/>
                      <a:r>
                        <a:rPr lang="en-IN" sz="1200" kern="1200" dirty="0">
                          <a:solidFill>
                            <a:schemeClr val="dk1"/>
                          </a:solidFill>
                          <a:latin typeface="+mn-lt"/>
                          <a:ea typeface="+mn-ea"/>
                          <a:cs typeface="+mn-cs"/>
                        </a:rPr>
                        <a:t>PTHREAD_MUTEX_ERRORCHECK</a:t>
                      </a:r>
                    </a:p>
                  </a:txBody>
                  <a:tcPr/>
                </a:tc>
                <a:tc>
                  <a:txBody>
                    <a:bodyPr/>
                    <a:lstStyle/>
                    <a:p>
                      <a:pPr marL="0" algn="l" defTabSz="457200" rtl="0" eaLnBrk="1" latinLnBrk="0" hangingPunct="1"/>
                      <a:r>
                        <a:rPr lang="en-IN" sz="1200" kern="1200" dirty="0">
                          <a:solidFill>
                            <a:schemeClr val="dk1"/>
                          </a:solidFill>
                          <a:latin typeface="+mn-lt"/>
                          <a:ea typeface="+mn-ea"/>
                          <a:cs typeface="+mn-cs"/>
                        </a:rPr>
                        <a:t>Returns error</a:t>
                      </a:r>
                    </a:p>
                  </a:txBody>
                  <a:tcPr/>
                </a:tc>
                <a:tc>
                  <a:txBody>
                    <a:bodyPr/>
                    <a:lstStyle/>
                    <a:p>
                      <a:pPr marL="0" algn="l" defTabSz="457200" rtl="0" eaLnBrk="1" latinLnBrk="0" hangingPunct="1"/>
                      <a:r>
                        <a:rPr lang="en-IN" sz="1200" kern="1200" dirty="0">
                          <a:solidFill>
                            <a:schemeClr val="dk1"/>
                          </a:solidFill>
                          <a:latin typeface="+mn-lt"/>
                          <a:ea typeface="+mn-ea"/>
                          <a:cs typeface="+mn-cs"/>
                        </a:rPr>
                        <a:t>Returns Error</a:t>
                      </a:r>
                    </a:p>
                  </a:txBody>
                  <a:tcPr/>
                </a:tc>
                <a:tc>
                  <a:txBody>
                    <a:bodyPr/>
                    <a:lstStyle/>
                    <a:p>
                      <a:pPr marL="0" algn="l" defTabSz="457200" rtl="0" eaLnBrk="1" latinLnBrk="0" hangingPunct="1"/>
                      <a:r>
                        <a:rPr lang="en-IN" sz="1200" kern="1200" dirty="0">
                          <a:solidFill>
                            <a:schemeClr val="dk1"/>
                          </a:solidFill>
                          <a:latin typeface="+mn-lt"/>
                          <a:ea typeface="+mn-ea"/>
                          <a:cs typeface="+mn-cs"/>
                        </a:rPr>
                        <a:t>Returns Error</a:t>
                      </a:r>
                    </a:p>
                  </a:txBody>
                  <a:tcPr/>
                </a:tc>
                <a:extLst>
                  <a:ext uri="{0D108BD9-81ED-4DB2-BD59-A6C34878D82A}">
                    <a16:rowId xmlns:a16="http://schemas.microsoft.com/office/drawing/2014/main" val="2222993034"/>
                  </a:ext>
                </a:extLst>
              </a:tr>
              <a:tr h="370840">
                <a:tc>
                  <a:txBody>
                    <a:bodyPr/>
                    <a:lstStyle/>
                    <a:p>
                      <a:pPr marL="0" algn="l" defTabSz="457200" rtl="0" eaLnBrk="1" latinLnBrk="0" hangingPunct="1"/>
                      <a:r>
                        <a:rPr lang="en-IN" sz="1200" kern="1200" dirty="0">
                          <a:solidFill>
                            <a:schemeClr val="dk1"/>
                          </a:solidFill>
                          <a:latin typeface="+mn-lt"/>
                          <a:ea typeface="+mn-ea"/>
                          <a:cs typeface="+mn-cs"/>
                        </a:rPr>
                        <a:t>PTHREAD_MUTEX_RECURSIVE</a:t>
                      </a:r>
                    </a:p>
                  </a:txBody>
                  <a:tcPr/>
                </a:tc>
                <a:tc>
                  <a:txBody>
                    <a:bodyPr/>
                    <a:lstStyle/>
                    <a:p>
                      <a:pPr marL="0" algn="l" defTabSz="457200" rtl="0" eaLnBrk="1" latinLnBrk="0" hangingPunct="1"/>
                      <a:r>
                        <a:rPr lang="en-IN" sz="1200" kern="1200" dirty="0">
                          <a:solidFill>
                            <a:schemeClr val="dk1"/>
                          </a:solidFill>
                          <a:latin typeface="+mn-lt"/>
                          <a:ea typeface="+mn-ea"/>
                          <a:cs typeface="+mn-cs"/>
                        </a:rPr>
                        <a:t>Allowed</a:t>
                      </a:r>
                    </a:p>
                  </a:txBody>
                  <a:tcPr/>
                </a:tc>
                <a:tc>
                  <a:txBody>
                    <a:bodyPr/>
                    <a:lstStyle/>
                    <a:p>
                      <a:pPr marL="0" algn="l" defTabSz="457200" rtl="0" eaLnBrk="1" latinLnBrk="0" hangingPunct="1"/>
                      <a:r>
                        <a:rPr lang="en-IN" sz="1200" kern="1200" dirty="0">
                          <a:solidFill>
                            <a:schemeClr val="dk1"/>
                          </a:solidFill>
                          <a:latin typeface="+mn-lt"/>
                          <a:ea typeface="+mn-ea"/>
                          <a:cs typeface="+mn-cs"/>
                        </a:rPr>
                        <a:t>Returns Error</a:t>
                      </a:r>
                    </a:p>
                  </a:txBody>
                  <a:tcPr/>
                </a:tc>
                <a:tc>
                  <a:txBody>
                    <a:bodyPr/>
                    <a:lstStyle/>
                    <a:p>
                      <a:pPr marL="0" algn="l" defTabSz="457200" rtl="0" eaLnBrk="1" latinLnBrk="0" hangingPunct="1"/>
                      <a:r>
                        <a:rPr lang="en-IN" sz="1200" kern="1200" dirty="0">
                          <a:solidFill>
                            <a:schemeClr val="dk1"/>
                          </a:solidFill>
                          <a:latin typeface="+mn-lt"/>
                          <a:ea typeface="+mn-ea"/>
                          <a:cs typeface="+mn-cs"/>
                        </a:rPr>
                        <a:t>Returns Error</a:t>
                      </a:r>
                    </a:p>
                  </a:txBody>
                  <a:tcPr/>
                </a:tc>
                <a:extLst>
                  <a:ext uri="{0D108BD9-81ED-4DB2-BD59-A6C34878D82A}">
                    <a16:rowId xmlns:a16="http://schemas.microsoft.com/office/drawing/2014/main" val="3731457380"/>
                  </a:ext>
                </a:extLst>
              </a:tr>
              <a:tr h="370840">
                <a:tc>
                  <a:txBody>
                    <a:bodyPr/>
                    <a:lstStyle/>
                    <a:p>
                      <a:pPr marL="0" algn="l" defTabSz="457200" rtl="0" eaLnBrk="1" latinLnBrk="0" hangingPunct="1"/>
                      <a:r>
                        <a:rPr lang="en-IN" sz="1200" kern="1200" dirty="0">
                          <a:solidFill>
                            <a:schemeClr val="dk1"/>
                          </a:solidFill>
                          <a:latin typeface="+mn-lt"/>
                          <a:ea typeface="+mn-ea"/>
                          <a:cs typeface="+mn-cs"/>
                        </a:rPr>
                        <a:t>PTHREAD_MUTEX_DEFAULT</a:t>
                      </a:r>
                    </a:p>
                  </a:txBody>
                  <a:tcPr/>
                </a:tc>
                <a:tc>
                  <a:txBody>
                    <a:bodyPr/>
                    <a:lstStyle/>
                    <a:p>
                      <a:pPr marL="0" algn="l" defTabSz="457200" rtl="0" eaLnBrk="1" latinLnBrk="0" hangingPunct="1"/>
                      <a:r>
                        <a:rPr lang="en-IN" sz="1200" kern="1200" dirty="0">
                          <a:solidFill>
                            <a:schemeClr val="dk1"/>
                          </a:solidFill>
                          <a:latin typeface="+mn-lt"/>
                          <a:ea typeface="+mn-ea"/>
                          <a:cs typeface="+mn-cs"/>
                        </a:rPr>
                        <a:t>Undefined</a:t>
                      </a:r>
                    </a:p>
                  </a:txBody>
                  <a:tcPr/>
                </a:tc>
                <a:tc>
                  <a:txBody>
                    <a:bodyPr/>
                    <a:lstStyle/>
                    <a:p>
                      <a:pPr marL="0" algn="l" defTabSz="457200" rtl="0" eaLnBrk="1" latinLnBrk="0" hangingPunct="1"/>
                      <a:r>
                        <a:rPr lang="en-IN" sz="1200" kern="1200" dirty="0">
                          <a:solidFill>
                            <a:schemeClr val="dk1"/>
                          </a:solidFill>
                          <a:latin typeface="+mn-lt"/>
                          <a:ea typeface="+mn-ea"/>
                          <a:cs typeface="+mn-cs"/>
                        </a:rPr>
                        <a:t>Undefined</a:t>
                      </a:r>
                    </a:p>
                  </a:txBody>
                  <a:tcPr/>
                </a:tc>
                <a:tc>
                  <a:txBody>
                    <a:bodyPr/>
                    <a:lstStyle/>
                    <a:p>
                      <a:pPr marL="0" algn="l" defTabSz="457200" rtl="0" eaLnBrk="1" latinLnBrk="0" hangingPunct="1"/>
                      <a:r>
                        <a:rPr lang="en-IN" sz="1200" kern="1200" dirty="0">
                          <a:solidFill>
                            <a:schemeClr val="dk1"/>
                          </a:solidFill>
                          <a:latin typeface="+mn-lt"/>
                          <a:ea typeface="+mn-ea"/>
                          <a:cs typeface="+mn-cs"/>
                        </a:rPr>
                        <a:t>undefined</a:t>
                      </a:r>
                    </a:p>
                  </a:txBody>
                  <a:tcPr/>
                </a:tc>
                <a:extLst>
                  <a:ext uri="{0D108BD9-81ED-4DB2-BD59-A6C34878D82A}">
                    <a16:rowId xmlns:a16="http://schemas.microsoft.com/office/drawing/2014/main" val="1392424356"/>
                  </a:ext>
                </a:extLst>
              </a:tr>
            </a:tbl>
          </a:graphicData>
        </a:graphic>
      </p:graphicFrame>
      <p:sp>
        <p:nvSpPr>
          <p:cNvPr id="5" name="TextBox 4">
            <a:extLst>
              <a:ext uri="{FF2B5EF4-FFF2-40B4-BE49-F238E27FC236}">
                <a16:creationId xmlns:a16="http://schemas.microsoft.com/office/drawing/2014/main" id="{AF20691B-D6C1-47BD-AFA8-5DCBEE90DCA7}"/>
              </a:ext>
            </a:extLst>
          </p:cNvPr>
          <p:cNvSpPr txBox="1"/>
          <p:nvPr/>
        </p:nvSpPr>
        <p:spPr>
          <a:xfrm>
            <a:off x="1103313" y="4543720"/>
            <a:ext cx="8738271"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Int </a:t>
            </a:r>
            <a:r>
              <a:rPr lang="en-IN" dirty="0" err="1"/>
              <a:t>pthread_mutexattr_gettype</a:t>
            </a:r>
            <a:r>
              <a:rPr lang="en-IN" dirty="0"/>
              <a:t>(const pthread_attr_t *</a:t>
            </a:r>
            <a:r>
              <a:rPr lang="en-IN" dirty="0" err="1"/>
              <a:t>attr</a:t>
            </a:r>
            <a:r>
              <a:rPr lang="en-IN" dirty="0"/>
              <a:t>, int *type);</a:t>
            </a:r>
          </a:p>
          <a:p>
            <a:pPr marL="285750" indent="-285750">
              <a:buFont typeface="Wingdings" panose="05000000000000000000" pitchFamily="2" charset="2"/>
              <a:buChar char="Ø"/>
            </a:pPr>
            <a:r>
              <a:rPr lang="en-IN" dirty="0"/>
              <a:t>Int </a:t>
            </a:r>
            <a:r>
              <a:rPr lang="en-IN" dirty="0" err="1"/>
              <a:t>pthread_mutexattr_settype</a:t>
            </a:r>
            <a:r>
              <a:rPr lang="en-IN" dirty="0"/>
              <a:t>(const pthread_attr_t *</a:t>
            </a:r>
            <a:r>
              <a:rPr lang="en-IN" dirty="0" err="1"/>
              <a:t>attr</a:t>
            </a:r>
            <a:r>
              <a:rPr lang="en-IN" dirty="0"/>
              <a:t>, int type);</a:t>
            </a:r>
          </a:p>
        </p:txBody>
      </p:sp>
    </p:spTree>
    <p:extLst>
      <p:ext uri="{BB962C8B-B14F-4D97-AF65-F5344CB8AC3E}">
        <p14:creationId xmlns:p14="http://schemas.microsoft.com/office/powerpoint/2010/main" val="423007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275E-9FF9-4726-AC08-E36382874C85}"/>
              </a:ext>
            </a:extLst>
          </p:cNvPr>
          <p:cNvSpPr>
            <a:spLocks noGrp="1"/>
          </p:cNvSpPr>
          <p:nvPr>
            <p:ph type="title"/>
          </p:nvPr>
        </p:nvSpPr>
        <p:spPr/>
        <p:txBody>
          <a:bodyPr/>
          <a:lstStyle/>
          <a:p>
            <a:r>
              <a:rPr lang="en-IN" dirty="0"/>
              <a:t>What is Context Switch</a:t>
            </a:r>
          </a:p>
        </p:txBody>
      </p:sp>
      <p:sp>
        <p:nvSpPr>
          <p:cNvPr id="3" name="Content Placeholder 2">
            <a:extLst>
              <a:ext uri="{FF2B5EF4-FFF2-40B4-BE49-F238E27FC236}">
                <a16:creationId xmlns:a16="http://schemas.microsoft.com/office/drawing/2014/main" id="{23E3A62C-6B07-4934-BB86-01D8E4BFCF20}"/>
              </a:ext>
            </a:extLst>
          </p:cNvPr>
          <p:cNvSpPr>
            <a:spLocks noGrp="1"/>
          </p:cNvSpPr>
          <p:nvPr>
            <p:ph idx="1"/>
          </p:nvPr>
        </p:nvSpPr>
        <p:spPr/>
        <p:txBody>
          <a:bodyPr/>
          <a:lstStyle/>
          <a:p>
            <a:pPr algn="just"/>
            <a:r>
              <a:rPr lang="en-IN" dirty="0"/>
              <a:t>Switching the CPU from one process to another process is called context switching. It involves saving the context of the current process and loading the saved context of the new process. The context a process includes its current program counter, State of the process, memory management information, list of opened files, </a:t>
            </a:r>
            <a:r>
              <a:rPr lang="en-IN" dirty="0" err="1"/>
              <a:t>cpu</a:t>
            </a:r>
            <a:r>
              <a:rPr lang="en-IN" dirty="0"/>
              <a:t> scheduling information etc. </a:t>
            </a:r>
          </a:p>
        </p:txBody>
      </p:sp>
    </p:spTree>
    <p:extLst>
      <p:ext uri="{BB962C8B-B14F-4D97-AF65-F5344CB8AC3E}">
        <p14:creationId xmlns:p14="http://schemas.microsoft.com/office/powerpoint/2010/main" val="98108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CE38-FB83-43FA-9F9F-3B5575E744FB}"/>
              </a:ext>
            </a:extLst>
          </p:cNvPr>
          <p:cNvSpPr>
            <a:spLocks noGrp="1"/>
          </p:cNvSpPr>
          <p:nvPr>
            <p:ph type="title"/>
          </p:nvPr>
        </p:nvSpPr>
        <p:spPr/>
        <p:txBody>
          <a:bodyPr/>
          <a:lstStyle/>
          <a:p>
            <a:r>
              <a:rPr lang="en-IN" dirty="0"/>
              <a:t>Re-entrant Functions</a:t>
            </a:r>
          </a:p>
        </p:txBody>
      </p:sp>
      <p:sp>
        <p:nvSpPr>
          <p:cNvPr id="3" name="Content Placeholder 2">
            <a:extLst>
              <a:ext uri="{FF2B5EF4-FFF2-40B4-BE49-F238E27FC236}">
                <a16:creationId xmlns:a16="http://schemas.microsoft.com/office/drawing/2014/main" id="{2FE4DF5C-68E6-4812-B856-CACA5A1F6705}"/>
              </a:ext>
            </a:extLst>
          </p:cNvPr>
          <p:cNvSpPr>
            <a:spLocks noGrp="1"/>
          </p:cNvSpPr>
          <p:nvPr>
            <p:ph idx="1"/>
          </p:nvPr>
        </p:nvSpPr>
        <p:spPr/>
        <p:txBody>
          <a:bodyPr>
            <a:normAutofit lnSpcReduction="10000"/>
          </a:bodyPr>
          <a:lstStyle/>
          <a:p>
            <a:pPr algn="just"/>
            <a:r>
              <a:rPr lang="en-US" dirty="0"/>
              <a:t>A function or subroutine is called reentrant if it can be interrupted in the middle of its execution and then safely be called again ("re-entered") before its previous invocation's complete execution. The interruption could be caused by an internal action such as a jump or call, or by an external action such as an interrupt or signal.</a:t>
            </a:r>
          </a:p>
          <a:p>
            <a:pPr algn="just"/>
            <a:r>
              <a:rPr lang="en-US" dirty="0"/>
              <a:t>Rules for re-entrant </a:t>
            </a:r>
          </a:p>
          <a:p>
            <a:pPr marL="914400" lvl="1" indent="-514350" algn="just">
              <a:buFont typeface="+mj-lt"/>
              <a:buAutoNum type="romanUcPeriod"/>
            </a:pPr>
            <a:r>
              <a:rPr lang="en-US" dirty="0"/>
              <a:t>Don’t use global and static variables in the function as they can get changed by the time your function resumes</a:t>
            </a:r>
          </a:p>
          <a:p>
            <a:pPr marL="914400" lvl="1" indent="-514350" algn="just">
              <a:buFont typeface="+mj-lt"/>
              <a:buAutoNum type="romanUcPeriod"/>
            </a:pPr>
            <a:r>
              <a:rPr lang="en-US" dirty="0"/>
              <a:t>Re-entrant code may not modify itself.</a:t>
            </a:r>
          </a:p>
          <a:p>
            <a:pPr marL="914400" lvl="1" indent="-514350" algn="just">
              <a:buFont typeface="+mj-lt"/>
              <a:buAutoNum type="romanUcPeriod"/>
            </a:pPr>
            <a:r>
              <a:rPr lang="en-US" dirty="0"/>
              <a:t>Do not call any function that is not reentrant in nature.</a:t>
            </a:r>
            <a:endParaRPr lang="en-IN" dirty="0"/>
          </a:p>
          <a:p>
            <a:pPr algn="just"/>
            <a:r>
              <a:rPr lang="en-IN" dirty="0"/>
              <a:t>The functions those can be called by multiple threads at the same time are called thread-safe functions. If a function is re-entrant with respect to multiple threads, we say that it’s a thread safe function.</a:t>
            </a:r>
          </a:p>
        </p:txBody>
      </p:sp>
    </p:spTree>
    <p:extLst>
      <p:ext uri="{BB962C8B-B14F-4D97-AF65-F5344CB8AC3E}">
        <p14:creationId xmlns:p14="http://schemas.microsoft.com/office/powerpoint/2010/main" val="3545703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65E9-D9D7-40ED-9576-2F74D261BE87}"/>
              </a:ext>
            </a:extLst>
          </p:cNvPr>
          <p:cNvSpPr>
            <a:spLocks noGrp="1"/>
          </p:cNvSpPr>
          <p:nvPr>
            <p:ph type="title"/>
          </p:nvPr>
        </p:nvSpPr>
        <p:spPr/>
        <p:txBody>
          <a:bodyPr/>
          <a:lstStyle/>
          <a:p>
            <a:r>
              <a:rPr lang="en-IN" dirty="0"/>
              <a:t>Thread Specific Data</a:t>
            </a:r>
          </a:p>
        </p:txBody>
      </p:sp>
      <p:sp>
        <p:nvSpPr>
          <p:cNvPr id="3" name="Content Placeholder 2">
            <a:extLst>
              <a:ext uri="{FF2B5EF4-FFF2-40B4-BE49-F238E27FC236}">
                <a16:creationId xmlns:a16="http://schemas.microsoft.com/office/drawing/2014/main" id="{16A1FD2C-EFEF-4D29-AB00-B27B6F8FFC86}"/>
              </a:ext>
            </a:extLst>
          </p:cNvPr>
          <p:cNvSpPr>
            <a:spLocks noGrp="1"/>
          </p:cNvSpPr>
          <p:nvPr>
            <p:ph idx="1"/>
          </p:nvPr>
        </p:nvSpPr>
        <p:spPr/>
        <p:txBody>
          <a:bodyPr/>
          <a:lstStyle/>
          <a:p>
            <a:r>
              <a:rPr lang="en-IN" dirty="0"/>
              <a:t>Thread specific data also known as thread private data. These data no need any synchronized access.</a:t>
            </a:r>
          </a:p>
        </p:txBody>
      </p:sp>
    </p:spTree>
    <p:extLst>
      <p:ext uri="{BB962C8B-B14F-4D97-AF65-F5344CB8AC3E}">
        <p14:creationId xmlns:p14="http://schemas.microsoft.com/office/powerpoint/2010/main" val="1979840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8E46-AEC5-4B15-BF01-A473809192E8}"/>
              </a:ext>
            </a:extLst>
          </p:cNvPr>
          <p:cNvSpPr>
            <a:spLocks noGrp="1"/>
          </p:cNvSpPr>
          <p:nvPr>
            <p:ph type="title"/>
          </p:nvPr>
        </p:nvSpPr>
        <p:spPr/>
        <p:txBody>
          <a:bodyPr/>
          <a:lstStyle/>
          <a:p>
            <a:r>
              <a:rPr lang="en-IN" dirty="0"/>
              <a:t>Semaphores</a:t>
            </a:r>
          </a:p>
        </p:txBody>
      </p:sp>
      <p:sp>
        <p:nvSpPr>
          <p:cNvPr id="3" name="Content Placeholder 2">
            <a:extLst>
              <a:ext uri="{FF2B5EF4-FFF2-40B4-BE49-F238E27FC236}">
                <a16:creationId xmlns:a16="http://schemas.microsoft.com/office/drawing/2014/main" id="{C25DE09A-2BBF-402A-BB58-9F1212DD10B6}"/>
              </a:ext>
            </a:extLst>
          </p:cNvPr>
          <p:cNvSpPr>
            <a:spLocks noGrp="1"/>
          </p:cNvSpPr>
          <p:nvPr>
            <p:ph idx="1"/>
          </p:nvPr>
        </p:nvSpPr>
        <p:spPr/>
        <p:txBody>
          <a:bodyPr>
            <a:normAutofit fontScale="92500" lnSpcReduction="20000"/>
          </a:bodyPr>
          <a:lstStyle/>
          <a:p>
            <a:pPr algn="just"/>
            <a:r>
              <a:rPr lang="en-IN" dirty="0"/>
              <a:t>Semaphore is a counter used to provide access to a shared data object for multiple processes. The section of code in a program that access the shared resources is called critical section.</a:t>
            </a:r>
          </a:p>
          <a:p>
            <a:pPr algn="just"/>
            <a:r>
              <a:rPr lang="en-IN" dirty="0"/>
              <a:t>To obtain access to shared resource a process need to do the following</a:t>
            </a:r>
          </a:p>
          <a:p>
            <a:pPr marL="914400" lvl="1" indent="-514350" algn="just">
              <a:buFont typeface="+mj-lt"/>
              <a:buAutoNum type="romanUcPeriod"/>
            </a:pPr>
            <a:r>
              <a:rPr lang="en-IN" dirty="0"/>
              <a:t>Test the semaphore that controls the resource</a:t>
            </a:r>
          </a:p>
          <a:p>
            <a:pPr marL="914400" lvl="1" indent="-514350" algn="just">
              <a:buFont typeface="+mj-lt"/>
              <a:buAutoNum type="romanUcPeriod"/>
            </a:pPr>
            <a:r>
              <a:rPr lang="en-IN" dirty="0"/>
              <a:t>If the value of the semaphore is positive , the process can use the resource. In this case process decrements the semaphore value to 1, indicating that it has used the resource</a:t>
            </a:r>
          </a:p>
          <a:p>
            <a:pPr marL="914400" lvl="1" indent="-514350" algn="just">
              <a:buFont typeface="+mj-lt"/>
              <a:buAutoNum type="romanUcPeriod"/>
            </a:pPr>
            <a:r>
              <a:rPr lang="en-IN" dirty="0"/>
              <a:t>If the value of the semaphore is 0 the process goes to sleep until the semaphore value is greater than 1. Once it wakes up it again starts from step 1.</a:t>
            </a:r>
          </a:p>
          <a:p>
            <a:pPr algn="just"/>
            <a:r>
              <a:rPr lang="en-IN" dirty="0"/>
              <a:t>Semaphores can be divided into two types one is </a:t>
            </a:r>
            <a:r>
              <a:rPr lang="en-IN" b="1" i="1" dirty="0">
                <a:solidFill>
                  <a:srgbClr val="FFC000"/>
                </a:solidFill>
              </a:rPr>
              <a:t>binary semaphore</a:t>
            </a:r>
            <a:r>
              <a:rPr lang="en-IN" dirty="0"/>
              <a:t> and the other one is </a:t>
            </a:r>
            <a:r>
              <a:rPr lang="en-IN" b="1" i="1" dirty="0">
                <a:solidFill>
                  <a:srgbClr val="FFC000"/>
                </a:solidFill>
              </a:rPr>
              <a:t>counting semaphore</a:t>
            </a:r>
            <a:r>
              <a:rPr lang="en-IN" dirty="0"/>
              <a:t>. </a:t>
            </a:r>
          </a:p>
          <a:p>
            <a:pPr algn="just"/>
            <a:r>
              <a:rPr lang="en-IN" dirty="0"/>
              <a:t>In my view semaphore is mostly used for mutual exclusion among processes. Where mutex is for threads.</a:t>
            </a:r>
          </a:p>
        </p:txBody>
      </p:sp>
    </p:spTree>
    <p:extLst>
      <p:ext uri="{BB962C8B-B14F-4D97-AF65-F5344CB8AC3E}">
        <p14:creationId xmlns:p14="http://schemas.microsoft.com/office/powerpoint/2010/main" val="253077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8D05-E82B-445C-8779-3836E266DE4A}"/>
              </a:ext>
            </a:extLst>
          </p:cNvPr>
          <p:cNvSpPr>
            <a:spLocks noGrp="1"/>
          </p:cNvSpPr>
          <p:nvPr>
            <p:ph type="title"/>
          </p:nvPr>
        </p:nvSpPr>
        <p:spPr/>
        <p:txBody>
          <a:bodyPr/>
          <a:lstStyle/>
          <a:p>
            <a:r>
              <a:rPr lang="en-IN" sz="4000" dirty="0"/>
              <a:t>What is a deadlock and how we can avoid it with respect to pthread?</a:t>
            </a:r>
          </a:p>
        </p:txBody>
      </p:sp>
      <p:sp>
        <p:nvSpPr>
          <p:cNvPr id="3" name="Content Placeholder 2">
            <a:extLst>
              <a:ext uri="{FF2B5EF4-FFF2-40B4-BE49-F238E27FC236}">
                <a16:creationId xmlns:a16="http://schemas.microsoft.com/office/drawing/2014/main" id="{3E2EE8E7-03BD-42CD-875A-F97DEE2A244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52157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EFFD-677E-4767-A7CC-9A549CB71AF8}"/>
              </a:ext>
            </a:extLst>
          </p:cNvPr>
          <p:cNvSpPr>
            <a:spLocks noGrp="1"/>
          </p:cNvSpPr>
          <p:nvPr>
            <p:ph type="title"/>
          </p:nvPr>
        </p:nvSpPr>
        <p:spPr/>
        <p:txBody>
          <a:bodyPr/>
          <a:lstStyle/>
          <a:p>
            <a:r>
              <a:rPr lang="en-IN" dirty="0"/>
              <a:t>What is spin lock and what is recursive lock</a:t>
            </a:r>
          </a:p>
        </p:txBody>
      </p:sp>
      <p:sp>
        <p:nvSpPr>
          <p:cNvPr id="3" name="Content Placeholder 2">
            <a:extLst>
              <a:ext uri="{FF2B5EF4-FFF2-40B4-BE49-F238E27FC236}">
                <a16:creationId xmlns:a16="http://schemas.microsoft.com/office/drawing/2014/main" id="{8F833A01-3E23-4AAD-B49E-9471A96E9E29}"/>
              </a:ext>
            </a:extLst>
          </p:cNvPr>
          <p:cNvSpPr>
            <a:spLocks noGrp="1"/>
          </p:cNvSpPr>
          <p:nvPr>
            <p:ph idx="1"/>
          </p:nvPr>
        </p:nvSpPr>
        <p:spPr/>
        <p:txBody>
          <a:bodyPr/>
          <a:lstStyle/>
          <a:p>
            <a:pPr algn="just"/>
            <a:r>
              <a:rPr lang="en-IN" dirty="0"/>
              <a:t>A recursive lock is a type of Mutex that allows the same thread to acquire the lock multiple times. By default all the Mutex are normal type (non-recursive) so if you try to acquire the lock multiple times it will result into a deadlock. </a:t>
            </a:r>
          </a:p>
          <a:p>
            <a:pPr algn="just"/>
            <a:r>
              <a:rPr lang="en-IN" dirty="0"/>
              <a:t>To make a Mutex recursive you need to set its type to PTHREAD_MUTEX_RECURSIVE in its attribute. A recursive lock  keep the count of how many times lock is acquired and it is not released until those many times unlock is called.</a:t>
            </a:r>
          </a:p>
          <a:p>
            <a:pPr algn="just"/>
            <a:r>
              <a:rPr lang="en-IN" dirty="0"/>
              <a:t>Recursive lock is useful when a function accessing a shared resource gets called recursively.</a:t>
            </a:r>
          </a:p>
        </p:txBody>
      </p:sp>
    </p:spTree>
    <p:extLst>
      <p:ext uri="{BB962C8B-B14F-4D97-AF65-F5344CB8AC3E}">
        <p14:creationId xmlns:p14="http://schemas.microsoft.com/office/powerpoint/2010/main" val="1102120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7B05-A372-42AA-9DFE-8EB633F8B911}"/>
              </a:ext>
            </a:extLst>
          </p:cNvPr>
          <p:cNvSpPr>
            <a:spLocks noGrp="1"/>
          </p:cNvSpPr>
          <p:nvPr>
            <p:ph type="title"/>
          </p:nvPr>
        </p:nvSpPr>
        <p:spPr/>
        <p:txBody>
          <a:bodyPr/>
          <a:lstStyle/>
          <a:p>
            <a:r>
              <a:rPr lang="en-IN" dirty="0"/>
              <a:t>What is the difference between mutex and semaphore</a:t>
            </a:r>
          </a:p>
        </p:txBody>
      </p:sp>
      <p:sp>
        <p:nvSpPr>
          <p:cNvPr id="3" name="Content Placeholder 2">
            <a:extLst>
              <a:ext uri="{FF2B5EF4-FFF2-40B4-BE49-F238E27FC236}">
                <a16:creationId xmlns:a16="http://schemas.microsoft.com/office/drawing/2014/main" id="{4E47C35D-084A-4652-86E5-874595416F9C}"/>
              </a:ext>
            </a:extLst>
          </p:cNvPr>
          <p:cNvSpPr>
            <a:spLocks noGrp="1"/>
          </p:cNvSpPr>
          <p:nvPr>
            <p:ph idx="1"/>
          </p:nvPr>
        </p:nvSpPr>
        <p:spPr/>
        <p:txBody>
          <a:bodyPr>
            <a:normAutofit fontScale="70000" lnSpcReduction="20000"/>
          </a:bodyPr>
          <a:lstStyle/>
          <a:p>
            <a:pPr algn="just"/>
            <a:r>
              <a:rPr lang="en-IN" dirty="0"/>
              <a:t>Both provides synchronized access to shared resources among multiple thread of executions.</a:t>
            </a:r>
          </a:p>
          <a:p>
            <a:pPr algn="just"/>
            <a:r>
              <a:rPr lang="en-IN" dirty="0"/>
              <a:t>I thing mutex is mostly used for synchronization among multiple threads in a process while semaphore is used for synchronization among processes.</a:t>
            </a:r>
          </a:p>
          <a:p>
            <a:pPr algn="just"/>
            <a:r>
              <a:rPr lang="en-IN" dirty="0"/>
              <a:t>Mutex has only two state locked or unlocked. A single thread can hold the lock at a given point of time. </a:t>
            </a:r>
          </a:p>
          <a:p>
            <a:pPr algn="just"/>
            <a:r>
              <a:rPr lang="en-IN" dirty="0"/>
              <a:t>Semaphore is nothing but a counter and use signalling to provide synchronization. Its of two types binary and counting. Counting semaphore value can be same as the number of resources we have. So a single semaphore can control multiple resources of same type. With Mutex we will need multiple ones.</a:t>
            </a:r>
          </a:p>
          <a:p>
            <a:pPr algn="just"/>
            <a:r>
              <a:rPr lang="en-IN" dirty="0"/>
              <a:t>For semaphore to work correctly testing of its value , decrementing, and incrementing its value MUST be atomic operation. For this reason semaphores are generally implemented inside the kernel. Mutex doesn’t have this requirement so those can be implemented in user-pace too (pthread library).</a:t>
            </a:r>
          </a:p>
          <a:p>
            <a:pPr algn="just"/>
            <a:r>
              <a:rPr lang="en-IN" dirty="0"/>
              <a:t>Semaphores can also be used to serialize the execution of certain piece of dependent code among two processes. Consider code section S1 in P1 need to be executed after process P2 finish executing its section P2. In this case a binary semaphore s1 can be used . Lets set the S1 value to 0 now when P1 Test value of s1 it will find it to be 0 and wait for the P2 to signal by incrementing the value of S1 to 1.</a:t>
            </a:r>
          </a:p>
        </p:txBody>
      </p:sp>
    </p:spTree>
    <p:extLst>
      <p:ext uri="{BB962C8B-B14F-4D97-AF65-F5344CB8AC3E}">
        <p14:creationId xmlns:p14="http://schemas.microsoft.com/office/powerpoint/2010/main" val="499364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F50D-2A30-41F5-A698-FCE534F3CCDE}"/>
              </a:ext>
            </a:extLst>
          </p:cNvPr>
          <p:cNvSpPr>
            <a:spLocks noGrp="1"/>
          </p:cNvSpPr>
          <p:nvPr>
            <p:ph type="title"/>
          </p:nvPr>
        </p:nvSpPr>
        <p:spPr/>
        <p:txBody>
          <a:bodyPr/>
          <a:lstStyle/>
          <a:p>
            <a:r>
              <a:rPr lang="en-IN" dirty="0"/>
              <a:t>IPC Mechanisms</a:t>
            </a:r>
          </a:p>
        </p:txBody>
      </p:sp>
      <p:sp>
        <p:nvSpPr>
          <p:cNvPr id="3" name="Content Placeholder 2">
            <a:extLst>
              <a:ext uri="{FF2B5EF4-FFF2-40B4-BE49-F238E27FC236}">
                <a16:creationId xmlns:a16="http://schemas.microsoft.com/office/drawing/2014/main" id="{6251D2A0-6834-44D7-AFC2-E03333A9B62A}"/>
              </a:ext>
            </a:extLst>
          </p:cNvPr>
          <p:cNvSpPr>
            <a:spLocks noGrp="1"/>
          </p:cNvSpPr>
          <p:nvPr>
            <p:ph idx="1"/>
          </p:nvPr>
        </p:nvSpPr>
        <p:spPr/>
        <p:txBody>
          <a:bodyPr/>
          <a:lstStyle/>
          <a:p>
            <a:pPr algn="just"/>
            <a:r>
              <a:rPr lang="en-IN" dirty="0"/>
              <a:t>Processes can communicate with each other by passing open file descriptors across a fork or an exec or through file systems.</a:t>
            </a:r>
          </a:p>
          <a:p>
            <a:pPr algn="just"/>
            <a:r>
              <a:rPr lang="en-IN" dirty="0"/>
              <a:t>Various IPC mechanism are </a:t>
            </a:r>
          </a:p>
          <a:p>
            <a:pPr marL="914400" lvl="1" indent="-514350" algn="just">
              <a:buFont typeface="+mj-lt"/>
              <a:buAutoNum type="romanUcPeriod"/>
            </a:pPr>
            <a:r>
              <a:rPr lang="en-IN" dirty="0"/>
              <a:t>Pipes</a:t>
            </a:r>
          </a:p>
          <a:p>
            <a:pPr marL="914400" lvl="1" indent="-514350" algn="just">
              <a:buFont typeface="+mj-lt"/>
              <a:buAutoNum type="romanUcPeriod"/>
            </a:pPr>
            <a:r>
              <a:rPr lang="en-IN" dirty="0"/>
              <a:t>FIFOs</a:t>
            </a:r>
          </a:p>
          <a:p>
            <a:pPr marL="914400" lvl="1" indent="-514350" algn="just">
              <a:buFont typeface="+mj-lt"/>
              <a:buAutoNum type="romanUcPeriod"/>
            </a:pPr>
            <a:r>
              <a:rPr lang="en-IN" dirty="0"/>
              <a:t>Message Queues</a:t>
            </a:r>
          </a:p>
          <a:p>
            <a:pPr marL="914400" lvl="1" indent="-514350" algn="just">
              <a:buFont typeface="+mj-lt"/>
              <a:buAutoNum type="romanUcPeriod"/>
            </a:pPr>
            <a:r>
              <a:rPr lang="en-IN" dirty="0"/>
              <a:t>Shared Memory</a:t>
            </a:r>
          </a:p>
          <a:p>
            <a:pPr marL="914400" lvl="1" indent="-514350" algn="just">
              <a:buFont typeface="+mj-lt"/>
              <a:buAutoNum type="romanUcPeriod"/>
            </a:pPr>
            <a:r>
              <a:rPr lang="en-IN" dirty="0"/>
              <a:t>Network IPC: Socket</a:t>
            </a:r>
          </a:p>
        </p:txBody>
      </p:sp>
    </p:spTree>
    <p:extLst>
      <p:ext uri="{BB962C8B-B14F-4D97-AF65-F5344CB8AC3E}">
        <p14:creationId xmlns:p14="http://schemas.microsoft.com/office/powerpoint/2010/main" val="1276910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71A4-D535-46D9-8416-6AD4794D27B2}"/>
              </a:ext>
            </a:extLst>
          </p:cNvPr>
          <p:cNvSpPr>
            <a:spLocks noGrp="1"/>
          </p:cNvSpPr>
          <p:nvPr>
            <p:ph type="title"/>
          </p:nvPr>
        </p:nvSpPr>
        <p:spPr/>
        <p:txBody>
          <a:bodyPr/>
          <a:lstStyle/>
          <a:p>
            <a:r>
              <a:rPr lang="en-IN" dirty="0"/>
              <a:t>PIPES</a:t>
            </a:r>
          </a:p>
        </p:txBody>
      </p:sp>
      <p:sp>
        <p:nvSpPr>
          <p:cNvPr id="3" name="Content Placeholder 2">
            <a:extLst>
              <a:ext uri="{FF2B5EF4-FFF2-40B4-BE49-F238E27FC236}">
                <a16:creationId xmlns:a16="http://schemas.microsoft.com/office/drawing/2014/main" id="{2F592B55-F4A6-41E3-9DF0-E202DF60C302}"/>
              </a:ext>
            </a:extLst>
          </p:cNvPr>
          <p:cNvSpPr>
            <a:spLocks noGrp="1"/>
          </p:cNvSpPr>
          <p:nvPr>
            <p:ph idx="1"/>
          </p:nvPr>
        </p:nvSpPr>
        <p:spPr/>
        <p:txBody>
          <a:bodyPr>
            <a:normAutofit fontScale="92500" lnSpcReduction="10000"/>
          </a:bodyPr>
          <a:lstStyle/>
          <a:p>
            <a:pPr algn="just"/>
            <a:r>
              <a:rPr lang="en-IN" dirty="0"/>
              <a:t>Pipes are oldest from of IPC. </a:t>
            </a:r>
          </a:p>
          <a:p>
            <a:pPr algn="just"/>
            <a:r>
              <a:rPr lang="en-IN" dirty="0"/>
              <a:t>Pipes are half duplex in nature. Some systems now providing full duplex pipes.</a:t>
            </a:r>
          </a:p>
          <a:p>
            <a:pPr algn="just"/>
            <a:r>
              <a:rPr lang="en-IN" dirty="0"/>
              <a:t>Pipes can be used only between processes those have a common ancestors. Normally the pipe is created by the process that calls the fork and the pipe is used between child and the parent process.</a:t>
            </a:r>
          </a:p>
          <a:p>
            <a:pPr algn="just"/>
            <a:r>
              <a:rPr lang="en-IN" dirty="0"/>
              <a:t>A common use case of pipe is the sequence of command we use using pipe in the shell when output of one command is passed to the other command.</a:t>
            </a:r>
          </a:p>
          <a:p>
            <a:pPr algn="just"/>
            <a:r>
              <a:rPr lang="en-IN" dirty="0"/>
              <a:t>A pipe has a read end and write end. Data written to the read end of the pipe can be read from the read end of the pipe.</a:t>
            </a:r>
          </a:p>
          <a:p>
            <a:pPr algn="just"/>
            <a:r>
              <a:rPr lang="fr-FR" dirty="0" err="1"/>
              <a:t>int</a:t>
            </a:r>
            <a:r>
              <a:rPr lang="fr-FR" dirty="0"/>
              <a:t> pipe(</a:t>
            </a:r>
            <a:r>
              <a:rPr lang="fr-FR" dirty="0" err="1"/>
              <a:t>int</a:t>
            </a:r>
            <a:r>
              <a:rPr lang="fr-FR" dirty="0"/>
              <a:t> </a:t>
            </a:r>
            <a:r>
              <a:rPr lang="fr-FR" dirty="0" err="1"/>
              <a:t>pipefd</a:t>
            </a:r>
            <a:r>
              <a:rPr lang="fr-FR" dirty="0"/>
              <a:t>[2]); </a:t>
            </a:r>
            <a:r>
              <a:rPr lang="fr-FR" dirty="0" err="1"/>
              <a:t>function</a:t>
            </a:r>
            <a:r>
              <a:rPr lang="fr-FR" dirty="0"/>
              <a:t> </a:t>
            </a:r>
            <a:r>
              <a:rPr lang="fr-FR" dirty="0" err="1"/>
              <a:t>create</a:t>
            </a:r>
            <a:r>
              <a:rPr lang="fr-FR" dirty="0"/>
              <a:t> a new pipe and </a:t>
            </a:r>
            <a:r>
              <a:rPr lang="fr-FR" dirty="0" err="1"/>
              <a:t>returns</a:t>
            </a:r>
            <a:r>
              <a:rPr lang="fr-FR" dirty="0"/>
              <a:t> </a:t>
            </a:r>
            <a:r>
              <a:rPr lang="fr-FR" dirty="0" err="1"/>
              <a:t>two</a:t>
            </a:r>
            <a:r>
              <a:rPr lang="fr-FR" dirty="0"/>
              <a:t> file </a:t>
            </a:r>
            <a:r>
              <a:rPr lang="fr-FR" dirty="0" err="1"/>
              <a:t>descriptor</a:t>
            </a:r>
            <a:r>
              <a:rPr lang="fr-FR" dirty="0"/>
              <a:t> </a:t>
            </a:r>
            <a:r>
              <a:rPr lang="fr-FR" dirty="0" err="1"/>
              <a:t>pipefd</a:t>
            </a:r>
            <a:r>
              <a:rPr lang="fr-FR" dirty="0"/>
              <a:t>[0] for </a:t>
            </a:r>
            <a:r>
              <a:rPr lang="fr-FR" dirty="0" err="1"/>
              <a:t>reading</a:t>
            </a:r>
            <a:r>
              <a:rPr lang="fr-FR" dirty="0"/>
              <a:t> and </a:t>
            </a:r>
            <a:r>
              <a:rPr lang="fr-FR" dirty="0" err="1"/>
              <a:t>pipefd</a:t>
            </a:r>
            <a:r>
              <a:rPr lang="fr-FR" dirty="0"/>
              <a:t>[1] for </a:t>
            </a:r>
            <a:r>
              <a:rPr lang="fr-FR" dirty="0" err="1"/>
              <a:t>writing</a:t>
            </a:r>
            <a:r>
              <a:rPr lang="fr-FR" dirty="0"/>
              <a:t>.</a:t>
            </a:r>
            <a:endParaRPr lang="en-IN" dirty="0"/>
          </a:p>
        </p:txBody>
      </p:sp>
    </p:spTree>
    <p:extLst>
      <p:ext uri="{BB962C8B-B14F-4D97-AF65-F5344CB8AC3E}">
        <p14:creationId xmlns:p14="http://schemas.microsoft.com/office/powerpoint/2010/main" val="959102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D1B8-3990-47A3-9DF3-F6E631F8BCE3}"/>
              </a:ext>
            </a:extLst>
          </p:cNvPr>
          <p:cNvSpPr>
            <a:spLocks noGrp="1"/>
          </p:cNvSpPr>
          <p:nvPr>
            <p:ph type="title"/>
          </p:nvPr>
        </p:nvSpPr>
        <p:spPr/>
        <p:txBody>
          <a:bodyPr/>
          <a:lstStyle/>
          <a:p>
            <a:r>
              <a:rPr lang="en-IN" dirty="0"/>
              <a:t>FIFOS</a:t>
            </a:r>
          </a:p>
        </p:txBody>
      </p:sp>
      <p:sp>
        <p:nvSpPr>
          <p:cNvPr id="3" name="Content Placeholder 2">
            <a:extLst>
              <a:ext uri="{FF2B5EF4-FFF2-40B4-BE49-F238E27FC236}">
                <a16:creationId xmlns:a16="http://schemas.microsoft.com/office/drawing/2014/main" id="{B8469101-99F6-4918-94C7-31EF6F951E5C}"/>
              </a:ext>
            </a:extLst>
          </p:cNvPr>
          <p:cNvSpPr>
            <a:spLocks noGrp="1"/>
          </p:cNvSpPr>
          <p:nvPr>
            <p:ph idx="1"/>
          </p:nvPr>
        </p:nvSpPr>
        <p:spPr/>
        <p:txBody>
          <a:bodyPr/>
          <a:lstStyle/>
          <a:p>
            <a:r>
              <a:rPr lang="en-IN" dirty="0"/>
              <a:t>FIFOs are named pipes.</a:t>
            </a:r>
          </a:p>
        </p:txBody>
      </p:sp>
    </p:spTree>
    <p:extLst>
      <p:ext uri="{BB962C8B-B14F-4D97-AF65-F5344CB8AC3E}">
        <p14:creationId xmlns:p14="http://schemas.microsoft.com/office/powerpoint/2010/main" val="2986892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8699-35D4-4F1D-9080-805C24392CCF}"/>
              </a:ext>
            </a:extLst>
          </p:cNvPr>
          <p:cNvSpPr>
            <a:spLocks noGrp="1"/>
          </p:cNvSpPr>
          <p:nvPr>
            <p:ph type="title"/>
          </p:nvPr>
        </p:nvSpPr>
        <p:spPr/>
        <p:txBody>
          <a:bodyPr/>
          <a:lstStyle/>
          <a:p>
            <a:r>
              <a:rPr lang="en-IN" dirty="0"/>
              <a:t>Message Queues</a:t>
            </a:r>
          </a:p>
        </p:txBody>
      </p:sp>
      <p:sp>
        <p:nvSpPr>
          <p:cNvPr id="3" name="Content Placeholder 2">
            <a:extLst>
              <a:ext uri="{FF2B5EF4-FFF2-40B4-BE49-F238E27FC236}">
                <a16:creationId xmlns:a16="http://schemas.microsoft.com/office/drawing/2014/main" id="{6935763C-F684-43A8-AB9F-61E2E0228A85}"/>
              </a:ext>
            </a:extLst>
          </p:cNvPr>
          <p:cNvSpPr>
            <a:spLocks noGrp="1"/>
          </p:cNvSpPr>
          <p:nvPr>
            <p:ph idx="1"/>
          </p:nvPr>
        </p:nvSpPr>
        <p:spPr/>
        <p:txBody>
          <a:bodyPr>
            <a:normAutofit fontScale="77500" lnSpcReduction="20000"/>
          </a:bodyPr>
          <a:lstStyle/>
          <a:p>
            <a:pPr algn="just"/>
            <a:r>
              <a:rPr lang="en-IN" dirty="0"/>
              <a:t>A message queue is a linked list of messages stored in the kernel and identified by a unique message queue identifier. </a:t>
            </a:r>
          </a:p>
          <a:p>
            <a:pPr algn="just"/>
            <a:r>
              <a:rPr lang="en-IN" dirty="0"/>
              <a:t>To create a message queue we can call int </a:t>
            </a:r>
            <a:r>
              <a:rPr lang="en-IN" dirty="0" err="1"/>
              <a:t>msgget</a:t>
            </a:r>
            <a:r>
              <a:rPr lang="en-IN" dirty="0"/>
              <a:t>(</a:t>
            </a:r>
            <a:r>
              <a:rPr lang="en-IN" dirty="0" err="1"/>
              <a:t>key_t</a:t>
            </a:r>
            <a:r>
              <a:rPr lang="en-IN" dirty="0"/>
              <a:t> key, int flag). This function either creates a new queue or opens </a:t>
            </a:r>
            <a:r>
              <a:rPr lang="en-IN" dirty="0" err="1"/>
              <a:t>nd</a:t>
            </a:r>
            <a:r>
              <a:rPr lang="en-IN" dirty="0"/>
              <a:t> exiting queue . It will returns the message queue id which will be used in other functions.</a:t>
            </a:r>
          </a:p>
          <a:p>
            <a:pPr algn="just"/>
            <a:r>
              <a:rPr lang="en-IN" dirty="0"/>
              <a:t>The key can be created using the function </a:t>
            </a:r>
            <a:r>
              <a:rPr lang="en-IN" dirty="0" err="1"/>
              <a:t>key_t</a:t>
            </a:r>
            <a:r>
              <a:rPr lang="en-IN" dirty="0"/>
              <a:t> </a:t>
            </a:r>
            <a:r>
              <a:rPr lang="en-IN" dirty="0" err="1"/>
              <a:t>ftok</a:t>
            </a:r>
            <a:r>
              <a:rPr lang="en-IN" dirty="0"/>
              <a:t>(const char *path, int id).</a:t>
            </a:r>
          </a:p>
          <a:p>
            <a:pPr algn="just"/>
            <a:r>
              <a:rPr lang="en-IN" dirty="0"/>
              <a:t>Int </a:t>
            </a:r>
            <a:r>
              <a:rPr lang="en-IN" dirty="0" err="1"/>
              <a:t>msgsnd</a:t>
            </a:r>
            <a:r>
              <a:rPr lang="en-IN" dirty="0"/>
              <a:t>(int </a:t>
            </a:r>
            <a:r>
              <a:rPr lang="en-IN" dirty="0" err="1"/>
              <a:t>msqid</a:t>
            </a:r>
            <a:r>
              <a:rPr lang="en-IN" dirty="0"/>
              <a:t>, const void *</a:t>
            </a:r>
            <a:r>
              <a:rPr lang="en-IN" dirty="0" err="1"/>
              <a:t>ptr</a:t>
            </a:r>
            <a:r>
              <a:rPr lang="en-IN" dirty="0"/>
              <a:t>, </a:t>
            </a:r>
            <a:r>
              <a:rPr lang="en-IN" dirty="0" err="1"/>
              <a:t>size_t</a:t>
            </a:r>
            <a:r>
              <a:rPr lang="en-IN" dirty="0"/>
              <a:t> </a:t>
            </a:r>
            <a:r>
              <a:rPr lang="en-IN" dirty="0" err="1"/>
              <a:t>nbytes</a:t>
            </a:r>
            <a:r>
              <a:rPr lang="en-IN" dirty="0"/>
              <a:t>, int flag); Here </a:t>
            </a:r>
            <a:r>
              <a:rPr lang="en-IN" dirty="0" err="1"/>
              <a:t>ptr</a:t>
            </a:r>
            <a:r>
              <a:rPr lang="en-IN" dirty="0"/>
              <a:t> parameter points to a object that will have type of the message and the actual content. The format is like the below</a:t>
            </a:r>
          </a:p>
          <a:p>
            <a:pPr marL="457200" lvl="1" indent="0" algn="just">
              <a:buNone/>
            </a:pPr>
            <a:r>
              <a:rPr lang="en-IN" dirty="0"/>
              <a:t>Struct </a:t>
            </a:r>
            <a:r>
              <a:rPr lang="en-IN" dirty="0" err="1"/>
              <a:t>mymsg</a:t>
            </a:r>
            <a:r>
              <a:rPr lang="en-IN" dirty="0"/>
              <a:t>{</a:t>
            </a:r>
          </a:p>
          <a:p>
            <a:pPr marL="457200" lvl="1" indent="0" algn="just">
              <a:buNone/>
            </a:pPr>
            <a:r>
              <a:rPr lang="en-IN" dirty="0"/>
              <a:t>	long </a:t>
            </a:r>
            <a:r>
              <a:rPr lang="en-IN" dirty="0" err="1"/>
              <a:t>mytype</a:t>
            </a:r>
            <a:r>
              <a:rPr lang="en-IN" dirty="0"/>
              <a:t>;</a:t>
            </a:r>
          </a:p>
          <a:p>
            <a:pPr marL="457200" lvl="1" indent="0" algn="just">
              <a:buNone/>
            </a:pPr>
            <a:r>
              <a:rPr lang="en-IN" dirty="0"/>
              <a:t>	char content[1024];</a:t>
            </a:r>
          </a:p>
          <a:p>
            <a:pPr marL="457200" lvl="1" indent="0" algn="just">
              <a:buNone/>
            </a:pPr>
            <a:r>
              <a:rPr lang="en-IN" dirty="0"/>
              <a:t>};</a:t>
            </a:r>
          </a:p>
          <a:p>
            <a:pPr algn="just"/>
            <a:r>
              <a:rPr lang="en-IN" dirty="0"/>
              <a:t>A flag value of IPC_NOWAIT can be specified. This will help the </a:t>
            </a:r>
            <a:r>
              <a:rPr lang="en-IN" dirty="0" err="1"/>
              <a:t>msgsnd</a:t>
            </a:r>
            <a:r>
              <a:rPr lang="en-IN" dirty="0"/>
              <a:t> to return if the message queue is full or the total number of bytes in the queue equals to the system limit.</a:t>
            </a:r>
          </a:p>
        </p:txBody>
      </p:sp>
    </p:spTree>
    <p:extLst>
      <p:ext uri="{BB962C8B-B14F-4D97-AF65-F5344CB8AC3E}">
        <p14:creationId xmlns:p14="http://schemas.microsoft.com/office/powerpoint/2010/main" val="4802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41AB-BB0E-43EA-8A47-E2D88349EA41}"/>
              </a:ext>
            </a:extLst>
          </p:cNvPr>
          <p:cNvSpPr>
            <a:spLocks noGrp="1"/>
          </p:cNvSpPr>
          <p:nvPr>
            <p:ph type="title"/>
          </p:nvPr>
        </p:nvSpPr>
        <p:spPr/>
        <p:txBody>
          <a:bodyPr/>
          <a:lstStyle/>
          <a:p>
            <a:r>
              <a:rPr lang="en-IN" dirty="0"/>
              <a:t>What is a thread</a:t>
            </a:r>
          </a:p>
        </p:txBody>
      </p:sp>
      <p:sp>
        <p:nvSpPr>
          <p:cNvPr id="3" name="Content Placeholder 2">
            <a:extLst>
              <a:ext uri="{FF2B5EF4-FFF2-40B4-BE49-F238E27FC236}">
                <a16:creationId xmlns:a16="http://schemas.microsoft.com/office/drawing/2014/main" id="{19342F29-E3BA-471F-BDB3-0F0746900524}"/>
              </a:ext>
            </a:extLst>
          </p:cNvPr>
          <p:cNvSpPr>
            <a:spLocks noGrp="1"/>
          </p:cNvSpPr>
          <p:nvPr>
            <p:ph idx="1"/>
          </p:nvPr>
        </p:nvSpPr>
        <p:spPr/>
        <p:txBody>
          <a:bodyPr/>
          <a:lstStyle/>
          <a:p>
            <a:pPr algn="just"/>
            <a:r>
              <a:rPr lang="en-IN" dirty="0"/>
              <a:t>A thread sometimes called a lightweight process, is a basic unit of CPU utilization , comprising of a thread id, program counter, a register set and a stack.</a:t>
            </a:r>
          </a:p>
          <a:p>
            <a:pPr algn="just"/>
            <a:r>
              <a:rPr lang="en-IN" dirty="0"/>
              <a:t>A thread belongs to a process share its code segment, data segment and other operating system resources such as , opens files and signals.</a:t>
            </a:r>
          </a:p>
          <a:p>
            <a:pPr algn="just"/>
            <a:r>
              <a:rPr lang="en-IN" dirty="0"/>
              <a:t>Threads are the popular way to improve applications through parallelism.</a:t>
            </a:r>
          </a:p>
        </p:txBody>
      </p:sp>
    </p:spTree>
    <p:extLst>
      <p:ext uri="{BB962C8B-B14F-4D97-AF65-F5344CB8AC3E}">
        <p14:creationId xmlns:p14="http://schemas.microsoft.com/office/powerpoint/2010/main" val="3552315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64B7-A646-4C13-ABBD-189FA9288239}"/>
              </a:ext>
            </a:extLst>
          </p:cNvPr>
          <p:cNvSpPr>
            <a:spLocks noGrp="1"/>
          </p:cNvSpPr>
          <p:nvPr>
            <p:ph type="title"/>
          </p:nvPr>
        </p:nvSpPr>
        <p:spPr/>
        <p:txBody>
          <a:bodyPr/>
          <a:lstStyle/>
          <a:p>
            <a:r>
              <a:rPr lang="en-IN" dirty="0"/>
              <a:t>Message Queue</a:t>
            </a:r>
          </a:p>
        </p:txBody>
      </p:sp>
      <p:sp>
        <p:nvSpPr>
          <p:cNvPr id="3" name="Content Placeholder 2">
            <a:extLst>
              <a:ext uri="{FF2B5EF4-FFF2-40B4-BE49-F238E27FC236}">
                <a16:creationId xmlns:a16="http://schemas.microsoft.com/office/drawing/2014/main" id="{EFF814A4-567C-4F57-9994-47E21C2B95B3}"/>
              </a:ext>
            </a:extLst>
          </p:cNvPr>
          <p:cNvSpPr>
            <a:spLocks noGrp="1"/>
          </p:cNvSpPr>
          <p:nvPr>
            <p:ph idx="1"/>
          </p:nvPr>
        </p:nvSpPr>
        <p:spPr/>
        <p:txBody>
          <a:bodyPr/>
          <a:lstStyle/>
          <a:p>
            <a:r>
              <a:rPr lang="en-IN" dirty="0"/>
              <a:t>Int </a:t>
            </a:r>
            <a:r>
              <a:rPr lang="en-IN" dirty="0" err="1"/>
              <a:t>msgrcv</a:t>
            </a:r>
            <a:r>
              <a:rPr lang="en-IN" dirty="0"/>
              <a:t>(int </a:t>
            </a:r>
            <a:r>
              <a:rPr lang="en-IN" dirty="0" err="1"/>
              <a:t>msgqid</a:t>
            </a:r>
            <a:r>
              <a:rPr lang="en-IN" dirty="0"/>
              <a:t>, void *</a:t>
            </a:r>
            <a:r>
              <a:rPr lang="en-IN" dirty="0" err="1"/>
              <a:t>ptr</a:t>
            </a:r>
            <a:r>
              <a:rPr lang="en-IN" dirty="0"/>
              <a:t>, </a:t>
            </a:r>
            <a:r>
              <a:rPr lang="en-IN" dirty="0" err="1"/>
              <a:t>size_t</a:t>
            </a:r>
            <a:r>
              <a:rPr lang="en-IN" dirty="0"/>
              <a:t> </a:t>
            </a:r>
            <a:r>
              <a:rPr lang="en-IN" dirty="0" err="1"/>
              <a:t>nbytes</a:t>
            </a:r>
            <a:r>
              <a:rPr lang="en-IN" dirty="0"/>
              <a:t>, long type, int flag)</a:t>
            </a:r>
          </a:p>
          <a:p>
            <a:r>
              <a:rPr lang="en-IN" dirty="0"/>
              <a:t>Type argument says which message we want. If 0 the first message in the queue if &gt; 0 then message whose type matches with the given id.</a:t>
            </a:r>
          </a:p>
          <a:p>
            <a:r>
              <a:rPr lang="en-IN" dirty="0"/>
              <a:t>If &lt; 0 then first message in the queue whose type is the lowest value less than or equal to the absolute value of the type is returned</a:t>
            </a:r>
          </a:p>
          <a:p>
            <a:r>
              <a:rPr lang="en-IN" dirty="0" err="1"/>
              <a:t>Falg</a:t>
            </a:r>
            <a:r>
              <a:rPr lang="en-IN" dirty="0"/>
              <a:t> IPC_NOWAIT to make it non-blocking.</a:t>
            </a:r>
          </a:p>
        </p:txBody>
      </p:sp>
    </p:spTree>
    <p:extLst>
      <p:ext uri="{BB962C8B-B14F-4D97-AF65-F5344CB8AC3E}">
        <p14:creationId xmlns:p14="http://schemas.microsoft.com/office/powerpoint/2010/main" val="3718860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F3AE-389D-49DA-9FEF-B4AD30F5D63E}"/>
              </a:ext>
            </a:extLst>
          </p:cNvPr>
          <p:cNvSpPr>
            <a:spLocks noGrp="1"/>
          </p:cNvSpPr>
          <p:nvPr>
            <p:ph type="title"/>
          </p:nvPr>
        </p:nvSpPr>
        <p:spPr/>
        <p:txBody>
          <a:bodyPr/>
          <a:lstStyle/>
          <a:p>
            <a:r>
              <a:rPr lang="en-IN" dirty="0"/>
              <a:t>Shared Memory</a:t>
            </a:r>
          </a:p>
        </p:txBody>
      </p:sp>
      <p:sp>
        <p:nvSpPr>
          <p:cNvPr id="3" name="Content Placeholder 2">
            <a:extLst>
              <a:ext uri="{FF2B5EF4-FFF2-40B4-BE49-F238E27FC236}">
                <a16:creationId xmlns:a16="http://schemas.microsoft.com/office/drawing/2014/main" id="{C162FE93-151B-42C8-B8E8-76AF79613B41}"/>
              </a:ext>
            </a:extLst>
          </p:cNvPr>
          <p:cNvSpPr>
            <a:spLocks noGrp="1"/>
          </p:cNvSpPr>
          <p:nvPr>
            <p:ph idx="1"/>
          </p:nvPr>
        </p:nvSpPr>
        <p:spPr/>
        <p:txBody>
          <a:bodyPr/>
          <a:lstStyle/>
          <a:p>
            <a:pPr algn="just"/>
            <a:r>
              <a:rPr lang="en-IN" dirty="0"/>
              <a:t>Shared memory allows two or more processes to share a given region of memory for communication. This is the most fastest way of IPC. </a:t>
            </a:r>
          </a:p>
          <a:p>
            <a:pPr algn="just"/>
            <a:r>
              <a:rPr lang="en-IN" dirty="0"/>
              <a:t>In Shared memory data need not to be copied between the processes. The major thing we need to take care is to synchronize the access of this common region of memory among the processes taking part in the IPC.</a:t>
            </a:r>
          </a:p>
          <a:p>
            <a:pPr algn="just"/>
            <a:r>
              <a:rPr lang="en-IN" dirty="0"/>
              <a:t>Often Semaphore is used to synchronize the memory access. </a:t>
            </a:r>
          </a:p>
        </p:txBody>
      </p:sp>
    </p:spTree>
    <p:extLst>
      <p:ext uri="{BB962C8B-B14F-4D97-AF65-F5344CB8AC3E}">
        <p14:creationId xmlns:p14="http://schemas.microsoft.com/office/powerpoint/2010/main" val="618019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7035-2DFF-492C-BC4B-1AB5CA071B6D}"/>
              </a:ext>
            </a:extLst>
          </p:cNvPr>
          <p:cNvSpPr>
            <a:spLocks noGrp="1"/>
          </p:cNvSpPr>
          <p:nvPr>
            <p:ph type="title"/>
          </p:nvPr>
        </p:nvSpPr>
        <p:spPr/>
        <p:txBody>
          <a:bodyPr/>
          <a:lstStyle/>
          <a:p>
            <a:r>
              <a:rPr lang="en-IN" dirty="0"/>
              <a:t>Shared memory</a:t>
            </a:r>
          </a:p>
        </p:txBody>
      </p:sp>
      <p:sp>
        <p:nvSpPr>
          <p:cNvPr id="3" name="Content Placeholder 2">
            <a:extLst>
              <a:ext uri="{FF2B5EF4-FFF2-40B4-BE49-F238E27FC236}">
                <a16:creationId xmlns:a16="http://schemas.microsoft.com/office/drawing/2014/main" id="{35B0CBC8-803F-4874-A017-9B4DE753531C}"/>
              </a:ext>
            </a:extLst>
          </p:cNvPr>
          <p:cNvSpPr>
            <a:spLocks noGrp="1"/>
          </p:cNvSpPr>
          <p:nvPr>
            <p:ph idx="1"/>
          </p:nvPr>
        </p:nvSpPr>
        <p:spPr/>
        <p:txBody>
          <a:bodyPr>
            <a:normAutofit fontScale="70000" lnSpcReduction="20000"/>
          </a:bodyPr>
          <a:lstStyle/>
          <a:p>
            <a:pPr algn="just"/>
            <a:r>
              <a:rPr lang="en-IN" dirty="0"/>
              <a:t>Below system calls are used for using shared memory</a:t>
            </a:r>
          </a:p>
          <a:p>
            <a:pPr algn="just"/>
            <a:r>
              <a:rPr lang="en-US" dirty="0"/>
              <a:t>Create the shared memory segment or use an already created shared memory segment (int </a:t>
            </a:r>
            <a:r>
              <a:rPr lang="en-US" dirty="0" err="1"/>
              <a:t>shmget</a:t>
            </a:r>
            <a:r>
              <a:rPr lang="en-US" dirty="0"/>
              <a:t>(</a:t>
            </a:r>
            <a:r>
              <a:rPr lang="en-US" dirty="0" err="1"/>
              <a:t>key_t</a:t>
            </a:r>
            <a:r>
              <a:rPr lang="en-US" dirty="0"/>
              <a:t> key, </a:t>
            </a:r>
            <a:r>
              <a:rPr lang="en-US" dirty="0" err="1"/>
              <a:t>size_t</a:t>
            </a:r>
            <a:r>
              <a:rPr lang="en-US" dirty="0"/>
              <a:t> size, int flag);</a:t>
            </a:r>
          </a:p>
          <a:p>
            <a:pPr algn="just"/>
            <a:r>
              <a:rPr lang="en-US" dirty="0"/>
              <a:t>Here key can be an arbitrary value, or it can be generated using the </a:t>
            </a:r>
            <a:r>
              <a:rPr lang="en-US" dirty="0" err="1"/>
              <a:t>ftok</a:t>
            </a:r>
            <a:r>
              <a:rPr lang="en-US" dirty="0"/>
              <a:t>().</a:t>
            </a:r>
          </a:p>
          <a:p>
            <a:pPr algn="just"/>
            <a:r>
              <a:rPr lang="en-US" dirty="0"/>
              <a:t>Size is the size of the shared memory segment in bytes. This size must ne multiple of memory page size. If  a new segment is being created, then we MUST specify the size (Case of server). If we are referencing an existing segment (client) size can be 0.</a:t>
            </a:r>
          </a:p>
          <a:p>
            <a:pPr algn="just"/>
            <a:r>
              <a:rPr lang="en-US" dirty="0"/>
              <a:t>Attach the process to the already created shared memory segment. Void * </a:t>
            </a:r>
            <a:r>
              <a:rPr lang="en-US" dirty="0" err="1"/>
              <a:t>shmat</a:t>
            </a:r>
            <a:r>
              <a:rPr lang="en-US" dirty="0"/>
              <a:t>(int </a:t>
            </a:r>
            <a:r>
              <a:rPr lang="en-US" dirty="0" err="1"/>
              <a:t>shmid</a:t>
            </a:r>
            <a:r>
              <a:rPr lang="en-US" dirty="0"/>
              <a:t>, const void *</a:t>
            </a:r>
            <a:r>
              <a:rPr lang="en-US" dirty="0" err="1"/>
              <a:t>addr</a:t>
            </a:r>
            <a:r>
              <a:rPr lang="en-US" dirty="0"/>
              <a:t>, int </a:t>
            </a:r>
            <a:r>
              <a:rPr lang="en-US" dirty="0" err="1"/>
              <a:t>falg</a:t>
            </a:r>
            <a:r>
              <a:rPr lang="en-US" dirty="0"/>
              <a:t>); It returns pointer to shared memory segment.</a:t>
            </a:r>
          </a:p>
          <a:p>
            <a:pPr algn="just"/>
            <a:r>
              <a:rPr lang="en-US" dirty="0"/>
              <a:t>The first argument </a:t>
            </a:r>
            <a:r>
              <a:rPr lang="en-US" dirty="0" err="1"/>
              <a:t>shmid</a:t>
            </a:r>
            <a:r>
              <a:rPr lang="en-US" dirty="0"/>
              <a:t> we get from </a:t>
            </a:r>
            <a:r>
              <a:rPr lang="en-US" dirty="0" err="1"/>
              <a:t>snmget</a:t>
            </a:r>
            <a:r>
              <a:rPr lang="en-US" dirty="0"/>
              <a:t>. The </a:t>
            </a:r>
            <a:r>
              <a:rPr lang="en-US" dirty="0" err="1"/>
              <a:t>addr</a:t>
            </a:r>
            <a:r>
              <a:rPr lang="en-US" dirty="0"/>
              <a:t> specify the attaching address. If </a:t>
            </a:r>
            <a:r>
              <a:rPr lang="en-US" dirty="0" err="1"/>
              <a:t>addr</a:t>
            </a:r>
            <a:r>
              <a:rPr lang="en-US" dirty="0"/>
              <a:t> is 0 (NULL) then the segment is attached at the first available address selected by the kernel.</a:t>
            </a:r>
          </a:p>
          <a:p>
            <a:pPr algn="just"/>
            <a:r>
              <a:rPr lang="en-US" dirty="0"/>
              <a:t>If </a:t>
            </a:r>
            <a:r>
              <a:rPr lang="en-US" dirty="0" err="1"/>
              <a:t>addr</a:t>
            </a:r>
            <a:r>
              <a:rPr lang="en-US" dirty="0"/>
              <a:t> is non null and SHM_RND is not specified in the flag, then the segment is attached at the address given by </a:t>
            </a:r>
            <a:r>
              <a:rPr lang="en-US" dirty="0" err="1"/>
              <a:t>addr</a:t>
            </a:r>
            <a:r>
              <a:rPr lang="en-US" dirty="0"/>
              <a:t>.</a:t>
            </a:r>
          </a:p>
          <a:p>
            <a:pPr algn="just"/>
            <a:r>
              <a:rPr lang="en-US" dirty="0"/>
              <a:t>If </a:t>
            </a:r>
            <a:r>
              <a:rPr lang="en-US" dirty="0" err="1"/>
              <a:t>addr</a:t>
            </a:r>
            <a:r>
              <a:rPr lang="en-US" dirty="0"/>
              <a:t> is not null and SHM_RND is set in the flag parameter, then the segment is attached at the address given by (</a:t>
            </a:r>
            <a:r>
              <a:rPr lang="en-US" dirty="0" err="1"/>
              <a:t>addr</a:t>
            </a:r>
            <a:r>
              <a:rPr lang="en-US" dirty="0"/>
              <a:t> – (</a:t>
            </a:r>
            <a:r>
              <a:rPr lang="en-US" dirty="0" err="1"/>
              <a:t>addr</a:t>
            </a:r>
            <a:r>
              <a:rPr lang="en-US" dirty="0"/>
              <a:t> mod SHMLBA))</a:t>
            </a:r>
          </a:p>
          <a:p>
            <a:pPr algn="just"/>
            <a:r>
              <a:rPr lang="en-US" dirty="0"/>
              <a:t>Once we are done with the shared memory ,we can call </a:t>
            </a:r>
            <a:r>
              <a:rPr lang="en-US" dirty="0" err="1"/>
              <a:t>shmdt</a:t>
            </a:r>
            <a:r>
              <a:rPr lang="en-US" dirty="0"/>
              <a:t> to detach it. Int </a:t>
            </a:r>
            <a:r>
              <a:rPr lang="en-US" dirty="0" err="1"/>
              <a:t>shmdt</a:t>
            </a:r>
            <a:r>
              <a:rPr lang="en-US" dirty="0"/>
              <a:t>(void *</a:t>
            </a:r>
            <a:r>
              <a:rPr lang="en-US" dirty="0" err="1"/>
              <a:t>addr</a:t>
            </a:r>
            <a:r>
              <a:rPr lang="en-US" dirty="0"/>
              <a:t>);</a:t>
            </a:r>
          </a:p>
          <a:p>
            <a:pPr algn="just"/>
            <a:endParaRPr lang="en-IN" dirty="0"/>
          </a:p>
        </p:txBody>
      </p:sp>
    </p:spTree>
    <p:extLst>
      <p:ext uri="{BB962C8B-B14F-4D97-AF65-F5344CB8AC3E}">
        <p14:creationId xmlns:p14="http://schemas.microsoft.com/office/powerpoint/2010/main" val="3809971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D38A-92E9-402E-89C9-98AEFAA6C11E}"/>
              </a:ext>
            </a:extLst>
          </p:cNvPr>
          <p:cNvSpPr>
            <a:spLocks noGrp="1"/>
          </p:cNvSpPr>
          <p:nvPr>
            <p:ph type="title"/>
          </p:nvPr>
        </p:nvSpPr>
        <p:spPr/>
        <p:txBody>
          <a:bodyPr/>
          <a:lstStyle/>
          <a:p>
            <a:r>
              <a:rPr lang="en-IN" dirty="0"/>
              <a:t>Shared Memory</a:t>
            </a:r>
          </a:p>
        </p:txBody>
      </p:sp>
      <p:sp>
        <p:nvSpPr>
          <p:cNvPr id="3" name="Content Placeholder 2">
            <a:extLst>
              <a:ext uri="{FF2B5EF4-FFF2-40B4-BE49-F238E27FC236}">
                <a16:creationId xmlns:a16="http://schemas.microsoft.com/office/drawing/2014/main" id="{A3D9A8EC-0007-4DE1-B793-96842E9C82CD}"/>
              </a:ext>
            </a:extLst>
          </p:cNvPr>
          <p:cNvSpPr>
            <a:spLocks noGrp="1"/>
          </p:cNvSpPr>
          <p:nvPr>
            <p:ph idx="1"/>
          </p:nvPr>
        </p:nvSpPr>
        <p:spPr/>
        <p:txBody>
          <a:bodyPr/>
          <a:lstStyle/>
          <a:p>
            <a:pPr algn="just"/>
            <a:r>
              <a:rPr lang="en-IN" dirty="0"/>
              <a:t>Int </a:t>
            </a:r>
            <a:r>
              <a:rPr lang="en-IN" dirty="0" err="1"/>
              <a:t>shmctl</a:t>
            </a:r>
            <a:r>
              <a:rPr lang="en-IN" dirty="0"/>
              <a:t>(int </a:t>
            </a:r>
            <a:r>
              <a:rPr lang="en-IN" dirty="0" err="1"/>
              <a:t>smid</a:t>
            </a:r>
            <a:r>
              <a:rPr lang="en-IN" dirty="0"/>
              <a:t>, int </a:t>
            </a:r>
            <a:r>
              <a:rPr lang="en-IN" dirty="0" err="1"/>
              <a:t>cmd</a:t>
            </a:r>
            <a:r>
              <a:rPr lang="en-IN" dirty="0"/>
              <a:t>, struct </a:t>
            </a:r>
            <a:r>
              <a:rPr lang="en-IN" dirty="0" err="1"/>
              <a:t>shmid_ds</a:t>
            </a:r>
            <a:r>
              <a:rPr lang="en-IN" dirty="0"/>
              <a:t> *</a:t>
            </a:r>
            <a:r>
              <a:rPr lang="en-IN" dirty="0" err="1"/>
              <a:t>buf</a:t>
            </a:r>
            <a:r>
              <a:rPr lang="en-IN" dirty="0"/>
              <a:t>) . This function will perform control operation on a shared memory.</a:t>
            </a:r>
          </a:p>
          <a:p>
            <a:pPr algn="just"/>
            <a:r>
              <a:rPr lang="en-IN" dirty="0"/>
              <a:t>There are 5 commands IPC_STAT, IPC_SET, IPC_RMID, SHM_LOCK, SHM_UNLOCK.</a:t>
            </a:r>
          </a:p>
        </p:txBody>
      </p:sp>
    </p:spTree>
    <p:extLst>
      <p:ext uri="{BB962C8B-B14F-4D97-AF65-F5344CB8AC3E}">
        <p14:creationId xmlns:p14="http://schemas.microsoft.com/office/powerpoint/2010/main" val="4161929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F497-8F0B-41E0-9AC9-1117BB4841F2}"/>
              </a:ext>
            </a:extLst>
          </p:cNvPr>
          <p:cNvSpPr>
            <a:spLocks noGrp="1"/>
          </p:cNvSpPr>
          <p:nvPr>
            <p:ph type="title"/>
          </p:nvPr>
        </p:nvSpPr>
        <p:spPr/>
        <p:txBody>
          <a:bodyPr/>
          <a:lstStyle/>
          <a:p>
            <a:r>
              <a:rPr lang="en-IN" dirty="0"/>
              <a:t>Multithreading on a </a:t>
            </a:r>
            <a:r>
              <a:rPr lang="en-IN" dirty="0" err="1"/>
              <a:t>Muticore</a:t>
            </a:r>
            <a:r>
              <a:rPr lang="en-IN" dirty="0"/>
              <a:t> Processor</a:t>
            </a:r>
          </a:p>
        </p:txBody>
      </p:sp>
      <p:sp>
        <p:nvSpPr>
          <p:cNvPr id="3" name="Content Placeholder 2">
            <a:extLst>
              <a:ext uri="{FF2B5EF4-FFF2-40B4-BE49-F238E27FC236}">
                <a16:creationId xmlns:a16="http://schemas.microsoft.com/office/drawing/2014/main" id="{21B6D394-D3D5-480C-A272-E9367378120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30514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9518-443D-44A4-A9F0-165CF5C0B463}"/>
              </a:ext>
            </a:extLst>
          </p:cNvPr>
          <p:cNvSpPr>
            <a:spLocks noGrp="1"/>
          </p:cNvSpPr>
          <p:nvPr>
            <p:ph type="title"/>
          </p:nvPr>
        </p:nvSpPr>
        <p:spPr/>
        <p:txBody>
          <a:bodyPr/>
          <a:lstStyle/>
          <a:p>
            <a:r>
              <a:rPr lang="en-IN" dirty="0"/>
              <a:t>Virtual Memory</a:t>
            </a:r>
          </a:p>
        </p:txBody>
      </p:sp>
      <p:sp>
        <p:nvSpPr>
          <p:cNvPr id="3" name="Content Placeholder 2">
            <a:extLst>
              <a:ext uri="{FF2B5EF4-FFF2-40B4-BE49-F238E27FC236}">
                <a16:creationId xmlns:a16="http://schemas.microsoft.com/office/drawing/2014/main" id="{4BCDA2D0-7AD7-4B36-9C13-D69840CECE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29533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AAA6-7C69-4BDC-8860-44134A038CBD}"/>
              </a:ext>
            </a:extLst>
          </p:cNvPr>
          <p:cNvSpPr>
            <a:spLocks noGrp="1"/>
          </p:cNvSpPr>
          <p:nvPr>
            <p:ph type="title"/>
          </p:nvPr>
        </p:nvSpPr>
        <p:spPr/>
        <p:txBody>
          <a:bodyPr/>
          <a:lstStyle/>
          <a:p>
            <a:r>
              <a:rPr lang="en-IN" dirty="0"/>
              <a:t>Linux Commands for threads</a:t>
            </a:r>
          </a:p>
        </p:txBody>
      </p:sp>
      <p:sp>
        <p:nvSpPr>
          <p:cNvPr id="3" name="Content Placeholder 2">
            <a:extLst>
              <a:ext uri="{FF2B5EF4-FFF2-40B4-BE49-F238E27FC236}">
                <a16:creationId xmlns:a16="http://schemas.microsoft.com/office/drawing/2014/main" id="{36E2ED26-0F12-4E13-8471-0174EED63F36}"/>
              </a:ext>
            </a:extLst>
          </p:cNvPr>
          <p:cNvSpPr>
            <a:spLocks noGrp="1"/>
          </p:cNvSpPr>
          <p:nvPr>
            <p:ph idx="1"/>
          </p:nvPr>
        </p:nvSpPr>
        <p:spPr/>
        <p:txBody>
          <a:bodyPr/>
          <a:lstStyle/>
          <a:p>
            <a:r>
              <a:rPr lang="en-IN" dirty="0"/>
              <a:t>Thread limits on a system can be queried by </a:t>
            </a:r>
            <a:r>
              <a:rPr lang="en-IN" dirty="0" err="1"/>
              <a:t>sysconf</a:t>
            </a:r>
            <a:r>
              <a:rPr lang="en-IN" dirty="0"/>
              <a:t> command.</a:t>
            </a:r>
          </a:p>
        </p:txBody>
      </p:sp>
    </p:spTree>
    <p:extLst>
      <p:ext uri="{BB962C8B-B14F-4D97-AF65-F5344CB8AC3E}">
        <p14:creationId xmlns:p14="http://schemas.microsoft.com/office/powerpoint/2010/main" val="18107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50BD-9CCA-4AB6-8D3F-19C91627CB85}"/>
              </a:ext>
            </a:extLst>
          </p:cNvPr>
          <p:cNvSpPr>
            <a:spLocks noGrp="1"/>
          </p:cNvSpPr>
          <p:nvPr>
            <p:ph type="title"/>
          </p:nvPr>
        </p:nvSpPr>
        <p:spPr/>
        <p:txBody>
          <a:bodyPr/>
          <a:lstStyle/>
          <a:p>
            <a:r>
              <a:rPr lang="en-IN" dirty="0"/>
              <a:t>What are the advantages of multithreading?</a:t>
            </a:r>
          </a:p>
        </p:txBody>
      </p:sp>
      <p:sp>
        <p:nvSpPr>
          <p:cNvPr id="3" name="Content Placeholder 2">
            <a:extLst>
              <a:ext uri="{FF2B5EF4-FFF2-40B4-BE49-F238E27FC236}">
                <a16:creationId xmlns:a16="http://schemas.microsoft.com/office/drawing/2014/main" id="{A47DFCE1-BDB3-4482-9385-EEADCEC91D12}"/>
              </a:ext>
            </a:extLst>
          </p:cNvPr>
          <p:cNvSpPr>
            <a:spLocks noGrp="1"/>
          </p:cNvSpPr>
          <p:nvPr>
            <p:ph idx="1"/>
          </p:nvPr>
        </p:nvSpPr>
        <p:spPr/>
        <p:txBody>
          <a:bodyPr>
            <a:normAutofit fontScale="85000" lnSpcReduction="10000"/>
          </a:bodyPr>
          <a:lstStyle/>
          <a:p>
            <a:pPr algn="just"/>
            <a:r>
              <a:rPr lang="en-IN" dirty="0"/>
              <a:t>The benefits of multi threaded programming can be broken down into four main categories</a:t>
            </a:r>
          </a:p>
          <a:p>
            <a:pPr algn="just"/>
            <a:r>
              <a:rPr lang="en-IN" dirty="0"/>
              <a:t>Responsiveness -: Multithreading an interactive application will allow a program to continue running even if part of it is blocked or performing a lengthy operation, thereby increasing responsiveness to the user.</a:t>
            </a:r>
          </a:p>
          <a:p>
            <a:pPr algn="just"/>
            <a:r>
              <a:rPr lang="en-IN" dirty="0"/>
              <a:t>Resource Sharing -: All threads shares the memory and the resources of the process they belongs. The benefits of code sharing is that it allows the application to have parallel activities all within the same address space.</a:t>
            </a:r>
          </a:p>
          <a:p>
            <a:pPr algn="just"/>
            <a:r>
              <a:rPr lang="en-IN" dirty="0"/>
              <a:t>Economy -: Parallelism using multiple process is very costly in the point of view of resources and context switch. As threads shares the resources of the process to which they belong its more economical to create and context switch threads.</a:t>
            </a:r>
          </a:p>
          <a:p>
            <a:pPr algn="just"/>
            <a:r>
              <a:rPr lang="en-IN" dirty="0"/>
              <a:t>Utilization of Multiprocessor architecture – The benefits of multithreading can be greatly increased in a multiprocessor architecture, where each thread can run on separate processor.</a:t>
            </a:r>
          </a:p>
          <a:p>
            <a:pPr algn="just"/>
            <a:endParaRPr lang="en-IN" dirty="0"/>
          </a:p>
        </p:txBody>
      </p:sp>
    </p:spTree>
    <p:extLst>
      <p:ext uri="{BB962C8B-B14F-4D97-AF65-F5344CB8AC3E}">
        <p14:creationId xmlns:p14="http://schemas.microsoft.com/office/powerpoint/2010/main" val="187190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2B95-1E28-4210-A9F9-8CF18AAAF2DC}"/>
              </a:ext>
            </a:extLst>
          </p:cNvPr>
          <p:cNvSpPr>
            <a:spLocks noGrp="1"/>
          </p:cNvSpPr>
          <p:nvPr>
            <p:ph type="title"/>
          </p:nvPr>
        </p:nvSpPr>
        <p:spPr/>
        <p:txBody>
          <a:bodyPr/>
          <a:lstStyle/>
          <a:p>
            <a:r>
              <a:rPr lang="en-IN" dirty="0"/>
              <a:t>What are Different Types of threads with respect to the OS?</a:t>
            </a:r>
          </a:p>
        </p:txBody>
      </p:sp>
      <p:sp>
        <p:nvSpPr>
          <p:cNvPr id="3" name="Content Placeholder 2">
            <a:extLst>
              <a:ext uri="{FF2B5EF4-FFF2-40B4-BE49-F238E27FC236}">
                <a16:creationId xmlns:a16="http://schemas.microsoft.com/office/drawing/2014/main" id="{1C1A352A-E979-454E-8663-61B0A8FCD0D8}"/>
              </a:ext>
            </a:extLst>
          </p:cNvPr>
          <p:cNvSpPr>
            <a:spLocks noGrp="1"/>
          </p:cNvSpPr>
          <p:nvPr>
            <p:ph idx="1"/>
          </p:nvPr>
        </p:nvSpPr>
        <p:spPr/>
        <p:txBody>
          <a:bodyPr>
            <a:normAutofit fontScale="85000" lnSpcReduction="10000"/>
          </a:bodyPr>
          <a:lstStyle/>
          <a:p>
            <a:pPr algn="just"/>
            <a:r>
              <a:rPr lang="en-IN" dirty="0"/>
              <a:t>User-space thread – User threads are supported above the kernel thread and are implemented by a thread library (Like pthread). This library provides methods for thread creation , scheduling, and management with no support from the kernel. So user level threads are generally fast to create and manage. One major drawback is if the kernel is single threaded then any blocking call by one user thread will block the entire process.</a:t>
            </a:r>
          </a:p>
          <a:p>
            <a:pPr algn="just"/>
            <a:r>
              <a:rPr lang="en-IN" dirty="0"/>
              <a:t>Kernel thread – Kernel threads are supported by the operating system. The kernel is responsible for creating, managing and scheduling the threads in the kernel space. As thread management is done by the operating system kernel threads are generally slower to create and manage compare to user thread. Advantage is as kernel is managing the threads if one thread does blocking operation other threads won’t get blocked.</a:t>
            </a:r>
          </a:p>
          <a:p>
            <a:pPr algn="just"/>
            <a:r>
              <a:rPr lang="en-IN" dirty="0"/>
              <a:t>The significant difference between kernel threads and normal processes is that kernel threads don’t have address space. They operate only in kernel space and don’t context switch into user-space.</a:t>
            </a:r>
          </a:p>
        </p:txBody>
      </p:sp>
    </p:spTree>
    <p:extLst>
      <p:ext uri="{BB962C8B-B14F-4D97-AF65-F5344CB8AC3E}">
        <p14:creationId xmlns:p14="http://schemas.microsoft.com/office/powerpoint/2010/main" val="320295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9795-CB09-45AD-8C99-299FCE76E591}"/>
              </a:ext>
            </a:extLst>
          </p:cNvPr>
          <p:cNvSpPr>
            <a:spLocks noGrp="1"/>
          </p:cNvSpPr>
          <p:nvPr>
            <p:ph type="title"/>
          </p:nvPr>
        </p:nvSpPr>
        <p:spPr/>
        <p:txBody>
          <a:bodyPr/>
          <a:lstStyle/>
          <a:p>
            <a:r>
              <a:rPr lang="en-IN" dirty="0"/>
              <a:t>More On Kernel Thread</a:t>
            </a:r>
          </a:p>
        </p:txBody>
      </p:sp>
      <p:sp>
        <p:nvSpPr>
          <p:cNvPr id="3" name="Content Placeholder 2">
            <a:extLst>
              <a:ext uri="{FF2B5EF4-FFF2-40B4-BE49-F238E27FC236}">
                <a16:creationId xmlns:a16="http://schemas.microsoft.com/office/drawing/2014/main" id="{8E486DF3-E304-43E3-9806-1794C9F89B2A}"/>
              </a:ext>
            </a:extLst>
          </p:cNvPr>
          <p:cNvSpPr>
            <a:spLocks noGrp="1"/>
          </p:cNvSpPr>
          <p:nvPr>
            <p:ph idx="1"/>
          </p:nvPr>
        </p:nvSpPr>
        <p:spPr/>
        <p:txBody>
          <a:bodyPr/>
          <a:lstStyle/>
          <a:p>
            <a:pPr algn="just"/>
            <a:r>
              <a:rPr lang="en-IN" dirty="0"/>
              <a:t>Kernel threads can be created by another kernel thread.</a:t>
            </a:r>
          </a:p>
          <a:p>
            <a:pPr algn="just"/>
            <a:r>
              <a:rPr lang="en-US" dirty="0"/>
              <a:t>The kernel handles this automatically by forking all new kernel threads off of the</a:t>
            </a:r>
            <a:endParaRPr lang="en-IN" dirty="0"/>
          </a:p>
        </p:txBody>
      </p:sp>
    </p:spTree>
    <p:extLst>
      <p:ext uri="{BB962C8B-B14F-4D97-AF65-F5344CB8AC3E}">
        <p14:creationId xmlns:p14="http://schemas.microsoft.com/office/powerpoint/2010/main" val="355335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348B-9D4F-4972-AA71-EC6BBD62715C}"/>
              </a:ext>
            </a:extLst>
          </p:cNvPr>
          <p:cNvSpPr>
            <a:spLocks noGrp="1"/>
          </p:cNvSpPr>
          <p:nvPr>
            <p:ph type="title"/>
          </p:nvPr>
        </p:nvSpPr>
        <p:spPr/>
        <p:txBody>
          <a:bodyPr/>
          <a:lstStyle/>
          <a:p>
            <a:r>
              <a:rPr lang="en-IN" dirty="0"/>
              <a:t>What are different multithreading models?</a:t>
            </a:r>
          </a:p>
        </p:txBody>
      </p:sp>
      <p:sp>
        <p:nvSpPr>
          <p:cNvPr id="3" name="Content Placeholder 2">
            <a:extLst>
              <a:ext uri="{FF2B5EF4-FFF2-40B4-BE49-F238E27FC236}">
                <a16:creationId xmlns:a16="http://schemas.microsoft.com/office/drawing/2014/main" id="{410B14D6-B81C-4484-A083-512AA3999696}"/>
              </a:ext>
            </a:extLst>
          </p:cNvPr>
          <p:cNvSpPr>
            <a:spLocks noGrp="1"/>
          </p:cNvSpPr>
          <p:nvPr>
            <p:ph idx="1"/>
          </p:nvPr>
        </p:nvSpPr>
        <p:spPr/>
        <p:txBody>
          <a:bodyPr/>
          <a:lstStyle/>
          <a:p>
            <a:pPr algn="just"/>
            <a:r>
              <a:rPr lang="en-IN" dirty="0"/>
              <a:t>Many-to-One Model – Many user-space threads are managed by single kernel-thread.</a:t>
            </a:r>
          </a:p>
          <a:p>
            <a:pPr algn="just"/>
            <a:r>
              <a:rPr lang="en-IN" dirty="0"/>
              <a:t>One-to-One Model – The one to one model maps each user thread to a kernel thread. </a:t>
            </a:r>
          </a:p>
          <a:p>
            <a:pPr algn="just"/>
            <a:r>
              <a:rPr lang="en-IN" dirty="0"/>
              <a:t>Many-to-Many Model – This model multiplexes many user-level threads to smaller or equal number of kernel threads.</a:t>
            </a:r>
          </a:p>
        </p:txBody>
      </p:sp>
    </p:spTree>
    <p:extLst>
      <p:ext uri="{BB962C8B-B14F-4D97-AF65-F5344CB8AC3E}">
        <p14:creationId xmlns:p14="http://schemas.microsoft.com/office/powerpoint/2010/main" val="352636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2502-7692-4488-82DB-C8F14573D594}"/>
              </a:ext>
            </a:extLst>
          </p:cNvPr>
          <p:cNvSpPr>
            <a:spLocks noGrp="1"/>
          </p:cNvSpPr>
          <p:nvPr>
            <p:ph type="title"/>
          </p:nvPr>
        </p:nvSpPr>
        <p:spPr/>
        <p:txBody>
          <a:bodyPr/>
          <a:lstStyle/>
          <a:p>
            <a:r>
              <a:rPr lang="en-IN" dirty="0"/>
              <a:t>How Fork and Exec works on multithreading?</a:t>
            </a:r>
          </a:p>
        </p:txBody>
      </p:sp>
      <p:sp>
        <p:nvSpPr>
          <p:cNvPr id="3" name="Content Placeholder 2">
            <a:extLst>
              <a:ext uri="{FF2B5EF4-FFF2-40B4-BE49-F238E27FC236}">
                <a16:creationId xmlns:a16="http://schemas.microsoft.com/office/drawing/2014/main" id="{1049355B-C646-438C-B9AF-55CD914C7B4F}"/>
              </a:ext>
            </a:extLst>
          </p:cNvPr>
          <p:cNvSpPr>
            <a:spLocks noGrp="1"/>
          </p:cNvSpPr>
          <p:nvPr>
            <p:ph idx="1"/>
          </p:nvPr>
        </p:nvSpPr>
        <p:spPr/>
        <p:txBody>
          <a:bodyPr>
            <a:normAutofit lnSpcReduction="10000"/>
          </a:bodyPr>
          <a:lstStyle/>
          <a:p>
            <a:pPr algn="just"/>
            <a:r>
              <a:rPr lang="en-IN" dirty="0"/>
              <a:t>Fork call creates a new process by duplicating the calling process. The new process is referred to as child process and the calling process is referred to as the parent process.</a:t>
            </a:r>
          </a:p>
          <a:p>
            <a:pPr algn="just"/>
            <a:r>
              <a:rPr lang="en-IN" dirty="0" err="1"/>
              <a:t>pid_t</a:t>
            </a:r>
            <a:r>
              <a:rPr lang="en-IN" dirty="0"/>
              <a:t> fork(void)</a:t>
            </a:r>
          </a:p>
          <a:p>
            <a:pPr algn="just"/>
            <a:r>
              <a:rPr lang="en-IN" dirty="0"/>
              <a:t>fork call returns 0 at the child process and the process id of the child in the parent process.</a:t>
            </a:r>
          </a:p>
          <a:p>
            <a:pPr algn="just"/>
            <a:r>
              <a:rPr lang="en-IN" dirty="0"/>
              <a:t>The child process and parent process run in the separate address  space(data segment, heap, stack), which is nothing but the copy of the parent’s address space unless until a new program is loaded to the child process. </a:t>
            </a:r>
            <a:r>
              <a:rPr lang="en-IN" i="1" dirty="0">
                <a:solidFill>
                  <a:srgbClr val="00B0F0"/>
                </a:solidFill>
              </a:rPr>
              <a:t>Text segment is shared by both parent and child.</a:t>
            </a:r>
          </a:p>
          <a:p>
            <a:pPr algn="just"/>
            <a:r>
              <a:rPr lang="en-IN" i="1" dirty="0">
                <a:solidFill>
                  <a:srgbClr val="00B0F0"/>
                </a:solidFill>
              </a:rPr>
              <a:t>The child process is created with a single thread , the one, that called the fork.</a:t>
            </a:r>
          </a:p>
          <a:p>
            <a:pPr algn="just"/>
            <a:endParaRPr lang="en-IN" dirty="0"/>
          </a:p>
        </p:txBody>
      </p:sp>
    </p:spTree>
    <p:extLst>
      <p:ext uri="{BB962C8B-B14F-4D97-AF65-F5344CB8AC3E}">
        <p14:creationId xmlns:p14="http://schemas.microsoft.com/office/powerpoint/2010/main" val="1710615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1121</TotalTime>
  <Words>5059</Words>
  <Application>Microsoft Office PowerPoint</Application>
  <PresentationFormat>Widescreen</PresentationFormat>
  <Paragraphs>311</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Century Gothic</vt:lpstr>
      <vt:lpstr>Wingdings</vt:lpstr>
      <vt:lpstr>Wingdings 3</vt:lpstr>
      <vt:lpstr>Ion</vt:lpstr>
      <vt:lpstr>Operating System Concepts</vt:lpstr>
      <vt:lpstr>What is a Process</vt:lpstr>
      <vt:lpstr>What is Context Switch</vt:lpstr>
      <vt:lpstr>What is a thread</vt:lpstr>
      <vt:lpstr>What are the advantages of multithreading?</vt:lpstr>
      <vt:lpstr>What are Different Types of threads with respect to the OS?</vt:lpstr>
      <vt:lpstr>More On Kernel Thread</vt:lpstr>
      <vt:lpstr>What are different multithreading models?</vt:lpstr>
      <vt:lpstr>How Fork and Exec works on multithreading?</vt:lpstr>
      <vt:lpstr>Cntd..</vt:lpstr>
      <vt:lpstr>What is copy-on-write in the context of fork?</vt:lpstr>
      <vt:lpstr>What is exec?</vt:lpstr>
      <vt:lpstr>What is vfork?</vt:lpstr>
      <vt:lpstr>Thread</vt:lpstr>
      <vt:lpstr>Pthread Library for User space Threads</vt:lpstr>
      <vt:lpstr>Thread exit </vt:lpstr>
      <vt:lpstr>Thread exit</vt:lpstr>
      <vt:lpstr>Thread Synchronization.</vt:lpstr>
      <vt:lpstr>Mutex-Mutual Exclusion</vt:lpstr>
      <vt:lpstr>Mutex</vt:lpstr>
      <vt:lpstr>Read-Write Lock</vt:lpstr>
      <vt:lpstr>Read-Write Lock</vt:lpstr>
      <vt:lpstr>Conditional Variable</vt:lpstr>
      <vt:lpstr>Conditional Variable</vt:lpstr>
      <vt:lpstr>What happens if signalling happens before a thread gets added to the waiting list</vt:lpstr>
      <vt:lpstr>Thread attribute</vt:lpstr>
      <vt:lpstr>Thread attributes</vt:lpstr>
      <vt:lpstr>Synchronization Attributes</vt:lpstr>
      <vt:lpstr>Mutex Type Behavior</vt:lpstr>
      <vt:lpstr>Re-entrant Functions</vt:lpstr>
      <vt:lpstr>Thread Specific Data</vt:lpstr>
      <vt:lpstr>Semaphores</vt:lpstr>
      <vt:lpstr>What is a deadlock and how we can avoid it with respect to pthread?</vt:lpstr>
      <vt:lpstr>What is spin lock and what is recursive lock</vt:lpstr>
      <vt:lpstr>What is the difference between mutex and semaphore</vt:lpstr>
      <vt:lpstr>IPC Mechanisms</vt:lpstr>
      <vt:lpstr>PIPES</vt:lpstr>
      <vt:lpstr>FIFOS</vt:lpstr>
      <vt:lpstr>Message Queues</vt:lpstr>
      <vt:lpstr>Message Queue</vt:lpstr>
      <vt:lpstr>Shared Memory</vt:lpstr>
      <vt:lpstr>Shared memory</vt:lpstr>
      <vt:lpstr>Shared Memory</vt:lpstr>
      <vt:lpstr>Multithreading on a Muticore Processor</vt:lpstr>
      <vt:lpstr>Virtual Memory</vt:lpstr>
      <vt:lpstr>Linux Commands for 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Concepts</dc:title>
  <dc:creator>Rabi Narayan Sahoo</dc:creator>
  <cp:lastModifiedBy>Rabi Narayan Sahoo</cp:lastModifiedBy>
  <cp:revision>1</cp:revision>
  <dcterms:created xsi:type="dcterms:W3CDTF">2019-08-03T01:38:22Z</dcterms:created>
  <dcterms:modified xsi:type="dcterms:W3CDTF">2019-08-04T06:51:40Z</dcterms:modified>
</cp:coreProperties>
</file>