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33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bi Narayan Sahoo" userId="252162f17d144fb1" providerId="Windows Live" clId="Web-{3BDA82D4-F05D-4213-83C5-B177F3B4B7AE}"/>
    <pc:docChg chg="modSld">
      <pc:chgData name="Rabi Narayan Sahoo" userId="252162f17d144fb1" providerId="Windows Live" clId="Web-{3BDA82D4-F05D-4213-83C5-B177F3B4B7AE}" dt="2019-07-09T17:46:32.469" v="146" actId="20577"/>
      <pc:docMkLst>
        <pc:docMk/>
      </pc:docMkLst>
      <pc:sldChg chg="addSp modSp">
        <pc:chgData name="Rabi Narayan Sahoo" userId="252162f17d144fb1" providerId="Windows Live" clId="Web-{3BDA82D4-F05D-4213-83C5-B177F3B4B7AE}" dt="2019-07-09T17:46:32.469" v="146" actId="20577"/>
        <pc:sldMkLst>
          <pc:docMk/>
          <pc:sldMk cId="3266476094" sldId="257"/>
        </pc:sldMkLst>
        <pc:spChg chg="mod">
          <ac:chgData name="Rabi Narayan Sahoo" userId="252162f17d144fb1" providerId="Windows Live" clId="Web-{3BDA82D4-F05D-4213-83C5-B177F3B4B7AE}" dt="2019-07-09T17:38:18.336" v="73" actId="14100"/>
          <ac:spMkLst>
            <pc:docMk/>
            <pc:sldMk cId="3266476094" sldId="257"/>
            <ac:spMk id="3" creationId="{E9C2B1C2-12A8-4F87-AABA-CEAD1AEE0523}"/>
          </ac:spMkLst>
        </pc:spChg>
        <pc:spChg chg="add mod">
          <ac:chgData name="Rabi Narayan Sahoo" userId="252162f17d144fb1" providerId="Windows Live" clId="Web-{3BDA82D4-F05D-4213-83C5-B177F3B4B7AE}" dt="2019-07-09T17:45:43.390" v="132" actId="20577"/>
          <ac:spMkLst>
            <pc:docMk/>
            <pc:sldMk cId="3266476094" sldId="257"/>
            <ac:spMk id="4" creationId="{A7AB9F51-A056-4056-873C-8E2586958187}"/>
          </ac:spMkLst>
        </pc:spChg>
        <pc:spChg chg="add mod">
          <ac:chgData name="Rabi Narayan Sahoo" userId="252162f17d144fb1" providerId="Windows Live" clId="Web-{3BDA82D4-F05D-4213-83C5-B177F3B4B7AE}" dt="2019-07-09T17:45:55.422" v="134" actId="20577"/>
          <ac:spMkLst>
            <pc:docMk/>
            <pc:sldMk cId="3266476094" sldId="257"/>
            <ac:spMk id="5" creationId="{F45E4C93-4A1E-4A6D-84C1-BC015749825F}"/>
          </ac:spMkLst>
        </pc:spChg>
        <pc:spChg chg="add mod">
          <ac:chgData name="Rabi Narayan Sahoo" userId="252162f17d144fb1" providerId="Windows Live" clId="Web-{3BDA82D4-F05D-4213-83C5-B177F3B4B7AE}" dt="2019-07-09T17:46:02.453" v="136" actId="20577"/>
          <ac:spMkLst>
            <pc:docMk/>
            <pc:sldMk cId="3266476094" sldId="257"/>
            <ac:spMk id="6" creationId="{816ACEF3-733C-4763-8533-77F36D08CC01}"/>
          </ac:spMkLst>
        </pc:spChg>
        <pc:spChg chg="add mod">
          <ac:chgData name="Rabi Narayan Sahoo" userId="252162f17d144fb1" providerId="Windows Live" clId="Web-{3BDA82D4-F05D-4213-83C5-B177F3B4B7AE}" dt="2019-07-09T17:46:13.250" v="139" actId="20577"/>
          <ac:spMkLst>
            <pc:docMk/>
            <pc:sldMk cId="3266476094" sldId="257"/>
            <ac:spMk id="7" creationId="{1EB667D5-39A2-4C4E-A2B2-2DA05CF3A4E0}"/>
          </ac:spMkLst>
        </pc:spChg>
        <pc:spChg chg="add mod">
          <ac:chgData name="Rabi Narayan Sahoo" userId="252162f17d144fb1" providerId="Windows Live" clId="Web-{3BDA82D4-F05D-4213-83C5-B177F3B4B7AE}" dt="2019-07-09T17:46:19.516" v="141" actId="20577"/>
          <ac:spMkLst>
            <pc:docMk/>
            <pc:sldMk cId="3266476094" sldId="257"/>
            <ac:spMk id="8" creationId="{5D96C108-B1A5-4503-AB9D-0E5F65E00B5F}"/>
          </ac:spMkLst>
        </pc:spChg>
        <pc:spChg chg="add mod">
          <ac:chgData name="Rabi Narayan Sahoo" userId="252162f17d144fb1" providerId="Windows Live" clId="Web-{3BDA82D4-F05D-4213-83C5-B177F3B4B7AE}" dt="2019-07-09T17:46:32.469" v="146" actId="20577"/>
          <ac:spMkLst>
            <pc:docMk/>
            <pc:sldMk cId="3266476094" sldId="257"/>
            <ac:spMk id="9" creationId="{36F20060-C0BF-4774-989B-DE64EA1CD517}"/>
          </ac:spMkLst>
        </pc:spChg>
        <pc:spChg chg="add mod">
          <ac:chgData name="Rabi Narayan Sahoo" userId="252162f17d144fb1" providerId="Windows Live" clId="Web-{3BDA82D4-F05D-4213-83C5-B177F3B4B7AE}" dt="2019-07-09T17:46:26.891" v="144" actId="20577"/>
          <ac:spMkLst>
            <pc:docMk/>
            <pc:sldMk cId="3266476094" sldId="257"/>
            <ac:spMk id="10" creationId="{721BC4C1-FCAA-4486-8BF1-9895F04080FD}"/>
          </ac:spMkLst>
        </pc:spChg>
        <pc:cxnChg chg="add mod">
          <ac:chgData name="Rabi Narayan Sahoo" userId="252162f17d144fb1" providerId="Windows Live" clId="Web-{3BDA82D4-F05D-4213-83C5-B177F3B4B7AE}" dt="2019-07-09T17:41:21.964" v="104" actId="14100"/>
          <ac:cxnSpMkLst>
            <pc:docMk/>
            <pc:sldMk cId="3266476094" sldId="257"/>
            <ac:cxnSpMk id="11" creationId="{D85A3379-3938-4857-9A9D-9EE347205F20}"/>
          </ac:cxnSpMkLst>
        </pc:cxnChg>
        <pc:cxnChg chg="add mod">
          <ac:chgData name="Rabi Narayan Sahoo" userId="252162f17d144fb1" providerId="Windows Live" clId="Web-{3BDA82D4-F05D-4213-83C5-B177F3B4B7AE}" dt="2019-07-09T17:42:57.497" v="113" actId="1076"/>
          <ac:cxnSpMkLst>
            <pc:docMk/>
            <pc:sldMk cId="3266476094" sldId="257"/>
            <ac:cxnSpMk id="12" creationId="{D6F2F423-1C64-40EF-B180-5D3A9D6277B1}"/>
          </ac:cxnSpMkLst>
        </pc:cxnChg>
        <pc:cxnChg chg="add mod">
          <ac:chgData name="Rabi Narayan Sahoo" userId="252162f17d144fb1" providerId="Windows Live" clId="Web-{3BDA82D4-F05D-4213-83C5-B177F3B4B7AE}" dt="2019-07-09T17:43:39.544" v="117" actId="14100"/>
          <ac:cxnSpMkLst>
            <pc:docMk/>
            <pc:sldMk cId="3266476094" sldId="257"/>
            <ac:cxnSpMk id="13" creationId="{98825F0E-BD34-4EEA-91D7-581E5D9F2B8A}"/>
          </ac:cxnSpMkLst>
        </pc:cxnChg>
        <pc:cxnChg chg="add mod">
          <ac:chgData name="Rabi Narayan Sahoo" userId="252162f17d144fb1" providerId="Windows Live" clId="Web-{3BDA82D4-F05D-4213-83C5-B177F3B4B7AE}" dt="2019-07-09T17:44:29.201" v="123" actId="1076"/>
          <ac:cxnSpMkLst>
            <pc:docMk/>
            <pc:sldMk cId="3266476094" sldId="257"/>
            <ac:cxnSpMk id="14" creationId="{1D3C8A08-0518-4C3C-B5E7-E4E4B9D8465A}"/>
          </ac:cxnSpMkLst>
        </pc:cxnChg>
        <pc:cxnChg chg="add mod">
          <ac:chgData name="Rabi Narayan Sahoo" userId="252162f17d144fb1" providerId="Windows Live" clId="Web-{3BDA82D4-F05D-4213-83C5-B177F3B4B7AE}" dt="2019-07-09T17:44:53.046" v="126" actId="14100"/>
          <ac:cxnSpMkLst>
            <pc:docMk/>
            <pc:sldMk cId="3266476094" sldId="257"/>
            <ac:cxnSpMk id="15" creationId="{C844333A-0F79-4EEA-A149-D33A773269A8}"/>
          </ac:cxnSpMkLst>
        </pc:cxnChg>
        <pc:cxnChg chg="add mod">
          <ac:chgData name="Rabi Narayan Sahoo" userId="252162f17d144fb1" providerId="Windows Live" clId="Web-{3BDA82D4-F05D-4213-83C5-B177F3B4B7AE}" dt="2019-07-09T17:45:24.062" v="130" actId="14100"/>
          <ac:cxnSpMkLst>
            <pc:docMk/>
            <pc:sldMk cId="3266476094" sldId="257"/>
            <ac:cxnSpMk id="16" creationId="{9568FF7E-DFDB-4348-9B12-C1245E1195BC}"/>
          </ac:cxnSpMkLst>
        </pc:cxnChg>
      </pc:sldChg>
    </pc:docChg>
  </pc:docChgLst>
  <pc:docChgLst>
    <pc:chgData name="Rabi Narayan Sahoo" userId="252162f17d144fb1" providerId="Windows Live" clId="Web-{C18CA935-73CA-4A63-AA3A-AD10E5CDEC34}"/>
    <pc:docChg chg="addSld modSld addMainMaster delMainMaster">
      <pc:chgData name="Rabi Narayan Sahoo" userId="252162f17d144fb1" providerId="Windows Live" clId="Web-{C18CA935-73CA-4A63-AA3A-AD10E5CDEC34}" dt="2019-07-09T17:23:44.035" v="310" actId="14100"/>
      <pc:docMkLst>
        <pc:docMk/>
      </pc:docMkLst>
      <pc:sldChg chg="addSp modSp mod setBg modClrScheme chgLayout">
        <pc:chgData name="Rabi Narayan Sahoo" userId="252162f17d144fb1" providerId="Windows Live" clId="Web-{C18CA935-73CA-4A63-AA3A-AD10E5CDEC34}" dt="2019-07-09T17:19:45.846" v="7" actId="20577"/>
        <pc:sldMkLst>
          <pc:docMk/>
          <pc:sldMk cId="109857222" sldId="256"/>
        </pc:sldMkLst>
        <pc:spChg chg="mod">
          <ac:chgData name="Rabi Narayan Sahoo" userId="252162f17d144fb1" providerId="Windows Live" clId="Web-{C18CA935-73CA-4A63-AA3A-AD10E5CDEC34}" dt="2019-07-09T17:19:45.846" v="7" actId="20577"/>
          <ac:spMkLst>
            <pc:docMk/>
            <pc:sldMk cId="109857222" sldId="256"/>
            <ac:spMk id="2" creationId="{00000000-0000-0000-0000-000000000000}"/>
          </ac:spMkLst>
        </pc:spChg>
        <pc:spChg chg="mod">
          <ac:chgData name="Rabi Narayan Sahoo" userId="252162f17d144fb1" providerId="Windows Live" clId="Web-{C18CA935-73CA-4A63-AA3A-AD10E5CDEC34}" dt="2019-07-09T17:19:36.627" v="0"/>
          <ac:spMkLst>
            <pc:docMk/>
            <pc:sldMk cId="109857222" sldId="256"/>
            <ac:spMk id="3" creationId="{00000000-0000-0000-0000-000000000000}"/>
          </ac:spMkLst>
        </pc:spChg>
        <pc:spChg chg="add">
          <ac:chgData name="Rabi Narayan Sahoo" userId="252162f17d144fb1" providerId="Windows Live" clId="Web-{C18CA935-73CA-4A63-AA3A-AD10E5CDEC34}" dt="2019-07-09T17:19:36.627" v="0"/>
          <ac:spMkLst>
            <pc:docMk/>
            <pc:sldMk cId="109857222" sldId="256"/>
            <ac:spMk id="9" creationId="{1E70A317-DCED-4E80-AA2D-467D8702E5CB}"/>
          </ac:spMkLst>
        </pc:spChg>
        <pc:picChg chg="add">
          <ac:chgData name="Rabi Narayan Sahoo" userId="252162f17d144fb1" providerId="Windows Live" clId="Web-{C18CA935-73CA-4A63-AA3A-AD10E5CDEC34}" dt="2019-07-09T17:19:36.627" v="0"/>
          <ac:picMkLst>
            <pc:docMk/>
            <pc:sldMk cId="109857222" sldId="256"/>
            <ac:picMk id="4" creationId="{C8ABB129-21CA-479A-8111-758B37CBE5AC}"/>
          </ac:picMkLst>
        </pc:picChg>
      </pc:sldChg>
      <pc:sldChg chg="modSp new">
        <pc:chgData name="Rabi Narayan Sahoo" userId="252162f17d144fb1" providerId="Windows Live" clId="Web-{C18CA935-73CA-4A63-AA3A-AD10E5CDEC34}" dt="2019-07-09T17:23:44.035" v="310" actId="14100"/>
        <pc:sldMkLst>
          <pc:docMk/>
          <pc:sldMk cId="3266476094" sldId="257"/>
        </pc:sldMkLst>
        <pc:spChg chg="mod">
          <ac:chgData name="Rabi Narayan Sahoo" userId="252162f17d144fb1" providerId="Windows Live" clId="Web-{C18CA935-73CA-4A63-AA3A-AD10E5CDEC34}" dt="2019-07-09T17:20:01.549" v="21" actId="20577"/>
          <ac:spMkLst>
            <pc:docMk/>
            <pc:sldMk cId="3266476094" sldId="257"/>
            <ac:spMk id="2" creationId="{2C61CBBA-114C-4D6B-94E1-57BB7AB370ED}"/>
          </ac:spMkLst>
        </pc:spChg>
        <pc:spChg chg="mod">
          <ac:chgData name="Rabi Narayan Sahoo" userId="252162f17d144fb1" providerId="Windows Live" clId="Web-{C18CA935-73CA-4A63-AA3A-AD10E5CDEC34}" dt="2019-07-09T17:23:44.035" v="310" actId="14100"/>
          <ac:spMkLst>
            <pc:docMk/>
            <pc:sldMk cId="3266476094" sldId="257"/>
            <ac:spMk id="3" creationId="{E9C2B1C2-12A8-4F87-AABA-CEAD1AEE0523}"/>
          </ac:spMkLst>
        </pc:spChg>
      </pc:sldChg>
      <pc:sldMasterChg chg="add addSldLayout">
        <pc:chgData name="Rabi Narayan Sahoo" userId="252162f17d144fb1" providerId="Windows Live" clId="Web-{C18CA935-73CA-4A63-AA3A-AD10E5CDEC34}" dt="2019-07-09T17:19:36.627" v="0"/>
        <pc:sldMasterMkLst>
          <pc:docMk/>
          <pc:sldMasterMk cId="1306801116" sldId="2147483716"/>
        </pc:sldMasterMkLst>
        <pc:sldLayoutChg chg="add">
          <pc:chgData name="Rabi Narayan Sahoo" userId="252162f17d144fb1" providerId="Windows Live" clId="Web-{C18CA935-73CA-4A63-AA3A-AD10E5CDEC34}" dt="2019-07-09T17:19:36.627" v="0"/>
          <pc:sldLayoutMkLst>
            <pc:docMk/>
            <pc:sldMasterMk cId="1306801116" sldId="2147483716"/>
            <pc:sldLayoutMk cId="1481290562" sldId="2147483699"/>
          </pc:sldLayoutMkLst>
        </pc:sldLayoutChg>
        <pc:sldLayoutChg chg="add">
          <pc:chgData name="Rabi Narayan Sahoo" userId="252162f17d144fb1" providerId="Windows Live" clId="Web-{C18CA935-73CA-4A63-AA3A-AD10E5CDEC34}" dt="2019-07-09T17:19:36.627" v="0"/>
          <pc:sldLayoutMkLst>
            <pc:docMk/>
            <pc:sldMasterMk cId="1306801116" sldId="2147483716"/>
            <pc:sldLayoutMk cId="3161631523" sldId="2147483700"/>
          </pc:sldLayoutMkLst>
        </pc:sldLayoutChg>
        <pc:sldLayoutChg chg="add">
          <pc:chgData name="Rabi Narayan Sahoo" userId="252162f17d144fb1" providerId="Windows Live" clId="Web-{C18CA935-73CA-4A63-AA3A-AD10E5CDEC34}" dt="2019-07-09T17:19:36.627" v="0"/>
          <pc:sldLayoutMkLst>
            <pc:docMk/>
            <pc:sldMasterMk cId="1306801116" sldId="2147483716"/>
            <pc:sldLayoutMk cId="1142212616" sldId="2147483701"/>
          </pc:sldLayoutMkLst>
        </pc:sldLayoutChg>
        <pc:sldLayoutChg chg="add">
          <pc:chgData name="Rabi Narayan Sahoo" userId="252162f17d144fb1" providerId="Windows Live" clId="Web-{C18CA935-73CA-4A63-AA3A-AD10E5CDEC34}" dt="2019-07-09T17:19:36.627" v="0"/>
          <pc:sldLayoutMkLst>
            <pc:docMk/>
            <pc:sldMasterMk cId="1306801116" sldId="2147483716"/>
            <pc:sldLayoutMk cId="1245911204" sldId="2147483702"/>
          </pc:sldLayoutMkLst>
        </pc:sldLayoutChg>
        <pc:sldLayoutChg chg="add">
          <pc:chgData name="Rabi Narayan Sahoo" userId="252162f17d144fb1" providerId="Windows Live" clId="Web-{C18CA935-73CA-4A63-AA3A-AD10E5CDEC34}" dt="2019-07-09T17:19:36.627" v="0"/>
          <pc:sldLayoutMkLst>
            <pc:docMk/>
            <pc:sldMasterMk cId="1306801116" sldId="2147483716"/>
            <pc:sldLayoutMk cId="407005547" sldId="2147483703"/>
          </pc:sldLayoutMkLst>
        </pc:sldLayoutChg>
        <pc:sldLayoutChg chg="add">
          <pc:chgData name="Rabi Narayan Sahoo" userId="252162f17d144fb1" providerId="Windows Live" clId="Web-{C18CA935-73CA-4A63-AA3A-AD10E5CDEC34}" dt="2019-07-09T17:19:36.627" v="0"/>
          <pc:sldLayoutMkLst>
            <pc:docMk/>
            <pc:sldMasterMk cId="1306801116" sldId="2147483716"/>
            <pc:sldLayoutMk cId="918635432" sldId="2147483704"/>
          </pc:sldLayoutMkLst>
        </pc:sldLayoutChg>
        <pc:sldLayoutChg chg="add">
          <pc:chgData name="Rabi Narayan Sahoo" userId="252162f17d144fb1" providerId="Windows Live" clId="Web-{C18CA935-73CA-4A63-AA3A-AD10E5CDEC34}" dt="2019-07-09T17:19:36.627" v="0"/>
          <pc:sldLayoutMkLst>
            <pc:docMk/>
            <pc:sldMasterMk cId="1306801116" sldId="2147483716"/>
            <pc:sldLayoutMk cId="3739221042" sldId="2147483705"/>
          </pc:sldLayoutMkLst>
        </pc:sldLayoutChg>
        <pc:sldLayoutChg chg="add">
          <pc:chgData name="Rabi Narayan Sahoo" userId="252162f17d144fb1" providerId="Windows Live" clId="Web-{C18CA935-73CA-4A63-AA3A-AD10E5CDEC34}" dt="2019-07-09T17:19:36.627" v="0"/>
          <pc:sldLayoutMkLst>
            <pc:docMk/>
            <pc:sldMasterMk cId="1306801116" sldId="2147483716"/>
            <pc:sldLayoutMk cId="3107412666" sldId="2147483706"/>
          </pc:sldLayoutMkLst>
        </pc:sldLayoutChg>
        <pc:sldLayoutChg chg="add">
          <pc:chgData name="Rabi Narayan Sahoo" userId="252162f17d144fb1" providerId="Windows Live" clId="Web-{C18CA935-73CA-4A63-AA3A-AD10E5CDEC34}" dt="2019-07-09T17:19:36.627" v="0"/>
          <pc:sldLayoutMkLst>
            <pc:docMk/>
            <pc:sldMasterMk cId="1306801116" sldId="2147483716"/>
            <pc:sldLayoutMk cId="1372489491" sldId="2147483707"/>
          </pc:sldLayoutMkLst>
        </pc:sldLayoutChg>
        <pc:sldLayoutChg chg="add">
          <pc:chgData name="Rabi Narayan Sahoo" userId="252162f17d144fb1" providerId="Windows Live" clId="Web-{C18CA935-73CA-4A63-AA3A-AD10E5CDEC34}" dt="2019-07-09T17:19:36.627" v="0"/>
          <pc:sldLayoutMkLst>
            <pc:docMk/>
            <pc:sldMasterMk cId="1306801116" sldId="2147483716"/>
            <pc:sldLayoutMk cId="2733000878" sldId="2147483708"/>
          </pc:sldLayoutMkLst>
        </pc:sldLayoutChg>
        <pc:sldLayoutChg chg="add">
          <pc:chgData name="Rabi Narayan Sahoo" userId="252162f17d144fb1" providerId="Windows Live" clId="Web-{C18CA935-73CA-4A63-AA3A-AD10E5CDEC34}" dt="2019-07-09T17:19:36.627" v="0"/>
          <pc:sldLayoutMkLst>
            <pc:docMk/>
            <pc:sldMasterMk cId="1306801116" sldId="2147483716"/>
            <pc:sldLayoutMk cId="872082126" sldId="2147483709"/>
          </pc:sldLayoutMkLst>
        </pc:sldLayoutChg>
        <pc:sldLayoutChg chg="add">
          <pc:chgData name="Rabi Narayan Sahoo" userId="252162f17d144fb1" providerId="Windows Live" clId="Web-{C18CA935-73CA-4A63-AA3A-AD10E5CDEC34}" dt="2019-07-09T17:19:36.627" v="0"/>
          <pc:sldLayoutMkLst>
            <pc:docMk/>
            <pc:sldMasterMk cId="1306801116" sldId="2147483716"/>
            <pc:sldLayoutMk cId="3279340806" sldId="2147483710"/>
          </pc:sldLayoutMkLst>
        </pc:sldLayoutChg>
        <pc:sldLayoutChg chg="add">
          <pc:chgData name="Rabi Narayan Sahoo" userId="252162f17d144fb1" providerId="Windows Live" clId="Web-{C18CA935-73CA-4A63-AA3A-AD10E5CDEC34}" dt="2019-07-09T17:19:36.627" v="0"/>
          <pc:sldLayoutMkLst>
            <pc:docMk/>
            <pc:sldMasterMk cId="1306801116" sldId="2147483716"/>
            <pc:sldLayoutMk cId="126777851" sldId="2147483711"/>
          </pc:sldLayoutMkLst>
        </pc:sldLayoutChg>
        <pc:sldLayoutChg chg="add">
          <pc:chgData name="Rabi Narayan Sahoo" userId="252162f17d144fb1" providerId="Windows Live" clId="Web-{C18CA935-73CA-4A63-AA3A-AD10E5CDEC34}" dt="2019-07-09T17:19:36.627" v="0"/>
          <pc:sldLayoutMkLst>
            <pc:docMk/>
            <pc:sldMasterMk cId="1306801116" sldId="2147483716"/>
            <pc:sldLayoutMk cId="1346971544" sldId="2147483712"/>
          </pc:sldLayoutMkLst>
        </pc:sldLayoutChg>
        <pc:sldLayoutChg chg="add">
          <pc:chgData name="Rabi Narayan Sahoo" userId="252162f17d144fb1" providerId="Windows Live" clId="Web-{C18CA935-73CA-4A63-AA3A-AD10E5CDEC34}" dt="2019-07-09T17:19:36.627" v="0"/>
          <pc:sldLayoutMkLst>
            <pc:docMk/>
            <pc:sldMasterMk cId="1306801116" sldId="2147483716"/>
            <pc:sldLayoutMk cId="739737633" sldId="2147483713"/>
          </pc:sldLayoutMkLst>
        </pc:sldLayoutChg>
        <pc:sldLayoutChg chg="add">
          <pc:chgData name="Rabi Narayan Sahoo" userId="252162f17d144fb1" providerId="Windows Live" clId="Web-{C18CA935-73CA-4A63-AA3A-AD10E5CDEC34}" dt="2019-07-09T17:19:36.627" v="0"/>
          <pc:sldLayoutMkLst>
            <pc:docMk/>
            <pc:sldMasterMk cId="1306801116" sldId="2147483716"/>
            <pc:sldLayoutMk cId="638336155" sldId="2147483714"/>
          </pc:sldLayoutMkLst>
        </pc:sldLayoutChg>
        <pc:sldLayoutChg chg="add">
          <pc:chgData name="Rabi Narayan Sahoo" userId="252162f17d144fb1" providerId="Windows Live" clId="Web-{C18CA935-73CA-4A63-AA3A-AD10E5CDEC34}" dt="2019-07-09T17:19:36.627" v="0"/>
          <pc:sldLayoutMkLst>
            <pc:docMk/>
            <pc:sldMasterMk cId="1306801116" sldId="2147483716"/>
            <pc:sldLayoutMk cId="839782322" sldId="2147483715"/>
          </pc:sldLayoutMkLst>
        </pc:sldLayoutChg>
      </pc:sldMasterChg>
    </pc:docChg>
  </pc:docChgLst>
  <pc:docChgLst>
    <pc:chgData name="Rabi Narayan Sahoo" userId="252162f17d144fb1" providerId="Windows Live" clId="Web-{B1A9F438-C9D8-4F8C-8AF4-3D7E88843DB1}"/>
    <pc:docChg chg="addSld modSld">
      <pc:chgData name="Rabi Narayan Sahoo" userId="252162f17d144fb1" providerId="Windows Live" clId="Web-{B1A9F438-C9D8-4F8C-8AF4-3D7E88843DB1}" dt="2019-07-10T01:51:21.120" v="3967" actId="20577"/>
      <pc:docMkLst>
        <pc:docMk/>
      </pc:docMkLst>
      <pc:sldChg chg="addSp modSp">
        <pc:chgData name="Rabi Narayan Sahoo" userId="252162f17d144fb1" providerId="Windows Live" clId="Web-{B1A9F438-C9D8-4F8C-8AF4-3D7E88843DB1}" dt="2019-07-09T23:38:09.748" v="259" actId="20577"/>
        <pc:sldMkLst>
          <pc:docMk/>
          <pc:sldMk cId="3266476094" sldId="257"/>
        </pc:sldMkLst>
        <pc:spChg chg="mod">
          <ac:chgData name="Rabi Narayan Sahoo" userId="252162f17d144fb1" providerId="Windows Live" clId="Web-{B1A9F438-C9D8-4F8C-8AF4-3D7E88843DB1}" dt="2019-07-09T23:38:09.748" v="259" actId="20577"/>
          <ac:spMkLst>
            <pc:docMk/>
            <pc:sldMk cId="3266476094" sldId="257"/>
            <ac:spMk id="3" creationId="{E9C2B1C2-12A8-4F87-AABA-CEAD1AEE0523}"/>
          </ac:spMkLst>
        </pc:spChg>
        <pc:spChg chg="add mod">
          <ac:chgData name="Rabi Narayan Sahoo" userId="252162f17d144fb1" providerId="Windows Live" clId="Web-{B1A9F438-C9D8-4F8C-8AF4-3D7E88843DB1}" dt="2019-07-09T23:11:33.036" v="13" actId="14100"/>
          <ac:spMkLst>
            <pc:docMk/>
            <pc:sldMk cId="3266476094" sldId="257"/>
            <ac:spMk id="17" creationId="{A79FC183-0CA1-4977-8C33-006EE13967B1}"/>
          </ac:spMkLst>
        </pc:spChg>
        <pc:spChg chg="add mod">
          <ac:chgData name="Rabi Narayan Sahoo" userId="252162f17d144fb1" providerId="Windows Live" clId="Web-{B1A9F438-C9D8-4F8C-8AF4-3D7E88843DB1}" dt="2019-07-09T23:11:54.849" v="18" actId="20577"/>
          <ac:spMkLst>
            <pc:docMk/>
            <pc:sldMk cId="3266476094" sldId="257"/>
            <ac:spMk id="18" creationId="{08AF9CFA-DD4D-492A-BD39-6BDAD46F6B79}"/>
          </ac:spMkLst>
        </pc:spChg>
        <pc:spChg chg="add mod">
          <ac:chgData name="Rabi Narayan Sahoo" userId="252162f17d144fb1" providerId="Windows Live" clId="Web-{B1A9F438-C9D8-4F8C-8AF4-3D7E88843DB1}" dt="2019-07-09T23:12:10.286" v="22" actId="1076"/>
          <ac:spMkLst>
            <pc:docMk/>
            <pc:sldMk cId="3266476094" sldId="257"/>
            <ac:spMk id="19" creationId="{A21E9CBA-C855-43F8-9820-546940CCD0B3}"/>
          </ac:spMkLst>
        </pc:spChg>
        <pc:spChg chg="add mod">
          <ac:chgData name="Rabi Narayan Sahoo" userId="252162f17d144fb1" providerId="Windows Live" clId="Web-{B1A9F438-C9D8-4F8C-8AF4-3D7E88843DB1}" dt="2019-07-09T23:12:22.865" v="24" actId="1076"/>
          <ac:spMkLst>
            <pc:docMk/>
            <pc:sldMk cId="3266476094" sldId="257"/>
            <ac:spMk id="20" creationId="{FC09FEE9-D821-4A6B-A594-C016F0D58F7C}"/>
          </ac:spMkLst>
        </pc:spChg>
        <pc:spChg chg="add mod">
          <ac:chgData name="Rabi Narayan Sahoo" userId="252162f17d144fb1" providerId="Windows Live" clId="Web-{B1A9F438-C9D8-4F8C-8AF4-3D7E88843DB1}" dt="2019-07-09T23:12:40.458" v="27" actId="20577"/>
          <ac:spMkLst>
            <pc:docMk/>
            <pc:sldMk cId="3266476094" sldId="257"/>
            <ac:spMk id="21" creationId="{5B869C72-D258-4D76-8B88-C5EB88F7A9AF}"/>
          </ac:spMkLst>
        </pc:spChg>
        <pc:spChg chg="add mod">
          <ac:chgData name="Rabi Narayan Sahoo" userId="252162f17d144fb1" providerId="Windows Live" clId="Web-{B1A9F438-C9D8-4F8C-8AF4-3D7E88843DB1}" dt="2019-07-09T23:13:20.240" v="32" actId="20577"/>
          <ac:spMkLst>
            <pc:docMk/>
            <pc:sldMk cId="3266476094" sldId="257"/>
            <ac:spMk id="22" creationId="{03CD0208-528F-41B8-80E1-B413F9104080}"/>
          </ac:spMkLst>
        </pc:spChg>
        <pc:spChg chg="add mod">
          <ac:chgData name="Rabi Narayan Sahoo" userId="252162f17d144fb1" providerId="Windows Live" clId="Web-{B1A9F438-C9D8-4F8C-8AF4-3D7E88843DB1}" dt="2019-07-09T23:13:34.805" v="37" actId="20577"/>
          <ac:spMkLst>
            <pc:docMk/>
            <pc:sldMk cId="3266476094" sldId="257"/>
            <ac:spMk id="23" creationId="{724E832F-6569-4FAF-A69B-2A2FFE095FC9}"/>
          </ac:spMkLst>
        </pc:spChg>
      </pc:sldChg>
      <pc:sldChg chg="addSp delSp modSp new">
        <pc:chgData name="Rabi Narayan Sahoo" userId="252162f17d144fb1" providerId="Windows Live" clId="Web-{B1A9F438-C9D8-4F8C-8AF4-3D7E88843DB1}" dt="2019-07-10T00:15:40.698" v="1361" actId="20577"/>
        <pc:sldMkLst>
          <pc:docMk/>
          <pc:sldMk cId="1597190505" sldId="258"/>
        </pc:sldMkLst>
        <pc:spChg chg="mod">
          <ac:chgData name="Rabi Narayan Sahoo" userId="252162f17d144fb1" providerId="Windows Live" clId="Web-{B1A9F438-C9D8-4F8C-8AF4-3D7E88843DB1}" dt="2019-07-09T23:52:47.434" v="996" actId="20577"/>
          <ac:spMkLst>
            <pc:docMk/>
            <pc:sldMk cId="1597190505" sldId="258"/>
            <ac:spMk id="2" creationId="{61400BF7-ACDA-448E-9E96-EF72DD148FF3}"/>
          </ac:spMkLst>
        </pc:spChg>
        <pc:spChg chg="mod">
          <ac:chgData name="Rabi Narayan Sahoo" userId="252162f17d144fb1" providerId="Windows Live" clId="Web-{B1A9F438-C9D8-4F8C-8AF4-3D7E88843DB1}" dt="2019-07-10T00:15:40.698" v="1361" actId="20577"/>
          <ac:spMkLst>
            <pc:docMk/>
            <pc:sldMk cId="1597190505" sldId="258"/>
            <ac:spMk id="3" creationId="{2854D2B4-5C93-4689-B79B-17B499B939A3}"/>
          </ac:spMkLst>
        </pc:spChg>
        <pc:spChg chg="add mod">
          <ac:chgData name="Rabi Narayan Sahoo" userId="252162f17d144fb1" providerId="Windows Live" clId="Web-{B1A9F438-C9D8-4F8C-8AF4-3D7E88843DB1}" dt="2019-07-09T23:55:48.396" v="1022" actId="20577"/>
          <ac:spMkLst>
            <pc:docMk/>
            <pc:sldMk cId="1597190505" sldId="258"/>
            <ac:spMk id="4" creationId="{838F5A9F-8666-4704-919E-9F528146CF9C}"/>
          </ac:spMkLst>
        </pc:spChg>
        <pc:spChg chg="add mod">
          <ac:chgData name="Rabi Narayan Sahoo" userId="252162f17d144fb1" providerId="Windows Live" clId="Web-{B1A9F438-C9D8-4F8C-8AF4-3D7E88843DB1}" dt="2019-07-09T23:56:14.085" v="1027" actId="20577"/>
          <ac:spMkLst>
            <pc:docMk/>
            <pc:sldMk cId="1597190505" sldId="258"/>
            <ac:spMk id="5" creationId="{284E22E7-3FCC-41C1-A03F-1DEA56F5974A}"/>
          </ac:spMkLst>
        </pc:spChg>
        <pc:spChg chg="add mod">
          <ac:chgData name="Rabi Narayan Sahoo" userId="252162f17d144fb1" providerId="Windows Live" clId="Web-{B1A9F438-C9D8-4F8C-8AF4-3D7E88843DB1}" dt="2019-07-09T23:56:40.727" v="1034" actId="20577"/>
          <ac:spMkLst>
            <pc:docMk/>
            <pc:sldMk cId="1597190505" sldId="258"/>
            <ac:spMk id="6" creationId="{9045F0B4-473D-4653-B0D9-FD0571579838}"/>
          </ac:spMkLst>
        </pc:spChg>
        <pc:spChg chg="add mod">
          <ac:chgData name="Rabi Narayan Sahoo" userId="252162f17d144fb1" providerId="Windows Live" clId="Web-{B1A9F438-C9D8-4F8C-8AF4-3D7E88843DB1}" dt="2019-07-09T23:57:33.933" v="1053" actId="1076"/>
          <ac:spMkLst>
            <pc:docMk/>
            <pc:sldMk cId="1597190505" sldId="258"/>
            <ac:spMk id="9" creationId="{495C5C39-3BBE-4B71-9AF0-16C89A2DCBEE}"/>
          </ac:spMkLst>
        </pc:spChg>
        <pc:spChg chg="add del">
          <ac:chgData name="Rabi Narayan Sahoo" userId="252162f17d144fb1" providerId="Windows Live" clId="Web-{B1A9F438-C9D8-4F8C-8AF4-3D7E88843DB1}" dt="2019-07-09T23:57:38.965" v="1055"/>
          <ac:spMkLst>
            <pc:docMk/>
            <pc:sldMk cId="1597190505" sldId="258"/>
            <ac:spMk id="10" creationId="{1C039C21-4962-4D5C-B005-26A3003CFA7E}"/>
          </ac:spMkLst>
        </pc:spChg>
        <pc:spChg chg="add mod">
          <ac:chgData name="Rabi Narayan Sahoo" userId="252162f17d144fb1" providerId="Windows Live" clId="Web-{B1A9F438-C9D8-4F8C-8AF4-3D7E88843DB1}" dt="2019-07-09T23:58:06.200" v="1063" actId="1076"/>
          <ac:spMkLst>
            <pc:docMk/>
            <pc:sldMk cId="1597190505" sldId="258"/>
            <ac:spMk id="11" creationId="{B35AC202-1DB4-4B3C-A223-E643AF0814DC}"/>
          </ac:spMkLst>
        </pc:spChg>
        <pc:cxnChg chg="add mod">
          <ac:chgData name="Rabi Narayan Sahoo" userId="252162f17d144fb1" providerId="Windows Live" clId="Web-{B1A9F438-C9D8-4F8C-8AF4-3D7E88843DB1}" dt="2019-07-09T23:55:01.098" v="1017"/>
          <ac:cxnSpMkLst>
            <pc:docMk/>
            <pc:sldMk cId="1597190505" sldId="258"/>
            <ac:cxnSpMk id="7" creationId="{4B577FFF-1D28-473F-82D9-53B288365FAC}"/>
          </ac:cxnSpMkLst>
        </pc:cxnChg>
        <pc:cxnChg chg="add mod">
          <ac:chgData name="Rabi Narayan Sahoo" userId="252162f17d144fb1" providerId="Windows Live" clId="Web-{B1A9F438-C9D8-4F8C-8AF4-3D7E88843DB1}" dt="2019-07-09T23:55:36.849" v="1020" actId="14100"/>
          <ac:cxnSpMkLst>
            <pc:docMk/>
            <pc:sldMk cId="1597190505" sldId="258"/>
            <ac:cxnSpMk id="8" creationId="{79342FB8-9A45-4090-B1CC-5DA0FEC68235}"/>
          </ac:cxnSpMkLst>
        </pc:cxnChg>
      </pc:sldChg>
      <pc:sldChg chg="addSp modSp new">
        <pc:chgData name="Rabi Narayan Sahoo" userId="252162f17d144fb1" providerId="Windows Live" clId="Web-{B1A9F438-C9D8-4F8C-8AF4-3D7E88843DB1}" dt="2019-07-10T01:22:00.248" v="2983" actId="20577"/>
        <pc:sldMkLst>
          <pc:docMk/>
          <pc:sldMk cId="2201661366" sldId="259"/>
        </pc:sldMkLst>
        <pc:spChg chg="mod">
          <ac:chgData name="Rabi Narayan Sahoo" userId="252162f17d144fb1" providerId="Windows Live" clId="Web-{B1A9F438-C9D8-4F8C-8AF4-3D7E88843DB1}" dt="2019-07-10T00:16:06.496" v="1373" actId="20577"/>
          <ac:spMkLst>
            <pc:docMk/>
            <pc:sldMk cId="2201661366" sldId="259"/>
            <ac:spMk id="2" creationId="{217959AB-1A49-46D0-AB17-65D864B10DFA}"/>
          </ac:spMkLst>
        </pc:spChg>
        <pc:spChg chg="mod">
          <ac:chgData name="Rabi Narayan Sahoo" userId="252162f17d144fb1" providerId="Windows Live" clId="Web-{B1A9F438-C9D8-4F8C-8AF4-3D7E88843DB1}" dt="2019-07-10T01:22:00.248" v="2983" actId="20577"/>
          <ac:spMkLst>
            <pc:docMk/>
            <pc:sldMk cId="2201661366" sldId="259"/>
            <ac:spMk id="3" creationId="{DE06E707-5745-41C8-B644-151F905FD239}"/>
          </ac:spMkLst>
        </pc:spChg>
        <pc:spChg chg="add mod">
          <ac:chgData name="Rabi Narayan Sahoo" userId="252162f17d144fb1" providerId="Windows Live" clId="Web-{B1A9F438-C9D8-4F8C-8AF4-3D7E88843DB1}" dt="2019-07-10T00:17:54.283" v="1480" actId="20577"/>
          <ac:spMkLst>
            <pc:docMk/>
            <pc:sldMk cId="2201661366" sldId="259"/>
            <ac:spMk id="5" creationId="{6BC44D90-5DCA-45CD-8E99-C95DBD97B657}"/>
          </ac:spMkLst>
        </pc:spChg>
        <pc:spChg chg="add mod">
          <ac:chgData name="Rabi Narayan Sahoo" userId="252162f17d144fb1" providerId="Windows Live" clId="Web-{B1A9F438-C9D8-4F8C-8AF4-3D7E88843DB1}" dt="2019-07-10T00:18:01.221" v="1483" actId="20577"/>
          <ac:spMkLst>
            <pc:docMk/>
            <pc:sldMk cId="2201661366" sldId="259"/>
            <ac:spMk id="7" creationId="{179330F0-C594-4C4E-AADD-854E6A598398}"/>
          </ac:spMkLst>
        </pc:spChg>
        <pc:spChg chg="add mod">
          <ac:chgData name="Rabi Narayan Sahoo" userId="252162f17d144fb1" providerId="Windows Live" clId="Web-{B1A9F438-C9D8-4F8C-8AF4-3D7E88843DB1}" dt="2019-07-10T00:18:05.456" v="1484" actId="20577"/>
          <ac:spMkLst>
            <pc:docMk/>
            <pc:sldMk cId="2201661366" sldId="259"/>
            <ac:spMk id="9" creationId="{FD84AEA6-2AC8-40CE-9983-E54A445BD0AD}"/>
          </ac:spMkLst>
        </pc:spChg>
        <pc:spChg chg="add mod">
          <ac:chgData name="Rabi Narayan Sahoo" userId="252162f17d144fb1" providerId="Windows Live" clId="Web-{B1A9F438-C9D8-4F8C-8AF4-3D7E88843DB1}" dt="2019-07-10T00:18:18.113" v="1487" actId="20577"/>
          <ac:spMkLst>
            <pc:docMk/>
            <pc:sldMk cId="2201661366" sldId="259"/>
            <ac:spMk id="11" creationId="{5444CC70-6EE8-4287-94C8-CDDC78B86B87}"/>
          </ac:spMkLst>
        </pc:spChg>
        <pc:spChg chg="add mod">
          <ac:chgData name="Rabi Narayan Sahoo" userId="252162f17d144fb1" providerId="Windows Live" clId="Web-{B1A9F438-C9D8-4F8C-8AF4-3D7E88843DB1}" dt="2019-07-10T00:18:25.973" v="1489" actId="20577"/>
          <ac:spMkLst>
            <pc:docMk/>
            <pc:sldMk cId="2201661366" sldId="259"/>
            <ac:spMk id="13" creationId="{E8C526CB-3EFF-4221-9C97-951A90841752}"/>
          </ac:spMkLst>
        </pc:spChg>
        <pc:spChg chg="add mod">
          <ac:chgData name="Rabi Narayan Sahoo" userId="252162f17d144fb1" providerId="Windows Live" clId="Web-{B1A9F438-C9D8-4F8C-8AF4-3D7E88843DB1}" dt="2019-07-10T00:19:12.428" v="1496" actId="20577"/>
          <ac:spMkLst>
            <pc:docMk/>
            <pc:sldMk cId="2201661366" sldId="259"/>
            <ac:spMk id="15" creationId="{9FF43AAD-F6A3-425C-8EC9-380538761234}"/>
          </ac:spMkLst>
        </pc:spChg>
        <pc:spChg chg="add mod">
          <ac:chgData name="Rabi Narayan Sahoo" userId="252162f17d144fb1" providerId="Windows Live" clId="Web-{B1A9F438-C9D8-4F8C-8AF4-3D7E88843DB1}" dt="2019-07-10T00:19:19.600" v="1498" actId="20577"/>
          <ac:spMkLst>
            <pc:docMk/>
            <pc:sldMk cId="2201661366" sldId="259"/>
            <ac:spMk id="17" creationId="{27BB5320-FDF8-4941-A967-4C78442631BE}"/>
          </ac:spMkLst>
        </pc:spChg>
        <pc:spChg chg="add mod">
          <ac:chgData name="Rabi Narayan Sahoo" userId="252162f17d144fb1" providerId="Windows Live" clId="Web-{B1A9F438-C9D8-4F8C-8AF4-3D7E88843DB1}" dt="2019-07-10T00:27:10.640" v="2032" actId="1076"/>
          <ac:spMkLst>
            <pc:docMk/>
            <pc:sldMk cId="2201661366" sldId="259"/>
            <ac:spMk id="31" creationId="{25827C89-CC6A-4367-A1C2-028AD3F07CCE}"/>
          </ac:spMkLst>
        </pc:spChg>
        <pc:spChg chg="add mod">
          <ac:chgData name="Rabi Narayan Sahoo" userId="252162f17d144fb1" providerId="Windows Live" clId="Web-{B1A9F438-C9D8-4F8C-8AF4-3D7E88843DB1}" dt="2019-07-10T00:28:13.769" v="2041" actId="20577"/>
          <ac:spMkLst>
            <pc:docMk/>
            <pc:sldMk cId="2201661366" sldId="259"/>
            <ac:spMk id="33" creationId="{467D6510-9910-4B6A-B6C6-B26EF3025570}"/>
          </ac:spMkLst>
        </pc:spChg>
        <pc:spChg chg="add">
          <ac:chgData name="Rabi Narayan Sahoo" userId="252162f17d144fb1" providerId="Windows Live" clId="Web-{B1A9F438-C9D8-4F8C-8AF4-3D7E88843DB1}" dt="2019-07-10T00:17:44.017" v="1473"/>
          <ac:spMkLst>
            <pc:docMk/>
            <pc:sldMk cId="2201661366" sldId="259"/>
            <ac:spMk id="35" creationId="{4B3BC2C1-1A3E-4C36-A790-D614D599D9BE}"/>
          </ac:spMkLst>
        </pc:spChg>
        <pc:spChg chg="add">
          <ac:chgData name="Rabi Narayan Sahoo" userId="252162f17d144fb1" providerId="Windows Live" clId="Web-{B1A9F438-C9D8-4F8C-8AF4-3D7E88843DB1}" dt="2019-07-10T00:17:44.033" v="1474"/>
          <ac:spMkLst>
            <pc:docMk/>
            <pc:sldMk cId="2201661366" sldId="259"/>
            <ac:spMk id="37" creationId="{4087DC4D-7E6E-4AC7-BD7A-D316D2AAB14D}"/>
          </ac:spMkLst>
        </pc:spChg>
        <pc:spChg chg="add mod">
          <ac:chgData name="Rabi Narayan Sahoo" userId="252162f17d144fb1" providerId="Windows Live" clId="Web-{B1A9F438-C9D8-4F8C-8AF4-3D7E88843DB1}" dt="2019-07-10T00:28:18.472" v="2044" actId="20577"/>
          <ac:spMkLst>
            <pc:docMk/>
            <pc:sldMk cId="2201661366" sldId="259"/>
            <ac:spMk id="39" creationId="{111300AC-2F67-4AA9-B30F-B618FD949147}"/>
          </ac:spMkLst>
        </pc:spChg>
        <pc:spChg chg="add">
          <ac:chgData name="Rabi Narayan Sahoo" userId="252162f17d144fb1" providerId="Windows Live" clId="Web-{B1A9F438-C9D8-4F8C-8AF4-3D7E88843DB1}" dt="2019-07-10T00:17:44.095" v="1476"/>
          <ac:spMkLst>
            <pc:docMk/>
            <pc:sldMk cId="2201661366" sldId="259"/>
            <ac:spMk id="41" creationId="{6E3EF530-B22D-466C-97C4-775502287E95}"/>
          </ac:spMkLst>
        </pc:spChg>
        <pc:spChg chg="add mod">
          <ac:chgData name="Rabi Narayan Sahoo" userId="252162f17d144fb1" providerId="Windows Live" clId="Web-{B1A9F438-C9D8-4F8C-8AF4-3D7E88843DB1}" dt="2019-07-10T00:28:23.269" v="2047" actId="20577"/>
          <ac:spMkLst>
            <pc:docMk/>
            <pc:sldMk cId="2201661366" sldId="259"/>
            <ac:spMk id="43" creationId="{861C5BB8-9CC3-4602-8863-057F0403404F}"/>
          </ac:spMkLst>
        </pc:spChg>
        <pc:spChg chg="add mod">
          <ac:chgData name="Rabi Narayan Sahoo" userId="252162f17d144fb1" providerId="Windows Live" clId="Web-{B1A9F438-C9D8-4F8C-8AF4-3D7E88843DB1}" dt="2019-07-10T00:26:58.452" v="2031" actId="20577"/>
          <ac:spMkLst>
            <pc:docMk/>
            <pc:sldMk cId="2201661366" sldId="259"/>
            <ac:spMk id="44" creationId="{7484751C-488C-4809-83EE-9DCBD23CB7A3}"/>
          </ac:spMkLst>
        </pc:spChg>
        <pc:spChg chg="add mod">
          <ac:chgData name="Rabi Narayan Sahoo" userId="252162f17d144fb1" providerId="Windows Live" clId="Web-{B1A9F438-C9D8-4F8C-8AF4-3D7E88843DB1}" dt="2019-07-10T00:27:36.829" v="2035" actId="20577"/>
          <ac:spMkLst>
            <pc:docMk/>
            <pc:sldMk cId="2201661366" sldId="259"/>
            <ac:spMk id="45" creationId="{454A5836-51D7-48B0-915C-4F5F1FD45159}"/>
          </ac:spMkLst>
        </pc:spChg>
        <pc:cxnChg chg="add">
          <ac:chgData name="Rabi Narayan Sahoo" userId="252162f17d144fb1" providerId="Windows Live" clId="Web-{B1A9F438-C9D8-4F8C-8AF4-3D7E88843DB1}" dt="2019-07-10T00:17:43.814" v="1465"/>
          <ac:cxnSpMkLst>
            <pc:docMk/>
            <pc:sldMk cId="2201661366" sldId="259"/>
            <ac:cxnSpMk id="19" creationId="{3D7D6CFA-3497-408E-B26A-8FB54E691498}"/>
          </ac:cxnSpMkLst>
        </pc:cxnChg>
        <pc:cxnChg chg="add">
          <ac:chgData name="Rabi Narayan Sahoo" userId="252162f17d144fb1" providerId="Windows Live" clId="Web-{B1A9F438-C9D8-4F8C-8AF4-3D7E88843DB1}" dt="2019-07-10T00:17:43.830" v="1466"/>
          <ac:cxnSpMkLst>
            <pc:docMk/>
            <pc:sldMk cId="2201661366" sldId="259"/>
            <ac:cxnSpMk id="21" creationId="{6F57B51E-1944-4A3B-8F8A-824F55A72C10}"/>
          </ac:cxnSpMkLst>
        </pc:cxnChg>
        <pc:cxnChg chg="add">
          <ac:chgData name="Rabi Narayan Sahoo" userId="252162f17d144fb1" providerId="Windows Live" clId="Web-{B1A9F438-C9D8-4F8C-8AF4-3D7E88843DB1}" dt="2019-07-10T00:17:43.861" v="1467"/>
          <ac:cxnSpMkLst>
            <pc:docMk/>
            <pc:sldMk cId="2201661366" sldId="259"/>
            <ac:cxnSpMk id="23" creationId="{1E198BA8-07D6-4DB9-82AD-6679F036CA08}"/>
          </ac:cxnSpMkLst>
        </pc:cxnChg>
        <pc:cxnChg chg="add">
          <ac:chgData name="Rabi Narayan Sahoo" userId="252162f17d144fb1" providerId="Windows Live" clId="Web-{B1A9F438-C9D8-4F8C-8AF4-3D7E88843DB1}" dt="2019-07-10T00:17:43.876" v="1468"/>
          <ac:cxnSpMkLst>
            <pc:docMk/>
            <pc:sldMk cId="2201661366" sldId="259"/>
            <ac:cxnSpMk id="25" creationId="{AE25CD11-D4CD-498E-AE0B-8398EB7C0C6F}"/>
          </ac:cxnSpMkLst>
        </pc:cxnChg>
        <pc:cxnChg chg="add">
          <ac:chgData name="Rabi Narayan Sahoo" userId="252162f17d144fb1" providerId="Windows Live" clId="Web-{B1A9F438-C9D8-4F8C-8AF4-3D7E88843DB1}" dt="2019-07-10T00:17:43.908" v="1469"/>
          <ac:cxnSpMkLst>
            <pc:docMk/>
            <pc:sldMk cId="2201661366" sldId="259"/>
            <ac:cxnSpMk id="27" creationId="{A86877F4-B67D-41D9-8FA5-EE6EB399FB0C}"/>
          </ac:cxnSpMkLst>
        </pc:cxnChg>
        <pc:cxnChg chg="add">
          <ac:chgData name="Rabi Narayan Sahoo" userId="252162f17d144fb1" providerId="Windows Live" clId="Web-{B1A9F438-C9D8-4F8C-8AF4-3D7E88843DB1}" dt="2019-07-10T00:17:43.923" v="1470"/>
          <ac:cxnSpMkLst>
            <pc:docMk/>
            <pc:sldMk cId="2201661366" sldId="259"/>
            <ac:cxnSpMk id="29" creationId="{EB218E46-C939-47E3-8030-D88BC97D6468}"/>
          </ac:cxnSpMkLst>
        </pc:cxnChg>
        <pc:cxnChg chg="add mod">
          <ac:chgData name="Rabi Narayan Sahoo" userId="252162f17d144fb1" providerId="Windows Live" clId="Web-{B1A9F438-C9D8-4F8C-8AF4-3D7E88843DB1}" dt="2019-07-10T00:28:04.346" v="2040" actId="14100"/>
          <ac:cxnSpMkLst>
            <pc:docMk/>
            <pc:sldMk cId="2201661366" sldId="259"/>
            <ac:cxnSpMk id="46" creationId="{15F3301F-CA45-4900-8254-2698CD2EA920}"/>
          </ac:cxnSpMkLst>
        </pc:cxnChg>
      </pc:sldChg>
      <pc:sldChg chg="addSp delSp modSp new">
        <pc:chgData name="Rabi Narayan Sahoo" userId="252162f17d144fb1" providerId="Windows Live" clId="Web-{B1A9F438-C9D8-4F8C-8AF4-3D7E88843DB1}" dt="2019-07-10T00:39:04.333" v="2372" actId="20577"/>
        <pc:sldMkLst>
          <pc:docMk/>
          <pc:sldMk cId="3170348668" sldId="260"/>
        </pc:sldMkLst>
        <pc:spChg chg="mod">
          <ac:chgData name="Rabi Narayan Sahoo" userId="252162f17d144fb1" providerId="Windows Live" clId="Web-{B1A9F438-C9D8-4F8C-8AF4-3D7E88843DB1}" dt="2019-07-10T00:39:04.333" v="2372" actId="20577"/>
          <ac:spMkLst>
            <pc:docMk/>
            <pc:sldMk cId="3170348668" sldId="260"/>
            <ac:spMk id="2" creationId="{AE80EC84-405F-4EA1-95C8-34EDA20EDFA1}"/>
          </ac:spMkLst>
        </pc:spChg>
        <pc:spChg chg="del">
          <ac:chgData name="Rabi Narayan Sahoo" userId="252162f17d144fb1" providerId="Windows Live" clId="Web-{B1A9F438-C9D8-4F8C-8AF4-3D7E88843DB1}" dt="2019-07-10T00:32:40.048" v="2050"/>
          <ac:spMkLst>
            <pc:docMk/>
            <pc:sldMk cId="3170348668" sldId="260"/>
            <ac:spMk id="3" creationId="{6DE3B67E-EFE3-4401-AD52-E71070B0A67D}"/>
          </ac:spMkLst>
        </pc:spChg>
        <pc:spChg chg="add mod">
          <ac:chgData name="Rabi Narayan Sahoo" userId="252162f17d144fb1" providerId="Windows Live" clId="Web-{B1A9F438-C9D8-4F8C-8AF4-3D7E88843DB1}" dt="2019-07-10T00:33:18.097" v="2074" actId="1076"/>
          <ac:spMkLst>
            <pc:docMk/>
            <pc:sldMk cId="3170348668" sldId="260"/>
            <ac:spMk id="5" creationId="{2C6E5FE5-1F38-470E-B4F9-C476B74F909F}"/>
          </ac:spMkLst>
        </pc:spChg>
        <pc:spChg chg="add mod">
          <ac:chgData name="Rabi Narayan Sahoo" userId="252162f17d144fb1" providerId="Windows Live" clId="Web-{B1A9F438-C9D8-4F8C-8AF4-3D7E88843DB1}" dt="2019-07-10T00:33:18.112" v="2075" actId="1076"/>
          <ac:spMkLst>
            <pc:docMk/>
            <pc:sldMk cId="3170348668" sldId="260"/>
            <ac:spMk id="7" creationId="{CBD83E0F-AD03-45B8-A2ED-3068A7ED578F}"/>
          </ac:spMkLst>
        </pc:spChg>
        <pc:spChg chg="add mod">
          <ac:chgData name="Rabi Narayan Sahoo" userId="252162f17d144fb1" providerId="Windows Live" clId="Web-{B1A9F438-C9D8-4F8C-8AF4-3D7E88843DB1}" dt="2019-07-10T00:33:18.143" v="2076" actId="1076"/>
          <ac:spMkLst>
            <pc:docMk/>
            <pc:sldMk cId="3170348668" sldId="260"/>
            <ac:spMk id="9" creationId="{78AB568C-ACDD-4A8B-BFC6-791B57B7CFD2}"/>
          </ac:spMkLst>
        </pc:spChg>
        <pc:spChg chg="add mod">
          <ac:chgData name="Rabi Narayan Sahoo" userId="252162f17d144fb1" providerId="Windows Live" clId="Web-{B1A9F438-C9D8-4F8C-8AF4-3D7E88843DB1}" dt="2019-07-10T00:33:18.159" v="2077" actId="1076"/>
          <ac:spMkLst>
            <pc:docMk/>
            <pc:sldMk cId="3170348668" sldId="260"/>
            <ac:spMk id="11" creationId="{3415B29F-362C-4175-B227-D985EFAF94C0}"/>
          </ac:spMkLst>
        </pc:spChg>
        <pc:spChg chg="add mod">
          <ac:chgData name="Rabi Narayan Sahoo" userId="252162f17d144fb1" providerId="Windows Live" clId="Web-{B1A9F438-C9D8-4F8C-8AF4-3D7E88843DB1}" dt="2019-07-10T00:33:18.175" v="2078" actId="1076"/>
          <ac:spMkLst>
            <pc:docMk/>
            <pc:sldMk cId="3170348668" sldId="260"/>
            <ac:spMk id="13" creationId="{3BB75534-035E-4373-9153-908DBE9DA129}"/>
          </ac:spMkLst>
        </pc:spChg>
        <pc:spChg chg="add mod">
          <ac:chgData name="Rabi Narayan Sahoo" userId="252162f17d144fb1" providerId="Windows Live" clId="Web-{B1A9F438-C9D8-4F8C-8AF4-3D7E88843DB1}" dt="2019-07-10T00:33:18.190" v="2079" actId="1076"/>
          <ac:spMkLst>
            <pc:docMk/>
            <pc:sldMk cId="3170348668" sldId="260"/>
            <ac:spMk id="15" creationId="{A37AFF56-A6E0-4305-8D87-B16289EAC4B2}"/>
          </ac:spMkLst>
        </pc:spChg>
        <pc:spChg chg="add mod">
          <ac:chgData name="Rabi Narayan Sahoo" userId="252162f17d144fb1" providerId="Windows Live" clId="Web-{B1A9F438-C9D8-4F8C-8AF4-3D7E88843DB1}" dt="2019-07-10T00:33:18.206" v="2080" actId="1076"/>
          <ac:spMkLst>
            <pc:docMk/>
            <pc:sldMk cId="3170348668" sldId="260"/>
            <ac:spMk id="17" creationId="{094F9B19-5A0E-488B-9FBC-4EDD4BD1D95E}"/>
          </ac:spMkLst>
        </pc:spChg>
        <pc:spChg chg="add mod">
          <ac:chgData name="Rabi Narayan Sahoo" userId="252162f17d144fb1" providerId="Windows Live" clId="Web-{B1A9F438-C9D8-4F8C-8AF4-3D7E88843DB1}" dt="2019-07-10T00:33:18.315" v="2087" actId="1076"/>
          <ac:spMkLst>
            <pc:docMk/>
            <pc:sldMk cId="3170348668" sldId="260"/>
            <ac:spMk id="31" creationId="{D7E8E9E0-8739-4276-8DF8-3A6CE9E52531}"/>
          </ac:spMkLst>
        </pc:spChg>
        <pc:spChg chg="add mod">
          <ac:chgData name="Rabi Narayan Sahoo" userId="252162f17d144fb1" providerId="Windows Live" clId="Web-{B1A9F438-C9D8-4F8C-8AF4-3D7E88843DB1}" dt="2019-07-10T00:33:18.331" v="2088" actId="1076"/>
          <ac:spMkLst>
            <pc:docMk/>
            <pc:sldMk cId="3170348668" sldId="260"/>
            <ac:spMk id="33" creationId="{9BFA24B3-DB5F-4690-947E-F13B12BEEDC1}"/>
          </ac:spMkLst>
        </pc:spChg>
        <pc:spChg chg="add mod">
          <ac:chgData name="Rabi Narayan Sahoo" userId="252162f17d144fb1" providerId="Windows Live" clId="Web-{B1A9F438-C9D8-4F8C-8AF4-3D7E88843DB1}" dt="2019-07-10T00:33:18.347" v="2089" actId="1076"/>
          <ac:spMkLst>
            <pc:docMk/>
            <pc:sldMk cId="3170348668" sldId="260"/>
            <ac:spMk id="35" creationId="{9A289818-15DF-4F35-95DE-2A4AEA599EA5}"/>
          </ac:spMkLst>
        </pc:spChg>
        <pc:spChg chg="add mod">
          <ac:chgData name="Rabi Narayan Sahoo" userId="252162f17d144fb1" providerId="Windows Live" clId="Web-{B1A9F438-C9D8-4F8C-8AF4-3D7E88843DB1}" dt="2019-07-10T00:33:18.362" v="2090" actId="1076"/>
          <ac:spMkLst>
            <pc:docMk/>
            <pc:sldMk cId="3170348668" sldId="260"/>
            <ac:spMk id="37" creationId="{1F878B0B-D607-40C9-B4E5-FCC2ED912446}"/>
          </ac:spMkLst>
        </pc:spChg>
        <pc:spChg chg="add mod">
          <ac:chgData name="Rabi Narayan Sahoo" userId="252162f17d144fb1" providerId="Windows Live" clId="Web-{B1A9F438-C9D8-4F8C-8AF4-3D7E88843DB1}" dt="2019-07-10T00:33:18.378" v="2091" actId="1076"/>
          <ac:spMkLst>
            <pc:docMk/>
            <pc:sldMk cId="3170348668" sldId="260"/>
            <ac:spMk id="39" creationId="{3253064C-ABCC-4023-817D-08FF24EBD173}"/>
          </ac:spMkLst>
        </pc:spChg>
        <pc:spChg chg="add mod">
          <ac:chgData name="Rabi Narayan Sahoo" userId="252162f17d144fb1" providerId="Windows Live" clId="Web-{B1A9F438-C9D8-4F8C-8AF4-3D7E88843DB1}" dt="2019-07-10T00:33:18.393" v="2092" actId="1076"/>
          <ac:spMkLst>
            <pc:docMk/>
            <pc:sldMk cId="3170348668" sldId="260"/>
            <ac:spMk id="41" creationId="{2EB8435C-4837-4D76-BB1F-EC6DB1DAADF4}"/>
          </ac:spMkLst>
        </pc:spChg>
        <pc:spChg chg="add mod">
          <ac:chgData name="Rabi Narayan Sahoo" userId="252162f17d144fb1" providerId="Windows Live" clId="Web-{B1A9F438-C9D8-4F8C-8AF4-3D7E88843DB1}" dt="2019-07-10T00:33:18.409" v="2093" actId="1076"/>
          <ac:spMkLst>
            <pc:docMk/>
            <pc:sldMk cId="3170348668" sldId="260"/>
            <ac:spMk id="43" creationId="{E98127C1-F7E8-4FB0-A961-6ED044E39826}"/>
          </ac:spMkLst>
        </pc:spChg>
        <pc:spChg chg="add mod">
          <ac:chgData name="Rabi Narayan Sahoo" userId="252162f17d144fb1" providerId="Windows Live" clId="Web-{B1A9F438-C9D8-4F8C-8AF4-3D7E88843DB1}" dt="2019-07-10T00:33:18.425" v="2094" actId="1076"/>
          <ac:spMkLst>
            <pc:docMk/>
            <pc:sldMk cId="3170348668" sldId="260"/>
            <ac:spMk id="45" creationId="{16524EB2-A936-4BC8-882F-1AEA3EC4140C}"/>
          </ac:spMkLst>
        </pc:spChg>
        <pc:spChg chg="add mod">
          <ac:chgData name="Rabi Narayan Sahoo" userId="252162f17d144fb1" providerId="Windows Live" clId="Web-{B1A9F438-C9D8-4F8C-8AF4-3D7E88843DB1}" dt="2019-07-10T00:33:18.456" v="2095" actId="1076"/>
          <ac:spMkLst>
            <pc:docMk/>
            <pc:sldMk cId="3170348668" sldId="260"/>
            <ac:spMk id="47" creationId="{120AE76F-623C-4E0B-8ADE-43C321330332}"/>
          </ac:spMkLst>
        </pc:spChg>
        <pc:spChg chg="add mod">
          <ac:chgData name="Rabi Narayan Sahoo" userId="252162f17d144fb1" providerId="Windows Live" clId="Web-{B1A9F438-C9D8-4F8C-8AF4-3D7E88843DB1}" dt="2019-07-10T00:36:28.778" v="2333" actId="20577"/>
          <ac:spMkLst>
            <pc:docMk/>
            <pc:sldMk cId="3170348668" sldId="260"/>
            <ac:spMk id="50" creationId="{A0D3AD1E-608C-4196-8FB0-29B2B0442452}"/>
          </ac:spMkLst>
        </pc:spChg>
        <pc:spChg chg="add mod">
          <ac:chgData name="Rabi Narayan Sahoo" userId="252162f17d144fb1" providerId="Windows Live" clId="Web-{B1A9F438-C9D8-4F8C-8AF4-3D7E88843DB1}" dt="2019-07-10T00:35:40.870" v="2251" actId="1076"/>
          <ac:spMkLst>
            <pc:docMk/>
            <pc:sldMk cId="3170348668" sldId="260"/>
            <ac:spMk id="51" creationId="{2BD69BCD-1E96-4534-A955-73A426568490}"/>
          </ac:spMkLst>
        </pc:spChg>
        <pc:spChg chg="add mod">
          <ac:chgData name="Rabi Narayan Sahoo" userId="252162f17d144fb1" providerId="Windows Live" clId="Web-{B1A9F438-C9D8-4F8C-8AF4-3D7E88843DB1}" dt="2019-07-10T00:36:16.246" v="2298" actId="1076"/>
          <ac:spMkLst>
            <pc:docMk/>
            <pc:sldMk cId="3170348668" sldId="260"/>
            <ac:spMk id="52" creationId="{D9A2BD27-5A6F-48F9-89DA-0A50A330BA56}"/>
          </ac:spMkLst>
        </pc:spChg>
        <pc:spChg chg="add mod">
          <ac:chgData name="Rabi Narayan Sahoo" userId="252162f17d144fb1" providerId="Windows Live" clId="Web-{B1A9F438-C9D8-4F8C-8AF4-3D7E88843DB1}" dt="2019-07-10T00:36:16.278" v="2299" actId="1076"/>
          <ac:spMkLst>
            <pc:docMk/>
            <pc:sldMk cId="3170348668" sldId="260"/>
            <ac:spMk id="53" creationId="{4224D685-866B-4C7A-9086-E14FA5A4E33E}"/>
          </ac:spMkLst>
        </pc:spChg>
        <pc:spChg chg="add mod">
          <ac:chgData name="Rabi Narayan Sahoo" userId="252162f17d144fb1" providerId="Windows Live" clId="Web-{B1A9F438-C9D8-4F8C-8AF4-3D7E88843DB1}" dt="2019-07-10T00:36:16.309" v="2300" actId="1076"/>
          <ac:spMkLst>
            <pc:docMk/>
            <pc:sldMk cId="3170348668" sldId="260"/>
            <ac:spMk id="54" creationId="{F5FB92F7-DD5A-4EF2-99E1-47CE0036FE65}"/>
          </ac:spMkLst>
        </pc:spChg>
        <pc:spChg chg="add mod">
          <ac:chgData name="Rabi Narayan Sahoo" userId="252162f17d144fb1" providerId="Windows Live" clId="Web-{B1A9F438-C9D8-4F8C-8AF4-3D7E88843DB1}" dt="2019-07-10T00:36:16.340" v="2301" actId="1076"/>
          <ac:spMkLst>
            <pc:docMk/>
            <pc:sldMk cId="3170348668" sldId="260"/>
            <ac:spMk id="55" creationId="{9A637307-31FD-4849-92EA-217B6BA98C47}"/>
          </ac:spMkLst>
        </pc:spChg>
        <pc:spChg chg="add mod">
          <ac:chgData name="Rabi Narayan Sahoo" userId="252162f17d144fb1" providerId="Windows Live" clId="Web-{B1A9F438-C9D8-4F8C-8AF4-3D7E88843DB1}" dt="2019-07-10T00:36:46.389" v="2335" actId="20577"/>
          <ac:spMkLst>
            <pc:docMk/>
            <pc:sldMk cId="3170348668" sldId="260"/>
            <ac:spMk id="56" creationId="{123E20B1-2596-4053-9EC6-E9347EED12D2}"/>
          </ac:spMkLst>
        </pc:spChg>
        <pc:spChg chg="add mod">
          <ac:chgData name="Rabi Narayan Sahoo" userId="252162f17d144fb1" providerId="Windows Live" clId="Web-{B1A9F438-C9D8-4F8C-8AF4-3D7E88843DB1}" dt="2019-07-10T00:36:56.092" v="2337" actId="20577"/>
          <ac:spMkLst>
            <pc:docMk/>
            <pc:sldMk cId="3170348668" sldId="260"/>
            <ac:spMk id="57" creationId="{08705E57-24E8-4087-8794-9F2BF0C77FA3}"/>
          </ac:spMkLst>
        </pc:spChg>
        <pc:spChg chg="add mod">
          <ac:chgData name="Rabi Narayan Sahoo" userId="252162f17d144fb1" providerId="Windows Live" clId="Web-{B1A9F438-C9D8-4F8C-8AF4-3D7E88843DB1}" dt="2019-07-10T00:36:16.418" v="2304" actId="1076"/>
          <ac:spMkLst>
            <pc:docMk/>
            <pc:sldMk cId="3170348668" sldId="260"/>
            <ac:spMk id="58" creationId="{C5A5B6B1-4527-483F-BA61-9B78257B23FF}"/>
          </ac:spMkLst>
        </pc:spChg>
        <pc:spChg chg="add mod">
          <ac:chgData name="Rabi Narayan Sahoo" userId="252162f17d144fb1" providerId="Windows Live" clId="Web-{B1A9F438-C9D8-4F8C-8AF4-3D7E88843DB1}" dt="2019-07-10T00:38:57.880" v="2359" actId="1076"/>
          <ac:spMkLst>
            <pc:docMk/>
            <pc:sldMk cId="3170348668" sldId="260"/>
            <ac:spMk id="65" creationId="{4D8B8336-F81B-4B95-855C-BE67EAF2B37D}"/>
          </ac:spMkLst>
        </pc:spChg>
        <pc:spChg chg="add mod">
          <ac:chgData name="Rabi Narayan Sahoo" userId="252162f17d144fb1" providerId="Windows Live" clId="Web-{B1A9F438-C9D8-4F8C-8AF4-3D7E88843DB1}" dt="2019-07-10T00:37:42.642" v="2344" actId="20577"/>
          <ac:spMkLst>
            <pc:docMk/>
            <pc:sldMk cId="3170348668" sldId="260"/>
            <ac:spMk id="66" creationId="{A537F29D-C1CC-48E4-94BE-41CF29291D40}"/>
          </ac:spMkLst>
        </pc:spChg>
        <pc:spChg chg="add mod">
          <ac:chgData name="Rabi Narayan Sahoo" userId="252162f17d144fb1" providerId="Windows Live" clId="Web-{B1A9F438-C9D8-4F8C-8AF4-3D7E88843DB1}" dt="2019-07-10T00:36:16.668" v="2313" actId="1076"/>
          <ac:spMkLst>
            <pc:docMk/>
            <pc:sldMk cId="3170348668" sldId="260"/>
            <ac:spMk id="67" creationId="{77015BC3-EA8C-478B-801B-2911E19E00A2}"/>
          </ac:spMkLst>
        </pc:spChg>
        <pc:spChg chg="add mod">
          <ac:chgData name="Rabi Narayan Sahoo" userId="252162f17d144fb1" providerId="Windows Live" clId="Web-{B1A9F438-C9D8-4F8C-8AF4-3D7E88843DB1}" dt="2019-07-10T00:36:16.700" v="2314" actId="1076"/>
          <ac:spMkLst>
            <pc:docMk/>
            <pc:sldMk cId="3170348668" sldId="260"/>
            <ac:spMk id="68" creationId="{E502E4BD-1DA7-4A29-8340-BC5EF0953614}"/>
          </ac:spMkLst>
        </pc:spChg>
        <pc:spChg chg="add mod">
          <ac:chgData name="Rabi Narayan Sahoo" userId="252162f17d144fb1" providerId="Windows Live" clId="Web-{B1A9F438-C9D8-4F8C-8AF4-3D7E88843DB1}" dt="2019-07-10T00:36:16.715" v="2315" actId="1076"/>
          <ac:spMkLst>
            <pc:docMk/>
            <pc:sldMk cId="3170348668" sldId="260"/>
            <ac:spMk id="69" creationId="{72298FB2-6AEF-40F3-B8BC-7F6950D66F13}"/>
          </ac:spMkLst>
        </pc:spChg>
        <pc:spChg chg="add mod">
          <ac:chgData name="Rabi Narayan Sahoo" userId="252162f17d144fb1" providerId="Windows Live" clId="Web-{B1A9F438-C9D8-4F8C-8AF4-3D7E88843DB1}" dt="2019-07-10T00:36:16.746" v="2316" actId="1076"/>
          <ac:spMkLst>
            <pc:docMk/>
            <pc:sldMk cId="3170348668" sldId="260"/>
            <ac:spMk id="70" creationId="{5BD33D87-9C1B-45E0-B4B8-CF6E316D5507}"/>
          </ac:spMkLst>
        </pc:spChg>
        <pc:spChg chg="add mod">
          <ac:chgData name="Rabi Narayan Sahoo" userId="252162f17d144fb1" providerId="Windows Live" clId="Web-{B1A9F438-C9D8-4F8C-8AF4-3D7E88843DB1}" dt="2019-07-10T00:36:16.778" v="2317" actId="1076"/>
          <ac:spMkLst>
            <pc:docMk/>
            <pc:sldMk cId="3170348668" sldId="260"/>
            <ac:spMk id="71" creationId="{03D080ED-3C9D-4CCD-9DF3-48EB60D05B5B}"/>
          </ac:spMkLst>
        </pc:spChg>
        <pc:spChg chg="add mod">
          <ac:chgData name="Rabi Narayan Sahoo" userId="252162f17d144fb1" providerId="Windows Live" clId="Web-{B1A9F438-C9D8-4F8C-8AF4-3D7E88843DB1}" dt="2019-07-10T00:38:27.691" v="2355" actId="1076"/>
          <ac:spMkLst>
            <pc:docMk/>
            <pc:sldMk cId="3170348668" sldId="260"/>
            <ac:spMk id="72" creationId="{381E0867-0344-477C-A5B4-B7CEBA5D4B59}"/>
          </ac:spMkLst>
        </pc:spChg>
        <pc:spChg chg="add mod">
          <ac:chgData name="Rabi Narayan Sahoo" userId="252162f17d144fb1" providerId="Windows Live" clId="Web-{B1A9F438-C9D8-4F8C-8AF4-3D7E88843DB1}" dt="2019-07-10T00:38:20.175" v="2352" actId="20577"/>
          <ac:spMkLst>
            <pc:docMk/>
            <pc:sldMk cId="3170348668" sldId="260"/>
            <ac:spMk id="73" creationId="{26B2B9F7-1071-426C-8350-600162EB851A}"/>
          </ac:spMkLst>
        </pc:spChg>
        <pc:cxnChg chg="add mod">
          <ac:chgData name="Rabi Narayan Sahoo" userId="252162f17d144fb1" providerId="Windows Live" clId="Web-{B1A9F438-C9D8-4F8C-8AF4-3D7E88843DB1}" dt="2019-07-10T00:33:18.222" v="2081" actId="1076"/>
          <ac:cxnSpMkLst>
            <pc:docMk/>
            <pc:sldMk cId="3170348668" sldId="260"/>
            <ac:cxnSpMk id="19" creationId="{1A40EDB8-BC37-495C-9A45-89FF1B7871BF}"/>
          </ac:cxnSpMkLst>
        </pc:cxnChg>
        <pc:cxnChg chg="add mod">
          <ac:chgData name="Rabi Narayan Sahoo" userId="252162f17d144fb1" providerId="Windows Live" clId="Web-{B1A9F438-C9D8-4F8C-8AF4-3D7E88843DB1}" dt="2019-07-10T00:33:18.237" v="2082" actId="1076"/>
          <ac:cxnSpMkLst>
            <pc:docMk/>
            <pc:sldMk cId="3170348668" sldId="260"/>
            <ac:cxnSpMk id="21" creationId="{43B6A95E-2D61-4B77-B94B-C4055D0CF259}"/>
          </ac:cxnSpMkLst>
        </pc:cxnChg>
        <pc:cxnChg chg="add mod">
          <ac:chgData name="Rabi Narayan Sahoo" userId="252162f17d144fb1" providerId="Windows Live" clId="Web-{B1A9F438-C9D8-4F8C-8AF4-3D7E88843DB1}" dt="2019-07-10T00:33:18.253" v="2083" actId="1076"/>
          <ac:cxnSpMkLst>
            <pc:docMk/>
            <pc:sldMk cId="3170348668" sldId="260"/>
            <ac:cxnSpMk id="23" creationId="{049D3EFB-6C34-4D03-B36F-13259A327925}"/>
          </ac:cxnSpMkLst>
        </pc:cxnChg>
        <pc:cxnChg chg="add mod">
          <ac:chgData name="Rabi Narayan Sahoo" userId="252162f17d144fb1" providerId="Windows Live" clId="Web-{B1A9F438-C9D8-4F8C-8AF4-3D7E88843DB1}" dt="2019-07-10T00:33:18.268" v="2084" actId="1076"/>
          <ac:cxnSpMkLst>
            <pc:docMk/>
            <pc:sldMk cId="3170348668" sldId="260"/>
            <ac:cxnSpMk id="25" creationId="{BF0DEB1F-F0E8-4EF0-9654-4E975331554D}"/>
          </ac:cxnSpMkLst>
        </pc:cxnChg>
        <pc:cxnChg chg="add mod">
          <ac:chgData name="Rabi Narayan Sahoo" userId="252162f17d144fb1" providerId="Windows Live" clId="Web-{B1A9F438-C9D8-4F8C-8AF4-3D7E88843DB1}" dt="2019-07-10T00:33:18.284" v="2085" actId="1076"/>
          <ac:cxnSpMkLst>
            <pc:docMk/>
            <pc:sldMk cId="3170348668" sldId="260"/>
            <ac:cxnSpMk id="27" creationId="{EE9B4791-9411-429D-A8ED-EA3639706EE7}"/>
          </ac:cxnSpMkLst>
        </pc:cxnChg>
        <pc:cxnChg chg="add mod">
          <ac:chgData name="Rabi Narayan Sahoo" userId="252162f17d144fb1" providerId="Windows Live" clId="Web-{B1A9F438-C9D8-4F8C-8AF4-3D7E88843DB1}" dt="2019-07-10T00:33:18.300" v="2086" actId="1076"/>
          <ac:cxnSpMkLst>
            <pc:docMk/>
            <pc:sldMk cId="3170348668" sldId="260"/>
            <ac:cxnSpMk id="29" creationId="{35DC4374-B5F9-4C7B-A623-DF3FD218D190}"/>
          </ac:cxnSpMkLst>
        </pc:cxnChg>
        <pc:cxnChg chg="add mod">
          <ac:chgData name="Rabi Narayan Sahoo" userId="252162f17d144fb1" providerId="Windows Live" clId="Web-{B1A9F438-C9D8-4F8C-8AF4-3D7E88843DB1}" dt="2019-07-10T00:33:18.472" v="2096" actId="1076"/>
          <ac:cxnSpMkLst>
            <pc:docMk/>
            <pc:sldMk cId="3170348668" sldId="260"/>
            <ac:cxnSpMk id="49" creationId="{EE8948DE-E8B0-4F4E-A7BB-FF4FB95D0D09}"/>
          </ac:cxnSpMkLst>
        </pc:cxnChg>
        <pc:cxnChg chg="add mod">
          <ac:chgData name="Rabi Narayan Sahoo" userId="252162f17d144fb1" providerId="Windows Live" clId="Web-{B1A9F438-C9D8-4F8C-8AF4-3D7E88843DB1}" dt="2019-07-10T00:36:16.450" v="2305" actId="1076"/>
          <ac:cxnSpMkLst>
            <pc:docMk/>
            <pc:sldMk cId="3170348668" sldId="260"/>
            <ac:cxnSpMk id="59" creationId="{D90BAD01-1E6C-4540-9EBB-23F2FEECBAC7}"/>
          </ac:cxnSpMkLst>
        </pc:cxnChg>
        <pc:cxnChg chg="add mod">
          <ac:chgData name="Rabi Narayan Sahoo" userId="252162f17d144fb1" providerId="Windows Live" clId="Web-{B1A9F438-C9D8-4F8C-8AF4-3D7E88843DB1}" dt="2019-07-10T00:36:16.481" v="2306" actId="1076"/>
          <ac:cxnSpMkLst>
            <pc:docMk/>
            <pc:sldMk cId="3170348668" sldId="260"/>
            <ac:cxnSpMk id="60" creationId="{D67D9EDE-D308-42A1-B1D3-5F119922C888}"/>
          </ac:cxnSpMkLst>
        </pc:cxnChg>
        <pc:cxnChg chg="add mod">
          <ac:chgData name="Rabi Narayan Sahoo" userId="252162f17d144fb1" providerId="Windows Live" clId="Web-{B1A9F438-C9D8-4F8C-8AF4-3D7E88843DB1}" dt="2019-07-10T00:36:16.496" v="2307" actId="1076"/>
          <ac:cxnSpMkLst>
            <pc:docMk/>
            <pc:sldMk cId="3170348668" sldId="260"/>
            <ac:cxnSpMk id="61" creationId="{E740D1EE-04E5-4207-9A71-9178C67C0FC9}"/>
          </ac:cxnSpMkLst>
        </pc:cxnChg>
        <pc:cxnChg chg="add mod">
          <ac:chgData name="Rabi Narayan Sahoo" userId="252162f17d144fb1" providerId="Windows Live" clId="Web-{B1A9F438-C9D8-4F8C-8AF4-3D7E88843DB1}" dt="2019-07-10T00:36:16.528" v="2308" actId="1076"/>
          <ac:cxnSpMkLst>
            <pc:docMk/>
            <pc:sldMk cId="3170348668" sldId="260"/>
            <ac:cxnSpMk id="62" creationId="{42E7192A-1B0A-4FE4-B241-06A864F54E8E}"/>
          </ac:cxnSpMkLst>
        </pc:cxnChg>
        <pc:cxnChg chg="add mod">
          <ac:chgData name="Rabi Narayan Sahoo" userId="252162f17d144fb1" providerId="Windows Live" clId="Web-{B1A9F438-C9D8-4F8C-8AF4-3D7E88843DB1}" dt="2019-07-10T00:37:22.688" v="2339" actId="14100"/>
          <ac:cxnSpMkLst>
            <pc:docMk/>
            <pc:sldMk cId="3170348668" sldId="260"/>
            <ac:cxnSpMk id="63" creationId="{2CFC4916-D676-4C1A-ABB4-DDB0623442A7}"/>
          </ac:cxnSpMkLst>
        </pc:cxnChg>
        <pc:cxnChg chg="add mod">
          <ac:chgData name="Rabi Narayan Sahoo" userId="252162f17d144fb1" providerId="Windows Live" clId="Web-{B1A9F438-C9D8-4F8C-8AF4-3D7E88843DB1}" dt="2019-07-10T00:36:16.590" v="2310" actId="1076"/>
          <ac:cxnSpMkLst>
            <pc:docMk/>
            <pc:sldMk cId="3170348668" sldId="260"/>
            <ac:cxnSpMk id="64" creationId="{59E08B77-E994-4413-AFF3-2F4B2265F1E0}"/>
          </ac:cxnSpMkLst>
        </pc:cxnChg>
        <pc:cxnChg chg="add mod">
          <ac:chgData name="Rabi Narayan Sahoo" userId="252162f17d144fb1" providerId="Windows Live" clId="Web-{B1A9F438-C9D8-4F8C-8AF4-3D7E88843DB1}" dt="2019-07-10T00:38:48.192" v="2358" actId="14100"/>
          <ac:cxnSpMkLst>
            <pc:docMk/>
            <pc:sldMk cId="3170348668" sldId="260"/>
            <ac:cxnSpMk id="74" creationId="{653F3062-A832-4B67-9D6E-8DFDD5C4E6C7}"/>
          </ac:cxnSpMkLst>
        </pc:cxnChg>
      </pc:sldChg>
      <pc:sldChg chg="addSp delSp modSp new">
        <pc:chgData name="Rabi Narayan Sahoo" userId="252162f17d144fb1" providerId="Windows Live" clId="Web-{B1A9F438-C9D8-4F8C-8AF4-3D7E88843DB1}" dt="2019-07-10T01:17:32.374" v="2920" actId="20577"/>
        <pc:sldMkLst>
          <pc:docMk/>
          <pc:sldMk cId="1504821547" sldId="261"/>
        </pc:sldMkLst>
        <pc:spChg chg="mod">
          <ac:chgData name="Rabi Narayan Sahoo" userId="252162f17d144fb1" providerId="Windows Live" clId="Web-{B1A9F438-C9D8-4F8C-8AF4-3D7E88843DB1}" dt="2019-07-10T00:49:19.865" v="2391" actId="20577"/>
          <ac:spMkLst>
            <pc:docMk/>
            <pc:sldMk cId="1504821547" sldId="261"/>
            <ac:spMk id="2" creationId="{9139CC53-0EA3-410C-AC2A-2C3A2ACEE9FC}"/>
          </ac:spMkLst>
        </pc:spChg>
        <pc:spChg chg="del">
          <ac:chgData name="Rabi Narayan Sahoo" userId="252162f17d144fb1" providerId="Windows Live" clId="Web-{B1A9F438-C9D8-4F8C-8AF4-3D7E88843DB1}" dt="2019-07-10T00:49:26.303" v="2394"/>
          <ac:spMkLst>
            <pc:docMk/>
            <pc:sldMk cId="1504821547" sldId="261"/>
            <ac:spMk id="3" creationId="{67355E1F-5972-4661-8A5E-3106BF786717}"/>
          </ac:spMkLst>
        </pc:spChg>
        <pc:spChg chg="add mod">
          <ac:chgData name="Rabi Narayan Sahoo" userId="252162f17d144fb1" providerId="Windows Live" clId="Web-{B1A9F438-C9D8-4F8C-8AF4-3D7E88843DB1}" dt="2019-07-10T00:49:41.960" v="2418" actId="1076"/>
          <ac:spMkLst>
            <pc:docMk/>
            <pc:sldMk cId="1504821547" sldId="261"/>
            <ac:spMk id="5" creationId="{02A039D9-666F-488B-8E27-BD41C990C925}"/>
          </ac:spMkLst>
        </pc:spChg>
        <pc:spChg chg="add mod">
          <ac:chgData name="Rabi Narayan Sahoo" userId="252162f17d144fb1" providerId="Windows Live" clId="Web-{B1A9F438-C9D8-4F8C-8AF4-3D7E88843DB1}" dt="2019-07-10T00:49:41.976" v="2419" actId="1076"/>
          <ac:spMkLst>
            <pc:docMk/>
            <pc:sldMk cId="1504821547" sldId="261"/>
            <ac:spMk id="7" creationId="{9DC0165E-20D2-48DC-88C6-31BA94F4DAE0}"/>
          </ac:spMkLst>
        </pc:spChg>
        <pc:spChg chg="add mod">
          <ac:chgData name="Rabi Narayan Sahoo" userId="252162f17d144fb1" providerId="Windows Live" clId="Web-{B1A9F438-C9D8-4F8C-8AF4-3D7E88843DB1}" dt="2019-07-10T00:49:41.991" v="2420" actId="1076"/>
          <ac:spMkLst>
            <pc:docMk/>
            <pc:sldMk cId="1504821547" sldId="261"/>
            <ac:spMk id="9" creationId="{917C93EF-F628-4486-979F-E753875049D7}"/>
          </ac:spMkLst>
        </pc:spChg>
        <pc:spChg chg="add mod">
          <ac:chgData name="Rabi Narayan Sahoo" userId="252162f17d144fb1" providerId="Windows Live" clId="Web-{B1A9F438-C9D8-4F8C-8AF4-3D7E88843DB1}" dt="2019-07-10T00:49:42.007" v="2421" actId="1076"/>
          <ac:spMkLst>
            <pc:docMk/>
            <pc:sldMk cId="1504821547" sldId="261"/>
            <ac:spMk id="11" creationId="{4FF552D1-9ED2-44CB-B02C-9C464EF56BA8}"/>
          </ac:spMkLst>
        </pc:spChg>
        <pc:spChg chg="add mod">
          <ac:chgData name="Rabi Narayan Sahoo" userId="252162f17d144fb1" providerId="Windows Live" clId="Web-{B1A9F438-C9D8-4F8C-8AF4-3D7E88843DB1}" dt="2019-07-10T00:49:42.022" v="2422" actId="1076"/>
          <ac:spMkLst>
            <pc:docMk/>
            <pc:sldMk cId="1504821547" sldId="261"/>
            <ac:spMk id="13" creationId="{5FBF24BF-F180-45A4-80D2-0AF91B24269F}"/>
          </ac:spMkLst>
        </pc:spChg>
        <pc:spChg chg="add mod">
          <ac:chgData name="Rabi Narayan Sahoo" userId="252162f17d144fb1" providerId="Windows Live" clId="Web-{B1A9F438-C9D8-4F8C-8AF4-3D7E88843DB1}" dt="2019-07-10T00:49:42.038" v="2423" actId="1076"/>
          <ac:spMkLst>
            <pc:docMk/>
            <pc:sldMk cId="1504821547" sldId="261"/>
            <ac:spMk id="15" creationId="{BB6ADD0F-2536-432F-B509-18C006007845}"/>
          </ac:spMkLst>
        </pc:spChg>
        <pc:spChg chg="add mod">
          <ac:chgData name="Rabi Narayan Sahoo" userId="252162f17d144fb1" providerId="Windows Live" clId="Web-{B1A9F438-C9D8-4F8C-8AF4-3D7E88843DB1}" dt="2019-07-10T00:49:42.069" v="2424" actId="1076"/>
          <ac:spMkLst>
            <pc:docMk/>
            <pc:sldMk cId="1504821547" sldId="261"/>
            <ac:spMk id="17" creationId="{4D9330E0-1BC1-450B-942E-06BA2742359F}"/>
          </ac:spMkLst>
        </pc:spChg>
        <pc:spChg chg="add mod">
          <ac:chgData name="Rabi Narayan Sahoo" userId="252162f17d144fb1" providerId="Windows Live" clId="Web-{B1A9F438-C9D8-4F8C-8AF4-3D7E88843DB1}" dt="2019-07-10T00:49:42.163" v="2431" actId="1076"/>
          <ac:spMkLst>
            <pc:docMk/>
            <pc:sldMk cId="1504821547" sldId="261"/>
            <ac:spMk id="31" creationId="{7D7F11DF-40E6-4193-95D8-E89BF601FFB4}"/>
          </ac:spMkLst>
        </pc:spChg>
        <pc:spChg chg="add mod">
          <ac:chgData name="Rabi Narayan Sahoo" userId="252162f17d144fb1" providerId="Windows Live" clId="Web-{B1A9F438-C9D8-4F8C-8AF4-3D7E88843DB1}" dt="2019-07-10T00:49:42.179" v="2432" actId="1076"/>
          <ac:spMkLst>
            <pc:docMk/>
            <pc:sldMk cId="1504821547" sldId="261"/>
            <ac:spMk id="33" creationId="{02BBB94A-4B28-4F63-985C-7A7E392DE860}"/>
          </ac:spMkLst>
        </pc:spChg>
        <pc:spChg chg="add mod">
          <ac:chgData name="Rabi Narayan Sahoo" userId="252162f17d144fb1" providerId="Windows Live" clId="Web-{B1A9F438-C9D8-4F8C-8AF4-3D7E88843DB1}" dt="2019-07-10T00:52:51.532" v="2454" actId="20577"/>
          <ac:spMkLst>
            <pc:docMk/>
            <pc:sldMk cId="1504821547" sldId="261"/>
            <ac:spMk id="35" creationId="{39BFBA7A-A294-44B1-884C-B8E04F6A5EA8}"/>
          </ac:spMkLst>
        </pc:spChg>
        <pc:spChg chg="add mod">
          <ac:chgData name="Rabi Narayan Sahoo" userId="252162f17d144fb1" providerId="Windows Live" clId="Web-{B1A9F438-C9D8-4F8C-8AF4-3D7E88843DB1}" dt="2019-07-10T00:49:42.210" v="2434" actId="1076"/>
          <ac:spMkLst>
            <pc:docMk/>
            <pc:sldMk cId="1504821547" sldId="261"/>
            <ac:spMk id="37" creationId="{7F5C274B-5E9C-46E4-AE49-F00EF391898D}"/>
          </ac:spMkLst>
        </pc:spChg>
        <pc:spChg chg="add mod">
          <ac:chgData name="Rabi Narayan Sahoo" userId="252162f17d144fb1" providerId="Windows Live" clId="Web-{B1A9F438-C9D8-4F8C-8AF4-3D7E88843DB1}" dt="2019-07-10T00:49:42.210" v="2435" actId="1076"/>
          <ac:spMkLst>
            <pc:docMk/>
            <pc:sldMk cId="1504821547" sldId="261"/>
            <ac:spMk id="39" creationId="{A8B93D58-4209-4014-8988-AB4641207499}"/>
          </ac:spMkLst>
        </pc:spChg>
        <pc:spChg chg="add mod">
          <ac:chgData name="Rabi Narayan Sahoo" userId="252162f17d144fb1" providerId="Windows Live" clId="Web-{B1A9F438-C9D8-4F8C-8AF4-3D7E88843DB1}" dt="2019-07-10T00:52:56.142" v="2457" actId="20577"/>
          <ac:spMkLst>
            <pc:docMk/>
            <pc:sldMk cId="1504821547" sldId="261"/>
            <ac:spMk id="41" creationId="{64E5EAB0-33AC-4624-9FF6-6FF4CA7058FF}"/>
          </ac:spMkLst>
        </pc:spChg>
        <pc:spChg chg="add mod">
          <ac:chgData name="Rabi Narayan Sahoo" userId="252162f17d144fb1" providerId="Windows Live" clId="Web-{B1A9F438-C9D8-4F8C-8AF4-3D7E88843DB1}" dt="2019-07-10T00:49:42.241" v="2437" actId="1076"/>
          <ac:spMkLst>
            <pc:docMk/>
            <pc:sldMk cId="1504821547" sldId="261"/>
            <ac:spMk id="43" creationId="{EAD3F16B-FA10-4562-9212-46C2A171F0C3}"/>
          </ac:spMkLst>
        </pc:spChg>
        <pc:spChg chg="add mod">
          <ac:chgData name="Rabi Narayan Sahoo" userId="252162f17d144fb1" providerId="Windows Live" clId="Web-{B1A9F438-C9D8-4F8C-8AF4-3D7E88843DB1}" dt="2019-07-10T00:49:42.257" v="2438" actId="1076"/>
          <ac:spMkLst>
            <pc:docMk/>
            <pc:sldMk cId="1504821547" sldId="261"/>
            <ac:spMk id="45" creationId="{EA60EBB5-FDA7-4B13-B84E-C931B04E50C7}"/>
          </ac:spMkLst>
        </pc:spChg>
        <pc:spChg chg="add mod">
          <ac:chgData name="Rabi Narayan Sahoo" userId="252162f17d144fb1" providerId="Windows Live" clId="Web-{B1A9F438-C9D8-4F8C-8AF4-3D7E88843DB1}" dt="2019-07-10T00:49:58.992" v="2441" actId="1076"/>
          <ac:spMkLst>
            <pc:docMk/>
            <pc:sldMk cId="1504821547" sldId="261"/>
            <ac:spMk id="47" creationId="{9CF6E009-9FCD-4379-87FA-777EE67CDCC5}"/>
          </ac:spMkLst>
        </pc:spChg>
        <pc:spChg chg="add mod">
          <ac:chgData name="Rabi Narayan Sahoo" userId="252162f17d144fb1" providerId="Windows Live" clId="Web-{B1A9F438-C9D8-4F8C-8AF4-3D7E88843DB1}" dt="2019-07-10T00:52:40.985" v="2451" actId="1076"/>
          <ac:spMkLst>
            <pc:docMk/>
            <pc:sldMk cId="1504821547" sldId="261"/>
            <ac:spMk id="50" creationId="{F4A5152D-ACBC-4315-ABAC-91F232A0DFDF}"/>
          </ac:spMkLst>
        </pc:spChg>
        <pc:spChg chg="add mod">
          <ac:chgData name="Rabi Narayan Sahoo" userId="252162f17d144fb1" providerId="Windows Live" clId="Web-{B1A9F438-C9D8-4F8C-8AF4-3D7E88843DB1}" dt="2019-07-10T00:54:15.505" v="2463" actId="20577"/>
          <ac:spMkLst>
            <pc:docMk/>
            <pc:sldMk cId="1504821547" sldId="261"/>
            <ac:spMk id="52" creationId="{F749A452-687A-4E9C-B3EA-6EEAECF61695}"/>
          </ac:spMkLst>
        </pc:spChg>
        <pc:spChg chg="add mod">
          <ac:chgData name="Rabi Narayan Sahoo" userId="252162f17d144fb1" providerId="Windows Live" clId="Web-{B1A9F438-C9D8-4F8C-8AF4-3D7E88843DB1}" dt="2019-07-10T01:11:01.949" v="2766" actId="14100"/>
          <ac:spMkLst>
            <pc:docMk/>
            <pc:sldMk cId="1504821547" sldId="261"/>
            <ac:spMk id="53" creationId="{3FF7D8FC-E15F-494B-AA37-08CC7FF9DE32}"/>
          </ac:spMkLst>
        </pc:spChg>
        <pc:spChg chg="add">
          <ac:chgData name="Rabi Narayan Sahoo" userId="252162f17d144fb1" providerId="Windows Live" clId="Web-{B1A9F438-C9D8-4F8C-8AF4-3D7E88843DB1}" dt="2019-07-10T01:11:09.152" v="2767"/>
          <ac:spMkLst>
            <pc:docMk/>
            <pc:sldMk cId="1504821547" sldId="261"/>
            <ac:spMk id="54" creationId="{DC450DF1-4630-4675-81F7-CC278F79D02D}"/>
          </ac:spMkLst>
        </pc:spChg>
        <pc:spChg chg="add del">
          <ac:chgData name="Rabi Narayan Sahoo" userId="252162f17d144fb1" providerId="Windows Live" clId="Web-{B1A9F438-C9D8-4F8C-8AF4-3D7E88843DB1}" dt="2019-07-10T01:11:28.715" v="2819"/>
          <ac:spMkLst>
            <pc:docMk/>
            <pc:sldMk cId="1504821547" sldId="261"/>
            <ac:spMk id="55" creationId="{8EB35EAC-0759-4D19-85BE-B71FED989B3D}"/>
          </ac:spMkLst>
        </pc:spChg>
        <pc:spChg chg="add del">
          <ac:chgData name="Rabi Narayan Sahoo" userId="252162f17d144fb1" providerId="Windows Live" clId="Web-{B1A9F438-C9D8-4F8C-8AF4-3D7E88843DB1}" dt="2019-07-10T01:11:28.715" v="2818"/>
          <ac:spMkLst>
            <pc:docMk/>
            <pc:sldMk cId="1504821547" sldId="261"/>
            <ac:spMk id="56" creationId="{28B4D200-E6CD-4E30-8062-540529CD5EC8}"/>
          </ac:spMkLst>
        </pc:spChg>
        <pc:spChg chg="add del">
          <ac:chgData name="Rabi Narayan Sahoo" userId="252162f17d144fb1" providerId="Windows Live" clId="Web-{B1A9F438-C9D8-4F8C-8AF4-3D7E88843DB1}" dt="2019-07-10T01:11:28.715" v="2817"/>
          <ac:spMkLst>
            <pc:docMk/>
            <pc:sldMk cId="1504821547" sldId="261"/>
            <ac:spMk id="57" creationId="{5A28C043-DB11-40AE-A1B7-33DD7FD24251}"/>
          </ac:spMkLst>
        </pc:spChg>
        <pc:spChg chg="add del">
          <ac:chgData name="Rabi Narayan Sahoo" userId="252162f17d144fb1" providerId="Windows Live" clId="Web-{B1A9F438-C9D8-4F8C-8AF4-3D7E88843DB1}" dt="2019-07-10T01:11:28.715" v="2816"/>
          <ac:spMkLst>
            <pc:docMk/>
            <pc:sldMk cId="1504821547" sldId="261"/>
            <ac:spMk id="58" creationId="{8E1EC000-302E-452E-A52E-42EA4E7078DA}"/>
          </ac:spMkLst>
        </pc:spChg>
        <pc:spChg chg="add del">
          <ac:chgData name="Rabi Narayan Sahoo" userId="252162f17d144fb1" providerId="Windows Live" clId="Web-{B1A9F438-C9D8-4F8C-8AF4-3D7E88843DB1}" dt="2019-07-10T01:11:28.715" v="2815"/>
          <ac:spMkLst>
            <pc:docMk/>
            <pc:sldMk cId="1504821547" sldId="261"/>
            <ac:spMk id="59" creationId="{C5C4C7A0-18B4-4AA6-A39C-1D4C20063117}"/>
          </ac:spMkLst>
        </pc:spChg>
        <pc:spChg chg="add del">
          <ac:chgData name="Rabi Narayan Sahoo" userId="252162f17d144fb1" providerId="Windows Live" clId="Web-{B1A9F438-C9D8-4F8C-8AF4-3D7E88843DB1}" dt="2019-07-10T01:11:28.715" v="2814"/>
          <ac:spMkLst>
            <pc:docMk/>
            <pc:sldMk cId="1504821547" sldId="261"/>
            <ac:spMk id="60" creationId="{3F2CA3EA-D0F5-4E53-BE58-029BE1495E88}"/>
          </ac:spMkLst>
        </pc:spChg>
        <pc:spChg chg="add del">
          <ac:chgData name="Rabi Narayan Sahoo" userId="252162f17d144fb1" providerId="Windows Live" clId="Web-{B1A9F438-C9D8-4F8C-8AF4-3D7E88843DB1}" dt="2019-07-10T01:11:28.715" v="2813"/>
          <ac:spMkLst>
            <pc:docMk/>
            <pc:sldMk cId="1504821547" sldId="261"/>
            <ac:spMk id="61" creationId="{B4777A1D-C8B6-47C4-B0D6-E612E34A71D3}"/>
          </ac:spMkLst>
        </pc:spChg>
        <pc:spChg chg="add del">
          <ac:chgData name="Rabi Narayan Sahoo" userId="252162f17d144fb1" providerId="Windows Live" clId="Web-{B1A9F438-C9D8-4F8C-8AF4-3D7E88843DB1}" dt="2019-07-10T01:11:28.715" v="2806"/>
          <ac:spMkLst>
            <pc:docMk/>
            <pc:sldMk cId="1504821547" sldId="261"/>
            <ac:spMk id="68" creationId="{BBD0B43C-C9FD-4652-8FC2-588B05F85823}"/>
          </ac:spMkLst>
        </pc:spChg>
        <pc:spChg chg="add del">
          <ac:chgData name="Rabi Narayan Sahoo" userId="252162f17d144fb1" providerId="Windows Live" clId="Web-{B1A9F438-C9D8-4F8C-8AF4-3D7E88843DB1}" dt="2019-07-10T01:11:28.715" v="2805"/>
          <ac:spMkLst>
            <pc:docMk/>
            <pc:sldMk cId="1504821547" sldId="261"/>
            <ac:spMk id="69" creationId="{AF766B63-1744-4B16-8EE3-AF638C587282}"/>
          </ac:spMkLst>
        </pc:spChg>
        <pc:spChg chg="add del">
          <ac:chgData name="Rabi Narayan Sahoo" userId="252162f17d144fb1" providerId="Windows Live" clId="Web-{B1A9F438-C9D8-4F8C-8AF4-3D7E88843DB1}" dt="2019-07-10T01:11:28.715" v="2804"/>
          <ac:spMkLst>
            <pc:docMk/>
            <pc:sldMk cId="1504821547" sldId="261"/>
            <ac:spMk id="70" creationId="{A11FCF78-ED78-4606-BEDC-E3E20B81D233}"/>
          </ac:spMkLst>
        </pc:spChg>
        <pc:spChg chg="add del">
          <ac:chgData name="Rabi Narayan Sahoo" userId="252162f17d144fb1" providerId="Windows Live" clId="Web-{B1A9F438-C9D8-4F8C-8AF4-3D7E88843DB1}" dt="2019-07-10T01:11:28.715" v="2803"/>
          <ac:spMkLst>
            <pc:docMk/>
            <pc:sldMk cId="1504821547" sldId="261"/>
            <ac:spMk id="71" creationId="{F3D034D1-2E10-486C-BA7E-78E4FE712752}"/>
          </ac:spMkLst>
        </pc:spChg>
        <pc:spChg chg="add del">
          <ac:chgData name="Rabi Narayan Sahoo" userId="252162f17d144fb1" providerId="Windows Live" clId="Web-{B1A9F438-C9D8-4F8C-8AF4-3D7E88843DB1}" dt="2019-07-10T01:11:28.715" v="2802"/>
          <ac:spMkLst>
            <pc:docMk/>
            <pc:sldMk cId="1504821547" sldId="261"/>
            <ac:spMk id="72" creationId="{9460BBEC-3C7F-4ED0-944F-7AC50E96F6BF}"/>
          </ac:spMkLst>
        </pc:spChg>
        <pc:spChg chg="add del">
          <ac:chgData name="Rabi Narayan Sahoo" userId="252162f17d144fb1" providerId="Windows Live" clId="Web-{B1A9F438-C9D8-4F8C-8AF4-3D7E88843DB1}" dt="2019-07-10T01:11:28.715" v="2801"/>
          <ac:spMkLst>
            <pc:docMk/>
            <pc:sldMk cId="1504821547" sldId="261"/>
            <ac:spMk id="73" creationId="{18006C43-349A-4818-ACAE-E0744FD0E174}"/>
          </ac:spMkLst>
        </pc:spChg>
        <pc:spChg chg="add del">
          <ac:chgData name="Rabi Narayan Sahoo" userId="252162f17d144fb1" providerId="Windows Live" clId="Web-{B1A9F438-C9D8-4F8C-8AF4-3D7E88843DB1}" dt="2019-07-10T01:11:28.715" v="2800"/>
          <ac:spMkLst>
            <pc:docMk/>
            <pc:sldMk cId="1504821547" sldId="261"/>
            <ac:spMk id="74" creationId="{CB1B0D03-396C-4900-B11E-A162855BDA60}"/>
          </ac:spMkLst>
        </pc:spChg>
        <pc:spChg chg="add del">
          <ac:chgData name="Rabi Narayan Sahoo" userId="252162f17d144fb1" providerId="Windows Live" clId="Web-{B1A9F438-C9D8-4F8C-8AF4-3D7E88843DB1}" dt="2019-07-10T01:11:28.715" v="2799"/>
          <ac:spMkLst>
            <pc:docMk/>
            <pc:sldMk cId="1504821547" sldId="261"/>
            <ac:spMk id="75" creationId="{922609AE-59C0-4623-A3CE-7F415967C145}"/>
          </ac:spMkLst>
        </pc:spChg>
        <pc:spChg chg="add del">
          <ac:chgData name="Rabi Narayan Sahoo" userId="252162f17d144fb1" providerId="Windows Live" clId="Web-{B1A9F438-C9D8-4F8C-8AF4-3D7E88843DB1}" dt="2019-07-10T01:11:28.715" v="2798"/>
          <ac:spMkLst>
            <pc:docMk/>
            <pc:sldMk cId="1504821547" sldId="261"/>
            <ac:spMk id="76" creationId="{334159C0-3D18-4ABD-AA52-263D573582A5}"/>
          </ac:spMkLst>
        </pc:spChg>
        <pc:spChg chg="add del">
          <ac:chgData name="Rabi Narayan Sahoo" userId="252162f17d144fb1" providerId="Windows Live" clId="Web-{B1A9F438-C9D8-4F8C-8AF4-3D7E88843DB1}" dt="2019-07-10T01:11:28.715" v="2796"/>
          <ac:spMkLst>
            <pc:docMk/>
            <pc:sldMk cId="1504821547" sldId="261"/>
            <ac:spMk id="78" creationId="{B4C8020A-1CDC-41BA-8454-A095B6749501}"/>
          </ac:spMkLst>
        </pc:spChg>
        <pc:spChg chg="add del">
          <ac:chgData name="Rabi Narayan Sahoo" userId="252162f17d144fb1" providerId="Windows Live" clId="Web-{B1A9F438-C9D8-4F8C-8AF4-3D7E88843DB1}" dt="2019-07-10T01:11:28.699" v="2794"/>
          <ac:spMkLst>
            <pc:docMk/>
            <pc:sldMk cId="1504821547" sldId="261"/>
            <ac:spMk id="80" creationId="{8463FFAA-2E16-4293-8AFB-D52AD0AF2269}"/>
          </ac:spMkLst>
        </pc:spChg>
        <pc:spChg chg="add mod">
          <ac:chgData name="Rabi Narayan Sahoo" userId="252162f17d144fb1" providerId="Windows Live" clId="Web-{B1A9F438-C9D8-4F8C-8AF4-3D7E88843DB1}" dt="2019-07-10T01:12:03.123" v="2872" actId="1076"/>
          <ac:spMkLst>
            <pc:docMk/>
            <pc:sldMk cId="1504821547" sldId="261"/>
            <ac:spMk id="81" creationId="{298AB0C7-1C6C-482A-B12C-6D6D1D2276BA}"/>
          </ac:spMkLst>
        </pc:spChg>
        <pc:spChg chg="add mod">
          <ac:chgData name="Rabi Narayan Sahoo" userId="252162f17d144fb1" providerId="Windows Live" clId="Web-{B1A9F438-C9D8-4F8C-8AF4-3D7E88843DB1}" dt="2019-07-10T01:12:03.170" v="2873" actId="1076"/>
          <ac:spMkLst>
            <pc:docMk/>
            <pc:sldMk cId="1504821547" sldId="261"/>
            <ac:spMk id="82" creationId="{A8954E68-E8D7-4A58-84CC-4B585AD2BC92}"/>
          </ac:spMkLst>
        </pc:spChg>
        <pc:spChg chg="add mod">
          <ac:chgData name="Rabi Narayan Sahoo" userId="252162f17d144fb1" providerId="Windows Live" clId="Web-{B1A9F438-C9D8-4F8C-8AF4-3D7E88843DB1}" dt="2019-07-10T01:15:24.368" v="2898" actId="20577"/>
          <ac:spMkLst>
            <pc:docMk/>
            <pc:sldMk cId="1504821547" sldId="261"/>
            <ac:spMk id="83" creationId="{93C52554-EB3F-49F2-A5BF-A18DB9811E75}"/>
          </ac:spMkLst>
        </pc:spChg>
        <pc:spChg chg="add mod">
          <ac:chgData name="Rabi Narayan Sahoo" userId="252162f17d144fb1" providerId="Windows Live" clId="Web-{B1A9F438-C9D8-4F8C-8AF4-3D7E88843DB1}" dt="2019-07-10T01:12:03.248" v="2875" actId="1076"/>
          <ac:spMkLst>
            <pc:docMk/>
            <pc:sldMk cId="1504821547" sldId="261"/>
            <ac:spMk id="84" creationId="{58FE32E6-186F-4EFE-8BA8-675C61983F5D}"/>
          </ac:spMkLst>
        </pc:spChg>
        <pc:spChg chg="add mod">
          <ac:chgData name="Rabi Narayan Sahoo" userId="252162f17d144fb1" providerId="Windows Live" clId="Web-{B1A9F438-C9D8-4F8C-8AF4-3D7E88843DB1}" dt="2019-07-10T01:12:03.295" v="2876" actId="1076"/>
          <ac:spMkLst>
            <pc:docMk/>
            <pc:sldMk cId="1504821547" sldId="261"/>
            <ac:spMk id="85" creationId="{5F0ACC5E-D155-4B57-B740-5864E9AC5178}"/>
          </ac:spMkLst>
        </pc:spChg>
        <pc:spChg chg="add mod">
          <ac:chgData name="Rabi Narayan Sahoo" userId="252162f17d144fb1" providerId="Windows Live" clId="Web-{B1A9F438-C9D8-4F8C-8AF4-3D7E88843DB1}" dt="2019-07-10T01:12:03.326" v="2877" actId="1076"/>
          <ac:spMkLst>
            <pc:docMk/>
            <pc:sldMk cId="1504821547" sldId="261"/>
            <ac:spMk id="86" creationId="{6AB42450-C5C2-46F7-B5B1-32520B208CB2}"/>
          </ac:spMkLst>
        </pc:spChg>
        <pc:spChg chg="add mod">
          <ac:chgData name="Rabi Narayan Sahoo" userId="252162f17d144fb1" providerId="Windows Live" clId="Web-{B1A9F438-C9D8-4F8C-8AF4-3D7E88843DB1}" dt="2019-07-10T01:16:13.511" v="2901" actId="1076"/>
          <ac:spMkLst>
            <pc:docMk/>
            <pc:sldMk cId="1504821547" sldId="261"/>
            <ac:spMk id="87" creationId="{AA6E93A5-6951-4D88-9198-0CAC10A18A95}"/>
          </ac:spMkLst>
        </pc:spChg>
        <pc:spChg chg="add mod">
          <ac:chgData name="Rabi Narayan Sahoo" userId="252162f17d144fb1" providerId="Windows Live" clId="Web-{B1A9F438-C9D8-4F8C-8AF4-3D7E88843DB1}" dt="2019-07-10T01:12:03.686" v="2885" actId="1076"/>
          <ac:spMkLst>
            <pc:docMk/>
            <pc:sldMk cId="1504821547" sldId="261"/>
            <ac:spMk id="94" creationId="{FB51A260-60A4-4FDD-A90D-2C531AA53524}"/>
          </ac:spMkLst>
        </pc:spChg>
        <pc:spChg chg="add mod">
          <ac:chgData name="Rabi Narayan Sahoo" userId="252162f17d144fb1" providerId="Windows Live" clId="Web-{B1A9F438-C9D8-4F8C-8AF4-3D7E88843DB1}" dt="2019-07-10T01:12:03.717" v="2886" actId="1076"/>
          <ac:spMkLst>
            <pc:docMk/>
            <pc:sldMk cId="1504821547" sldId="261"/>
            <ac:spMk id="95" creationId="{0870FF60-CAFD-4A72-8924-FDE67FC5C6B4}"/>
          </ac:spMkLst>
        </pc:spChg>
        <pc:spChg chg="add mod">
          <ac:chgData name="Rabi Narayan Sahoo" userId="252162f17d144fb1" providerId="Windows Live" clId="Web-{B1A9F438-C9D8-4F8C-8AF4-3D7E88843DB1}" dt="2019-07-10T01:17:32.374" v="2920" actId="20577"/>
          <ac:spMkLst>
            <pc:docMk/>
            <pc:sldMk cId="1504821547" sldId="261"/>
            <ac:spMk id="96" creationId="{500471AA-884B-4B54-83CA-B7C694F1EB3E}"/>
          </ac:spMkLst>
        </pc:spChg>
        <pc:spChg chg="add mod">
          <ac:chgData name="Rabi Narayan Sahoo" userId="252162f17d144fb1" providerId="Windows Live" clId="Web-{B1A9F438-C9D8-4F8C-8AF4-3D7E88843DB1}" dt="2019-07-10T01:12:03.795" v="2888" actId="1076"/>
          <ac:spMkLst>
            <pc:docMk/>
            <pc:sldMk cId="1504821547" sldId="261"/>
            <ac:spMk id="97" creationId="{EA2551C0-2AC6-455D-9462-0480258F0D0C}"/>
          </ac:spMkLst>
        </pc:spChg>
        <pc:spChg chg="add mod">
          <ac:chgData name="Rabi Narayan Sahoo" userId="252162f17d144fb1" providerId="Windows Live" clId="Web-{B1A9F438-C9D8-4F8C-8AF4-3D7E88843DB1}" dt="2019-07-10T01:12:03.842" v="2889" actId="1076"/>
          <ac:spMkLst>
            <pc:docMk/>
            <pc:sldMk cId="1504821547" sldId="261"/>
            <ac:spMk id="98" creationId="{A08DF934-B595-473E-BB26-70BCAD85A48A}"/>
          </ac:spMkLst>
        </pc:spChg>
        <pc:spChg chg="add mod">
          <ac:chgData name="Rabi Narayan Sahoo" userId="252162f17d144fb1" providerId="Windows Live" clId="Web-{B1A9F438-C9D8-4F8C-8AF4-3D7E88843DB1}" dt="2019-07-10T01:16:59.388" v="2910" actId="20577"/>
          <ac:spMkLst>
            <pc:docMk/>
            <pc:sldMk cId="1504821547" sldId="261"/>
            <ac:spMk id="99" creationId="{CDA50953-A004-4B97-8D15-D2FC37072994}"/>
          </ac:spMkLst>
        </pc:spChg>
        <pc:spChg chg="add mod">
          <ac:chgData name="Rabi Narayan Sahoo" userId="252162f17d144fb1" providerId="Windows Live" clId="Web-{B1A9F438-C9D8-4F8C-8AF4-3D7E88843DB1}" dt="2019-07-10T01:17:02.732" v="2913" actId="20577"/>
          <ac:spMkLst>
            <pc:docMk/>
            <pc:sldMk cId="1504821547" sldId="261"/>
            <ac:spMk id="100" creationId="{34DADE64-B6FE-4379-A6AC-A6048C17C207}"/>
          </ac:spMkLst>
        </pc:spChg>
        <pc:spChg chg="add mod">
          <ac:chgData name="Rabi Narayan Sahoo" userId="252162f17d144fb1" providerId="Windows Live" clId="Web-{B1A9F438-C9D8-4F8C-8AF4-3D7E88843DB1}" dt="2019-07-10T01:12:03.951" v="2892" actId="1076"/>
          <ac:spMkLst>
            <pc:docMk/>
            <pc:sldMk cId="1504821547" sldId="261"/>
            <ac:spMk id="101" creationId="{7315E376-AE07-473A-A4BE-2D0EAAE80AF8}"/>
          </ac:spMkLst>
        </pc:spChg>
        <pc:spChg chg="add mod">
          <ac:chgData name="Rabi Narayan Sahoo" userId="252162f17d144fb1" providerId="Windows Live" clId="Web-{B1A9F438-C9D8-4F8C-8AF4-3D7E88843DB1}" dt="2019-07-10T01:12:03.982" v="2893" actId="1076"/>
          <ac:spMkLst>
            <pc:docMk/>
            <pc:sldMk cId="1504821547" sldId="261"/>
            <ac:spMk id="102" creationId="{E5960B79-EA87-4875-9E66-A22E461CC07B}"/>
          </ac:spMkLst>
        </pc:spChg>
        <pc:spChg chg="add mod">
          <ac:chgData name="Rabi Narayan Sahoo" userId="252162f17d144fb1" providerId="Windows Live" clId="Web-{B1A9F438-C9D8-4F8C-8AF4-3D7E88843DB1}" dt="2019-07-10T01:16:19.730" v="2902" actId="1076"/>
          <ac:spMkLst>
            <pc:docMk/>
            <pc:sldMk cId="1504821547" sldId="261"/>
            <ac:spMk id="104" creationId="{6035135E-B27E-4A35-8719-2E7493D8B1C2}"/>
          </ac:spMkLst>
        </pc:spChg>
        <pc:spChg chg="add mod">
          <ac:chgData name="Rabi Narayan Sahoo" userId="252162f17d144fb1" providerId="Windows Live" clId="Web-{B1A9F438-C9D8-4F8C-8AF4-3D7E88843DB1}" dt="2019-07-10T01:17:15.389" v="2916" actId="1076"/>
          <ac:spMkLst>
            <pc:docMk/>
            <pc:sldMk cId="1504821547" sldId="261"/>
            <ac:spMk id="106" creationId="{B9B1A21B-790D-46A5-A9BF-FB047C63F651}"/>
          </ac:spMkLst>
        </pc:spChg>
        <pc:cxnChg chg="add mod">
          <ac:chgData name="Rabi Narayan Sahoo" userId="252162f17d144fb1" providerId="Windows Live" clId="Web-{B1A9F438-C9D8-4F8C-8AF4-3D7E88843DB1}" dt="2019-07-10T00:49:42.085" v="2425" actId="1076"/>
          <ac:cxnSpMkLst>
            <pc:docMk/>
            <pc:sldMk cId="1504821547" sldId="261"/>
            <ac:cxnSpMk id="19" creationId="{F3E0D168-16D5-443D-BC4D-4CC69BC92BD5}"/>
          </ac:cxnSpMkLst>
        </pc:cxnChg>
        <pc:cxnChg chg="add mod">
          <ac:chgData name="Rabi Narayan Sahoo" userId="252162f17d144fb1" providerId="Windows Live" clId="Web-{B1A9F438-C9D8-4F8C-8AF4-3D7E88843DB1}" dt="2019-07-10T00:49:42.085" v="2426" actId="1076"/>
          <ac:cxnSpMkLst>
            <pc:docMk/>
            <pc:sldMk cId="1504821547" sldId="261"/>
            <ac:cxnSpMk id="21" creationId="{95BB0C2D-87FB-4FBA-9676-02EE5EC66B14}"/>
          </ac:cxnSpMkLst>
        </pc:cxnChg>
        <pc:cxnChg chg="add mod">
          <ac:chgData name="Rabi Narayan Sahoo" userId="252162f17d144fb1" providerId="Windows Live" clId="Web-{B1A9F438-C9D8-4F8C-8AF4-3D7E88843DB1}" dt="2019-07-10T00:49:42.101" v="2427" actId="1076"/>
          <ac:cxnSpMkLst>
            <pc:docMk/>
            <pc:sldMk cId="1504821547" sldId="261"/>
            <ac:cxnSpMk id="23" creationId="{2B32520F-D063-405C-98C8-7962F2038209}"/>
          </ac:cxnSpMkLst>
        </pc:cxnChg>
        <pc:cxnChg chg="add mod">
          <ac:chgData name="Rabi Narayan Sahoo" userId="252162f17d144fb1" providerId="Windows Live" clId="Web-{B1A9F438-C9D8-4F8C-8AF4-3D7E88843DB1}" dt="2019-07-10T00:49:42.116" v="2428" actId="1076"/>
          <ac:cxnSpMkLst>
            <pc:docMk/>
            <pc:sldMk cId="1504821547" sldId="261"/>
            <ac:cxnSpMk id="25" creationId="{5CD40F57-412D-485B-9C73-4B4A342D5ED2}"/>
          </ac:cxnSpMkLst>
        </pc:cxnChg>
        <pc:cxnChg chg="add mod">
          <ac:chgData name="Rabi Narayan Sahoo" userId="252162f17d144fb1" providerId="Windows Live" clId="Web-{B1A9F438-C9D8-4F8C-8AF4-3D7E88843DB1}" dt="2019-07-10T00:49:42.132" v="2429" actId="1076"/>
          <ac:cxnSpMkLst>
            <pc:docMk/>
            <pc:sldMk cId="1504821547" sldId="261"/>
            <ac:cxnSpMk id="27" creationId="{CB53C7A0-32B4-4B3B-93D7-0E8F8B38F9E4}"/>
          </ac:cxnSpMkLst>
        </pc:cxnChg>
        <pc:cxnChg chg="add mod">
          <ac:chgData name="Rabi Narayan Sahoo" userId="252162f17d144fb1" providerId="Windows Live" clId="Web-{B1A9F438-C9D8-4F8C-8AF4-3D7E88843DB1}" dt="2019-07-10T00:49:42.147" v="2430" actId="1076"/>
          <ac:cxnSpMkLst>
            <pc:docMk/>
            <pc:sldMk cId="1504821547" sldId="261"/>
            <ac:cxnSpMk id="29" creationId="{8CC77DB4-863E-406D-B522-86A02F886723}"/>
          </ac:cxnSpMkLst>
        </pc:cxnChg>
        <pc:cxnChg chg="add mod">
          <ac:chgData name="Rabi Narayan Sahoo" userId="252162f17d144fb1" providerId="Windows Live" clId="Web-{B1A9F438-C9D8-4F8C-8AF4-3D7E88843DB1}" dt="2019-07-10T00:49:42.288" v="2440" actId="1076"/>
          <ac:cxnSpMkLst>
            <pc:docMk/>
            <pc:sldMk cId="1504821547" sldId="261"/>
            <ac:cxnSpMk id="49" creationId="{555397C4-7614-4084-8D71-A75B35AAB55D}"/>
          </ac:cxnSpMkLst>
        </pc:cxnChg>
        <pc:cxnChg chg="add mod">
          <ac:chgData name="Rabi Narayan Sahoo" userId="252162f17d144fb1" providerId="Windows Live" clId="Web-{B1A9F438-C9D8-4F8C-8AF4-3D7E88843DB1}" dt="2019-07-10T00:52:35.828" v="2450" actId="14100"/>
          <ac:cxnSpMkLst>
            <pc:docMk/>
            <pc:sldMk cId="1504821547" sldId="261"/>
            <ac:cxnSpMk id="51" creationId="{4972525F-5112-4C97-B890-026898B9C722}"/>
          </ac:cxnSpMkLst>
        </pc:cxnChg>
        <pc:cxnChg chg="add del mod">
          <ac:chgData name="Rabi Narayan Sahoo" userId="252162f17d144fb1" providerId="Windows Live" clId="Web-{B1A9F438-C9D8-4F8C-8AF4-3D7E88843DB1}" dt="2019-07-10T01:11:28.715" v="2812"/>
          <ac:cxnSpMkLst>
            <pc:docMk/>
            <pc:sldMk cId="1504821547" sldId="261"/>
            <ac:cxnSpMk id="62" creationId="{7B6A23A7-9165-469A-A4F0-043BDB3543AF}"/>
          </ac:cxnSpMkLst>
        </pc:cxnChg>
        <pc:cxnChg chg="add del mod">
          <ac:chgData name="Rabi Narayan Sahoo" userId="252162f17d144fb1" providerId="Windows Live" clId="Web-{B1A9F438-C9D8-4F8C-8AF4-3D7E88843DB1}" dt="2019-07-10T01:11:28.715" v="2811"/>
          <ac:cxnSpMkLst>
            <pc:docMk/>
            <pc:sldMk cId="1504821547" sldId="261"/>
            <ac:cxnSpMk id="63" creationId="{90583A9D-BCDC-4CFC-AC4D-F35F36248CD5}"/>
          </ac:cxnSpMkLst>
        </pc:cxnChg>
        <pc:cxnChg chg="add del mod">
          <ac:chgData name="Rabi Narayan Sahoo" userId="252162f17d144fb1" providerId="Windows Live" clId="Web-{B1A9F438-C9D8-4F8C-8AF4-3D7E88843DB1}" dt="2019-07-10T01:11:28.715" v="2810"/>
          <ac:cxnSpMkLst>
            <pc:docMk/>
            <pc:sldMk cId="1504821547" sldId="261"/>
            <ac:cxnSpMk id="64" creationId="{DA3CFEDF-7BB9-41A1-8825-344704A48B30}"/>
          </ac:cxnSpMkLst>
        </pc:cxnChg>
        <pc:cxnChg chg="add del mod">
          <ac:chgData name="Rabi Narayan Sahoo" userId="252162f17d144fb1" providerId="Windows Live" clId="Web-{B1A9F438-C9D8-4F8C-8AF4-3D7E88843DB1}" dt="2019-07-10T01:11:28.715" v="2809"/>
          <ac:cxnSpMkLst>
            <pc:docMk/>
            <pc:sldMk cId="1504821547" sldId="261"/>
            <ac:cxnSpMk id="65" creationId="{41729BC6-7202-40EF-B009-938A58BB1012}"/>
          </ac:cxnSpMkLst>
        </pc:cxnChg>
        <pc:cxnChg chg="add del mod">
          <ac:chgData name="Rabi Narayan Sahoo" userId="252162f17d144fb1" providerId="Windows Live" clId="Web-{B1A9F438-C9D8-4F8C-8AF4-3D7E88843DB1}" dt="2019-07-10T01:11:28.715" v="2808"/>
          <ac:cxnSpMkLst>
            <pc:docMk/>
            <pc:sldMk cId="1504821547" sldId="261"/>
            <ac:cxnSpMk id="66" creationId="{9224A026-7444-4080-9B69-90259752A78D}"/>
          </ac:cxnSpMkLst>
        </pc:cxnChg>
        <pc:cxnChg chg="add del mod">
          <ac:chgData name="Rabi Narayan Sahoo" userId="252162f17d144fb1" providerId="Windows Live" clId="Web-{B1A9F438-C9D8-4F8C-8AF4-3D7E88843DB1}" dt="2019-07-10T01:11:28.715" v="2807"/>
          <ac:cxnSpMkLst>
            <pc:docMk/>
            <pc:sldMk cId="1504821547" sldId="261"/>
            <ac:cxnSpMk id="67" creationId="{228159F3-928C-4F44-9EEA-A84BF7D84B16}"/>
          </ac:cxnSpMkLst>
        </pc:cxnChg>
        <pc:cxnChg chg="add del mod">
          <ac:chgData name="Rabi Narayan Sahoo" userId="252162f17d144fb1" providerId="Windows Live" clId="Web-{B1A9F438-C9D8-4F8C-8AF4-3D7E88843DB1}" dt="2019-07-10T01:11:28.715" v="2797"/>
          <ac:cxnSpMkLst>
            <pc:docMk/>
            <pc:sldMk cId="1504821547" sldId="261"/>
            <ac:cxnSpMk id="77" creationId="{B2DA5FED-EBE5-4DA7-9A22-136707C39AC9}"/>
          </ac:cxnSpMkLst>
        </pc:cxnChg>
        <pc:cxnChg chg="add del mod">
          <ac:chgData name="Rabi Narayan Sahoo" userId="252162f17d144fb1" providerId="Windows Live" clId="Web-{B1A9F438-C9D8-4F8C-8AF4-3D7E88843DB1}" dt="2019-07-10T01:11:28.715" v="2795"/>
          <ac:cxnSpMkLst>
            <pc:docMk/>
            <pc:sldMk cId="1504821547" sldId="261"/>
            <ac:cxnSpMk id="79" creationId="{3A4FA9ED-F1CC-4112-8C96-C1D4BCF09665}"/>
          </ac:cxnSpMkLst>
        </pc:cxnChg>
        <pc:cxnChg chg="add mod">
          <ac:chgData name="Rabi Narayan Sahoo" userId="252162f17d144fb1" providerId="Windows Live" clId="Web-{B1A9F438-C9D8-4F8C-8AF4-3D7E88843DB1}" dt="2019-07-10T01:12:03.420" v="2879" actId="1076"/>
          <ac:cxnSpMkLst>
            <pc:docMk/>
            <pc:sldMk cId="1504821547" sldId="261"/>
            <ac:cxnSpMk id="88" creationId="{3E92F330-BAE6-462C-A412-C526C92F5B0C}"/>
          </ac:cxnSpMkLst>
        </pc:cxnChg>
        <pc:cxnChg chg="add mod">
          <ac:chgData name="Rabi Narayan Sahoo" userId="252162f17d144fb1" providerId="Windows Live" clId="Web-{B1A9F438-C9D8-4F8C-8AF4-3D7E88843DB1}" dt="2019-07-10T01:12:03.451" v="2880" actId="1076"/>
          <ac:cxnSpMkLst>
            <pc:docMk/>
            <pc:sldMk cId="1504821547" sldId="261"/>
            <ac:cxnSpMk id="89" creationId="{190B6779-4A12-408F-8F8F-BE1163697B3C}"/>
          </ac:cxnSpMkLst>
        </pc:cxnChg>
        <pc:cxnChg chg="add mod">
          <ac:chgData name="Rabi Narayan Sahoo" userId="252162f17d144fb1" providerId="Windows Live" clId="Web-{B1A9F438-C9D8-4F8C-8AF4-3D7E88843DB1}" dt="2019-07-10T01:12:03.498" v="2881" actId="1076"/>
          <ac:cxnSpMkLst>
            <pc:docMk/>
            <pc:sldMk cId="1504821547" sldId="261"/>
            <ac:cxnSpMk id="90" creationId="{82ABA659-86DC-467A-8430-6292455609DB}"/>
          </ac:cxnSpMkLst>
        </pc:cxnChg>
        <pc:cxnChg chg="add mod">
          <ac:chgData name="Rabi Narayan Sahoo" userId="252162f17d144fb1" providerId="Windows Live" clId="Web-{B1A9F438-C9D8-4F8C-8AF4-3D7E88843DB1}" dt="2019-07-10T01:12:03.545" v="2882" actId="1076"/>
          <ac:cxnSpMkLst>
            <pc:docMk/>
            <pc:sldMk cId="1504821547" sldId="261"/>
            <ac:cxnSpMk id="91" creationId="{9F86507A-8800-48E4-82B2-A32FCF92EF1E}"/>
          </ac:cxnSpMkLst>
        </pc:cxnChg>
        <pc:cxnChg chg="add mod">
          <ac:chgData name="Rabi Narayan Sahoo" userId="252162f17d144fb1" providerId="Windows Live" clId="Web-{B1A9F438-C9D8-4F8C-8AF4-3D7E88843DB1}" dt="2019-07-10T01:12:03.592" v="2883" actId="1076"/>
          <ac:cxnSpMkLst>
            <pc:docMk/>
            <pc:sldMk cId="1504821547" sldId="261"/>
            <ac:cxnSpMk id="92" creationId="{98B99AF5-030D-4F65-9604-03CC19B66665}"/>
          </ac:cxnSpMkLst>
        </pc:cxnChg>
        <pc:cxnChg chg="add mod">
          <ac:chgData name="Rabi Narayan Sahoo" userId="252162f17d144fb1" providerId="Windows Live" clId="Web-{B1A9F438-C9D8-4F8C-8AF4-3D7E88843DB1}" dt="2019-07-10T01:16:34.840" v="2903" actId="14100"/>
          <ac:cxnSpMkLst>
            <pc:docMk/>
            <pc:sldMk cId="1504821547" sldId="261"/>
            <ac:cxnSpMk id="93" creationId="{D6A0332D-BE65-447D-96C5-DAAF0672A936}"/>
          </ac:cxnSpMkLst>
        </pc:cxnChg>
        <pc:cxnChg chg="add mod">
          <ac:chgData name="Rabi Narayan Sahoo" userId="252162f17d144fb1" providerId="Windows Live" clId="Web-{B1A9F438-C9D8-4F8C-8AF4-3D7E88843DB1}" dt="2019-07-10T01:12:04.014" v="2894" actId="1076"/>
          <ac:cxnSpMkLst>
            <pc:docMk/>
            <pc:sldMk cId="1504821547" sldId="261"/>
            <ac:cxnSpMk id="103" creationId="{9E5EF08E-5E59-4E07-8A6D-0B85141EE387}"/>
          </ac:cxnSpMkLst>
        </pc:cxnChg>
        <pc:cxnChg chg="add mod">
          <ac:chgData name="Rabi Narayan Sahoo" userId="252162f17d144fb1" providerId="Windows Live" clId="Web-{B1A9F438-C9D8-4F8C-8AF4-3D7E88843DB1}" dt="2019-07-10T01:16:46.325" v="2905" actId="14100"/>
          <ac:cxnSpMkLst>
            <pc:docMk/>
            <pc:sldMk cId="1504821547" sldId="261"/>
            <ac:cxnSpMk id="105" creationId="{C6CDDBD9-7BAD-4BCF-9A71-607661A696B5}"/>
          </ac:cxnSpMkLst>
        </pc:cxnChg>
      </pc:sldChg>
      <pc:sldChg chg="modSp new">
        <pc:chgData name="Rabi Narayan Sahoo" userId="252162f17d144fb1" providerId="Windows Live" clId="Web-{B1A9F438-C9D8-4F8C-8AF4-3D7E88843DB1}" dt="2019-07-10T01:47:49.672" v="3639" actId="20577"/>
        <pc:sldMkLst>
          <pc:docMk/>
          <pc:sldMk cId="2274694685" sldId="262"/>
        </pc:sldMkLst>
        <pc:spChg chg="mod">
          <ac:chgData name="Rabi Narayan Sahoo" userId="252162f17d144fb1" providerId="Windows Live" clId="Web-{B1A9F438-C9D8-4F8C-8AF4-3D7E88843DB1}" dt="2019-07-10T01:22:08.920" v="2998" actId="20577"/>
          <ac:spMkLst>
            <pc:docMk/>
            <pc:sldMk cId="2274694685" sldId="262"/>
            <ac:spMk id="2" creationId="{8F738E13-8E19-4F43-AD93-5B9BE800C44E}"/>
          </ac:spMkLst>
        </pc:spChg>
        <pc:spChg chg="mod">
          <ac:chgData name="Rabi Narayan Sahoo" userId="252162f17d144fb1" providerId="Windows Live" clId="Web-{B1A9F438-C9D8-4F8C-8AF4-3D7E88843DB1}" dt="2019-07-10T01:47:49.672" v="3639" actId="20577"/>
          <ac:spMkLst>
            <pc:docMk/>
            <pc:sldMk cId="2274694685" sldId="262"/>
            <ac:spMk id="3" creationId="{BFC5F252-9639-48E0-B09F-20F2A7C2F3CE}"/>
          </ac:spMkLst>
        </pc:spChg>
      </pc:sldChg>
      <pc:sldChg chg="modSp new">
        <pc:chgData name="Rabi Narayan Sahoo" userId="252162f17d144fb1" providerId="Windows Live" clId="Web-{B1A9F438-C9D8-4F8C-8AF4-3D7E88843DB1}" dt="2019-07-10T01:51:21.120" v="3966" actId="20577"/>
        <pc:sldMkLst>
          <pc:docMk/>
          <pc:sldMk cId="2493561000" sldId="263"/>
        </pc:sldMkLst>
        <pc:spChg chg="mod">
          <ac:chgData name="Rabi Narayan Sahoo" userId="252162f17d144fb1" providerId="Windows Live" clId="Web-{B1A9F438-C9D8-4F8C-8AF4-3D7E88843DB1}" dt="2019-07-10T01:51:21.120" v="3966" actId="20577"/>
          <ac:spMkLst>
            <pc:docMk/>
            <pc:sldMk cId="2493561000" sldId="263"/>
            <ac:spMk id="3" creationId="{C2A4E178-17E8-436F-84B1-39FACDAA00EA}"/>
          </ac:spMkLst>
        </pc:spChg>
      </pc:sldChg>
    </pc:docChg>
  </pc:docChgLst>
  <pc:docChgLst>
    <pc:chgData name="Rabi Narayan Sahoo" userId="252162f17d144fb1" providerId="LiveId" clId="{BD525CB2-2D9F-4BC7-B301-6EF596F1428F}"/>
    <pc:docChg chg="custSel modSld">
      <pc:chgData name="Rabi Narayan Sahoo" userId="252162f17d144fb1" providerId="LiveId" clId="{BD525CB2-2D9F-4BC7-B301-6EF596F1428F}" dt="2019-07-31T01:55:55.827" v="1" actId="33524"/>
      <pc:docMkLst>
        <pc:docMk/>
      </pc:docMkLst>
      <pc:sldChg chg="modSp">
        <pc:chgData name="Rabi Narayan Sahoo" userId="252162f17d144fb1" providerId="LiveId" clId="{BD525CB2-2D9F-4BC7-B301-6EF596F1428F}" dt="2019-07-31T01:55:55.827" v="1" actId="33524"/>
        <pc:sldMkLst>
          <pc:docMk/>
          <pc:sldMk cId="2274694685" sldId="262"/>
        </pc:sldMkLst>
        <pc:spChg chg="mod">
          <ac:chgData name="Rabi Narayan Sahoo" userId="252162f17d144fb1" providerId="LiveId" clId="{BD525CB2-2D9F-4BC7-B301-6EF596F1428F}" dt="2019-07-31T01:55:55.827" v="1" actId="33524"/>
          <ac:spMkLst>
            <pc:docMk/>
            <pc:sldMk cId="2274694685" sldId="262"/>
            <ac:spMk id="3" creationId="{BFC5F252-9639-48E0-B09F-20F2A7C2F3C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777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005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9340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18635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92210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7412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24894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33000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2082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46971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39737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8336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7/31/2019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39782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1290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61631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42212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7/31/2019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45911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7/31/2019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306801116"/>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699" r:id="rId6"/>
    <p:sldLayoutId id="2147483700" r:id="rId7"/>
    <p:sldLayoutId id="2147483701" r:id="rId8"/>
    <p:sldLayoutId id="2147483702" r:id="rId9"/>
    <p:sldLayoutId id="2147483703" r:id="rId10"/>
    <p:sldLayoutId id="2147483710" r:id="rId11"/>
    <p:sldLayoutId id="2147483704" r:id="rId12"/>
    <p:sldLayoutId id="2147483705" r:id="rId13"/>
    <p:sldLayoutId id="2147483706" r:id="rId14"/>
    <p:sldLayoutId id="2147483707" r:id="rId15"/>
    <p:sldLayoutId id="2147483708" r:id="rId16"/>
    <p:sldLayoutId id="2147483709"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61791" y="835383"/>
            <a:ext cx="3382832" cy="3499549"/>
          </a:xfrm>
        </p:spPr>
        <p:txBody>
          <a:bodyPr>
            <a:normAutofit/>
          </a:bodyPr>
          <a:lstStyle/>
          <a:p>
            <a:pPr algn="l"/>
            <a:r>
              <a:rPr lang="en-US" sz="4200" dirty="0">
                <a:ln>
                  <a:solidFill>
                    <a:srgbClr val="000000">
                      <a:lumMod val="75000"/>
                      <a:lumOff val="25000"/>
                      <a:alpha val="10000"/>
                    </a:srgbClr>
                  </a:solidFill>
                </a:ln>
                <a:effectLst>
                  <a:outerShdw blurRad="9525" dist="25400" dir="14640000" algn="tl" rotWithShape="0">
                    <a:srgbClr val="000000">
                      <a:alpha val="30000"/>
                    </a:srgbClr>
                  </a:outerShdw>
                </a:effectLst>
              </a:rPr>
              <a:t>AVL Tree</a:t>
            </a:r>
            <a:endParaRPr lang="en-US" sz="4200" dirty="0"/>
          </a:p>
        </p:txBody>
      </p:sp>
      <p:sp>
        <p:nvSpPr>
          <p:cNvPr id="3" name="Subtitle 2"/>
          <p:cNvSpPr>
            <a:spLocks noGrp="1"/>
          </p:cNvSpPr>
          <p:nvPr>
            <p:ph type="subTitle" idx="1"/>
          </p:nvPr>
        </p:nvSpPr>
        <p:spPr>
          <a:xfrm>
            <a:off x="861789" y="4334933"/>
            <a:ext cx="3382831" cy="1185333"/>
          </a:xfrm>
        </p:spPr>
        <p:txBody>
          <a:bodyPr>
            <a:normAutofit/>
          </a:bodyPr>
          <a:lstStyle/>
          <a:p>
            <a:pPr algn="l"/>
            <a:endParaRPr lang="en-US">
              <a:solidFill>
                <a:srgbClr val="F3659C"/>
              </a:solidFill>
            </a:endParaRPr>
          </a:p>
        </p:txBody>
      </p:sp>
      <p:pic>
        <p:nvPicPr>
          <p:cNvPr id="4" name="Picture 3">
            <a:extLst>
              <a:ext uri="{FF2B5EF4-FFF2-40B4-BE49-F238E27FC236}">
                <a16:creationId xmlns:a16="http://schemas.microsoft.com/office/drawing/2014/main" id="{C8ABB129-21CA-479A-8111-758B37CBE5AC}"/>
              </a:ext>
            </a:extLst>
          </p:cNvPr>
          <p:cNvPicPr>
            <a:picLocks noChangeAspect="1"/>
          </p:cNvPicPr>
          <p:nvPr/>
        </p:nvPicPr>
        <p:blipFill rotWithShape="1">
          <a:blip r:embed="rId3"/>
          <a:srcRect l="26745" r="-3" b="-3"/>
          <a:stretch/>
        </p:blipFill>
        <p:spPr>
          <a:xfrm>
            <a:off x="4654297" y="10"/>
            <a:ext cx="7537704" cy="685799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1CBBA-114C-4D6B-94E1-57BB7AB370ED}"/>
              </a:ext>
            </a:extLst>
          </p:cNvPr>
          <p:cNvSpPr>
            <a:spLocks noGrp="1"/>
          </p:cNvSpPr>
          <p:nvPr>
            <p:ph type="title"/>
          </p:nvPr>
        </p:nvSpPr>
        <p:spPr/>
        <p:txBody>
          <a:bodyPr/>
          <a:lstStyle/>
          <a:p>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BST Basics</a:t>
            </a:r>
            <a:endParaRPr lang="en-US" dirty="0"/>
          </a:p>
        </p:txBody>
      </p:sp>
      <p:sp>
        <p:nvSpPr>
          <p:cNvPr id="3" name="Content Placeholder 2">
            <a:extLst>
              <a:ext uri="{FF2B5EF4-FFF2-40B4-BE49-F238E27FC236}">
                <a16:creationId xmlns:a16="http://schemas.microsoft.com/office/drawing/2014/main" id="{E9C2B1C2-12A8-4F87-AABA-CEAD1AEE0523}"/>
              </a:ext>
            </a:extLst>
          </p:cNvPr>
          <p:cNvSpPr>
            <a:spLocks noGrp="1"/>
          </p:cNvSpPr>
          <p:nvPr>
            <p:ph idx="1"/>
          </p:nvPr>
        </p:nvSpPr>
        <p:spPr>
          <a:xfrm>
            <a:off x="913795" y="2076450"/>
            <a:ext cx="6385612" cy="3714749"/>
          </a:xfrm>
        </p:spPr>
        <p:txBody>
          <a:bodyPr>
            <a:normAutofit fontScale="85000" lnSpcReduction="20000"/>
          </a:bodyPr>
          <a:lstStyle/>
          <a:p>
            <a:pPr indent="-305435" algn="just"/>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The height of the BST is the length of the longest path from the root down to a leaf node.</a:t>
            </a:r>
          </a:p>
          <a:p>
            <a:pPr indent="-305435" algn="just"/>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The height of a node in the BST is the length of the path from the node down to a leaf.</a:t>
            </a:r>
          </a:p>
          <a:p>
            <a:pPr indent="-305435" algn="just"/>
            <a:r>
              <a:rPr lang="en-US" i="1" dirty="0">
                <a:ln>
                  <a:solidFill>
                    <a:srgbClr val="000000">
                      <a:lumMod val="75000"/>
                      <a:lumOff val="25000"/>
                      <a:alpha val="10000"/>
                    </a:srgbClr>
                  </a:solidFill>
                </a:ln>
                <a:effectLst>
                  <a:outerShdw blurRad="9525" dist="25400" dir="14640000" algn="tl" rotWithShape="0">
                    <a:srgbClr val="000000">
                      <a:alpha val="30000"/>
                    </a:srgbClr>
                  </a:outerShdw>
                </a:effectLst>
              </a:rPr>
              <a:t>In a balanced binary search tree height of the tree is lgn , n is number of nodes in the network.</a:t>
            </a:r>
          </a:p>
          <a:p>
            <a:pPr indent="-305435" algn="just"/>
            <a:r>
              <a:rPr lang="en-US" i="1" dirty="0">
                <a:ln>
                  <a:solidFill>
                    <a:srgbClr val="000000">
                      <a:lumMod val="75000"/>
                      <a:lumOff val="25000"/>
                      <a:alpha val="10000"/>
                    </a:srgbClr>
                  </a:solidFill>
                </a:ln>
                <a:effectLst>
                  <a:outerShdw blurRad="9525" dist="25400" dir="14640000" algn="tl" rotWithShape="0">
                    <a:srgbClr val="000000">
                      <a:alpha val="30000"/>
                    </a:srgbClr>
                  </a:outerShdw>
                </a:effectLst>
              </a:rPr>
              <a:t>For a very unbalanced tree height in worst case can be n.</a:t>
            </a:r>
          </a:p>
          <a:p>
            <a:pPr indent="-305435" algn="just"/>
            <a:r>
              <a:rPr lang="en-US" i="1" dirty="0">
                <a:ln>
                  <a:solidFill>
                    <a:srgbClr val="000000">
                      <a:lumMod val="75000"/>
                      <a:lumOff val="25000"/>
                      <a:alpha val="10000"/>
                    </a:srgbClr>
                  </a:solidFill>
                </a:ln>
                <a:effectLst>
                  <a:outerShdw blurRad="9525" dist="25400" dir="14640000" algn="tl" rotWithShape="0">
                    <a:srgbClr val="000000">
                      <a:alpha val="30000"/>
                    </a:srgbClr>
                  </a:outerShdw>
                </a:effectLst>
              </a:rPr>
              <a:t>The depth of a node is the number of edges from the root to that node. The depth of  a tree is generally the height</a:t>
            </a:r>
            <a:r>
              <a:rPr lang="en-US" i="1">
                <a:ln>
                  <a:solidFill>
                    <a:srgbClr val="000000">
                      <a:lumMod val="75000"/>
                      <a:lumOff val="25000"/>
                      <a:alpha val="10000"/>
                    </a:srgbClr>
                  </a:solidFill>
                </a:ln>
                <a:effectLst>
                  <a:outerShdw blurRad="9525" dist="25400" dir="14640000" algn="tl" rotWithShape="0">
                    <a:srgbClr val="000000">
                      <a:alpha val="30000"/>
                    </a:srgbClr>
                  </a:outerShdw>
                </a:effectLst>
              </a:rPr>
              <a:t> of the tree.</a:t>
            </a:r>
            <a:endParaRPr lang="en-US" i="1"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lgn="just"/>
            <a:r>
              <a:rPr lang="en-US" i="1" dirty="0">
                <a:ln>
                  <a:solidFill>
                    <a:srgbClr val="000000">
                      <a:lumMod val="75000"/>
                      <a:lumOff val="25000"/>
                      <a:alpha val="10000"/>
                    </a:srgbClr>
                  </a:solidFill>
                </a:ln>
                <a:effectLst>
                  <a:outerShdw blurRad="9525" dist="25400" dir="14640000" algn="tl" rotWithShape="0">
                    <a:srgbClr val="000000">
                      <a:alpha val="30000"/>
                    </a:srgbClr>
                  </a:outerShdw>
                </a:effectLst>
              </a:rPr>
              <a:t>Depth of a node in BST is calculated from top and height from the bottom.</a:t>
            </a:r>
          </a:p>
          <a:p>
            <a:pPr indent="-305435" algn="just"/>
            <a:r>
              <a:rPr lang="en-US" i="1">
                <a:ln>
                  <a:solidFill>
                    <a:srgbClr val="000000">
                      <a:lumMod val="75000"/>
                      <a:lumOff val="25000"/>
                      <a:alpha val="10000"/>
                    </a:srgbClr>
                  </a:solidFill>
                </a:ln>
                <a:effectLst>
                  <a:outerShdw blurRad="9525" dist="25400" dir="14640000" algn="tl" rotWithShape="0">
                    <a:srgbClr val="000000">
                      <a:alpha val="30000"/>
                    </a:srgbClr>
                  </a:outerShdw>
                </a:effectLst>
              </a:rPr>
              <a:t>height(node)=max (height(left), height(right)) + </a:t>
            </a:r>
            <a:r>
              <a:rPr lang="en-US" i="1" dirty="0">
                <a:ln>
                  <a:solidFill>
                    <a:srgbClr val="000000">
                      <a:lumMod val="75000"/>
                      <a:lumOff val="25000"/>
                      <a:alpha val="10000"/>
                    </a:srgbClr>
                  </a:solidFill>
                </a:ln>
                <a:effectLst>
                  <a:outerShdw blurRad="9525" dist="25400" dir="14640000" algn="tl" rotWithShape="0">
                    <a:srgbClr val="000000">
                      <a:alpha val="30000"/>
                    </a:srgbClr>
                  </a:outerShdw>
                </a:effectLst>
              </a:rPr>
              <a:t>1</a:t>
            </a:r>
          </a:p>
          <a:p>
            <a:pPr indent="-305435" algn="just"/>
            <a:endParaRPr lang="en-US" i="1"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lgn="just"/>
            <a:endParaRPr lang="en-US" i="1"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
        <p:nvSpPr>
          <p:cNvPr id="4" name="Oval 3">
            <a:extLst>
              <a:ext uri="{FF2B5EF4-FFF2-40B4-BE49-F238E27FC236}">
                <a16:creationId xmlns:a16="http://schemas.microsoft.com/office/drawing/2014/main" id="{A7AB9F51-A056-4056-873C-8E2586958187}"/>
              </a:ext>
            </a:extLst>
          </p:cNvPr>
          <p:cNvSpPr/>
          <p:nvPr/>
        </p:nvSpPr>
        <p:spPr>
          <a:xfrm>
            <a:off x="9218763" y="2324819"/>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a:t>
            </a:r>
          </a:p>
        </p:txBody>
      </p:sp>
      <p:sp>
        <p:nvSpPr>
          <p:cNvPr id="5" name="Oval 4">
            <a:extLst>
              <a:ext uri="{FF2B5EF4-FFF2-40B4-BE49-F238E27FC236}">
                <a16:creationId xmlns:a16="http://schemas.microsoft.com/office/drawing/2014/main" id="{F45E4C93-4A1E-4A6D-84C1-BC015749825F}"/>
              </a:ext>
            </a:extLst>
          </p:cNvPr>
          <p:cNvSpPr/>
          <p:nvPr/>
        </p:nvSpPr>
        <p:spPr>
          <a:xfrm>
            <a:off x="8413631" y="3201837"/>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a:t>
            </a:r>
          </a:p>
        </p:txBody>
      </p:sp>
      <p:sp>
        <p:nvSpPr>
          <p:cNvPr id="6" name="Oval 5">
            <a:extLst>
              <a:ext uri="{FF2B5EF4-FFF2-40B4-BE49-F238E27FC236}">
                <a16:creationId xmlns:a16="http://schemas.microsoft.com/office/drawing/2014/main" id="{816ACEF3-733C-4763-8533-77F36D08CC01}"/>
              </a:ext>
            </a:extLst>
          </p:cNvPr>
          <p:cNvSpPr/>
          <p:nvPr/>
        </p:nvSpPr>
        <p:spPr>
          <a:xfrm>
            <a:off x="10110159" y="3201837"/>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p>
        </p:txBody>
      </p:sp>
      <p:sp>
        <p:nvSpPr>
          <p:cNvPr id="7" name="Oval 6">
            <a:extLst>
              <a:ext uri="{FF2B5EF4-FFF2-40B4-BE49-F238E27FC236}">
                <a16:creationId xmlns:a16="http://schemas.microsoft.com/office/drawing/2014/main" id="{1EB667D5-39A2-4C4E-A2B2-2DA05CF3A4E0}"/>
              </a:ext>
            </a:extLst>
          </p:cNvPr>
          <p:cNvSpPr/>
          <p:nvPr/>
        </p:nvSpPr>
        <p:spPr>
          <a:xfrm>
            <a:off x="7982309" y="4165120"/>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t>
            </a:r>
          </a:p>
        </p:txBody>
      </p:sp>
      <p:sp>
        <p:nvSpPr>
          <p:cNvPr id="8" name="Oval 7">
            <a:extLst>
              <a:ext uri="{FF2B5EF4-FFF2-40B4-BE49-F238E27FC236}">
                <a16:creationId xmlns:a16="http://schemas.microsoft.com/office/drawing/2014/main" id="{5D96C108-B1A5-4503-AB9D-0E5F65E00B5F}"/>
              </a:ext>
            </a:extLst>
          </p:cNvPr>
          <p:cNvSpPr/>
          <p:nvPr/>
        </p:nvSpPr>
        <p:spPr>
          <a:xfrm>
            <a:off x="9074989" y="4165121"/>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p>
        </p:txBody>
      </p:sp>
      <p:sp>
        <p:nvSpPr>
          <p:cNvPr id="9" name="Oval 8">
            <a:extLst>
              <a:ext uri="{FF2B5EF4-FFF2-40B4-BE49-F238E27FC236}">
                <a16:creationId xmlns:a16="http://schemas.microsoft.com/office/drawing/2014/main" id="{36F20060-C0BF-4774-989B-DE64EA1CD517}"/>
              </a:ext>
            </a:extLst>
          </p:cNvPr>
          <p:cNvSpPr/>
          <p:nvPr/>
        </p:nvSpPr>
        <p:spPr>
          <a:xfrm>
            <a:off x="8773064" y="5171535"/>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10" name="Oval 9">
            <a:extLst>
              <a:ext uri="{FF2B5EF4-FFF2-40B4-BE49-F238E27FC236}">
                <a16:creationId xmlns:a16="http://schemas.microsoft.com/office/drawing/2014/main" id="{721BC4C1-FCAA-4486-8BF1-9895F04080FD}"/>
              </a:ext>
            </a:extLst>
          </p:cNvPr>
          <p:cNvSpPr/>
          <p:nvPr/>
        </p:nvSpPr>
        <p:spPr>
          <a:xfrm>
            <a:off x="10714007" y="4165120"/>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a:t>
            </a:r>
          </a:p>
        </p:txBody>
      </p:sp>
      <p:cxnSp>
        <p:nvCxnSpPr>
          <p:cNvPr id="11" name="Straight Arrow Connector 10">
            <a:extLst>
              <a:ext uri="{FF2B5EF4-FFF2-40B4-BE49-F238E27FC236}">
                <a16:creationId xmlns:a16="http://schemas.microsoft.com/office/drawing/2014/main" id="{D85A3379-3938-4857-9A9D-9EE347205F20}"/>
              </a:ext>
            </a:extLst>
          </p:cNvPr>
          <p:cNvCxnSpPr/>
          <p:nvPr/>
        </p:nvCxnSpPr>
        <p:spPr>
          <a:xfrm flipH="1">
            <a:off x="8915938" y="2855883"/>
            <a:ext cx="503209" cy="402565"/>
          </a:xfrm>
          <a:prstGeom prst="straightConnector1">
            <a:avLst/>
          </a:prstGeom>
        </p:spPr>
        <p:style>
          <a:lnRef idx="3">
            <a:schemeClr val="accent6"/>
          </a:lnRef>
          <a:fillRef idx="0">
            <a:schemeClr val="accent6"/>
          </a:fillRef>
          <a:effectRef idx="2">
            <a:schemeClr val="accent6"/>
          </a:effectRef>
          <a:fontRef idx="minor">
            <a:schemeClr val="tx1"/>
          </a:fontRef>
        </p:style>
      </p:cxnSp>
      <p:cxnSp>
        <p:nvCxnSpPr>
          <p:cNvPr id="12" name="Straight Arrow Connector 11">
            <a:extLst>
              <a:ext uri="{FF2B5EF4-FFF2-40B4-BE49-F238E27FC236}">
                <a16:creationId xmlns:a16="http://schemas.microsoft.com/office/drawing/2014/main" id="{D6F2F423-1C64-40EF-B180-5D3A9D6277B1}"/>
              </a:ext>
            </a:extLst>
          </p:cNvPr>
          <p:cNvCxnSpPr/>
          <p:nvPr/>
        </p:nvCxnSpPr>
        <p:spPr>
          <a:xfrm>
            <a:off x="9533268" y="2854984"/>
            <a:ext cx="704490" cy="402566"/>
          </a:xfrm>
          <a:prstGeom prst="straightConnector1">
            <a:avLst/>
          </a:prstGeom>
        </p:spPr>
        <p:style>
          <a:lnRef idx="3">
            <a:schemeClr val="accent6"/>
          </a:lnRef>
          <a:fillRef idx="0">
            <a:schemeClr val="accent6"/>
          </a:fillRef>
          <a:effectRef idx="2">
            <a:schemeClr val="accent6"/>
          </a:effectRef>
          <a:fontRef idx="minor">
            <a:schemeClr val="tx1"/>
          </a:fontRef>
        </p:style>
      </p:cxnSp>
      <p:cxnSp>
        <p:nvCxnSpPr>
          <p:cNvPr id="13" name="Straight Arrow Connector 12">
            <a:extLst>
              <a:ext uri="{FF2B5EF4-FFF2-40B4-BE49-F238E27FC236}">
                <a16:creationId xmlns:a16="http://schemas.microsoft.com/office/drawing/2014/main" id="{98825F0E-BD34-4EEA-91D7-581E5D9F2B8A}"/>
              </a:ext>
            </a:extLst>
          </p:cNvPr>
          <p:cNvCxnSpPr>
            <a:cxnSpLocks/>
          </p:cNvCxnSpPr>
          <p:nvPr/>
        </p:nvCxnSpPr>
        <p:spPr>
          <a:xfrm flipH="1">
            <a:off x="8383078" y="3746380"/>
            <a:ext cx="330680" cy="445698"/>
          </a:xfrm>
          <a:prstGeom prst="straightConnector1">
            <a:avLst/>
          </a:prstGeom>
        </p:spPr>
        <p:style>
          <a:lnRef idx="3">
            <a:schemeClr val="accent6"/>
          </a:lnRef>
          <a:fillRef idx="0">
            <a:schemeClr val="accent6"/>
          </a:fillRef>
          <a:effectRef idx="2">
            <a:schemeClr val="accent6"/>
          </a:effectRef>
          <a:fontRef idx="minor">
            <a:schemeClr val="tx1"/>
          </a:fontRef>
        </p:style>
      </p:cxnSp>
      <p:cxnSp>
        <p:nvCxnSpPr>
          <p:cNvPr id="14" name="Straight Arrow Connector 13">
            <a:extLst>
              <a:ext uri="{FF2B5EF4-FFF2-40B4-BE49-F238E27FC236}">
                <a16:creationId xmlns:a16="http://schemas.microsoft.com/office/drawing/2014/main" id="{1D3C8A08-0518-4C3C-B5E7-E4E4B9D8465A}"/>
              </a:ext>
            </a:extLst>
          </p:cNvPr>
          <p:cNvCxnSpPr>
            <a:cxnSpLocks/>
          </p:cNvCxnSpPr>
          <p:nvPr/>
        </p:nvCxnSpPr>
        <p:spPr>
          <a:xfrm flipH="1" flipV="1">
            <a:off x="8771266" y="3760756"/>
            <a:ext cx="618226" cy="388189"/>
          </a:xfrm>
          <a:prstGeom prst="straightConnector1">
            <a:avLst/>
          </a:prstGeom>
        </p:spPr>
        <p:style>
          <a:lnRef idx="3">
            <a:schemeClr val="accent6"/>
          </a:lnRef>
          <a:fillRef idx="0">
            <a:schemeClr val="accent6"/>
          </a:fillRef>
          <a:effectRef idx="2">
            <a:schemeClr val="accent6"/>
          </a:effectRef>
          <a:fontRef idx="minor">
            <a:schemeClr val="tx1"/>
          </a:fontRef>
        </p:style>
      </p:cxnSp>
      <p:cxnSp>
        <p:nvCxnSpPr>
          <p:cNvPr id="15" name="Straight Arrow Connector 14">
            <a:extLst>
              <a:ext uri="{FF2B5EF4-FFF2-40B4-BE49-F238E27FC236}">
                <a16:creationId xmlns:a16="http://schemas.microsoft.com/office/drawing/2014/main" id="{C844333A-0F79-4EEA-A149-D33A773269A8}"/>
              </a:ext>
            </a:extLst>
          </p:cNvPr>
          <p:cNvCxnSpPr>
            <a:cxnSpLocks/>
          </p:cNvCxnSpPr>
          <p:nvPr/>
        </p:nvCxnSpPr>
        <p:spPr>
          <a:xfrm flipV="1">
            <a:off x="9145077" y="4724038"/>
            <a:ext cx="287547" cy="474453"/>
          </a:xfrm>
          <a:prstGeom prst="straightConnector1">
            <a:avLst/>
          </a:prstGeom>
        </p:spPr>
        <p:style>
          <a:lnRef idx="3">
            <a:schemeClr val="accent6"/>
          </a:lnRef>
          <a:fillRef idx="0">
            <a:schemeClr val="accent6"/>
          </a:fillRef>
          <a:effectRef idx="2">
            <a:schemeClr val="accent6"/>
          </a:effectRef>
          <a:fontRef idx="minor">
            <a:schemeClr val="tx1"/>
          </a:fontRef>
        </p:style>
      </p:cxnSp>
      <p:cxnSp>
        <p:nvCxnSpPr>
          <p:cNvPr id="16" name="Straight Arrow Connector 15">
            <a:extLst>
              <a:ext uri="{FF2B5EF4-FFF2-40B4-BE49-F238E27FC236}">
                <a16:creationId xmlns:a16="http://schemas.microsoft.com/office/drawing/2014/main" id="{9568FF7E-DFDB-4348-9B12-C1245E1195BC}"/>
              </a:ext>
            </a:extLst>
          </p:cNvPr>
          <p:cNvCxnSpPr>
            <a:cxnSpLocks/>
          </p:cNvCxnSpPr>
          <p:nvPr/>
        </p:nvCxnSpPr>
        <p:spPr>
          <a:xfrm flipH="1" flipV="1">
            <a:off x="10539680" y="3717622"/>
            <a:ext cx="445697" cy="431322"/>
          </a:xfrm>
          <a:prstGeom prst="straightConnector1">
            <a:avLst/>
          </a:prstGeom>
        </p:spPr>
        <p:style>
          <a:lnRef idx="3">
            <a:schemeClr val="accent6"/>
          </a:lnRef>
          <a:fillRef idx="0">
            <a:schemeClr val="accent6"/>
          </a:fillRef>
          <a:effectRef idx="2">
            <a:schemeClr val="accent6"/>
          </a:effectRef>
          <a:fontRef idx="minor">
            <a:schemeClr val="tx1"/>
          </a:fontRef>
        </p:style>
      </p:cxnSp>
      <p:sp>
        <p:nvSpPr>
          <p:cNvPr id="17" name="TextBox 16">
            <a:extLst>
              <a:ext uri="{FF2B5EF4-FFF2-40B4-BE49-F238E27FC236}">
                <a16:creationId xmlns:a16="http://schemas.microsoft.com/office/drawing/2014/main" id="{A79FC183-0CA1-4977-8C33-006EE13967B1}"/>
              </a:ext>
            </a:extLst>
          </p:cNvPr>
          <p:cNvSpPr txBox="1"/>
          <p:nvPr/>
        </p:nvSpPr>
        <p:spPr>
          <a:xfrm rot="10800000" flipV="1">
            <a:off x="8390627" y="5769468"/>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H=0</a:t>
            </a:r>
          </a:p>
        </p:txBody>
      </p:sp>
      <p:sp>
        <p:nvSpPr>
          <p:cNvPr id="18" name="TextBox 17">
            <a:extLst>
              <a:ext uri="{FF2B5EF4-FFF2-40B4-BE49-F238E27FC236}">
                <a16:creationId xmlns:a16="http://schemas.microsoft.com/office/drawing/2014/main" id="{08AF9CFA-DD4D-492A-BD39-6BDAD46F6B79}"/>
              </a:ext>
            </a:extLst>
          </p:cNvPr>
          <p:cNvSpPr txBox="1"/>
          <p:nvPr/>
        </p:nvSpPr>
        <p:spPr>
          <a:xfrm rot="10800000" flipV="1">
            <a:off x="9598325" y="4417996"/>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H=1</a:t>
            </a:r>
          </a:p>
        </p:txBody>
      </p:sp>
      <p:sp>
        <p:nvSpPr>
          <p:cNvPr id="19" name="TextBox 18">
            <a:extLst>
              <a:ext uri="{FF2B5EF4-FFF2-40B4-BE49-F238E27FC236}">
                <a16:creationId xmlns:a16="http://schemas.microsoft.com/office/drawing/2014/main" id="{A21E9CBA-C855-43F8-9820-546940CCD0B3}"/>
              </a:ext>
            </a:extLst>
          </p:cNvPr>
          <p:cNvSpPr txBox="1"/>
          <p:nvPr/>
        </p:nvSpPr>
        <p:spPr>
          <a:xfrm rot="10800000" flipV="1">
            <a:off x="11266099" y="4331732"/>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H=0</a:t>
            </a:r>
          </a:p>
        </p:txBody>
      </p:sp>
      <p:sp>
        <p:nvSpPr>
          <p:cNvPr id="20" name="TextBox 19">
            <a:extLst>
              <a:ext uri="{FF2B5EF4-FFF2-40B4-BE49-F238E27FC236}">
                <a16:creationId xmlns:a16="http://schemas.microsoft.com/office/drawing/2014/main" id="{FC09FEE9-D821-4A6B-A594-C016F0D58F7C}"/>
              </a:ext>
            </a:extLst>
          </p:cNvPr>
          <p:cNvSpPr txBox="1"/>
          <p:nvPr/>
        </p:nvSpPr>
        <p:spPr>
          <a:xfrm rot="10800000" flipV="1">
            <a:off x="7643004" y="3929165"/>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H=0</a:t>
            </a:r>
          </a:p>
        </p:txBody>
      </p:sp>
      <p:sp>
        <p:nvSpPr>
          <p:cNvPr id="21" name="TextBox 20">
            <a:extLst>
              <a:ext uri="{FF2B5EF4-FFF2-40B4-BE49-F238E27FC236}">
                <a16:creationId xmlns:a16="http://schemas.microsoft.com/office/drawing/2014/main" id="{5B869C72-D258-4D76-8B88-C5EB88F7A9AF}"/>
              </a:ext>
            </a:extLst>
          </p:cNvPr>
          <p:cNvSpPr txBox="1"/>
          <p:nvPr/>
        </p:nvSpPr>
        <p:spPr>
          <a:xfrm rot="10800000" flipV="1">
            <a:off x="8117457" y="2951505"/>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H=2</a:t>
            </a:r>
          </a:p>
        </p:txBody>
      </p:sp>
      <p:sp>
        <p:nvSpPr>
          <p:cNvPr id="22" name="TextBox 21">
            <a:extLst>
              <a:ext uri="{FF2B5EF4-FFF2-40B4-BE49-F238E27FC236}">
                <a16:creationId xmlns:a16="http://schemas.microsoft.com/office/drawing/2014/main" id="{03CD0208-528F-41B8-80E1-B413F9104080}"/>
              </a:ext>
            </a:extLst>
          </p:cNvPr>
          <p:cNvSpPr txBox="1"/>
          <p:nvPr/>
        </p:nvSpPr>
        <p:spPr>
          <a:xfrm rot="10800000" flipV="1">
            <a:off x="10489720" y="2865241"/>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H=1</a:t>
            </a:r>
          </a:p>
        </p:txBody>
      </p:sp>
      <p:sp>
        <p:nvSpPr>
          <p:cNvPr id="23" name="TextBox 22">
            <a:extLst>
              <a:ext uri="{FF2B5EF4-FFF2-40B4-BE49-F238E27FC236}">
                <a16:creationId xmlns:a16="http://schemas.microsoft.com/office/drawing/2014/main" id="{724E832F-6569-4FAF-A69B-2A2FFE095FC9}"/>
              </a:ext>
            </a:extLst>
          </p:cNvPr>
          <p:cNvSpPr txBox="1"/>
          <p:nvPr/>
        </p:nvSpPr>
        <p:spPr>
          <a:xfrm rot="10800000" flipV="1">
            <a:off x="9598325" y="2074486"/>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H=3</a:t>
            </a:r>
          </a:p>
        </p:txBody>
      </p:sp>
    </p:spTree>
    <p:extLst>
      <p:ext uri="{BB962C8B-B14F-4D97-AF65-F5344CB8AC3E}">
        <p14:creationId xmlns:p14="http://schemas.microsoft.com/office/powerpoint/2010/main" val="3266476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00BF7-ACDA-448E-9E96-EF72DD148FF3}"/>
              </a:ext>
            </a:extLst>
          </p:cNvPr>
          <p:cNvSpPr>
            <a:spLocks noGrp="1"/>
          </p:cNvSpPr>
          <p:nvPr>
            <p:ph type="title"/>
          </p:nvPr>
        </p:nvSpPr>
        <p:spPr/>
        <p:txBody>
          <a:bodyPr/>
          <a:lstStyle/>
          <a:p>
            <a:r>
              <a:rPr lang="en-US">
                <a:ln>
                  <a:solidFill>
                    <a:srgbClr val="000000">
                      <a:lumMod val="75000"/>
                      <a:lumOff val="25000"/>
                      <a:alpha val="10000"/>
                    </a:srgbClr>
                  </a:solidFill>
                </a:ln>
                <a:effectLst>
                  <a:outerShdw blurRad="9525" dist="25400" dir="14640000" algn="tl" rotWithShape="0">
                    <a:srgbClr val="000000">
                      <a:alpha val="30000"/>
                    </a:srgbClr>
                  </a:outerShdw>
                </a:effectLst>
              </a:rPr>
              <a:t>AVL Tree Property</a:t>
            </a:r>
            <a:endParaRPr lang="en-US"/>
          </a:p>
        </p:txBody>
      </p:sp>
      <p:sp>
        <p:nvSpPr>
          <p:cNvPr id="3" name="Content Placeholder 2">
            <a:extLst>
              <a:ext uri="{FF2B5EF4-FFF2-40B4-BE49-F238E27FC236}">
                <a16:creationId xmlns:a16="http://schemas.microsoft.com/office/drawing/2014/main" id="{2854D2B4-5C93-4689-B79B-17B499B939A3}"/>
              </a:ext>
            </a:extLst>
          </p:cNvPr>
          <p:cNvSpPr>
            <a:spLocks noGrp="1"/>
          </p:cNvSpPr>
          <p:nvPr>
            <p:ph idx="1"/>
          </p:nvPr>
        </p:nvSpPr>
        <p:spPr>
          <a:xfrm>
            <a:off x="913795" y="2076450"/>
            <a:ext cx="7823347" cy="3714749"/>
          </a:xfrm>
        </p:spPr>
        <p:txBody>
          <a:bodyPr>
            <a:normAutofit fontScale="85000" lnSpcReduction="20000"/>
          </a:bodyPr>
          <a:lstStyle/>
          <a:p>
            <a:pPr indent="-305435" algn="just"/>
            <a:r>
              <a:rPr lang="en-US">
                <a:ln>
                  <a:solidFill>
                    <a:srgbClr val="000000">
                      <a:lumMod val="75000"/>
                      <a:lumOff val="25000"/>
                      <a:alpha val="10000"/>
                    </a:srgbClr>
                  </a:solidFill>
                </a:ln>
                <a:effectLst>
                  <a:outerShdw blurRad="9525" dist="25400" dir="14640000" algn="tl" rotWithShape="0">
                    <a:srgbClr val="000000">
                      <a:alpha val="30000"/>
                    </a:srgbClr>
                  </a:outerShdw>
                </a:effectLst>
              </a:rPr>
              <a:t>We can store locally certain property of the three in the data structure and the same can be updated when we do one operation and preserve the rule associated with that property. For example we maintain the color of a node in the RB tree, maintain height of the node in case of AVL tree. </a:t>
            </a:r>
          </a:p>
          <a:p>
            <a:pPr indent="-305435" algn="just"/>
            <a:r>
              <a:rPr lang="en-US">
                <a:ln>
                  <a:solidFill>
                    <a:srgbClr val="000000">
                      <a:lumMod val="75000"/>
                      <a:lumOff val="25000"/>
                      <a:alpha val="10000"/>
                    </a:srgbClr>
                  </a:solidFill>
                </a:ln>
                <a:effectLst>
                  <a:outerShdw blurRad="9525" dist="25400" dir="14640000" algn="tl" rotWithShape="0">
                    <a:srgbClr val="000000">
                      <a:alpha val="30000"/>
                    </a:srgbClr>
                  </a:outerShdw>
                </a:effectLst>
              </a:rPr>
              <a:t>In case of AVL the NUL child can be represented with a special node called NIL whose height can be set to –1. This will help to make the algorithm logic easy.</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lgn="just"/>
            <a:r>
              <a:rPr lang="en-US">
                <a:ln>
                  <a:solidFill>
                    <a:srgbClr val="000000">
                      <a:lumMod val="75000"/>
                      <a:lumOff val="25000"/>
                      <a:alpha val="10000"/>
                    </a:srgbClr>
                  </a:solidFill>
                </a:ln>
                <a:effectLst>
                  <a:outerShdw blurRad="9525" dist="25400" dir="14640000" algn="tl" rotWithShape="0">
                    <a:srgbClr val="000000">
                      <a:alpha val="30000"/>
                    </a:srgbClr>
                  </a:outerShdw>
                </a:effectLst>
              </a:rPr>
              <a:t>AVL Tree property-: To maintain the height of the tree of order logn AVL tree require height of left and right children of every node to differ by most +1 or –1. AVL tree is a height balanced tree.</a:t>
            </a:r>
          </a:p>
          <a:p>
            <a:pPr indent="-305435" algn="just"/>
            <a:r>
              <a:rPr lang="en-US">
                <a:ln>
                  <a:solidFill>
                    <a:srgbClr val="000000">
                      <a:lumMod val="75000"/>
                      <a:lumOff val="25000"/>
                      <a:alpha val="10000"/>
                    </a:srgbClr>
                  </a:solidFill>
                </a:ln>
                <a:effectLst>
                  <a:outerShdw blurRad="9525" dist="25400" dir="14640000" algn="tl" rotWithShape="0">
                    <a:srgbClr val="000000">
                      <a:alpha val="30000"/>
                    </a:srgbClr>
                  </a:outerShdw>
                </a:effectLst>
              </a:rPr>
              <a:t>In the figure the height of left sub tree is h1 and height of right sub tree is hr. So if the tree is a AVL tree then |hl – hr| &lt;= 1</a:t>
            </a:r>
          </a:p>
          <a:p>
            <a:pPr indent="-305435" algn="just"/>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AVL Trees are balanced: Worst case is when right sub tree has height 1 more than the left for every node.</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
        <p:nvSpPr>
          <p:cNvPr id="4" name="Oval 3">
            <a:extLst>
              <a:ext uri="{FF2B5EF4-FFF2-40B4-BE49-F238E27FC236}">
                <a16:creationId xmlns:a16="http://schemas.microsoft.com/office/drawing/2014/main" id="{838F5A9F-8666-4704-919E-9F528146CF9C}"/>
              </a:ext>
            </a:extLst>
          </p:cNvPr>
          <p:cNvSpPr/>
          <p:nvPr/>
        </p:nvSpPr>
        <p:spPr>
          <a:xfrm>
            <a:off x="9995140" y="2209799"/>
            <a:ext cx="546339" cy="56071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a:t>
            </a:r>
          </a:p>
        </p:txBody>
      </p:sp>
      <p:sp>
        <p:nvSpPr>
          <p:cNvPr id="5" name="Isosceles Triangle 4">
            <a:extLst>
              <a:ext uri="{FF2B5EF4-FFF2-40B4-BE49-F238E27FC236}">
                <a16:creationId xmlns:a16="http://schemas.microsoft.com/office/drawing/2014/main" id="{284E22E7-3FCC-41C1-A03F-1DEA56F5974A}"/>
              </a:ext>
            </a:extLst>
          </p:cNvPr>
          <p:cNvSpPr/>
          <p:nvPr/>
        </p:nvSpPr>
        <p:spPr>
          <a:xfrm>
            <a:off x="9259730" y="3402222"/>
            <a:ext cx="704491" cy="77637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t>S1</a:t>
            </a:r>
          </a:p>
        </p:txBody>
      </p:sp>
      <p:sp>
        <p:nvSpPr>
          <p:cNvPr id="6" name="Isosceles Triangle 5">
            <a:extLst>
              <a:ext uri="{FF2B5EF4-FFF2-40B4-BE49-F238E27FC236}">
                <a16:creationId xmlns:a16="http://schemas.microsoft.com/office/drawing/2014/main" id="{9045F0B4-473D-4653-B0D9-FD0571579838}"/>
              </a:ext>
            </a:extLst>
          </p:cNvPr>
          <p:cNvSpPr/>
          <p:nvPr/>
        </p:nvSpPr>
        <p:spPr>
          <a:xfrm>
            <a:off x="10769353" y="3445354"/>
            <a:ext cx="704491" cy="77637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ea typeface="+mn-lt"/>
                <a:cs typeface="+mn-lt"/>
              </a:rPr>
              <a:t>S2</a:t>
            </a:r>
            <a:endParaRPr lang="en-US" sz="1100" b="1"/>
          </a:p>
        </p:txBody>
      </p:sp>
      <p:cxnSp>
        <p:nvCxnSpPr>
          <p:cNvPr id="7" name="Straight Arrow Connector 6">
            <a:extLst>
              <a:ext uri="{FF2B5EF4-FFF2-40B4-BE49-F238E27FC236}">
                <a16:creationId xmlns:a16="http://schemas.microsoft.com/office/drawing/2014/main" id="{4B577FFF-1D28-473F-82D9-53B288365FAC}"/>
              </a:ext>
            </a:extLst>
          </p:cNvPr>
          <p:cNvCxnSpPr/>
          <p:nvPr/>
        </p:nvCxnSpPr>
        <p:spPr>
          <a:xfrm flipV="1">
            <a:off x="9633908" y="2754342"/>
            <a:ext cx="575094" cy="661359"/>
          </a:xfrm>
          <a:prstGeom prst="straightConnector1">
            <a:avLst/>
          </a:prstGeom>
        </p:spPr>
        <p:style>
          <a:lnRef idx="3">
            <a:schemeClr val="accent6"/>
          </a:lnRef>
          <a:fillRef idx="0">
            <a:schemeClr val="accent6"/>
          </a:fillRef>
          <a:effectRef idx="2">
            <a:schemeClr val="accent6"/>
          </a:effectRef>
          <a:fontRef idx="minor">
            <a:schemeClr val="tx1"/>
          </a:fontRef>
        </p:style>
      </p:cxnSp>
      <p:cxnSp>
        <p:nvCxnSpPr>
          <p:cNvPr id="8" name="Straight Arrow Connector 7">
            <a:extLst>
              <a:ext uri="{FF2B5EF4-FFF2-40B4-BE49-F238E27FC236}">
                <a16:creationId xmlns:a16="http://schemas.microsoft.com/office/drawing/2014/main" id="{79342FB8-9A45-4090-B1CC-5DA0FEC68235}"/>
              </a:ext>
            </a:extLst>
          </p:cNvPr>
          <p:cNvCxnSpPr>
            <a:cxnSpLocks/>
          </p:cNvCxnSpPr>
          <p:nvPr/>
        </p:nvCxnSpPr>
        <p:spPr>
          <a:xfrm flipH="1" flipV="1">
            <a:off x="10395907" y="2739965"/>
            <a:ext cx="718868" cy="747622"/>
          </a:xfrm>
          <a:prstGeom prst="straightConnector1">
            <a:avLst/>
          </a:prstGeom>
        </p:spPr>
        <p:style>
          <a:lnRef idx="3">
            <a:schemeClr val="accent6"/>
          </a:lnRef>
          <a:fillRef idx="0">
            <a:schemeClr val="accent6"/>
          </a:fillRef>
          <a:effectRef idx="2">
            <a:schemeClr val="accent6"/>
          </a:effectRef>
          <a:fontRef idx="minor">
            <a:schemeClr val="tx1"/>
          </a:fontRef>
        </p:style>
      </p:cxnSp>
      <p:sp>
        <p:nvSpPr>
          <p:cNvPr id="9" name="TextBox 8">
            <a:extLst>
              <a:ext uri="{FF2B5EF4-FFF2-40B4-BE49-F238E27FC236}">
                <a16:creationId xmlns:a16="http://schemas.microsoft.com/office/drawing/2014/main" id="{495C5C39-3BBE-4B71-9AF0-16C89A2DCBEE}"/>
              </a:ext>
            </a:extLst>
          </p:cNvPr>
          <p:cNvSpPr txBox="1"/>
          <p:nvPr/>
        </p:nvSpPr>
        <p:spPr>
          <a:xfrm>
            <a:off x="9207440" y="3269591"/>
            <a:ext cx="64410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hl</a:t>
            </a:r>
          </a:p>
        </p:txBody>
      </p:sp>
      <p:sp>
        <p:nvSpPr>
          <p:cNvPr id="11" name="TextBox 10">
            <a:extLst>
              <a:ext uri="{FF2B5EF4-FFF2-40B4-BE49-F238E27FC236}">
                <a16:creationId xmlns:a16="http://schemas.microsoft.com/office/drawing/2014/main" id="{B35AC202-1DB4-4B3C-A223-E643AF0814DC}"/>
              </a:ext>
            </a:extLst>
          </p:cNvPr>
          <p:cNvSpPr txBox="1"/>
          <p:nvPr/>
        </p:nvSpPr>
        <p:spPr>
          <a:xfrm>
            <a:off x="10717062" y="3269591"/>
            <a:ext cx="64410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hr</a:t>
            </a:r>
          </a:p>
        </p:txBody>
      </p:sp>
    </p:spTree>
    <p:extLst>
      <p:ext uri="{BB962C8B-B14F-4D97-AF65-F5344CB8AC3E}">
        <p14:creationId xmlns:p14="http://schemas.microsoft.com/office/powerpoint/2010/main" val="1597190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959AB-1A49-46D0-AB17-65D864B10DFA}"/>
              </a:ext>
            </a:extLst>
          </p:cNvPr>
          <p:cNvSpPr>
            <a:spLocks noGrp="1"/>
          </p:cNvSpPr>
          <p:nvPr>
            <p:ph type="title"/>
          </p:nvPr>
        </p:nvSpPr>
        <p:spPr/>
        <p:txBody>
          <a:bodyPr/>
          <a:lstStyle/>
          <a:p>
            <a:r>
              <a:rPr lang="en-US">
                <a:ln>
                  <a:solidFill>
                    <a:srgbClr val="000000">
                      <a:lumMod val="75000"/>
                      <a:lumOff val="25000"/>
                      <a:alpha val="10000"/>
                    </a:srgbClr>
                  </a:solidFill>
                </a:ln>
                <a:effectLst>
                  <a:outerShdw blurRad="9525" dist="25400" dir="14640000" algn="tl" rotWithShape="0">
                    <a:srgbClr val="000000">
                      <a:alpha val="30000"/>
                    </a:srgbClr>
                  </a:outerShdw>
                </a:effectLst>
              </a:rPr>
              <a:t>AVL Insert</a:t>
            </a:r>
            <a:endParaRPr lang="en-US"/>
          </a:p>
        </p:txBody>
      </p:sp>
      <p:sp>
        <p:nvSpPr>
          <p:cNvPr id="3" name="Content Placeholder 2">
            <a:extLst>
              <a:ext uri="{FF2B5EF4-FFF2-40B4-BE49-F238E27FC236}">
                <a16:creationId xmlns:a16="http://schemas.microsoft.com/office/drawing/2014/main" id="{DE06E707-5745-41C8-B644-151F905FD239}"/>
              </a:ext>
            </a:extLst>
          </p:cNvPr>
          <p:cNvSpPr>
            <a:spLocks noGrp="1"/>
          </p:cNvSpPr>
          <p:nvPr>
            <p:ph idx="1"/>
          </p:nvPr>
        </p:nvSpPr>
        <p:spPr>
          <a:xfrm>
            <a:off x="913795" y="2076450"/>
            <a:ext cx="5853649" cy="3714749"/>
          </a:xfrm>
        </p:spPr>
        <p:txBody>
          <a:bodyPr>
            <a:normAutofit lnSpcReduction="10000"/>
          </a:bodyPr>
          <a:lstStyle/>
          <a:p>
            <a:pPr indent="-305435"/>
            <a:r>
              <a:rPr lang="en-US">
                <a:ln>
                  <a:solidFill>
                    <a:srgbClr val="000000">
                      <a:lumMod val="75000"/>
                      <a:lumOff val="25000"/>
                      <a:alpha val="10000"/>
                    </a:srgbClr>
                  </a:solidFill>
                </a:ln>
                <a:effectLst>
                  <a:outerShdw blurRad="9525" dist="25400" dir="14640000" algn="tl" rotWithShape="0">
                    <a:srgbClr val="000000">
                      <a:alpha val="30000"/>
                    </a:srgbClr>
                  </a:outerShdw>
                </a:effectLst>
              </a:rPr>
              <a:t>First do a simple BST insert.</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a:ln>
                  <a:solidFill>
                    <a:srgbClr val="000000">
                      <a:lumMod val="75000"/>
                      <a:lumOff val="25000"/>
                      <a:alpha val="10000"/>
                    </a:srgbClr>
                  </a:solidFill>
                </a:ln>
                <a:effectLst>
                  <a:outerShdw blurRad="9525" dist="25400" dir="14640000" algn="tl" rotWithShape="0">
                    <a:srgbClr val="000000">
                      <a:alpha val="30000"/>
                    </a:srgbClr>
                  </a:outerShdw>
                </a:effectLst>
              </a:rPr>
              <a:t>Fix the AVL property.</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a:ln>
                  <a:solidFill>
                    <a:srgbClr val="000000">
                      <a:lumMod val="75000"/>
                      <a:lumOff val="25000"/>
                      <a:alpha val="10000"/>
                    </a:srgbClr>
                  </a:solidFill>
                </a:ln>
                <a:effectLst>
                  <a:outerShdw blurRad="9525" dist="25400" dir="14640000" algn="tl" rotWithShape="0">
                    <a:srgbClr val="000000">
                      <a:alpha val="30000"/>
                    </a:srgbClr>
                  </a:outerShdw>
                </a:effectLst>
              </a:rPr>
              <a:t>For example we have to insert 23 to the tree shown in the figure. Insert(23)</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a:ln>
                  <a:solidFill>
                    <a:srgbClr val="000000">
                      <a:lumMod val="75000"/>
                      <a:lumOff val="25000"/>
                      <a:alpha val="10000"/>
                    </a:srgbClr>
                  </a:solidFill>
                </a:ln>
                <a:effectLst>
                  <a:outerShdw blurRad="9525" dist="25400" dir="14640000" algn="tl" rotWithShape="0">
                    <a:srgbClr val="000000">
                      <a:alpha val="30000"/>
                    </a:srgbClr>
                  </a:outerShdw>
                </a:effectLst>
              </a:rPr>
              <a:t>We need to maintain the height of the sub tree of each node.</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a:ln>
                  <a:solidFill>
                    <a:srgbClr val="000000">
                      <a:lumMod val="75000"/>
                      <a:lumOff val="25000"/>
                      <a:alpha val="10000"/>
                    </a:srgbClr>
                  </a:solidFill>
                </a:ln>
                <a:effectLst>
                  <a:outerShdw blurRad="9525" dist="25400" dir="14640000" algn="tl" rotWithShape="0">
                    <a:srgbClr val="000000">
                      <a:alpha val="30000"/>
                    </a:srgbClr>
                  </a:outerShdw>
                </a:effectLst>
              </a:rPr>
              <a:t>After insertion AVL tree property is going to</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 </a:t>
            </a:r>
            <a:r>
              <a:rPr lang="en-US">
                <a:ln>
                  <a:solidFill>
                    <a:srgbClr val="000000">
                      <a:lumMod val="75000"/>
                      <a:lumOff val="25000"/>
                      <a:alpha val="10000"/>
                    </a:srgbClr>
                  </a:solidFill>
                </a:ln>
                <a:effectLst>
                  <a:outerShdw blurRad="9525" dist="25400" dir="14640000" algn="tl" rotWithShape="0">
                    <a:srgbClr val="000000">
                      <a:alpha val="30000"/>
                    </a:srgbClr>
                  </a:outerShdw>
                </a:effectLst>
              </a:rPr>
              <a:t>be nullified. We need to fix this uisng rotation</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a:ln>
                  <a:solidFill>
                    <a:srgbClr val="000000">
                      <a:lumMod val="75000"/>
                      <a:lumOff val="25000"/>
                      <a:alpha val="10000"/>
                    </a:srgbClr>
                  </a:solidFill>
                </a:ln>
                <a:effectLst>
                  <a:outerShdw blurRad="9525" dist="25400" dir="14640000" algn="tl" rotWithShape="0">
                    <a:srgbClr val="000000">
                      <a:alpha val="30000"/>
                    </a:srgbClr>
                  </a:outerShdw>
                </a:effectLst>
              </a:rPr>
              <a:t>Fix</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 </a:t>
            </a:r>
            <a:r>
              <a:rPr lang="en-US">
                <a:ln>
                  <a:solidFill>
                    <a:srgbClr val="000000">
                      <a:lumMod val="75000"/>
                      <a:lumOff val="25000"/>
                      <a:alpha val="10000"/>
                    </a:srgbClr>
                  </a:solidFill>
                </a:ln>
                <a:effectLst>
                  <a:outerShdw blurRad="9525" dist="25400" dir="14640000" algn="tl" rotWithShape="0">
                    <a:srgbClr val="000000">
                      <a:alpha val="30000"/>
                    </a:srgbClr>
                  </a:outerShdw>
                </a:effectLst>
              </a:rPr>
              <a:t>the AVL property from the chnaged node to UP.</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
        <p:nvSpPr>
          <p:cNvPr id="5" name="Oval 4">
            <a:extLst>
              <a:ext uri="{FF2B5EF4-FFF2-40B4-BE49-F238E27FC236}">
                <a16:creationId xmlns:a16="http://schemas.microsoft.com/office/drawing/2014/main" id="{6BC44D90-5DCA-45CD-8E99-C95DBD97B657}"/>
              </a:ext>
            </a:extLst>
          </p:cNvPr>
          <p:cNvSpPr/>
          <p:nvPr/>
        </p:nvSpPr>
        <p:spPr>
          <a:xfrm>
            <a:off x="9218763" y="2324819"/>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11</a:t>
            </a:r>
            <a:endParaRPr lang="en-US" dirty="0">
              <a:solidFill>
                <a:schemeClr val="bg1"/>
              </a:solidFill>
            </a:endParaRPr>
          </a:p>
        </p:txBody>
      </p:sp>
      <p:sp>
        <p:nvSpPr>
          <p:cNvPr id="7" name="Oval 6">
            <a:extLst>
              <a:ext uri="{FF2B5EF4-FFF2-40B4-BE49-F238E27FC236}">
                <a16:creationId xmlns:a16="http://schemas.microsoft.com/office/drawing/2014/main" id="{179330F0-C594-4C4E-AADD-854E6A598398}"/>
              </a:ext>
            </a:extLst>
          </p:cNvPr>
          <p:cNvSpPr/>
          <p:nvPr/>
        </p:nvSpPr>
        <p:spPr>
          <a:xfrm>
            <a:off x="8413631" y="3201837"/>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20</a:t>
            </a:r>
            <a:endParaRPr lang="en-US" dirty="0">
              <a:solidFill>
                <a:schemeClr val="bg1"/>
              </a:solidFill>
            </a:endParaRPr>
          </a:p>
        </p:txBody>
      </p:sp>
      <p:sp>
        <p:nvSpPr>
          <p:cNvPr id="9" name="Oval 8">
            <a:extLst>
              <a:ext uri="{FF2B5EF4-FFF2-40B4-BE49-F238E27FC236}">
                <a16:creationId xmlns:a16="http://schemas.microsoft.com/office/drawing/2014/main" id="{FD84AEA6-2AC8-40CE-9983-E54A445BD0AD}"/>
              </a:ext>
            </a:extLst>
          </p:cNvPr>
          <p:cNvSpPr/>
          <p:nvPr/>
        </p:nvSpPr>
        <p:spPr>
          <a:xfrm>
            <a:off x="10110159" y="3201837"/>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65</a:t>
            </a:r>
          </a:p>
        </p:txBody>
      </p:sp>
      <p:sp>
        <p:nvSpPr>
          <p:cNvPr id="11" name="Oval 10">
            <a:extLst>
              <a:ext uri="{FF2B5EF4-FFF2-40B4-BE49-F238E27FC236}">
                <a16:creationId xmlns:a16="http://schemas.microsoft.com/office/drawing/2014/main" id="{5444CC70-6EE8-4287-94C8-CDDC78B86B87}"/>
              </a:ext>
            </a:extLst>
          </p:cNvPr>
          <p:cNvSpPr/>
          <p:nvPr/>
        </p:nvSpPr>
        <p:spPr>
          <a:xfrm>
            <a:off x="7982309" y="4165120"/>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10</a:t>
            </a:r>
            <a:endParaRPr lang="en-US" dirty="0">
              <a:solidFill>
                <a:schemeClr val="bg1"/>
              </a:solidFill>
            </a:endParaRPr>
          </a:p>
        </p:txBody>
      </p:sp>
      <p:sp>
        <p:nvSpPr>
          <p:cNvPr id="13" name="Oval 12">
            <a:extLst>
              <a:ext uri="{FF2B5EF4-FFF2-40B4-BE49-F238E27FC236}">
                <a16:creationId xmlns:a16="http://schemas.microsoft.com/office/drawing/2014/main" id="{E8C526CB-3EFF-4221-9C97-951A90841752}"/>
              </a:ext>
            </a:extLst>
          </p:cNvPr>
          <p:cNvSpPr/>
          <p:nvPr/>
        </p:nvSpPr>
        <p:spPr>
          <a:xfrm>
            <a:off x="9074989" y="4165121"/>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29</a:t>
            </a:r>
            <a:endParaRPr lang="en-US" dirty="0">
              <a:solidFill>
                <a:schemeClr val="bg1"/>
              </a:solidFill>
            </a:endParaRPr>
          </a:p>
        </p:txBody>
      </p:sp>
      <p:sp>
        <p:nvSpPr>
          <p:cNvPr id="15" name="Oval 14">
            <a:extLst>
              <a:ext uri="{FF2B5EF4-FFF2-40B4-BE49-F238E27FC236}">
                <a16:creationId xmlns:a16="http://schemas.microsoft.com/office/drawing/2014/main" id="{9FF43AAD-F6A3-425C-8EC9-380538761234}"/>
              </a:ext>
            </a:extLst>
          </p:cNvPr>
          <p:cNvSpPr/>
          <p:nvPr/>
        </p:nvSpPr>
        <p:spPr>
          <a:xfrm>
            <a:off x="8773064" y="5171535"/>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26</a:t>
            </a:r>
            <a:endParaRPr lang="en-US" dirty="0">
              <a:solidFill>
                <a:schemeClr val="bg1"/>
              </a:solidFill>
            </a:endParaRPr>
          </a:p>
        </p:txBody>
      </p:sp>
      <p:sp>
        <p:nvSpPr>
          <p:cNvPr id="17" name="Oval 16">
            <a:extLst>
              <a:ext uri="{FF2B5EF4-FFF2-40B4-BE49-F238E27FC236}">
                <a16:creationId xmlns:a16="http://schemas.microsoft.com/office/drawing/2014/main" id="{27BB5320-FDF8-4941-A967-4C78442631BE}"/>
              </a:ext>
            </a:extLst>
          </p:cNvPr>
          <p:cNvSpPr/>
          <p:nvPr/>
        </p:nvSpPr>
        <p:spPr>
          <a:xfrm>
            <a:off x="10714007" y="4165120"/>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70</a:t>
            </a:r>
            <a:endParaRPr lang="en-US" dirty="0">
              <a:solidFill>
                <a:schemeClr val="bg1"/>
              </a:solidFill>
            </a:endParaRPr>
          </a:p>
        </p:txBody>
      </p:sp>
      <p:cxnSp>
        <p:nvCxnSpPr>
          <p:cNvPr id="19" name="Straight Arrow Connector 18">
            <a:extLst>
              <a:ext uri="{FF2B5EF4-FFF2-40B4-BE49-F238E27FC236}">
                <a16:creationId xmlns:a16="http://schemas.microsoft.com/office/drawing/2014/main" id="{3D7D6CFA-3497-408E-B26A-8FB54E691498}"/>
              </a:ext>
            </a:extLst>
          </p:cNvPr>
          <p:cNvCxnSpPr/>
          <p:nvPr/>
        </p:nvCxnSpPr>
        <p:spPr>
          <a:xfrm flipH="1">
            <a:off x="8915938" y="2855883"/>
            <a:ext cx="503209" cy="402565"/>
          </a:xfrm>
          <a:prstGeom prst="straightConnector1">
            <a:avLst/>
          </a:prstGeom>
        </p:spPr>
        <p:style>
          <a:lnRef idx="3">
            <a:schemeClr val="accent6"/>
          </a:lnRef>
          <a:fillRef idx="0">
            <a:schemeClr val="accent6"/>
          </a:fillRef>
          <a:effectRef idx="2">
            <a:schemeClr val="accent6"/>
          </a:effectRef>
          <a:fontRef idx="minor">
            <a:schemeClr val="tx1"/>
          </a:fontRef>
        </p:style>
      </p:cxnSp>
      <p:cxnSp>
        <p:nvCxnSpPr>
          <p:cNvPr id="21" name="Straight Arrow Connector 20">
            <a:extLst>
              <a:ext uri="{FF2B5EF4-FFF2-40B4-BE49-F238E27FC236}">
                <a16:creationId xmlns:a16="http://schemas.microsoft.com/office/drawing/2014/main" id="{6F57B51E-1944-4A3B-8F8A-824F55A72C10}"/>
              </a:ext>
            </a:extLst>
          </p:cNvPr>
          <p:cNvCxnSpPr/>
          <p:nvPr/>
        </p:nvCxnSpPr>
        <p:spPr>
          <a:xfrm>
            <a:off x="9533268" y="2854984"/>
            <a:ext cx="704490" cy="402566"/>
          </a:xfrm>
          <a:prstGeom prst="straightConnector1">
            <a:avLst/>
          </a:prstGeom>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a16="http://schemas.microsoft.com/office/drawing/2014/main" id="{1E198BA8-07D6-4DB9-82AD-6679F036CA08}"/>
              </a:ext>
            </a:extLst>
          </p:cNvPr>
          <p:cNvCxnSpPr>
            <a:cxnSpLocks/>
          </p:cNvCxnSpPr>
          <p:nvPr/>
        </p:nvCxnSpPr>
        <p:spPr>
          <a:xfrm flipH="1">
            <a:off x="8383078" y="3746380"/>
            <a:ext cx="330680" cy="445698"/>
          </a:xfrm>
          <a:prstGeom prst="straightConnector1">
            <a:avLst/>
          </a:prstGeom>
        </p:spPr>
        <p:style>
          <a:lnRef idx="3">
            <a:schemeClr val="accent6"/>
          </a:lnRef>
          <a:fillRef idx="0">
            <a:schemeClr val="accent6"/>
          </a:fillRef>
          <a:effectRef idx="2">
            <a:schemeClr val="accent6"/>
          </a:effectRef>
          <a:fontRef idx="minor">
            <a:schemeClr val="tx1"/>
          </a:fontRef>
        </p:style>
      </p:cxnSp>
      <p:cxnSp>
        <p:nvCxnSpPr>
          <p:cNvPr id="25" name="Straight Arrow Connector 24">
            <a:extLst>
              <a:ext uri="{FF2B5EF4-FFF2-40B4-BE49-F238E27FC236}">
                <a16:creationId xmlns:a16="http://schemas.microsoft.com/office/drawing/2014/main" id="{AE25CD11-D4CD-498E-AE0B-8398EB7C0C6F}"/>
              </a:ext>
            </a:extLst>
          </p:cNvPr>
          <p:cNvCxnSpPr>
            <a:cxnSpLocks/>
          </p:cNvCxnSpPr>
          <p:nvPr/>
        </p:nvCxnSpPr>
        <p:spPr>
          <a:xfrm flipH="1" flipV="1">
            <a:off x="8771266" y="3760756"/>
            <a:ext cx="618226" cy="388189"/>
          </a:xfrm>
          <a:prstGeom prst="straightConnector1">
            <a:avLst/>
          </a:prstGeom>
        </p:spPr>
        <p:style>
          <a:lnRef idx="3">
            <a:schemeClr val="accent6"/>
          </a:lnRef>
          <a:fillRef idx="0">
            <a:schemeClr val="accent6"/>
          </a:fillRef>
          <a:effectRef idx="2">
            <a:schemeClr val="accent6"/>
          </a:effectRef>
          <a:fontRef idx="minor">
            <a:schemeClr val="tx1"/>
          </a:fontRef>
        </p:style>
      </p:cxnSp>
      <p:cxnSp>
        <p:nvCxnSpPr>
          <p:cNvPr id="27" name="Straight Arrow Connector 26">
            <a:extLst>
              <a:ext uri="{FF2B5EF4-FFF2-40B4-BE49-F238E27FC236}">
                <a16:creationId xmlns:a16="http://schemas.microsoft.com/office/drawing/2014/main" id="{A86877F4-B67D-41D9-8FA5-EE6EB399FB0C}"/>
              </a:ext>
            </a:extLst>
          </p:cNvPr>
          <p:cNvCxnSpPr>
            <a:cxnSpLocks/>
          </p:cNvCxnSpPr>
          <p:nvPr/>
        </p:nvCxnSpPr>
        <p:spPr>
          <a:xfrm flipV="1">
            <a:off x="9145077" y="4724038"/>
            <a:ext cx="287547" cy="474453"/>
          </a:xfrm>
          <a:prstGeom prst="straightConnector1">
            <a:avLst/>
          </a:prstGeom>
        </p:spPr>
        <p:style>
          <a:lnRef idx="3">
            <a:schemeClr val="accent6"/>
          </a:lnRef>
          <a:fillRef idx="0">
            <a:schemeClr val="accent6"/>
          </a:fillRef>
          <a:effectRef idx="2">
            <a:schemeClr val="accent6"/>
          </a:effectRef>
          <a:fontRef idx="minor">
            <a:schemeClr val="tx1"/>
          </a:fontRef>
        </p:style>
      </p:cxnSp>
      <p:cxnSp>
        <p:nvCxnSpPr>
          <p:cNvPr id="29" name="Straight Arrow Connector 28">
            <a:extLst>
              <a:ext uri="{FF2B5EF4-FFF2-40B4-BE49-F238E27FC236}">
                <a16:creationId xmlns:a16="http://schemas.microsoft.com/office/drawing/2014/main" id="{EB218E46-C939-47E3-8030-D88BC97D6468}"/>
              </a:ext>
            </a:extLst>
          </p:cNvPr>
          <p:cNvCxnSpPr>
            <a:cxnSpLocks/>
          </p:cNvCxnSpPr>
          <p:nvPr/>
        </p:nvCxnSpPr>
        <p:spPr>
          <a:xfrm flipH="1" flipV="1">
            <a:off x="10539680" y="3717622"/>
            <a:ext cx="445697" cy="431322"/>
          </a:xfrm>
          <a:prstGeom prst="straightConnector1">
            <a:avLst/>
          </a:prstGeom>
        </p:spPr>
        <p:style>
          <a:lnRef idx="3">
            <a:schemeClr val="accent6"/>
          </a:lnRef>
          <a:fillRef idx="0">
            <a:schemeClr val="accent6"/>
          </a:fillRef>
          <a:effectRef idx="2">
            <a:schemeClr val="accent6"/>
          </a:effectRef>
          <a:fontRef idx="minor">
            <a:schemeClr val="tx1"/>
          </a:fontRef>
        </p:style>
      </p:cxnSp>
      <p:sp>
        <p:nvSpPr>
          <p:cNvPr id="31" name="TextBox 30">
            <a:extLst>
              <a:ext uri="{FF2B5EF4-FFF2-40B4-BE49-F238E27FC236}">
                <a16:creationId xmlns:a16="http://schemas.microsoft.com/office/drawing/2014/main" id="{25827C89-CC6A-4367-A1C2-028AD3F07CCE}"/>
              </a:ext>
            </a:extLst>
          </p:cNvPr>
          <p:cNvSpPr txBox="1"/>
          <p:nvPr/>
        </p:nvSpPr>
        <p:spPr>
          <a:xfrm rot="10800000" flipV="1">
            <a:off x="7643004" y="5999505"/>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H=0</a:t>
            </a:r>
          </a:p>
        </p:txBody>
      </p:sp>
      <p:sp>
        <p:nvSpPr>
          <p:cNvPr id="33" name="TextBox 32">
            <a:extLst>
              <a:ext uri="{FF2B5EF4-FFF2-40B4-BE49-F238E27FC236}">
                <a16:creationId xmlns:a16="http://schemas.microsoft.com/office/drawing/2014/main" id="{467D6510-9910-4B6A-B6C6-B26EF3025570}"/>
              </a:ext>
            </a:extLst>
          </p:cNvPr>
          <p:cNvSpPr txBox="1"/>
          <p:nvPr/>
        </p:nvSpPr>
        <p:spPr>
          <a:xfrm rot="10800000" flipV="1">
            <a:off x="9598325" y="4417996"/>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H=2</a:t>
            </a:r>
            <a:endParaRPr lang="en-US" dirty="0"/>
          </a:p>
        </p:txBody>
      </p:sp>
      <p:sp>
        <p:nvSpPr>
          <p:cNvPr id="35" name="TextBox 34">
            <a:extLst>
              <a:ext uri="{FF2B5EF4-FFF2-40B4-BE49-F238E27FC236}">
                <a16:creationId xmlns:a16="http://schemas.microsoft.com/office/drawing/2014/main" id="{4B3BC2C1-1A3E-4C36-A790-D614D599D9BE}"/>
              </a:ext>
            </a:extLst>
          </p:cNvPr>
          <p:cNvSpPr txBox="1"/>
          <p:nvPr/>
        </p:nvSpPr>
        <p:spPr>
          <a:xfrm rot="10800000" flipV="1">
            <a:off x="11266099" y="4331732"/>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H=0</a:t>
            </a:r>
          </a:p>
        </p:txBody>
      </p:sp>
      <p:sp>
        <p:nvSpPr>
          <p:cNvPr id="37" name="TextBox 36">
            <a:extLst>
              <a:ext uri="{FF2B5EF4-FFF2-40B4-BE49-F238E27FC236}">
                <a16:creationId xmlns:a16="http://schemas.microsoft.com/office/drawing/2014/main" id="{4087DC4D-7E6E-4AC7-BD7A-D316D2AAB14D}"/>
              </a:ext>
            </a:extLst>
          </p:cNvPr>
          <p:cNvSpPr txBox="1"/>
          <p:nvPr/>
        </p:nvSpPr>
        <p:spPr>
          <a:xfrm rot="10800000" flipV="1">
            <a:off x="7643004" y="3929165"/>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H=0</a:t>
            </a:r>
          </a:p>
        </p:txBody>
      </p:sp>
      <p:sp>
        <p:nvSpPr>
          <p:cNvPr id="39" name="TextBox 38">
            <a:extLst>
              <a:ext uri="{FF2B5EF4-FFF2-40B4-BE49-F238E27FC236}">
                <a16:creationId xmlns:a16="http://schemas.microsoft.com/office/drawing/2014/main" id="{111300AC-2F67-4AA9-B30F-B618FD949147}"/>
              </a:ext>
            </a:extLst>
          </p:cNvPr>
          <p:cNvSpPr txBox="1"/>
          <p:nvPr/>
        </p:nvSpPr>
        <p:spPr>
          <a:xfrm rot="10800000" flipV="1">
            <a:off x="8117457" y="2951505"/>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H=3</a:t>
            </a:r>
            <a:endParaRPr lang="en-US" dirty="0"/>
          </a:p>
        </p:txBody>
      </p:sp>
      <p:sp>
        <p:nvSpPr>
          <p:cNvPr id="41" name="TextBox 40">
            <a:extLst>
              <a:ext uri="{FF2B5EF4-FFF2-40B4-BE49-F238E27FC236}">
                <a16:creationId xmlns:a16="http://schemas.microsoft.com/office/drawing/2014/main" id="{6E3EF530-B22D-466C-97C4-775502287E95}"/>
              </a:ext>
            </a:extLst>
          </p:cNvPr>
          <p:cNvSpPr txBox="1"/>
          <p:nvPr/>
        </p:nvSpPr>
        <p:spPr>
          <a:xfrm rot="10800000" flipV="1">
            <a:off x="10489720" y="2865241"/>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H=1</a:t>
            </a:r>
          </a:p>
        </p:txBody>
      </p:sp>
      <p:sp>
        <p:nvSpPr>
          <p:cNvPr id="43" name="TextBox 42">
            <a:extLst>
              <a:ext uri="{FF2B5EF4-FFF2-40B4-BE49-F238E27FC236}">
                <a16:creationId xmlns:a16="http://schemas.microsoft.com/office/drawing/2014/main" id="{861C5BB8-9CC3-4602-8863-057F0403404F}"/>
              </a:ext>
            </a:extLst>
          </p:cNvPr>
          <p:cNvSpPr txBox="1"/>
          <p:nvPr/>
        </p:nvSpPr>
        <p:spPr>
          <a:xfrm rot="10800000" flipV="1">
            <a:off x="9598325" y="2074486"/>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H=4</a:t>
            </a:r>
            <a:endParaRPr lang="en-US" dirty="0"/>
          </a:p>
        </p:txBody>
      </p:sp>
      <p:sp>
        <p:nvSpPr>
          <p:cNvPr id="44" name="Oval 43">
            <a:extLst>
              <a:ext uri="{FF2B5EF4-FFF2-40B4-BE49-F238E27FC236}">
                <a16:creationId xmlns:a16="http://schemas.microsoft.com/office/drawing/2014/main" id="{7484751C-488C-4809-83EE-9DCBD23CB7A3}"/>
              </a:ext>
            </a:extLst>
          </p:cNvPr>
          <p:cNvSpPr/>
          <p:nvPr/>
        </p:nvSpPr>
        <p:spPr>
          <a:xfrm>
            <a:off x="8169215" y="6005421"/>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23</a:t>
            </a:r>
            <a:endParaRPr lang="en-US" dirty="0">
              <a:solidFill>
                <a:schemeClr val="bg1"/>
              </a:solidFill>
            </a:endParaRPr>
          </a:p>
        </p:txBody>
      </p:sp>
      <p:sp>
        <p:nvSpPr>
          <p:cNvPr id="45" name="TextBox 44">
            <a:extLst>
              <a:ext uri="{FF2B5EF4-FFF2-40B4-BE49-F238E27FC236}">
                <a16:creationId xmlns:a16="http://schemas.microsoft.com/office/drawing/2014/main" id="{454A5836-51D7-48B0-915C-4F5F1FD45159}"/>
              </a:ext>
            </a:extLst>
          </p:cNvPr>
          <p:cNvSpPr txBox="1"/>
          <p:nvPr/>
        </p:nvSpPr>
        <p:spPr>
          <a:xfrm rot="10800000" flipV="1">
            <a:off x="8261230" y="5108108"/>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H=1</a:t>
            </a:r>
            <a:endParaRPr lang="en-US" dirty="0"/>
          </a:p>
        </p:txBody>
      </p:sp>
      <p:cxnSp>
        <p:nvCxnSpPr>
          <p:cNvPr id="46" name="Straight Arrow Connector 45">
            <a:extLst>
              <a:ext uri="{FF2B5EF4-FFF2-40B4-BE49-F238E27FC236}">
                <a16:creationId xmlns:a16="http://schemas.microsoft.com/office/drawing/2014/main" id="{15F3301F-CA45-4900-8254-2698CD2EA920}"/>
              </a:ext>
            </a:extLst>
          </p:cNvPr>
          <p:cNvCxnSpPr>
            <a:cxnSpLocks/>
          </p:cNvCxnSpPr>
          <p:nvPr/>
        </p:nvCxnSpPr>
        <p:spPr>
          <a:xfrm flipV="1">
            <a:off x="8584360" y="5730452"/>
            <a:ext cx="445697" cy="273170"/>
          </a:xfrm>
          <a:prstGeom prst="straightConnector1">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01661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0EC84-405F-4EA1-95C8-34EDA20EDFA1}"/>
              </a:ext>
            </a:extLst>
          </p:cNvPr>
          <p:cNvSpPr>
            <a:spLocks noGrp="1"/>
          </p:cNvSpPr>
          <p:nvPr>
            <p:ph type="title"/>
          </p:nvPr>
        </p:nvSpPr>
        <p:spPr/>
        <p:txBody>
          <a:bodyPr/>
          <a:lstStyle/>
          <a:p>
            <a:r>
              <a:rPr lang="en-US">
                <a:ln>
                  <a:solidFill>
                    <a:srgbClr val="000000">
                      <a:lumMod val="75000"/>
                      <a:lumOff val="25000"/>
                      <a:alpha val="10000"/>
                    </a:srgbClr>
                  </a:solidFill>
                </a:ln>
                <a:effectLst>
                  <a:outerShdw blurRad="9525" dist="25400" dir="14640000" algn="tl" rotWithShape="0">
                    <a:srgbClr val="000000">
                      <a:alpha val="30000"/>
                    </a:srgbClr>
                  </a:outerShdw>
                </a:effectLst>
              </a:rPr>
              <a:t>Example 1</a:t>
            </a:r>
            <a:endParaRPr lang="en-US"/>
          </a:p>
        </p:txBody>
      </p:sp>
      <p:sp>
        <p:nvSpPr>
          <p:cNvPr id="5" name="Oval 4">
            <a:extLst>
              <a:ext uri="{FF2B5EF4-FFF2-40B4-BE49-F238E27FC236}">
                <a16:creationId xmlns:a16="http://schemas.microsoft.com/office/drawing/2014/main" id="{2C6E5FE5-1F38-470E-B4F9-C476B74F909F}"/>
              </a:ext>
            </a:extLst>
          </p:cNvPr>
          <p:cNvSpPr/>
          <p:nvPr/>
        </p:nvSpPr>
        <p:spPr>
          <a:xfrm>
            <a:off x="2418272" y="2324819"/>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11</a:t>
            </a:r>
            <a:endParaRPr lang="en-US" dirty="0">
              <a:solidFill>
                <a:schemeClr val="bg1"/>
              </a:solidFill>
            </a:endParaRPr>
          </a:p>
        </p:txBody>
      </p:sp>
      <p:sp>
        <p:nvSpPr>
          <p:cNvPr id="7" name="Oval 6">
            <a:extLst>
              <a:ext uri="{FF2B5EF4-FFF2-40B4-BE49-F238E27FC236}">
                <a16:creationId xmlns:a16="http://schemas.microsoft.com/office/drawing/2014/main" id="{CBD83E0F-AD03-45B8-A2ED-3068A7ED578F}"/>
              </a:ext>
            </a:extLst>
          </p:cNvPr>
          <p:cNvSpPr/>
          <p:nvPr/>
        </p:nvSpPr>
        <p:spPr>
          <a:xfrm>
            <a:off x="1613140" y="3201837"/>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20</a:t>
            </a:r>
            <a:endParaRPr lang="en-US" dirty="0">
              <a:solidFill>
                <a:schemeClr val="bg1"/>
              </a:solidFill>
            </a:endParaRPr>
          </a:p>
        </p:txBody>
      </p:sp>
      <p:sp>
        <p:nvSpPr>
          <p:cNvPr id="9" name="Oval 8">
            <a:extLst>
              <a:ext uri="{FF2B5EF4-FFF2-40B4-BE49-F238E27FC236}">
                <a16:creationId xmlns:a16="http://schemas.microsoft.com/office/drawing/2014/main" id="{78AB568C-ACDD-4A8B-BFC6-791B57B7CFD2}"/>
              </a:ext>
            </a:extLst>
          </p:cNvPr>
          <p:cNvSpPr/>
          <p:nvPr/>
        </p:nvSpPr>
        <p:spPr>
          <a:xfrm>
            <a:off x="3309668" y="3201837"/>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65</a:t>
            </a:r>
          </a:p>
        </p:txBody>
      </p:sp>
      <p:sp>
        <p:nvSpPr>
          <p:cNvPr id="11" name="Oval 10">
            <a:extLst>
              <a:ext uri="{FF2B5EF4-FFF2-40B4-BE49-F238E27FC236}">
                <a16:creationId xmlns:a16="http://schemas.microsoft.com/office/drawing/2014/main" id="{3415B29F-362C-4175-B227-D985EFAF94C0}"/>
              </a:ext>
            </a:extLst>
          </p:cNvPr>
          <p:cNvSpPr/>
          <p:nvPr/>
        </p:nvSpPr>
        <p:spPr>
          <a:xfrm>
            <a:off x="1181818" y="4165120"/>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10</a:t>
            </a:r>
            <a:endParaRPr lang="en-US" dirty="0">
              <a:solidFill>
                <a:schemeClr val="bg1"/>
              </a:solidFill>
            </a:endParaRPr>
          </a:p>
        </p:txBody>
      </p:sp>
      <p:sp>
        <p:nvSpPr>
          <p:cNvPr id="13" name="Oval 12">
            <a:extLst>
              <a:ext uri="{FF2B5EF4-FFF2-40B4-BE49-F238E27FC236}">
                <a16:creationId xmlns:a16="http://schemas.microsoft.com/office/drawing/2014/main" id="{3BB75534-035E-4373-9153-908DBE9DA129}"/>
              </a:ext>
            </a:extLst>
          </p:cNvPr>
          <p:cNvSpPr/>
          <p:nvPr/>
        </p:nvSpPr>
        <p:spPr>
          <a:xfrm>
            <a:off x="2274498" y="4165121"/>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29</a:t>
            </a:r>
            <a:endParaRPr lang="en-US" dirty="0">
              <a:solidFill>
                <a:schemeClr val="bg1"/>
              </a:solidFill>
            </a:endParaRPr>
          </a:p>
        </p:txBody>
      </p:sp>
      <p:sp>
        <p:nvSpPr>
          <p:cNvPr id="15" name="Oval 14">
            <a:extLst>
              <a:ext uri="{FF2B5EF4-FFF2-40B4-BE49-F238E27FC236}">
                <a16:creationId xmlns:a16="http://schemas.microsoft.com/office/drawing/2014/main" id="{A37AFF56-A6E0-4305-8D87-B16289EAC4B2}"/>
              </a:ext>
            </a:extLst>
          </p:cNvPr>
          <p:cNvSpPr/>
          <p:nvPr/>
        </p:nvSpPr>
        <p:spPr>
          <a:xfrm>
            <a:off x="1972573" y="5171535"/>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26</a:t>
            </a:r>
            <a:endParaRPr lang="en-US" dirty="0">
              <a:solidFill>
                <a:schemeClr val="bg1"/>
              </a:solidFill>
            </a:endParaRPr>
          </a:p>
        </p:txBody>
      </p:sp>
      <p:sp>
        <p:nvSpPr>
          <p:cNvPr id="17" name="Oval 16">
            <a:extLst>
              <a:ext uri="{FF2B5EF4-FFF2-40B4-BE49-F238E27FC236}">
                <a16:creationId xmlns:a16="http://schemas.microsoft.com/office/drawing/2014/main" id="{094F9B19-5A0E-488B-9FBC-4EDD4BD1D95E}"/>
              </a:ext>
            </a:extLst>
          </p:cNvPr>
          <p:cNvSpPr/>
          <p:nvPr/>
        </p:nvSpPr>
        <p:spPr>
          <a:xfrm>
            <a:off x="3913516" y="4165120"/>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70</a:t>
            </a:r>
            <a:endParaRPr lang="en-US" dirty="0">
              <a:solidFill>
                <a:schemeClr val="bg1"/>
              </a:solidFill>
            </a:endParaRPr>
          </a:p>
        </p:txBody>
      </p:sp>
      <p:cxnSp>
        <p:nvCxnSpPr>
          <p:cNvPr id="19" name="Straight Arrow Connector 18">
            <a:extLst>
              <a:ext uri="{FF2B5EF4-FFF2-40B4-BE49-F238E27FC236}">
                <a16:creationId xmlns:a16="http://schemas.microsoft.com/office/drawing/2014/main" id="{1A40EDB8-BC37-495C-9A45-89FF1B7871BF}"/>
              </a:ext>
            </a:extLst>
          </p:cNvPr>
          <p:cNvCxnSpPr/>
          <p:nvPr/>
        </p:nvCxnSpPr>
        <p:spPr>
          <a:xfrm flipH="1">
            <a:off x="2115447" y="2855883"/>
            <a:ext cx="503209" cy="402565"/>
          </a:xfrm>
          <a:prstGeom prst="straightConnector1">
            <a:avLst/>
          </a:prstGeom>
        </p:spPr>
        <p:style>
          <a:lnRef idx="3">
            <a:schemeClr val="accent6"/>
          </a:lnRef>
          <a:fillRef idx="0">
            <a:schemeClr val="accent6"/>
          </a:fillRef>
          <a:effectRef idx="2">
            <a:schemeClr val="accent6"/>
          </a:effectRef>
          <a:fontRef idx="minor">
            <a:schemeClr val="tx1"/>
          </a:fontRef>
        </p:style>
      </p:cxnSp>
      <p:cxnSp>
        <p:nvCxnSpPr>
          <p:cNvPr id="21" name="Straight Arrow Connector 20">
            <a:extLst>
              <a:ext uri="{FF2B5EF4-FFF2-40B4-BE49-F238E27FC236}">
                <a16:creationId xmlns:a16="http://schemas.microsoft.com/office/drawing/2014/main" id="{43B6A95E-2D61-4B77-B94B-C4055D0CF259}"/>
              </a:ext>
            </a:extLst>
          </p:cNvPr>
          <p:cNvCxnSpPr/>
          <p:nvPr/>
        </p:nvCxnSpPr>
        <p:spPr>
          <a:xfrm>
            <a:off x="2732777" y="2854984"/>
            <a:ext cx="704490" cy="402566"/>
          </a:xfrm>
          <a:prstGeom prst="straightConnector1">
            <a:avLst/>
          </a:prstGeom>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a16="http://schemas.microsoft.com/office/drawing/2014/main" id="{049D3EFB-6C34-4D03-B36F-13259A327925}"/>
              </a:ext>
            </a:extLst>
          </p:cNvPr>
          <p:cNvCxnSpPr>
            <a:cxnSpLocks/>
          </p:cNvCxnSpPr>
          <p:nvPr/>
        </p:nvCxnSpPr>
        <p:spPr>
          <a:xfrm flipH="1">
            <a:off x="1582587" y="3746380"/>
            <a:ext cx="330680" cy="445698"/>
          </a:xfrm>
          <a:prstGeom prst="straightConnector1">
            <a:avLst/>
          </a:prstGeom>
        </p:spPr>
        <p:style>
          <a:lnRef idx="3">
            <a:schemeClr val="accent6"/>
          </a:lnRef>
          <a:fillRef idx="0">
            <a:schemeClr val="accent6"/>
          </a:fillRef>
          <a:effectRef idx="2">
            <a:schemeClr val="accent6"/>
          </a:effectRef>
          <a:fontRef idx="minor">
            <a:schemeClr val="tx1"/>
          </a:fontRef>
        </p:style>
      </p:cxnSp>
      <p:cxnSp>
        <p:nvCxnSpPr>
          <p:cNvPr id="25" name="Straight Arrow Connector 24">
            <a:extLst>
              <a:ext uri="{FF2B5EF4-FFF2-40B4-BE49-F238E27FC236}">
                <a16:creationId xmlns:a16="http://schemas.microsoft.com/office/drawing/2014/main" id="{BF0DEB1F-F0E8-4EF0-9654-4E975331554D}"/>
              </a:ext>
            </a:extLst>
          </p:cNvPr>
          <p:cNvCxnSpPr>
            <a:cxnSpLocks/>
          </p:cNvCxnSpPr>
          <p:nvPr/>
        </p:nvCxnSpPr>
        <p:spPr>
          <a:xfrm flipH="1" flipV="1">
            <a:off x="1970775" y="3760756"/>
            <a:ext cx="618226" cy="388189"/>
          </a:xfrm>
          <a:prstGeom prst="straightConnector1">
            <a:avLst/>
          </a:prstGeom>
        </p:spPr>
        <p:style>
          <a:lnRef idx="3">
            <a:schemeClr val="accent6"/>
          </a:lnRef>
          <a:fillRef idx="0">
            <a:schemeClr val="accent6"/>
          </a:fillRef>
          <a:effectRef idx="2">
            <a:schemeClr val="accent6"/>
          </a:effectRef>
          <a:fontRef idx="minor">
            <a:schemeClr val="tx1"/>
          </a:fontRef>
        </p:style>
      </p:cxnSp>
      <p:cxnSp>
        <p:nvCxnSpPr>
          <p:cNvPr id="27" name="Straight Arrow Connector 26">
            <a:extLst>
              <a:ext uri="{FF2B5EF4-FFF2-40B4-BE49-F238E27FC236}">
                <a16:creationId xmlns:a16="http://schemas.microsoft.com/office/drawing/2014/main" id="{EE9B4791-9411-429D-A8ED-EA3639706EE7}"/>
              </a:ext>
            </a:extLst>
          </p:cNvPr>
          <p:cNvCxnSpPr>
            <a:cxnSpLocks/>
          </p:cNvCxnSpPr>
          <p:nvPr/>
        </p:nvCxnSpPr>
        <p:spPr>
          <a:xfrm flipV="1">
            <a:off x="2344586" y="4724038"/>
            <a:ext cx="287547" cy="474453"/>
          </a:xfrm>
          <a:prstGeom prst="straightConnector1">
            <a:avLst/>
          </a:prstGeom>
        </p:spPr>
        <p:style>
          <a:lnRef idx="3">
            <a:schemeClr val="accent6"/>
          </a:lnRef>
          <a:fillRef idx="0">
            <a:schemeClr val="accent6"/>
          </a:fillRef>
          <a:effectRef idx="2">
            <a:schemeClr val="accent6"/>
          </a:effectRef>
          <a:fontRef idx="minor">
            <a:schemeClr val="tx1"/>
          </a:fontRef>
        </p:style>
      </p:cxnSp>
      <p:cxnSp>
        <p:nvCxnSpPr>
          <p:cNvPr id="29" name="Straight Arrow Connector 28">
            <a:extLst>
              <a:ext uri="{FF2B5EF4-FFF2-40B4-BE49-F238E27FC236}">
                <a16:creationId xmlns:a16="http://schemas.microsoft.com/office/drawing/2014/main" id="{35DC4374-B5F9-4C7B-A623-DF3FD218D190}"/>
              </a:ext>
            </a:extLst>
          </p:cNvPr>
          <p:cNvCxnSpPr>
            <a:cxnSpLocks/>
          </p:cNvCxnSpPr>
          <p:nvPr/>
        </p:nvCxnSpPr>
        <p:spPr>
          <a:xfrm flipH="1" flipV="1">
            <a:off x="3739189" y="3717622"/>
            <a:ext cx="445697" cy="431322"/>
          </a:xfrm>
          <a:prstGeom prst="straightConnector1">
            <a:avLst/>
          </a:prstGeom>
        </p:spPr>
        <p:style>
          <a:lnRef idx="3">
            <a:schemeClr val="accent6"/>
          </a:lnRef>
          <a:fillRef idx="0">
            <a:schemeClr val="accent6"/>
          </a:fillRef>
          <a:effectRef idx="2">
            <a:schemeClr val="accent6"/>
          </a:effectRef>
          <a:fontRef idx="minor">
            <a:schemeClr val="tx1"/>
          </a:fontRef>
        </p:style>
      </p:cxnSp>
      <p:sp>
        <p:nvSpPr>
          <p:cNvPr id="31" name="TextBox 30">
            <a:extLst>
              <a:ext uri="{FF2B5EF4-FFF2-40B4-BE49-F238E27FC236}">
                <a16:creationId xmlns:a16="http://schemas.microsoft.com/office/drawing/2014/main" id="{D7E8E9E0-8739-4276-8DF8-3A6CE9E52531}"/>
              </a:ext>
            </a:extLst>
          </p:cNvPr>
          <p:cNvSpPr txBox="1"/>
          <p:nvPr/>
        </p:nvSpPr>
        <p:spPr>
          <a:xfrm rot="10800000" flipV="1">
            <a:off x="842513" y="5999505"/>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H=0</a:t>
            </a:r>
          </a:p>
        </p:txBody>
      </p:sp>
      <p:sp>
        <p:nvSpPr>
          <p:cNvPr id="33" name="TextBox 32">
            <a:extLst>
              <a:ext uri="{FF2B5EF4-FFF2-40B4-BE49-F238E27FC236}">
                <a16:creationId xmlns:a16="http://schemas.microsoft.com/office/drawing/2014/main" id="{9BFA24B3-DB5F-4690-947E-F13B12BEEDC1}"/>
              </a:ext>
            </a:extLst>
          </p:cNvPr>
          <p:cNvSpPr txBox="1"/>
          <p:nvPr/>
        </p:nvSpPr>
        <p:spPr>
          <a:xfrm rot="10800000" flipV="1">
            <a:off x="2797834" y="4417996"/>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H=2</a:t>
            </a:r>
            <a:endParaRPr lang="en-US" dirty="0"/>
          </a:p>
        </p:txBody>
      </p:sp>
      <p:sp>
        <p:nvSpPr>
          <p:cNvPr id="35" name="TextBox 34">
            <a:extLst>
              <a:ext uri="{FF2B5EF4-FFF2-40B4-BE49-F238E27FC236}">
                <a16:creationId xmlns:a16="http://schemas.microsoft.com/office/drawing/2014/main" id="{9A289818-15DF-4F35-95DE-2A4AEA599EA5}"/>
              </a:ext>
            </a:extLst>
          </p:cNvPr>
          <p:cNvSpPr txBox="1"/>
          <p:nvPr/>
        </p:nvSpPr>
        <p:spPr>
          <a:xfrm rot="10800000" flipV="1">
            <a:off x="4465608" y="4331732"/>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H=0</a:t>
            </a:r>
          </a:p>
        </p:txBody>
      </p:sp>
      <p:sp>
        <p:nvSpPr>
          <p:cNvPr id="37" name="TextBox 36">
            <a:extLst>
              <a:ext uri="{FF2B5EF4-FFF2-40B4-BE49-F238E27FC236}">
                <a16:creationId xmlns:a16="http://schemas.microsoft.com/office/drawing/2014/main" id="{1F878B0B-D607-40C9-B4E5-FCC2ED912446}"/>
              </a:ext>
            </a:extLst>
          </p:cNvPr>
          <p:cNvSpPr txBox="1"/>
          <p:nvPr/>
        </p:nvSpPr>
        <p:spPr>
          <a:xfrm rot="10800000" flipV="1">
            <a:off x="842513" y="3929165"/>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H=0</a:t>
            </a:r>
          </a:p>
        </p:txBody>
      </p:sp>
      <p:sp>
        <p:nvSpPr>
          <p:cNvPr id="39" name="TextBox 38">
            <a:extLst>
              <a:ext uri="{FF2B5EF4-FFF2-40B4-BE49-F238E27FC236}">
                <a16:creationId xmlns:a16="http://schemas.microsoft.com/office/drawing/2014/main" id="{3253064C-ABCC-4023-817D-08FF24EBD173}"/>
              </a:ext>
            </a:extLst>
          </p:cNvPr>
          <p:cNvSpPr txBox="1"/>
          <p:nvPr/>
        </p:nvSpPr>
        <p:spPr>
          <a:xfrm rot="10800000" flipV="1">
            <a:off x="1316966" y="2951505"/>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H=3</a:t>
            </a:r>
            <a:endParaRPr lang="en-US" dirty="0"/>
          </a:p>
        </p:txBody>
      </p:sp>
      <p:sp>
        <p:nvSpPr>
          <p:cNvPr id="41" name="TextBox 40">
            <a:extLst>
              <a:ext uri="{FF2B5EF4-FFF2-40B4-BE49-F238E27FC236}">
                <a16:creationId xmlns:a16="http://schemas.microsoft.com/office/drawing/2014/main" id="{2EB8435C-4837-4D76-BB1F-EC6DB1DAADF4}"/>
              </a:ext>
            </a:extLst>
          </p:cNvPr>
          <p:cNvSpPr txBox="1"/>
          <p:nvPr/>
        </p:nvSpPr>
        <p:spPr>
          <a:xfrm rot="10800000" flipV="1">
            <a:off x="3689229" y="2865241"/>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H=1</a:t>
            </a:r>
          </a:p>
        </p:txBody>
      </p:sp>
      <p:sp>
        <p:nvSpPr>
          <p:cNvPr id="43" name="TextBox 42">
            <a:extLst>
              <a:ext uri="{FF2B5EF4-FFF2-40B4-BE49-F238E27FC236}">
                <a16:creationId xmlns:a16="http://schemas.microsoft.com/office/drawing/2014/main" id="{E98127C1-F7E8-4FB0-A961-6ED044E39826}"/>
              </a:ext>
            </a:extLst>
          </p:cNvPr>
          <p:cNvSpPr txBox="1"/>
          <p:nvPr/>
        </p:nvSpPr>
        <p:spPr>
          <a:xfrm rot="10800000" flipV="1">
            <a:off x="2797834" y="2074486"/>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H=4</a:t>
            </a:r>
            <a:endParaRPr lang="en-US" dirty="0"/>
          </a:p>
        </p:txBody>
      </p:sp>
      <p:sp>
        <p:nvSpPr>
          <p:cNvPr id="45" name="Oval 44">
            <a:extLst>
              <a:ext uri="{FF2B5EF4-FFF2-40B4-BE49-F238E27FC236}">
                <a16:creationId xmlns:a16="http://schemas.microsoft.com/office/drawing/2014/main" id="{16524EB2-A936-4BC8-882F-1AEA3EC4140C}"/>
              </a:ext>
            </a:extLst>
          </p:cNvPr>
          <p:cNvSpPr/>
          <p:nvPr/>
        </p:nvSpPr>
        <p:spPr>
          <a:xfrm>
            <a:off x="1368724" y="6005421"/>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23</a:t>
            </a:r>
            <a:endParaRPr lang="en-US" dirty="0">
              <a:solidFill>
                <a:schemeClr val="bg1"/>
              </a:solidFill>
            </a:endParaRPr>
          </a:p>
        </p:txBody>
      </p:sp>
      <p:sp>
        <p:nvSpPr>
          <p:cNvPr id="47" name="TextBox 46">
            <a:extLst>
              <a:ext uri="{FF2B5EF4-FFF2-40B4-BE49-F238E27FC236}">
                <a16:creationId xmlns:a16="http://schemas.microsoft.com/office/drawing/2014/main" id="{120AE76F-623C-4E0B-8ADE-43C321330332}"/>
              </a:ext>
            </a:extLst>
          </p:cNvPr>
          <p:cNvSpPr txBox="1"/>
          <p:nvPr/>
        </p:nvSpPr>
        <p:spPr>
          <a:xfrm rot="10800000" flipV="1">
            <a:off x="1460739" y="5108108"/>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H=1</a:t>
            </a:r>
            <a:endParaRPr lang="en-US" dirty="0"/>
          </a:p>
        </p:txBody>
      </p:sp>
      <p:cxnSp>
        <p:nvCxnSpPr>
          <p:cNvPr id="49" name="Straight Arrow Connector 48">
            <a:extLst>
              <a:ext uri="{FF2B5EF4-FFF2-40B4-BE49-F238E27FC236}">
                <a16:creationId xmlns:a16="http://schemas.microsoft.com/office/drawing/2014/main" id="{EE8948DE-E8B0-4F4E-A7BB-FF4FB95D0D09}"/>
              </a:ext>
            </a:extLst>
          </p:cNvPr>
          <p:cNvCxnSpPr>
            <a:cxnSpLocks/>
          </p:cNvCxnSpPr>
          <p:nvPr/>
        </p:nvCxnSpPr>
        <p:spPr>
          <a:xfrm flipV="1">
            <a:off x="1783869" y="5730452"/>
            <a:ext cx="445697" cy="273170"/>
          </a:xfrm>
          <a:prstGeom prst="straightConnector1">
            <a:avLst/>
          </a:prstGeom>
        </p:spPr>
        <p:style>
          <a:lnRef idx="3">
            <a:schemeClr val="accent6"/>
          </a:lnRef>
          <a:fillRef idx="0">
            <a:schemeClr val="accent6"/>
          </a:fillRef>
          <a:effectRef idx="2">
            <a:schemeClr val="accent6"/>
          </a:effectRef>
          <a:fontRef idx="minor">
            <a:schemeClr val="tx1"/>
          </a:fontRef>
        </p:style>
      </p:cxnSp>
      <p:sp>
        <p:nvSpPr>
          <p:cNvPr id="50" name="Arrow: Right 49">
            <a:extLst>
              <a:ext uri="{FF2B5EF4-FFF2-40B4-BE49-F238E27FC236}">
                <a16:creationId xmlns:a16="http://schemas.microsoft.com/office/drawing/2014/main" id="{A0D3AD1E-608C-4196-8FB0-29B2B0442452}"/>
              </a:ext>
            </a:extLst>
          </p:cNvPr>
          <p:cNvSpPr/>
          <p:nvPr/>
        </p:nvSpPr>
        <p:spPr>
          <a:xfrm>
            <a:off x="5606796" y="4121212"/>
            <a:ext cx="977660" cy="4888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Right Rotate at 29</a:t>
            </a:r>
          </a:p>
        </p:txBody>
      </p:sp>
      <p:sp>
        <p:nvSpPr>
          <p:cNvPr id="51" name="TextBox 50">
            <a:extLst>
              <a:ext uri="{FF2B5EF4-FFF2-40B4-BE49-F238E27FC236}">
                <a16:creationId xmlns:a16="http://schemas.microsoft.com/office/drawing/2014/main" id="{2BD69BCD-1E96-4534-A955-73A426568490}"/>
              </a:ext>
            </a:extLst>
          </p:cNvPr>
          <p:cNvSpPr txBox="1"/>
          <p:nvPr/>
        </p:nvSpPr>
        <p:spPr>
          <a:xfrm>
            <a:off x="2883200" y="5241086"/>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After we insert 23 node 29 </a:t>
            </a:r>
            <a:r>
              <a:rPr lang="en-US"/>
              <a:t>is double heavy. So to preserve AVL property we will do a rotation</a:t>
            </a:r>
            <a:endParaRPr lang="en-US" dirty="0"/>
          </a:p>
        </p:txBody>
      </p:sp>
      <p:sp>
        <p:nvSpPr>
          <p:cNvPr id="52" name="Oval 51">
            <a:extLst>
              <a:ext uri="{FF2B5EF4-FFF2-40B4-BE49-F238E27FC236}">
                <a16:creationId xmlns:a16="http://schemas.microsoft.com/office/drawing/2014/main" id="{D9A2BD27-5A6F-48F9-89DA-0A50A330BA56}"/>
              </a:ext>
            </a:extLst>
          </p:cNvPr>
          <p:cNvSpPr/>
          <p:nvPr/>
        </p:nvSpPr>
        <p:spPr>
          <a:xfrm>
            <a:off x="8844951" y="2324818"/>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11</a:t>
            </a:r>
            <a:endParaRPr lang="en-US" dirty="0">
              <a:solidFill>
                <a:schemeClr val="bg1"/>
              </a:solidFill>
            </a:endParaRPr>
          </a:p>
        </p:txBody>
      </p:sp>
      <p:sp>
        <p:nvSpPr>
          <p:cNvPr id="53" name="Oval 52">
            <a:extLst>
              <a:ext uri="{FF2B5EF4-FFF2-40B4-BE49-F238E27FC236}">
                <a16:creationId xmlns:a16="http://schemas.microsoft.com/office/drawing/2014/main" id="{4224D685-866B-4C7A-9086-E14FA5A4E33E}"/>
              </a:ext>
            </a:extLst>
          </p:cNvPr>
          <p:cNvSpPr/>
          <p:nvPr/>
        </p:nvSpPr>
        <p:spPr>
          <a:xfrm>
            <a:off x="8039819" y="3201836"/>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20</a:t>
            </a:r>
            <a:endParaRPr lang="en-US" dirty="0">
              <a:solidFill>
                <a:schemeClr val="bg1"/>
              </a:solidFill>
            </a:endParaRPr>
          </a:p>
        </p:txBody>
      </p:sp>
      <p:sp>
        <p:nvSpPr>
          <p:cNvPr id="54" name="Oval 53">
            <a:extLst>
              <a:ext uri="{FF2B5EF4-FFF2-40B4-BE49-F238E27FC236}">
                <a16:creationId xmlns:a16="http://schemas.microsoft.com/office/drawing/2014/main" id="{F5FB92F7-DD5A-4EF2-99E1-47CE0036FE65}"/>
              </a:ext>
            </a:extLst>
          </p:cNvPr>
          <p:cNvSpPr/>
          <p:nvPr/>
        </p:nvSpPr>
        <p:spPr>
          <a:xfrm>
            <a:off x="9736347" y="3201836"/>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65</a:t>
            </a:r>
          </a:p>
        </p:txBody>
      </p:sp>
      <p:sp>
        <p:nvSpPr>
          <p:cNvPr id="55" name="Oval 54">
            <a:extLst>
              <a:ext uri="{FF2B5EF4-FFF2-40B4-BE49-F238E27FC236}">
                <a16:creationId xmlns:a16="http://schemas.microsoft.com/office/drawing/2014/main" id="{9A637307-31FD-4849-92EA-217B6BA98C47}"/>
              </a:ext>
            </a:extLst>
          </p:cNvPr>
          <p:cNvSpPr/>
          <p:nvPr/>
        </p:nvSpPr>
        <p:spPr>
          <a:xfrm>
            <a:off x="7608497" y="4165119"/>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10</a:t>
            </a:r>
            <a:endParaRPr lang="en-US" dirty="0">
              <a:solidFill>
                <a:schemeClr val="bg1"/>
              </a:solidFill>
            </a:endParaRPr>
          </a:p>
        </p:txBody>
      </p:sp>
      <p:sp>
        <p:nvSpPr>
          <p:cNvPr id="56" name="Oval 55">
            <a:extLst>
              <a:ext uri="{FF2B5EF4-FFF2-40B4-BE49-F238E27FC236}">
                <a16:creationId xmlns:a16="http://schemas.microsoft.com/office/drawing/2014/main" id="{123E20B1-2596-4053-9EC6-E9347EED12D2}"/>
              </a:ext>
            </a:extLst>
          </p:cNvPr>
          <p:cNvSpPr/>
          <p:nvPr/>
        </p:nvSpPr>
        <p:spPr>
          <a:xfrm>
            <a:off x="8701177" y="4165120"/>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26</a:t>
            </a:r>
            <a:endParaRPr lang="en-US" dirty="0">
              <a:solidFill>
                <a:schemeClr val="bg1"/>
              </a:solidFill>
            </a:endParaRPr>
          </a:p>
        </p:txBody>
      </p:sp>
      <p:sp>
        <p:nvSpPr>
          <p:cNvPr id="57" name="Oval 56">
            <a:extLst>
              <a:ext uri="{FF2B5EF4-FFF2-40B4-BE49-F238E27FC236}">
                <a16:creationId xmlns:a16="http://schemas.microsoft.com/office/drawing/2014/main" id="{08705E57-24E8-4087-8794-9F2BF0C77FA3}"/>
              </a:ext>
            </a:extLst>
          </p:cNvPr>
          <p:cNvSpPr/>
          <p:nvPr/>
        </p:nvSpPr>
        <p:spPr>
          <a:xfrm>
            <a:off x="9290648" y="5114025"/>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29</a:t>
            </a:r>
            <a:endParaRPr lang="en-US" dirty="0">
              <a:solidFill>
                <a:schemeClr val="bg1"/>
              </a:solidFill>
            </a:endParaRPr>
          </a:p>
        </p:txBody>
      </p:sp>
      <p:sp>
        <p:nvSpPr>
          <p:cNvPr id="58" name="Oval 57">
            <a:extLst>
              <a:ext uri="{FF2B5EF4-FFF2-40B4-BE49-F238E27FC236}">
                <a16:creationId xmlns:a16="http://schemas.microsoft.com/office/drawing/2014/main" id="{C5A5B6B1-4527-483F-BA61-9B78257B23FF}"/>
              </a:ext>
            </a:extLst>
          </p:cNvPr>
          <p:cNvSpPr/>
          <p:nvPr/>
        </p:nvSpPr>
        <p:spPr>
          <a:xfrm>
            <a:off x="10340195" y="4165119"/>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70</a:t>
            </a:r>
            <a:endParaRPr lang="en-US" dirty="0">
              <a:solidFill>
                <a:schemeClr val="bg1"/>
              </a:solidFill>
            </a:endParaRPr>
          </a:p>
        </p:txBody>
      </p:sp>
      <p:cxnSp>
        <p:nvCxnSpPr>
          <p:cNvPr id="59" name="Straight Arrow Connector 58">
            <a:extLst>
              <a:ext uri="{FF2B5EF4-FFF2-40B4-BE49-F238E27FC236}">
                <a16:creationId xmlns:a16="http://schemas.microsoft.com/office/drawing/2014/main" id="{D90BAD01-1E6C-4540-9EBB-23F2FEECBAC7}"/>
              </a:ext>
            </a:extLst>
          </p:cNvPr>
          <p:cNvCxnSpPr>
            <a:cxnSpLocks/>
          </p:cNvCxnSpPr>
          <p:nvPr/>
        </p:nvCxnSpPr>
        <p:spPr>
          <a:xfrm flipH="1">
            <a:off x="8542126" y="2855882"/>
            <a:ext cx="503209" cy="402565"/>
          </a:xfrm>
          <a:prstGeom prst="straightConnector1">
            <a:avLst/>
          </a:prstGeom>
        </p:spPr>
        <p:style>
          <a:lnRef idx="3">
            <a:schemeClr val="accent6"/>
          </a:lnRef>
          <a:fillRef idx="0">
            <a:schemeClr val="accent6"/>
          </a:fillRef>
          <a:effectRef idx="2">
            <a:schemeClr val="accent6"/>
          </a:effectRef>
          <a:fontRef idx="minor">
            <a:schemeClr val="tx1"/>
          </a:fontRef>
        </p:style>
      </p:cxnSp>
      <p:cxnSp>
        <p:nvCxnSpPr>
          <p:cNvPr id="60" name="Straight Arrow Connector 59">
            <a:extLst>
              <a:ext uri="{FF2B5EF4-FFF2-40B4-BE49-F238E27FC236}">
                <a16:creationId xmlns:a16="http://schemas.microsoft.com/office/drawing/2014/main" id="{D67D9EDE-D308-42A1-B1D3-5F119922C888}"/>
              </a:ext>
            </a:extLst>
          </p:cNvPr>
          <p:cNvCxnSpPr>
            <a:cxnSpLocks/>
          </p:cNvCxnSpPr>
          <p:nvPr/>
        </p:nvCxnSpPr>
        <p:spPr>
          <a:xfrm>
            <a:off x="9159456" y="2854983"/>
            <a:ext cx="704490" cy="402566"/>
          </a:xfrm>
          <a:prstGeom prst="straightConnector1">
            <a:avLst/>
          </a:prstGeom>
        </p:spPr>
        <p:style>
          <a:lnRef idx="3">
            <a:schemeClr val="accent6"/>
          </a:lnRef>
          <a:fillRef idx="0">
            <a:schemeClr val="accent6"/>
          </a:fillRef>
          <a:effectRef idx="2">
            <a:schemeClr val="accent6"/>
          </a:effectRef>
          <a:fontRef idx="minor">
            <a:schemeClr val="tx1"/>
          </a:fontRef>
        </p:style>
      </p:cxnSp>
      <p:cxnSp>
        <p:nvCxnSpPr>
          <p:cNvPr id="61" name="Straight Arrow Connector 60">
            <a:extLst>
              <a:ext uri="{FF2B5EF4-FFF2-40B4-BE49-F238E27FC236}">
                <a16:creationId xmlns:a16="http://schemas.microsoft.com/office/drawing/2014/main" id="{E740D1EE-04E5-4207-9A71-9178C67C0FC9}"/>
              </a:ext>
            </a:extLst>
          </p:cNvPr>
          <p:cNvCxnSpPr>
            <a:cxnSpLocks/>
          </p:cNvCxnSpPr>
          <p:nvPr/>
        </p:nvCxnSpPr>
        <p:spPr>
          <a:xfrm flipH="1">
            <a:off x="8009266" y="3746379"/>
            <a:ext cx="330680" cy="445698"/>
          </a:xfrm>
          <a:prstGeom prst="straightConnector1">
            <a:avLst/>
          </a:prstGeom>
        </p:spPr>
        <p:style>
          <a:lnRef idx="3">
            <a:schemeClr val="accent6"/>
          </a:lnRef>
          <a:fillRef idx="0">
            <a:schemeClr val="accent6"/>
          </a:fillRef>
          <a:effectRef idx="2">
            <a:schemeClr val="accent6"/>
          </a:effectRef>
          <a:fontRef idx="minor">
            <a:schemeClr val="tx1"/>
          </a:fontRef>
        </p:style>
      </p:cxnSp>
      <p:cxnSp>
        <p:nvCxnSpPr>
          <p:cNvPr id="62" name="Straight Arrow Connector 61">
            <a:extLst>
              <a:ext uri="{FF2B5EF4-FFF2-40B4-BE49-F238E27FC236}">
                <a16:creationId xmlns:a16="http://schemas.microsoft.com/office/drawing/2014/main" id="{42E7192A-1B0A-4FE4-B241-06A864F54E8E}"/>
              </a:ext>
            </a:extLst>
          </p:cNvPr>
          <p:cNvCxnSpPr>
            <a:cxnSpLocks/>
          </p:cNvCxnSpPr>
          <p:nvPr/>
        </p:nvCxnSpPr>
        <p:spPr>
          <a:xfrm flipH="1" flipV="1">
            <a:off x="8397454" y="3760755"/>
            <a:ext cx="618226" cy="388189"/>
          </a:xfrm>
          <a:prstGeom prst="straightConnector1">
            <a:avLst/>
          </a:prstGeom>
        </p:spPr>
        <p:style>
          <a:lnRef idx="3">
            <a:schemeClr val="accent6"/>
          </a:lnRef>
          <a:fillRef idx="0">
            <a:schemeClr val="accent6"/>
          </a:fillRef>
          <a:effectRef idx="2">
            <a:schemeClr val="accent6"/>
          </a:effectRef>
          <a:fontRef idx="minor">
            <a:schemeClr val="tx1"/>
          </a:fontRef>
        </p:style>
      </p:cxnSp>
      <p:cxnSp>
        <p:nvCxnSpPr>
          <p:cNvPr id="63" name="Straight Arrow Connector 62">
            <a:extLst>
              <a:ext uri="{FF2B5EF4-FFF2-40B4-BE49-F238E27FC236}">
                <a16:creationId xmlns:a16="http://schemas.microsoft.com/office/drawing/2014/main" id="{2CFC4916-D676-4C1A-ABB4-DDB0623442A7}"/>
              </a:ext>
            </a:extLst>
          </p:cNvPr>
          <p:cNvCxnSpPr>
            <a:cxnSpLocks/>
          </p:cNvCxnSpPr>
          <p:nvPr/>
        </p:nvCxnSpPr>
        <p:spPr>
          <a:xfrm flipH="1" flipV="1">
            <a:off x="9073189" y="4724037"/>
            <a:ext cx="402566" cy="402567"/>
          </a:xfrm>
          <a:prstGeom prst="straightConnector1">
            <a:avLst/>
          </a:prstGeom>
        </p:spPr>
        <p:style>
          <a:lnRef idx="3">
            <a:schemeClr val="accent6"/>
          </a:lnRef>
          <a:fillRef idx="0">
            <a:schemeClr val="accent6"/>
          </a:fillRef>
          <a:effectRef idx="2">
            <a:schemeClr val="accent6"/>
          </a:effectRef>
          <a:fontRef idx="minor">
            <a:schemeClr val="tx1"/>
          </a:fontRef>
        </p:style>
      </p:cxnSp>
      <p:cxnSp>
        <p:nvCxnSpPr>
          <p:cNvPr id="64" name="Straight Arrow Connector 63">
            <a:extLst>
              <a:ext uri="{FF2B5EF4-FFF2-40B4-BE49-F238E27FC236}">
                <a16:creationId xmlns:a16="http://schemas.microsoft.com/office/drawing/2014/main" id="{59E08B77-E994-4413-AFF3-2F4B2265F1E0}"/>
              </a:ext>
            </a:extLst>
          </p:cNvPr>
          <p:cNvCxnSpPr>
            <a:cxnSpLocks/>
          </p:cNvCxnSpPr>
          <p:nvPr/>
        </p:nvCxnSpPr>
        <p:spPr>
          <a:xfrm flipH="1" flipV="1">
            <a:off x="10165868" y="3717621"/>
            <a:ext cx="445697" cy="431322"/>
          </a:xfrm>
          <a:prstGeom prst="straightConnector1">
            <a:avLst/>
          </a:prstGeom>
        </p:spPr>
        <p:style>
          <a:lnRef idx="3">
            <a:schemeClr val="accent6"/>
          </a:lnRef>
          <a:fillRef idx="0">
            <a:schemeClr val="accent6"/>
          </a:fillRef>
          <a:effectRef idx="2">
            <a:schemeClr val="accent6"/>
          </a:effectRef>
          <a:fontRef idx="minor">
            <a:schemeClr val="tx1"/>
          </a:fontRef>
        </p:style>
      </p:cxnSp>
      <p:sp>
        <p:nvSpPr>
          <p:cNvPr id="65" name="TextBox 64">
            <a:extLst>
              <a:ext uri="{FF2B5EF4-FFF2-40B4-BE49-F238E27FC236}">
                <a16:creationId xmlns:a16="http://schemas.microsoft.com/office/drawing/2014/main" id="{4D8B8336-F81B-4B95-855C-BE67EAF2B37D}"/>
              </a:ext>
            </a:extLst>
          </p:cNvPr>
          <p:cNvSpPr txBox="1"/>
          <p:nvPr/>
        </p:nvSpPr>
        <p:spPr>
          <a:xfrm rot="10800000" flipV="1">
            <a:off x="7542362" y="5251881"/>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H=0</a:t>
            </a:r>
          </a:p>
        </p:txBody>
      </p:sp>
      <p:sp>
        <p:nvSpPr>
          <p:cNvPr id="66" name="TextBox 65">
            <a:extLst>
              <a:ext uri="{FF2B5EF4-FFF2-40B4-BE49-F238E27FC236}">
                <a16:creationId xmlns:a16="http://schemas.microsoft.com/office/drawing/2014/main" id="{A537F29D-C1CC-48E4-94BE-41CF29291D40}"/>
              </a:ext>
            </a:extLst>
          </p:cNvPr>
          <p:cNvSpPr txBox="1"/>
          <p:nvPr/>
        </p:nvSpPr>
        <p:spPr>
          <a:xfrm rot="10800000" flipV="1">
            <a:off x="9224513" y="4417995"/>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H=1</a:t>
            </a:r>
            <a:endParaRPr lang="en-US" dirty="0"/>
          </a:p>
        </p:txBody>
      </p:sp>
      <p:sp>
        <p:nvSpPr>
          <p:cNvPr id="67" name="TextBox 66">
            <a:extLst>
              <a:ext uri="{FF2B5EF4-FFF2-40B4-BE49-F238E27FC236}">
                <a16:creationId xmlns:a16="http://schemas.microsoft.com/office/drawing/2014/main" id="{77015BC3-EA8C-478B-801B-2911E19E00A2}"/>
              </a:ext>
            </a:extLst>
          </p:cNvPr>
          <p:cNvSpPr txBox="1"/>
          <p:nvPr/>
        </p:nvSpPr>
        <p:spPr>
          <a:xfrm rot="10800000" flipV="1">
            <a:off x="10892287" y="4331731"/>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H=0</a:t>
            </a:r>
          </a:p>
        </p:txBody>
      </p:sp>
      <p:sp>
        <p:nvSpPr>
          <p:cNvPr id="68" name="TextBox 67">
            <a:extLst>
              <a:ext uri="{FF2B5EF4-FFF2-40B4-BE49-F238E27FC236}">
                <a16:creationId xmlns:a16="http://schemas.microsoft.com/office/drawing/2014/main" id="{E502E4BD-1DA7-4A29-8340-BC5EF0953614}"/>
              </a:ext>
            </a:extLst>
          </p:cNvPr>
          <p:cNvSpPr txBox="1"/>
          <p:nvPr/>
        </p:nvSpPr>
        <p:spPr>
          <a:xfrm rot="10800000" flipV="1">
            <a:off x="7269192" y="3929164"/>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H=0</a:t>
            </a:r>
          </a:p>
        </p:txBody>
      </p:sp>
      <p:sp>
        <p:nvSpPr>
          <p:cNvPr id="69" name="TextBox 68">
            <a:extLst>
              <a:ext uri="{FF2B5EF4-FFF2-40B4-BE49-F238E27FC236}">
                <a16:creationId xmlns:a16="http://schemas.microsoft.com/office/drawing/2014/main" id="{72298FB2-6AEF-40F3-B8BC-7F6950D66F13}"/>
              </a:ext>
            </a:extLst>
          </p:cNvPr>
          <p:cNvSpPr txBox="1"/>
          <p:nvPr/>
        </p:nvSpPr>
        <p:spPr>
          <a:xfrm rot="10800000" flipV="1">
            <a:off x="7743645" y="2951504"/>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H=3</a:t>
            </a:r>
            <a:endParaRPr lang="en-US" dirty="0"/>
          </a:p>
        </p:txBody>
      </p:sp>
      <p:sp>
        <p:nvSpPr>
          <p:cNvPr id="70" name="TextBox 69">
            <a:extLst>
              <a:ext uri="{FF2B5EF4-FFF2-40B4-BE49-F238E27FC236}">
                <a16:creationId xmlns:a16="http://schemas.microsoft.com/office/drawing/2014/main" id="{5BD33D87-9C1B-45E0-B4B8-CF6E316D5507}"/>
              </a:ext>
            </a:extLst>
          </p:cNvPr>
          <p:cNvSpPr txBox="1"/>
          <p:nvPr/>
        </p:nvSpPr>
        <p:spPr>
          <a:xfrm rot="10800000" flipV="1">
            <a:off x="10115908" y="2865240"/>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H=1</a:t>
            </a:r>
          </a:p>
        </p:txBody>
      </p:sp>
      <p:sp>
        <p:nvSpPr>
          <p:cNvPr id="71" name="TextBox 70">
            <a:extLst>
              <a:ext uri="{FF2B5EF4-FFF2-40B4-BE49-F238E27FC236}">
                <a16:creationId xmlns:a16="http://schemas.microsoft.com/office/drawing/2014/main" id="{03D080ED-3C9D-4CCD-9DF3-48EB60D05B5B}"/>
              </a:ext>
            </a:extLst>
          </p:cNvPr>
          <p:cNvSpPr txBox="1"/>
          <p:nvPr/>
        </p:nvSpPr>
        <p:spPr>
          <a:xfrm rot="10800000" flipV="1">
            <a:off x="9224513" y="2074485"/>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H=4</a:t>
            </a:r>
            <a:endParaRPr lang="en-US" dirty="0"/>
          </a:p>
        </p:txBody>
      </p:sp>
      <p:sp>
        <p:nvSpPr>
          <p:cNvPr id="72" name="Oval 71">
            <a:extLst>
              <a:ext uri="{FF2B5EF4-FFF2-40B4-BE49-F238E27FC236}">
                <a16:creationId xmlns:a16="http://schemas.microsoft.com/office/drawing/2014/main" id="{381E0867-0344-477C-A5B4-B7CEBA5D4B59}"/>
              </a:ext>
            </a:extLst>
          </p:cNvPr>
          <p:cNvSpPr/>
          <p:nvPr/>
        </p:nvSpPr>
        <p:spPr>
          <a:xfrm>
            <a:off x="8140460" y="5114024"/>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23</a:t>
            </a:r>
            <a:endParaRPr lang="en-US" dirty="0">
              <a:solidFill>
                <a:schemeClr val="bg1"/>
              </a:solidFill>
            </a:endParaRPr>
          </a:p>
        </p:txBody>
      </p:sp>
      <p:sp>
        <p:nvSpPr>
          <p:cNvPr id="73" name="TextBox 72">
            <a:extLst>
              <a:ext uri="{FF2B5EF4-FFF2-40B4-BE49-F238E27FC236}">
                <a16:creationId xmlns:a16="http://schemas.microsoft.com/office/drawing/2014/main" id="{26B2B9F7-1071-426C-8350-600162EB851A}"/>
              </a:ext>
            </a:extLst>
          </p:cNvPr>
          <p:cNvSpPr txBox="1"/>
          <p:nvPr/>
        </p:nvSpPr>
        <p:spPr>
          <a:xfrm rot="10800000" flipV="1">
            <a:off x="9742097" y="5007465"/>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H=0</a:t>
            </a:r>
            <a:endParaRPr lang="en-US" dirty="0"/>
          </a:p>
        </p:txBody>
      </p:sp>
      <p:cxnSp>
        <p:nvCxnSpPr>
          <p:cNvPr id="74" name="Straight Arrow Connector 73">
            <a:extLst>
              <a:ext uri="{FF2B5EF4-FFF2-40B4-BE49-F238E27FC236}">
                <a16:creationId xmlns:a16="http://schemas.microsoft.com/office/drawing/2014/main" id="{653F3062-A832-4B67-9D6E-8DFDD5C4E6C7}"/>
              </a:ext>
            </a:extLst>
          </p:cNvPr>
          <p:cNvCxnSpPr>
            <a:cxnSpLocks/>
          </p:cNvCxnSpPr>
          <p:nvPr/>
        </p:nvCxnSpPr>
        <p:spPr>
          <a:xfrm flipV="1">
            <a:off x="8541227" y="4724036"/>
            <a:ext cx="460074" cy="388188"/>
          </a:xfrm>
          <a:prstGeom prst="straightConnector1">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170348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9CC53-0EA3-410C-AC2A-2C3A2ACEE9FC}"/>
              </a:ext>
            </a:extLst>
          </p:cNvPr>
          <p:cNvSpPr>
            <a:spLocks noGrp="1"/>
          </p:cNvSpPr>
          <p:nvPr>
            <p:ph type="title"/>
          </p:nvPr>
        </p:nvSpPr>
        <p:spPr/>
        <p:txBody>
          <a:bodyPr/>
          <a:lstStyle/>
          <a:p>
            <a:r>
              <a:rPr lang="en-US">
                <a:ln>
                  <a:solidFill>
                    <a:srgbClr val="000000">
                      <a:lumMod val="75000"/>
                      <a:lumOff val="25000"/>
                      <a:alpha val="10000"/>
                    </a:srgbClr>
                  </a:solidFill>
                </a:ln>
                <a:effectLst>
                  <a:outerShdw blurRad="9525" dist="25400" dir="14640000" algn="tl" rotWithShape="0">
                    <a:srgbClr val="000000">
                      <a:alpha val="30000"/>
                    </a:srgbClr>
                  </a:outerShdw>
                </a:effectLst>
              </a:rPr>
              <a:t>Example 2</a:t>
            </a:r>
            <a:endParaRPr lang="en-US"/>
          </a:p>
        </p:txBody>
      </p:sp>
      <p:sp>
        <p:nvSpPr>
          <p:cNvPr id="5" name="Oval 4">
            <a:extLst>
              <a:ext uri="{FF2B5EF4-FFF2-40B4-BE49-F238E27FC236}">
                <a16:creationId xmlns:a16="http://schemas.microsoft.com/office/drawing/2014/main" id="{02A039D9-666F-488B-8E27-BD41C990C925}"/>
              </a:ext>
            </a:extLst>
          </p:cNvPr>
          <p:cNvSpPr/>
          <p:nvPr/>
        </p:nvSpPr>
        <p:spPr>
          <a:xfrm>
            <a:off x="2274498" y="2209799"/>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11</a:t>
            </a:r>
            <a:endParaRPr lang="en-US" dirty="0">
              <a:solidFill>
                <a:schemeClr val="bg1"/>
              </a:solidFill>
            </a:endParaRPr>
          </a:p>
        </p:txBody>
      </p:sp>
      <p:sp>
        <p:nvSpPr>
          <p:cNvPr id="7" name="Oval 6">
            <a:extLst>
              <a:ext uri="{FF2B5EF4-FFF2-40B4-BE49-F238E27FC236}">
                <a16:creationId xmlns:a16="http://schemas.microsoft.com/office/drawing/2014/main" id="{9DC0165E-20D2-48DC-88C6-31BA94F4DAE0}"/>
              </a:ext>
            </a:extLst>
          </p:cNvPr>
          <p:cNvSpPr/>
          <p:nvPr/>
        </p:nvSpPr>
        <p:spPr>
          <a:xfrm>
            <a:off x="1469366" y="3086817"/>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20</a:t>
            </a:r>
            <a:endParaRPr lang="en-US" dirty="0">
              <a:solidFill>
                <a:schemeClr val="bg1"/>
              </a:solidFill>
            </a:endParaRPr>
          </a:p>
        </p:txBody>
      </p:sp>
      <p:sp>
        <p:nvSpPr>
          <p:cNvPr id="9" name="Oval 8">
            <a:extLst>
              <a:ext uri="{FF2B5EF4-FFF2-40B4-BE49-F238E27FC236}">
                <a16:creationId xmlns:a16="http://schemas.microsoft.com/office/drawing/2014/main" id="{917C93EF-F628-4486-979F-E753875049D7}"/>
              </a:ext>
            </a:extLst>
          </p:cNvPr>
          <p:cNvSpPr/>
          <p:nvPr/>
        </p:nvSpPr>
        <p:spPr>
          <a:xfrm>
            <a:off x="3165894" y="3086817"/>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65</a:t>
            </a:r>
          </a:p>
        </p:txBody>
      </p:sp>
      <p:sp>
        <p:nvSpPr>
          <p:cNvPr id="11" name="Oval 10">
            <a:extLst>
              <a:ext uri="{FF2B5EF4-FFF2-40B4-BE49-F238E27FC236}">
                <a16:creationId xmlns:a16="http://schemas.microsoft.com/office/drawing/2014/main" id="{4FF552D1-9ED2-44CB-B02C-9C464EF56BA8}"/>
              </a:ext>
            </a:extLst>
          </p:cNvPr>
          <p:cNvSpPr/>
          <p:nvPr/>
        </p:nvSpPr>
        <p:spPr>
          <a:xfrm>
            <a:off x="1038044" y="4050100"/>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10</a:t>
            </a:r>
            <a:endParaRPr lang="en-US" dirty="0">
              <a:solidFill>
                <a:schemeClr val="bg1"/>
              </a:solidFill>
            </a:endParaRPr>
          </a:p>
        </p:txBody>
      </p:sp>
      <p:sp>
        <p:nvSpPr>
          <p:cNvPr id="13" name="Oval 12">
            <a:extLst>
              <a:ext uri="{FF2B5EF4-FFF2-40B4-BE49-F238E27FC236}">
                <a16:creationId xmlns:a16="http://schemas.microsoft.com/office/drawing/2014/main" id="{5FBF24BF-F180-45A4-80D2-0AF91B24269F}"/>
              </a:ext>
            </a:extLst>
          </p:cNvPr>
          <p:cNvSpPr/>
          <p:nvPr/>
        </p:nvSpPr>
        <p:spPr>
          <a:xfrm>
            <a:off x="2130724" y="4050101"/>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26</a:t>
            </a:r>
            <a:endParaRPr lang="en-US" dirty="0">
              <a:solidFill>
                <a:schemeClr val="bg1"/>
              </a:solidFill>
            </a:endParaRPr>
          </a:p>
        </p:txBody>
      </p:sp>
      <p:sp>
        <p:nvSpPr>
          <p:cNvPr id="15" name="Oval 14">
            <a:extLst>
              <a:ext uri="{FF2B5EF4-FFF2-40B4-BE49-F238E27FC236}">
                <a16:creationId xmlns:a16="http://schemas.microsoft.com/office/drawing/2014/main" id="{BB6ADD0F-2536-432F-B509-18C006007845}"/>
              </a:ext>
            </a:extLst>
          </p:cNvPr>
          <p:cNvSpPr/>
          <p:nvPr/>
        </p:nvSpPr>
        <p:spPr>
          <a:xfrm>
            <a:off x="2720195" y="4999006"/>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29</a:t>
            </a:r>
            <a:endParaRPr lang="en-US" dirty="0">
              <a:solidFill>
                <a:schemeClr val="bg1"/>
              </a:solidFill>
            </a:endParaRPr>
          </a:p>
        </p:txBody>
      </p:sp>
      <p:sp>
        <p:nvSpPr>
          <p:cNvPr id="17" name="Oval 16">
            <a:extLst>
              <a:ext uri="{FF2B5EF4-FFF2-40B4-BE49-F238E27FC236}">
                <a16:creationId xmlns:a16="http://schemas.microsoft.com/office/drawing/2014/main" id="{4D9330E0-1BC1-450B-942E-06BA2742359F}"/>
              </a:ext>
            </a:extLst>
          </p:cNvPr>
          <p:cNvSpPr/>
          <p:nvPr/>
        </p:nvSpPr>
        <p:spPr>
          <a:xfrm>
            <a:off x="3769742" y="4050100"/>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70</a:t>
            </a:r>
            <a:endParaRPr lang="en-US" dirty="0">
              <a:solidFill>
                <a:schemeClr val="bg1"/>
              </a:solidFill>
            </a:endParaRPr>
          </a:p>
        </p:txBody>
      </p:sp>
      <p:cxnSp>
        <p:nvCxnSpPr>
          <p:cNvPr id="19" name="Straight Arrow Connector 18">
            <a:extLst>
              <a:ext uri="{FF2B5EF4-FFF2-40B4-BE49-F238E27FC236}">
                <a16:creationId xmlns:a16="http://schemas.microsoft.com/office/drawing/2014/main" id="{F3E0D168-16D5-443D-BC4D-4CC69BC92BD5}"/>
              </a:ext>
            </a:extLst>
          </p:cNvPr>
          <p:cNvCxnSpPr>
            <a:cxnSpLocks/>
          </p:cNvCxnSpPr>
          <p:nvPr/>
        </p:nvCxnSpPr>
        <p:spPr>
          <a:xfrm flipH="1">
            <a:off x="1971673" y="2740863"/>
            <a:ext cx="503209" cy="402565"/>
          </a:xfrm>
          <a:prstGeom prst="straightConnector1">
            <a:avLst/>
          </a:prstGeom>
        </p:spPr>
        <p:style>
          <a:lnRef idx="3">
            <a:schemeClr val="accent6"/>
          </a:lnRef>
          <a:fillRef idx="0">
            <a:schemeClr val="accent6"/>
          </a:fillRef>
          <a:effectRef idx="2">
            <a:schemeClr val="accent6"/>
          </a:effectRef>
          <a:fontRef idx="minor">
            <a:schemeClr val="tx1"/>
          </a:fontRef>
        </p:style>
      </p:cxnSp>
      <p:cxnSp>
        <p:nvCxnSpPr>
          <p:cNvPr id="21" name="Straight Arrow Connector 20">
            <a:extLst>
              <a:ext uri="{FF2B5EF4-FFF2-40B4-BE49-F238E27FC236}">
                <a16:creationId xmlns:a16="http://schemas.microsoft.com/office/drawing/2014/main" id="{95BB0C2D-87FB-4FBA-9676-02EE5EC66B14}"/>
              </a:ext>
            </a:extLst>
          </p:cNvPr>
          <p:cNvCxnSpPr>
            <a:cxnSpLocks/>
          </p:cNvCxnSpPr>
          <p:nvPr/>
        </p:nvCxnSpPr>
        <p:spPr>
          <a:xfrm>
            <a:off x="2589003" y="2739964"/>
            <a:ext cx="704490" cy="402566"/>
          </a:xfrm>
          <a:prstGeom prst="straightConnector1">
            <a:avLst/>
          </a:prstGeom>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a16="http://schemas.microsoft.com/office/drawing/2014/main" id="{2B32520F-D063-405C-98C8-7962F2038209}"/>
              </a:ext>
            </a:extLst>
          </p:cNvPr>
          <p:cNvCxnSpPr>
            <a:cxnSpLocks/>
          </p:cNvCxnSpPr>
          <p:nvPr/>
        </p:nvCxnSpPr>
        <p:spPr>
          <a:xfrm flipH="1">
            <a:off x="1438813" y="3631360"/>
            <a:ext cx="330680" cy="445698"/>
          </a:xfrm>
          <a:prstGeom prst="straightConnector1">
            <a:avLst/>
          </a:prstGeom>
        </p:spPr>
        <p:style>
          <a:lnRef idx="3">
            <a:schemeClr val="accent6"/>
          </a:lnRef>
          <a:fillRef idx="0">
            <a:schemeClr val="accent6"/>
          </a:fillRef>
          <a:effectRef idx="2">
            <a:schemeClr val="accent6"/>
          </a:effectRef>
          <a:fontRef idx="minor">
            <a:schemeClr val="tx1"/>
          </a:fontRef>
        </p:style>
      </p:cxnSp>
      <p:cxnSp>
        <p:nvCxnSpPr>
          <p:cNvPr id="25" name="Straight Arrow Connector 24">
            <a:extLst>
              <a:ext uri="{FF2B5EF4-FFF2-40B4-BE49-F238E27FC236}">
                <a16:creationId xmlns:a16="http://schemas.microsoft.com/office/drawing/2014/main" id="{5CD40F57-412D-485B-9C73-4B4A342D5ED2}"/>
              </a:ext>
            </a:extLst>
          </p:cNvPr>
          <p:cNvCxnSpPr>
            <a:cxnSpLocks/>
          </p:cNvCxnSpPr>
          <p:nvPr/>
        </p:nvCxnSpPr>
        <p:spPr>
          <a:xfrm flipH="1" flipV="1">
            <a:off x="1827001" y="3645736"/>
            <a:ext cx="618226" cy="388189"/>
          </a:xfrm>
          <a:prstGeom prst="straightConnector1">
            <a:avLst/>
          </a:prstGeom>
        </p:spPr>
        <p:style>
          <a:lnRef idx="3">
            <a:schemeClr val="accent6"/>
          </a:lnRef>
          <a:fillRef idx="0">
            <a:schemeClr val="accent6"/>
          </a:fillRef>
          <a:effectRef idx="2">
            <a:schemeClr val="accent6"/>
          </a:effectRef>
          <a:fontRef idx="minor">
            <a:schemeClr val="tx1"/>
          </a:fontRef>
        </p:style>
      </p:cxnSp>
      <p:cxnSp>
        <p:nvCxnSpPr>
          <p:cNvPr id="27" name="Straight Arrow Connector 26">
            <a:extLst>
              <a:ext uri="{FF2B5EF4-FFF2-40B4-BE49-F238E27FC236}">
                <a16:creationId xmlns:a16="http://schemas.microsoft.com/office/drawing/2014/main" id="{CB53C7A0-32B4-4B3B-93D7-0E8F8B38F9E4}"/>
              </a:ext>
            </a:extLst>
          </p:cNvPr>
          <p:cNvCxnSpPr>
            <a:cxnSpLocks/>
          </p:cNvCxnSpPr>
          <p:nvPr/>
        </p:nvCxnSpPr>
        <p:spPr>
          <a:xfrm flipH="1" flipV="1">
            <a:off x="2502736" y="4609018"/>
            <a:ext cx="402566" cy="402567"/>
          </a:xfrm>
          <a:prstGeom prst="straightConnector1">
            <a:avLst/>
          </a:prstGeom>
        </p:spPr>
        <p:style>
          <a:lnRef idx="3">
            <a:schemeClr val="accent6"/>
          </a:lnRef>
          <a:fillRef idx="0">
            <a:schemeClr val="accent6"/>
          </a:fillRef>
          <a:effectRef idx="2">
            <a:schemeClr val="accent6"/>
          </a:effectRef>
          <a:fontRef idx="minor">
            <a:schemeClr val="tx1"/>
          </a:fontRef>
        </p:style>
      </p:cxnSp>
      <p:cxnSp>
        <p:nvCxnSpPr>
          <p:cNvPr id="29" name="Straight Arrow Connector 28">
            <a:extLst>
              <a:ext uri="{FF2B5EF4-FFF2-40B4-BE49-F238E27FC236}">
                <a16:creationId xmlns:a16="http://schemas.microsoft.com/office/drawing/2014/main" id="{8CC77DB4-863E-406D-B522-86A02F886723}"/>
              </a:ext>
            </a:extLst>
          </p:cNvPr>
          <p:cNvCxnSpPr>
            <a:cxnSpLocks/>
          </p:cNvCxnSpPr>
          <p:nvPr/>
        </p:nvCxnSpPr>
        <p:spPr>
          <a:xfrm flipH="1" flipV="1">
            <a:off x="3595415" y="3602602"/>
            <a:ext cx="445697" cy="431322"/>
          </a:xfrm>
          <a:prstGeom prst="straightConnector1">
            <a:avLst/>
          </a:prstGeom>
        </p:spPr>
        <p:style>
          <a:lnRef idx="3">
            <a:schemeClr val="accent6"/>
          </a:lnRef>
          <a:fillRef idx="0">
            <a:schemeClr val="accent6"/>
          </a:fillRef>
          <a:effectRef idx="2">
            <a:schemeClr val="accent6"/>
          </a:effectRef>
          <a:fontRef idx="minor">
            <a:schemeClr val="tx1"/>
          </a:fontRef>
        </p:style>
      </p:cxnSp>
      <p:sp>
        <p:nvSpPr>
          <p:cNvPr id="31" name="TextBox 30">
            <a:extLst>
              <a:ext uri="{FF2B5EF4-FFF2-40B4-BE49-F238E27FC236}">
                <a16:creationId xmlns:a16="http://schemas.microsoft.com/office/drawing/2014/main" id="{7D7F11DF-40E6-4193-95D8-E89BF601FFB4}"/>
              </a:ext>
            </a:extLst>
          </p:cNvPr>
          <p:cNvSpPr txBox="1"/>
          <p:nvPr/>
        </p:nvSpPr>
        <p:spPr>
          <a:xfrm rot="10800000" flipV="1">
            <a:off x="971909" y="5136862"/>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H=0</a:t>
            </a:r>
          </a:p>
        </p:txBody>
      </p:sp>
      <p:sp>
        <p:nvSpPr>
          <p:cNvPr id="33" name="TextBox 32">
            <a:extLst>
              <a:ext uri="{FF2B5EF4-FFF2-40B4-BE49-F238E27FC236}">
                <a16:creationId xmlns:a16="http://schemas.microsoft.com/office/drawing/2014/main" id="{02BBB94A-4B28-4F63-985C-7A7E392DE860}"/>
              </a:ext>
            </a:extLst>
          </p:cNvPr>
          <p:cNvSpPr txBox="1"/>
          <p:nvPr/>
        </p:nvSpPr>
        <p:spPr>
          <a:xfrm rot="10800000" flipV="1">
            <a:off x="2654060" y="4302976"/>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H=1</a:t>
            </a:r>
            <a:endParaRPr lang="en-US" dirty="0"/>
          </a:p>
        </p:txBody>
      </p:sp>
      <p:sp>
        <p:nvSpPr>
          <p:cNvPr id="35" name="TextBox 34">
            <a:extLst>
              <a:ext uri="{FF2B5EF4-FFF2-40B4-BE49-F238E27FC236}">
                <a16:creationId xmlns:a16="http://schemas.microsoft.com/office/drawing/2014/main" id="{39BFBA7A-A294-44B1-884C-B8E04F6A5EA8}"/>
              </a:ext>
            </a:extLst>
          </p:cNvPr>
          <p:cNvSpPr txBox="1"/>
          <p:nvPr/>
        </p:nvSpPr>
        <p:spPr>
          <a:xfrm rot="10800000" flipV="1">
            <a:off x="4321834" y="4216712"/>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H=1</a:t>
            </a:r>
          </a:p>
        </p:txBody>
      </p:sp>
      <p:sp>
        <p:nvSpPr>
          <p:cNvPr id="37" name="TextBox 36">
            <a:extLst>
              <a:ext uri="{FF2B5EF4-FFF2-40B4-BE49-F238E27FC236}">
                <a16:creationId xmlns:a16="http://schemas.microsoft.com/office/drawing/2014/main" id="{7F5C274B-5E9C-46E4-AE49-F00EF391898D}"/>
              </a:ext>
            </a:extLst>
          </p:cNvPr>
          <p:cNvSpPr txBox="1"/>
          <p:nvPr/>
        </p:nvSpPr>
        <p:spPr>
          <a:xfrm rot="10800000" flipV="1">
            <a:off x="698739" y="3814145"/>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H=0</a:t>
            </a:r>
          </a:p>
        </p:txBody>
      </p:sp>
      <p:sp>
        <p:nvSpPr>
          <p:cNvPr id="39" name="TextBox 38">
            <a:extLst>
              <a:ext uri="{FF2B5EF4-FFF2-40B4-BE49-F238E27FC236}">
                <a16:creationId xmlns:a16="http://schemas.microsoft.com/office/drawing/2014/main" id="{A8B93D58-4209-4014-8988-AB4641207499}"/>
              </a:ext>
            </a:extLst>
          </p:cNvPr>
          <p:cNvSpPr txBox="1"/>
          <p:nvPr/>
        </p:nvSpPr>
        <p:spPr>
          <a:xfrm rot="10800000" flipV="1">
            <a:off x="1173192" y="2836485"/>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H=3</a:t>
            </a:r>
            <a:endParaRPr lang="en-US" dirty="0"/>
          </a:p>
        </p:txBody>
      </p:sp>
      <p:sp>
        <p:nvSpPr>
          <p:cNvPr id="41" name="TextBox 40">
            <a:extLst>
              <a:ext uri="{FF2B5EF4-FFF2-40B4-BE49-F238E27FC236}">
                <a16:creationId xmlns:a16="http://schemas.microsoft.com/office/drawing/2014/main" id="{64E5EAB0-33AC-4624-9FF6-6FF4CA7058FF}"/>
              </a:ext>
            </a:extLst>
          </p:cNvPr>
          <p:cNvSpPr txBox="1"/>
          <p:nvPr/>
        </p:nvSpPr>
        <p:spPr>
          <a:xfrm rot="10800000" flipV="1">
            <a:off x="3545455" y="2750221"/>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H=2</a:t>
            </a:r>
            <a:endParaRPr lang="en-US" dirty="0"/>
          </a:p>
        </p:txBody>
      </p:sp>
      <p:sp>
        <p:nvSpPr>
          <p:cNvPr id="43" name="TextBox 42">
            <a:extLst>
              <a:ext uri="{FF2B5EF4-FFF2-40B4-BE49-F238E27FC236}">
                <a16:creationId xmlns:a16="http://schemas.microsoft.com/office/drawing/2014/main" id="{EAD3F16B-FA10-4562-9212-46C2A171F0C3}"/>
              </a:ext>
            </a:extLst>
          </p:cNvPr>
          <p:cNvSpPr txBox="1"/>
          <p:nvPr/>
        </p:nvSpPr>
        <p:spPr>
          <a:xfrm rot="10800000" flipV="1">
            <a:off x="2654060" y="1959466"/>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H=4</a:t>
            </a:r>
            <a:endParaRPr lang="en-US" dirty="0"/>
          </a:p>
        </p:txBody>
      </p:sp>
      <p:sp>
        <p:nvSpPr>
          <p:cNvPr id="45" name="Oval 44">
            <a:extLst>
              <a:ext uri="{FF2B5EF4-FFF2-40B4-BE49-F238E27FC236}">
                <a16:creationId xmlns:a16="http://schemas.microsoft.com/office/drawing/2014/main" id="{EA60EBB5-FDA7-4B13-B84E-C931B04E50C7}"/>
              </a:ext>
            </a:extLst>
          </p:cNvPr>
          <p:cNvSpPr/>
          <p:nvPr/>
        </p:nvSpPr>
        <p:spPr>
          <a:xfrm>
            <a:off x="1570007" y="4999005"/>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23</a:t>
            </a:r>
            <a:endParaRPr lang="en-US" dirty="0">
              <a:solidFill>
                <a:schemeClr val="bg1"/>
              </a:solidFill>
            </a:endParaRPr>
          </a:p>
        </p:txBody>
      </p:sp>
      <p:sp>
        <p:nvSpPr>
          <p:cNvPr id="47" name="TextBox 46">
            <a:extLst>
              <a:ext uri="{FF2B5EF4-FFF2-40B4-BE49-F238E27FC236}">
                <a16:creationId xmlns:a16="http://schemas.microsoft.com/office/drawing/2014/main" id="{9CF6E009-9FCD-4379-87FA-777EE67CDCC5}"/>
              </a:ext>
            </a:extLst>
          </p:cNvPr>
          <p:cNvSpPr txBox="1"/>
          <p:nvPr/>
        </p:nvSpPr>
        <p:spPr>
          <a:xfrm rot="10800000" flipV="1">
            <a:off x="2222738" y="4806182"/>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H=0</a:t>
            </a:r>
            <a:endParaRPr lang="en-US" dirty="0"/>
          </a:p>
        </p:txBody>
      </p:sp>
      <p:cxnSp>
        <p:nvCxnSpPr>
          <p:cNvPr id="49" name="Straight Arrow Connector 48">
            <a:extLst>
              <a:ext uri="{FF2B5EF4-FFF2-40B4-BE49-F238E27FC236}">
                <a16:creationId xmlns:a16="http://schemas.microsoft.com/office/drawing/2014/main" id="{555397C4-7614-4084-8D71-A75B35AAB55D}"/>
              </a:ext>
            </a:extLst>
          </p:cNvPr>
          <p:cNvCxnSpPr>
            <a:cxnSpLocks/>
          </p:cNvCxnSpPr>
          <p:nvPr/>
        </p:nvCxnSpPr>
        <p:spPr>
          <a:xfrm flipV="1">
            <a:off x="1970774" y="4609017"/>
            <a:ext cx="460074" cy="388188"/>
          </a:xfrm>
          <a:prstGeom prst="straightConnector1">
            <a:avLst/>
          </a:prstGeom>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F4A5152D-ACBC-4315-ABAC-91F232A0DFDF}"/>
              </a:ext>
            </a:extLst>
          </p:cNvPr>
          <p:cNvSpPr/>
          <p:nvPr/>
        </p:nvSpPr>
        <p:spPr>
          <a:xfrm>
            <a:off x="3539704" y="5027760"/>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68</a:t>
            </a:r>
            <a:endParaRPr lang="en-US" dirty="0">
              <a:solidFill>
                <a:schemeClr val="bg1"/>
              </a:solidFill>
            </a:endParaRPr>
          </a:p>
        </p:txBody>
      </p:sp>
      <p:cxnSp>
        <p:nvCxnSpPr>
          <p:cNvPr id="51" name="Straight Arrow Connector 50">
            <a:extLst>
              <a:ext uri="{FF2B5EF4-FFF2-40B4-BE49-F238E27FC236}">
                <a16:creationId xmlns:a16="http://schemas.microsoft.com/office/drawing/2014/main" id="{4972525F-5112-4C97-B890-026898B9C722}"/>
              </a:ext>
            </a:extLst>
          </p:cNvPr>
          <p:cNvCxnSpPr>
            <a:cxnSpLocks/>
          </p:cNvCxnSpPr>
          <p:nvPr/>
        </p:nvCxnSpPr>
        <p:spPr>
          <a:xfrm flipV="1">
            <a:off x="3839829" y="4580263"/>
            <a:ext cx="172529" cy="460077"/>
          </a:xfrm>
          <a:prstGeom prst="straightConnector1">
            <a:avLst/>
          </a:prstGeom>
        </p:spPr>
        <p:style>
          <a:lnRef idx="3">
            <a:schemeClr val="accent6"/>
          </a:lnRef>
          <a:fillRef idx="0">
            <a:schemeClr val="accent6"/>
          </a:fillRef>
          <a:effectRef idx="2">
            <a:schemeClr val="accent6"/>
          </a:effectRef>
          <a:fontRef idx="minor">
            <a:schemeClr val="tx1"/>
          </a:fontRef>
        </p:style>
      </p:cxnSp>
      <p:sp>
        <p:nvSpPr>
          <p:cNvPr id="52" name="TextBox 51">
            <a:extLst>
              <a:ext uri="{FF2B5EF4-FFF2-40B4-BE49-F238E27FC236}">
                <a16:creationId xmlns:a16="http://schemas.microsoft.com/office/drawing/2014/main" id="{F749A452-687A-4E9C-B3EA-6EEAECF61695}"/>
              </a:ext>
            </a:extLst>
          </p:cNvPr>
          <p:cNvSpPr txBox="1"/>
          <p:nvPr/>
        </p:nvSpPr>
        <p:spPr>
          <a:xfrm rot="10800000" flipV="1">
            <a:off x="4091796" y="4978712"/>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H=0</a:t>
            </a:r>
          </a:p>
        </p:txBody>
      </p:sp>
      <p:sp>
        <p:nvSpPr>
          <p:cNvPr id="53" name="TextBox 52">
            <a:extLst>
              <a:ext uri="{FF2B5EF4-FFF2-40B4-BE49-F238E27FC236}">
                <a16:creationId xmlns:a16="http://schemas.microsoft.com/office/drawing/2014/main" id="{3FF7D8FC-E15F-494B-AA37-08CC7FF9DE32}"/>
              </a:ext>
            </a:extLst>
          </p:cNvPr>
          <p:cNvSpPr txBox="1"/>
          <p:nvPr/>
        </p:nvSpPr>
        <p:spPr>
          <a:xfrm>
            <a:off x="3243533" y="5543910"/>
            <a:ext cx="592059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After we add 68 node 65 becomes right heavy as its left sub tree has 0 child. Here if we do left rotate at 65 then 70 will be again left heavy. So to solve here </a:t>
            </a:r>
            <a:r>
              <a:rPr lang="en-US"/>
              <a:t>we have to first do right rotate at 70 then left rotatte at 65</a:t>
            </a:r>
            <a:endParaRPr lang="en-US" dirty="0"/>
          </a:p>
        </p:txBody>
      </p:sp>
      <p:sp>
        <p:nvSpPr>
          <p:cNvPr id="54" name="Arrow: Right 53">
            <a:extLst>
              <a:ext uri="{FF2B5EF4-FFF2-40B4-BE49-F238E27FC236}">
                <a16:creationId xmlns:a16="http://schemas.microsoft.com/office/drawing/2014/main" id="{DC450DF1-4630-4675-81F7-CC278F79D02D}"/>
              </a:ext>
            </a:extLst>
          </p:cNvPr>
          <p:cNvSpPr/>
          <p:nvPr/>
        </p:nvSpPr>
        <p:spPr>
          <a:xfrm>
            <a:off x="5749671" y="3329559"/>
            <a:ext cx="977660" cy="4888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298AB0C7-1C6C-482A-B12C-6D6D1D2276BA}"/>
              </a:ext>
            </a:extLst>
          </p:cNvPr>
          <p:cNvSpPr/>
          <p:nvPr/>
        </p:nvSpPr>
        <p:spPr>
          <a:xfrm>
            <a:off x="8873705" y="2238554"/>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11</a:t>
            </a:r>
            <a:endParaRPr lang="en-US" dirty="0">
              <a:solidFill>
                <a:schemeClr val="bg1"/>
              </a:solidFill>
            </a:endParaRPr>
          </a:p>
        </p:txBody>
      </p:sp>
      <p:sp>
        <p:nvSpPr>
          <p:cNvPr id="82" name="Oval 81">
            <a:extLst>
              <a:ext uri="{FF2B5EF4-FFF2-40B4-BE49-F238E27FC236}">
                <a16:creationId xmlns:a16="http://schemas.microsoft.com/office/drawing/2014/main" id="{A8954E68-E8D7-4A58-84CC-4B585AD2BC92}"/>
              </a:ext>
            </a:extLst>
          </p:cNvPr>
          <p:cNvSpPr/>
          <p:nvPr/>
        </p:nvSpPr>
        <p:spPr>
          <a:xfrm>
            <a:off x="8068573" y="3115572"/>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20</a:t>
            </a:r>
            <a:endParaRPr lang="en-US" dirty="0">
              <a:solidFill>
                <a:schemeClr val="bg1"/>
              </a:solidFill>
            </a:endParaRPr>
          </a:p>
        </p:txBody>
      </p:sp>
      <p:sp>
        <p:nvSpPr>
          <p:cNvPr id="83" name="Oval 82">
            <a:extLst>
              <a:ext uri="{FF2B5EF4-FFF2-40B4-BE49-F238E27FC236}">
                <a16:creationId xmlns:a16="http://schemas.microsoft.com/office/drawing/2014/main" id="{93C52554-EB3F-49F2-A5BF-A18DB9811E75}"/>
              </a:ext>
            </a:extLst>
          </p:cNvPr>
          <p:cNvSpPr/>
          <p:nvPr/>
        </p:nvSpPr>
        <p:spPr>
          <a:xfrm>
            <a:off x="9765101" y="3115572"/>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68</a:t>
            </a:r>
          </a:p>
        </p:txBody>
      </p:sp>
      <p:sp>
        <p:nvSpPr>
          <p:cNvPr id="84" name="Oval 83">
            <a:extLst>
              <a:ext uri="{FF2B5EF4-FFF2-40B4-BE49-F238E27FC236}">
                <a16:creationId xmlns:a16="http://schemas.microsoft.com/office/drawing/2014/main" id="{58FE32E6-186F-4EFE-8BA8-675C61983F5D}"/>
              </a:ext>
            </a:extLst>
          </p:cNvPr>
          <p:cNvSpPr/>
          <p:nvPr/>
        </p:nvSpPr>
        <p:spPr>
          <a:xfrm>
            <a:off x="7637251" y="4078855"/>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10</a:t>
            </a:r>
            <a:endParaRPr lang="en-US" dirty="0">
              <a:solidFill>
                <a:schemeClr val="bg1"/>
              </a:solidFill>
            </a:endParaRPr>
          </a:p>
        </p:txBody>
      </p:sp>
      <p:sp>
        <p:nvSpPr>
          <p:cNvPr id="85" name="Oval 84">
            <a:extLst>
              <a:ext uri="{FF2B5EF4-FFF2-40B4-BE49-F238E27FC236}">
                <a16:creationId xmlns:a16="http://schemas.microsoft.com/office/drawing/2014/main" id="{5F0ACC5E-D155-4B57-B740-5864E9AC5178}"/>
              </a:ext>
            </a:extLst>
          </p:cNvPr>
          <p:cNvSpPr/>
          <p:nvPr/>
        </p:nvSpPr>
        <p:spPr>
          <a:xfrm>
            <a:off x="8729931" y="4078856"/>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26</a:t>
            </a:r>
            <a:endParaRPr lang="en-US" dirty="0">
              <a:solidFill>
                <a:schemeClr val="bg1"/>
              </a:solidFill>
            </a:endParaRPr>
          </a:p>
        </p:txBody>
      </p:sp>
      <p:sp>
        <p:nvSpPr>
          <p:cNvPr id="86" name="Oval 85">
            <a:extLst>
              <a:ext uri="{FF2B5EF4-FFF2-40B4-BE49-F238E27FC236}">
                <a16:creationId xmlns:a16="http://schemas.microsoft.com/office/drawing/2014/main" id="{6AB42450-C5C2-46F7-B5B1-32520B208CB2}"/>
              </a:ext>
            </a:extLst>
          </p:cNvPr>
          <p:cNvSpPr/>
          <p:nvPr/>
        </p:nvSpPr>
        <p:spPr>
          <a:xfrm>
            <a:off x="9319402" y="5027761"/>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29</a:t>
            </a:r>
            <a:endParaRPr lang="en-US" dirty="0">
              <a:solidFill>
                <a:schemeClr val="bg1"/>
              </a:solidFill>
            </a:endParaRPr>
          </a:p>
        </p:txBody>
      </p:sp>
      <p:sp>
        <p:nvSpPr>
          <p:cNvPr id="87" name="Oval 86">
            <a:extLst>
              <a:ext uri="{FF2B5EF4-FFF2-40B4-BE49-F238E27FC236}">
                <a16:creationId xmlns:a16="http://schemas.microsoft.com/office/drawing/2014/main" id="{AA6E93A5-6951-4D88-9198-0CAC10A18A95}"/>
              </a:ext>
            </a:extLst>
          </p:cNvPr>
          <p:cNvSpPr/>
          <p:nvPr/>
        </p:nvSpPr>
        <p:spPr>
          <a:xfrm>
            <a:off x="10742760" y="4050100"/>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70</a:t>
            </a:r>
            <a:endParaRPr lang="en-US" dirty="0">
              <a:solidFill>
                <a:schemeClr val="bg1"/>
              </a:solidFill>
            </a:endParaRPr>
          </a:p>
        </p:txBody>
      </p:sp>
      <p:cxnSp>
        <p:nvCxnSpPr>
          <p:cNvPr id="88" name="Straight Arrow Connector 87">
            <a:extLst>
              <a:ext uri="{FF2B5EF4-FFF2-40B4-BE49-F238E27FC236}">
                <a16:creationId xmlns:a16="http://schemas.microsoft.com/office/drawing/2014/main" id="{3E92F330-BAE6-462C-A412-C526C92F5B0C}"/>
              </a:ext>
            </a:extLst>
          </p:cNvPr>
          <p:cNvCxnSpPr>
            <a:cxnSpLocks/>
          </p:cNvCxnSpPr>
          <p:nvPr/>
        </p:nvCxnSpPr>
        <p:spPr>
          <a:xfrm flipH="1">
            <a:off x="8570880" y="2769618"/>
            <a:ext cx="503209" cy="402565"/>
          </a:xfrm>
          <a:prstGeom prst="straightConnector1">
            <a:avLst/>
          </a:prstGeom>
        </p:spPr>
        <p:style>
          <a:lnRef idx="3">
            <a:schemeClr val="accent6"/>
          </a:lnRef>
          <a:fillRef idx="0">
            <a:schemeClr val="accent6"/>
          </a:fillRef>
          <a:effectRef idx="2">
            <a:schemeClr val="accent6"/>
          </a:effectRef>
          <a:fontRef idx="minor">
            <a:schemeClr val="tx1"/>
          </a:fontRef>
        </p:style>
      </p:cxnSp>
      <p:cxnSp>
        <p:nvCxnSpPr>
          <p:cNvPr id="89" name="Straight Arrow Connector 88">
            <a:extLst>
              <a:ext uri="{FF2B5EF4-FFF2-40B4-BE49-F238E27FC236}">
                <a16:creationId xmlns:a16="http://schemas.microsoft.com/office/drawing/2014/main" id="{190B6779-4A12-408F-8F8F-BE1163697B3C}"/>
              </a:ext>
            </a:extLst>
          </p:cNvPr>
          <p:cNvCxnSpPr>
            <a:cxnSpLocks/>
          </p:cNvCxnSpPr>
          <p:nvPr/>
        </p:nvCxnSpPr>
        <p:spPr>
          <a:xfrm>
            <a:off x="9188210" y="2768719"/>
            <a:ext cx="704490" cy="402566"/>
          </a:xfrm>
          <a:prstGeom prst="straightConnector1">
            <a:avLst/>
          </a:prstGeom>
        </p:spPr>
        <p:style>
          <a:lnRef idx="3">
            <a:schemeClr val="accent6"/>
          </a:lnRef>
          <a:fillRef idx="0">
            <a:schemeClr val="accent6"/>
          </a:fillRef>
          <a:effectRef idx="2">
            <a:schemeClr val="accent6"/>
          </a:effectRef>
          <a:fontRef idx="minor">
            <a:schemeClr val="tx1"/>
          </a:fontRef>
        </p:style>
      </p:cxnSp>
      <p:cxnSp>
        <p:nvCxnSpPr>
          <p:cNvPr id="90" name="Straight Arrow Connector 89">
            <a:extLst>
              <a:ext uri="{FF2B5EF4-FFF2-40B4-BE49-F238E27FC236}">
                <a16:creationId xmlns:a16="http://schemas.microsoft.com/office/drawing/2014/main" id="{82ABA659-86DC-467A-8430-6292455609DB}"/>
              </a:ext>
            </a:extLst>
          </p:cNvPr>
          <p:cNvCxnSpPr>
            <a:cxnSpLocks/>
          </p:cNvCxnSpPr>
          <p:nvPr/>
        </p:nvCxnSpPr>
        <p:spPr>
          <a:xfrm flipH="1">
            <a:off x="8038020" y="3660115"/>
            <a:ext cx="330680" cy="445698"/>
          </a:xfrm>
          <a:prstGeom prst="straightConnector1">
            <a:avLst/>
          </a:prstGeom>
        </p:spPr>
        <p:style>
          <a:lnRef idx="3">
            <a:schemeClr val="accent6"/>
          </a:lnRef>
          <a:fillRef idx="0">
            <a:schemeClr val="accent6"/>
          </a:fillRef>
          <a:effectRef idx="2">
            <a:schemeClr val="accent6"/>
          </a:effectRef>
          <a:fontRef idx="minor">
            <a:schemeClr val="tx1"/>
          </a:fontRef>
        </p:style>
      </p:cxnSp>
      <p:cxnSp>
        <p:nvCxnSpPr>
          <p:cNvPr id="91" name="Straight Arrow Connector 90">
            <a:extLst>
              <a:ext uri="{FF2B5EF4-FFF2-40B4-BE49-F238E27FC236}">
                <a16:creationId xmlns:a16="http://schemas.microsoft.com/office/drawing/2014/main" id="{9F86507A-8800-48E4-82B2-A32FCF92EF1E}"/>
              </a:ext>
            </a:extLst>
          </p:cNvPr>
          <p:cNvCxnSpPr>
            <a:cxnSpLocks/>
          </p:cNvCxnSpPr>
          <p:nvPr/>
        </p:nvCxnSpPr>
        <p:spPr>
          <a:xfrm flipH="1" flipV="1">
            <a:off x="8426208" y="3674491"/>
            <a:ext cx="618226" cy="388189"/>
          </a:xfrm>
          <a:prstGeom prst="straightConnector1">
            <a:avLst/>
          </a:prstGeom>
        </p:spPr>
        <p:style>
          <a:lnRef idx="3">
            <a:schemeClr val="accent6"/>
          </a:lnRef>
          <a:fillRef idx="0">
            <a:schemeClr val="accent6"/>
          </a:fillRef>
          <a:effectRef idx="2">
            <a:schemeClr val="accent6"/>
          </a:effectRef>
          <a:fontRef idx="minor">
            <a:schemeClr val="tx1"/>
          </a:fontRef>
        </p:style>
      </p:cxnSp>
      <p:cxnSp>
        <p:nvCxnSpPr>
          <p:cNvPr id="92" name="Straight Arrow Connector 91">
            <a:extLst>
              <a:ext uri="{FF2B5EF4-FFF2-40B4-BE49-F238E27FC236}">
                <a16:creationId xmlns:a16="http://schemas.microsoft.com/office/drawing/2014/main" id="{98B99AF5-030D-4F65-9604-03CC19B66665}"/>
              </a:ext>
            </a:extLst>
          </p:cNvPr>
          <p:cNvCxnSpPr>
            <a:cxnSpLocks/>
          </p:cNvCxnSpPr>
          <p:nvPr/>
        </p:nvCxnSpPr>
        <p:spPr>
          <a:xfrm flipH="1" flipV="1">
            <a:off x="9101943" y="4637773"/>
            <a:ext cx="402566" cy="402567"/>
          </a:xfrm>
          <a:prstGeom prst="straightConnector1">
            <a:avLst/>
          </a:prstGeom>
        </p:spPr>
        <p:style>
          <a:lnRef idx="3">
            <a:schemeClr val="accent6"/>
          </a:lnRef>
          <a:fillRef idx="0">
            <a:schemeClr val="accent6"/>
          </a:fillRef>
          <a:effectRef idx="2">
            <a:schemeClr val="accent6"/>
          </a:effectRef>
          <a:fontRef idx="minor">
            <a:schemeClr val="tx1"/>
          </a:fontRef>
        </p:style>
      </p:cxnSp>
      <p:cxnSp>
        <p:nvCxnSpPr>
          <p:cNvPr id="93" name="Straight Arrow Connector 92">
            <a:extLst>
              <a:ext uri="{FF2B5EF4-FFF2-40B4-BE49-F238E27FC236}">
                <a16:creationId xmlns:a16="http://schemas.microsoft.com/office/drawing/2014/main" id="{D6A0332D-BE65-447D-96C5-DAAF0672A936}"/>
              </a:ext>
            </a:extLst>
          </p:cNvPr>
          <p:cNvCxnSpPr>
            <a:cxnSpLocks/>
          </p:cNvCxnSpPr>
          <p:nvPr/>
        </p:nvCxnSpPr>
        <p:spPr>
          <a:xfrm flipH="1" flipV="1">
            <a:off x="10165868" y="3645734"/>
            <a:ext cx="704488" cy="402568"/>
          </a:xfrm>
          <a:prstGeom prst="straightConnector1">
            <a:avLst/>
          </a:prstGeom>
        </p:spPr>
        <p:style>
          <a:lnRef idx="3">
            <a:schemeClr val="accent6"/>
          </a:lnRef>
          <a:fillRef idx="0">
            <a:schemeClr val="accent6"/>
          </a:fillRef>
          <a:effectRef idx="2">
            <a:schemeClr val="accent6"/>
          </a:effectRef>
          <a:fontRef idx="minor">
            <a:schemeClr val="tx1"/>
          </a:fontRef>
        </p:style>
      </p:cxnSp>
      <p:sp>
        <p:nvSpPr>
          <p:cNvPr id="94" name="TextBox 93">
            <a:extLst>
              <a:ext uri="{FF2B5EF4-FFF2-40B4-BE49-F238E27FC236}">
                <a16:creationId xmlns:a16="http://schemas.microsoft.com/office/drawing/2014/main" id="{FB51A260-60A4-4FDD-A90D-2C531AA53524}"/>
              </a:ext>
            </a:extLst>
          </p:cNvPr>
          <p:cNvSpPr txBox="1"/>
          <p:nvPr/>
        </p:nvSpPr>
        <p:spPr>
          <a:xfrm rot="10800000" flipV="1">
            <a:off x="7571116" y="5165617"/>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H=0</a:t>
            </a:r>
          </a:p>
        </p:txBody>
      </p:sp>
      <p:sp>
        <p:nvSpPr>
          <p:cNvPr id="95" name="TextBox 94">
            <a:extLst>
              <a:ext uri="{FF2B5EF4-FFF2-40B4-BE49-F238E27FC236}">
                <a16:creationId xmlns:a16="http://schemas.microsoft.com/office/drawing/2014/main" id="{0870FF60-CAFD-4A72-8924-FDE67FC5C6B4}"/>
              </a:ext>
            </a:extLst>
          </p:cNvPr>
          <p:cNvSpPr txBox="1"/>
          <p:nvPr/>
        </p:nvSpPr>
        <p:spPr>
          <a:xfrm rot="10800000" flipV="1">
            <a:off x="9253267" y="4331731"/>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H=1</a:t>
            </a:r>
            <a:endParaRPr lang="en-US" dirty="0"/>
          </a:p>
        </p:txBody>
      </p:sp>
      <p:sp>
        <p:nvSpPr>
          <p:cNvPr id="96" name="TextBox 95">
            <a:extLst>
              <a:ext uri="{FF2B5EF4-FFF2-40B4-BE49-F238E27FC236}">
                <a16:creationId xmlns:a16="http://schemas.microsoft.com/office/drawing/2014/main" id="{500471AA-884B-4B54-83CA-B7C694F1EB3E}"/>
              </a:ext>
            </a:extLst>
          </p:cNvPr>
          <p:cNvSpPr txBox="1"/>
          <p:nvPr/>
        </p:nvSpPr>
        <p:spPr>
          <a:xfrm rot="10800000" flipV="1">
            <a:off x="11050437" y="3713505"/>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H=0</a:t>
            </a:r>
          </a:p>
        </p:txBody>
      </p:sp>
      <p:sp>
        <p:nvSpPr>
          <p:cNvPr id="97" name="TextBox 96">
            <a:extLst>
              <a:ext uri="{FF2B5EF4-FFF2-40B4-BE49-F238E27FC236}">
                <a16:creationId xmlns:a16="http://schemas.microsoft.com/office/drawing/2014/main" id="{EA2551C0-2AC6-455D-9462-0480258F0D0C}"/>
              </a:ext>
            </a:extLst>
          </p:cNvPr>
          <p:cNvSpPr txBox="1"/>
          <p:nvPr/>
        </p:nvSpPr>
        <p:spPr>
          <a:xfrm rot="10800000" flipV="1">
            <a:off x="7297946" y="3842900"/>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H=0</a:t>
            </a:r>
          </a:p>
        </p:txBody>
      </p:sp>
      <p:sp>
        <p:nvSpPr>
          <p:cNvPr id="98" name="TextBox 97">
            <a:extLst>
              <a:ext uri="{FF2B5EF4-FFF2-40B4-BE49-F238E27FC236}">
                <a16:creationId xmlns:a16="http://schemas.microsoft.com/office/drawing/2014/main" id="{A08DF934-B595-473E-BB26-70BCAD85A48A}"/>
              </a:ext>
            </a:extLst>
          </p:cNvPr>
          <p:cNvSpPr txBox="1"/>
          <p:nvPr/>
        </p:nvSpPr>
        <p:spPr>
          <a:xfrm rot="10800000" flipV="1">
            <a:off x="7772399" y="2865239"/>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H=3</a:t>
            </a:r>
            <a:endParaRPr lang="en-US" dirty="0"/>
          </a:p>
        </p:txBody>
      </p:sp>
      <p:sp>
        <p:nvSpPr>
          <p:cNvPr id="99" name="TextBox 98">
            <a:extLst>
              <a:ext uri="{FF2B5EF4-FFF2-40B4-BE49-F238E27FC236}">
                <a16:creationId xmlns:a16="http://schemas.microsoft.com/office/drawing/2014/main" id="{CDA50953-A004-4B97-8D15-D2FC37072994}"/>
              </a:ext>
            </a:extLst>
          </p:cNvPr>
          <p:cNvSpPr txBox="1"/>
          <p:nvPr/>
        </p:nvSpPr>
        <p:spPr>
          <a:xfrm rot="10800000" flipV="1">
            <a:off x="10144662" y="2778976"/>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H1</a:t>
            </a:r>
            <a:endParaRPr lang="en-US" dirty="0"/>
          </a:p>
        </p:txBody>
      </p:sp>
      <p:sp>
        <p:nvSpPr>
          <p:cNvPr id="100" name="TextBox 99">
            <a:extLst>
              <a:ext uri="{FF2B5EF4-FFF2-40B4-BE49-F238E27FC236}">
                <a16:creationId xmlns:a16="http://schemas.microsoft.com/office/drawing/2014/main" id="{34DADE64-B6FE-4379-A6AC-A6048C17C207}"/>
              </a:ext>
            </a:extLst>
          </p:cNvPr>
          <p:cNvSpPr txBox="1"/>
          <p:nvPr/>
        </p:nvSpPr>
        <p:spPr>
          <a:xfrm rot="10800000" flipV="1">
            <a:off x="9253267" y="1988221"/>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H=3</a:t>
            </a:r>
            <a:endParaRPr lang="en-US" dirty="0"/>
          </a:p>
        </p:txBody>
      </p:sp>
      <p:sp>
        <p:nvSpPr>
          <p:cNvPr id="101" name="Oval 100">
            <a:extLst>
              <a:ext uri="{FF2B5EF4-FFF2-40B4-BE49-F238E27FC236}">
                <a16:creationId xmlns:a16="http://schemas.microsoft.com/office/drawing/2014/main" id="{7315E376-AE07-473A-A4BE-2D0EAAE80AF8}"/>
              </a:ext>
            </a:extLst>
          </p:cNvPr>
          <p:cNvSpPr/>
          <p:nvPr/>
        </p:nvSpPr>
        <p:spPr>
          <a:xfrm>
            <a:off x="8169214" y="5027760"/>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23</a:t>
            </a:r>
            <a:endParaRPr lang="en-US" dirty="0">
              <a:solidFill>
                <a:schemeClr val="bg1"/>
              </a:solidFill>
            </a:endParaRPr>
          </a:p>
        </p:txBody>
      </p:sp>
      <p:sp>
        <p:nvSpPr>
          <p:cNvPr id="102" name="TextBox 101">
            <a:extLst>
              <a:ext uri="{FF2B5EF4-FFF2-40B4-BE49-F238E27FC236}">
                <a16:creationId xmlns:a16="http://schemas.microsoft.com/office/drawing/2014/main" id="{E5960B79-EA87-4875-9E66-A22E461CC07B}"/>
              </a:ext>
            </a:extLst>
          </p:cNvPr>
          <p:cNvSpPr txBox="1"/>
          <p:nvPr/>
        </p:nvSpPr>
        <p:spPr>
          <a:xfrm rot="10800000" flipV="1">
            <a:off x="8821945" y="4834937"/>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H=0</a:t>
            </a:r>
            <a:endParaRPr lang="en-US" dirty="0"/>
          </a:p>
        </p:txBody>
      </p:sp>
      <p:cxnSp>
        <p:nvCxnSpPr>
          <p:cNvPr id="103" name="Straight Arrow Connector 102">
            <a:extLst>
              <a:ext uri="{FF2B5EF4-FFF2-40B4-BE49-F238E27FC236}">
                <a16:creationId xmlns:a16="http://schemas.microsoft.com/office/drawing/2014/main" id="{9E5EF08E-5E59-4E07-8A6D-0B85141EE387}"/>
              </a:ext>
            </a:extLst>
          </p:cNvPr>
          <p:cNvCxnSpPr>
            <a:cxnSpLocks/>
          </p:cNvCxnSpPr>
          <p:nvPr/>
        </p:nvCxnSpPr>
        <p:spPr>
          <a:xfrm flipV="1">
            <a:off x="8569981" y="4637772"/>
            <a:ext cx="460074" cy="388188"/>
          </a:xfrm>
          <a:prstGeom prst="straightConnector1">
            <a:avLst/>
          </a:prstGeom>
        </p:spPr>
        <p:style>
          <a:lnRef idx="3">
            <a:schemeClr val="accent6"/>
          </a:lnRef>
          <a:fillRef idx="0">
            <a:schemeClr val="accent6"/>
          </a:fillRef>
          <a:effectRef idx="2">
            <a:schemeClr val="accent6"/>
          </a:effectRef>
          <a:fontRef idx="minor">
            <a:schemeClr val="tx1"/>
          </a:fontRef>
        </p:style>
      </p:cxnSp>
      <p:sp>
        <p:nvSpPr>
          <p:cNvPr id="104" name="Oval 103">
            <a:extLst>
              <a:ext uri="{FF2B5EF4-FFF2-40B4-BE49-F238E27FC236}">
                <a16:creationId xmlns:a16="http://schemas.microsoft.com/office/drawing/2014/main" id="{6035135E-B27E-4A35-8719-2E7493D8B1C2}"/>
              </a:ext>
            </a:extLst>
          </p:cNvPr>
          <p:cNvSpPr/>
          <p:nvPr/>
        </p:nvSpPr>
        <p:spPr>
          <a:xfrm>
            <a:off x="9836987" y="4093232"/>
            <a:ext cx="603849" cy="546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65</a:t>
            </a:r>
            <a:endParaRPr lang="en-US" dirty="0">
              <a:solidFill>
                <a:schemeClr val="bg1"/>
              </a:solidFill>
            </a:endParaRPr>
          </a:p>
        </p:txBody>
      </p:sp>
      <p:cxnSp>
        <p:nvCxnSpPr>
          <p:cNvPr id="105" name="Straight Arrow Connector 104">
            <a:extLst>
              <a:ext uri="{FF2B5EF4-FFF2-40B4-BE49-F238E27FC236}">
                <a16:creationId xmlns:a16="http://schemas.microsoft.com/office/drawing/2014/main" id="{C6CDDBD9-7BAD-4BCF-9A71-607661A696B5}"/>
              </a:ext>
            </a:extLst>
          </p:cNvPr>
          <p:cNvCxnSpPr>
            <a:cxnSpLocks/>
          </p:cNvCxnSpPr>
          <p:nvPr/>
        </p:nvCxnSpPr>
        <p:spPr>
          <a:xfrm flipV="1">
            <a:off x="10065224" y="3631358"/>
            <a:ext cx="86265" cy="460077"/>
          </a:xfrm>
          <a:prstGeom prst="straightConnector1">
            <a:avLst/>
          </a:prstGeom>
        </p:spPr>
        <p:style>
          <a:lnRef idx="3">
            <a:schemeClr val="accent6"/>
          </a:lnRef>
          <a:fillRef idx="0">
            <a:schemeClr val="accent6"/>
          </a:fillRef>
          <a:effectRef idx="2">
            <a:schemeClr val="accent6"/>
          </a:effectRef>
          <a:fontRef idx="minor">
            <a:schemeClr val="tx1"/>
          </a:fontRef>
        </p:style>
      </p:cxnSp>
      <p:sp>
        <p:nvSpPr>
          <p:cNvPr id="106" name="TextBox 105">
            <a:extLst>
              <a:ext uri="{FF2B5EF4-FFF2-40B4-BE49-F238E27FC236}">
                <a16:creationId xmlns:a16="http://schemas.microsoft.com/office/drawing/2014/main" id="{B9B1A21B-790D-46A5-A9BF-FB047C63F651}"/>
              </a:ext>
            </a:extLst>
          </p:cNvPr>
          <p:cNvSpPr txBox="1"/>
          <p:nvPr/>
        </p:nvSpPr>
        <p:spPr>
          <a:xfrm rot="10800000" flipV="1">
            <a:off x="9540814" y="3814146"/>
            <a:ext cx="75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H=0</a:t>
            </a:r>
          </a:p>
        </p:txBody>
      </p:sp>
    </p:spTree>
    <p:extLst>
      <p:ext uri="{BB962C8B-B14F-4D97-AF65-F5344CB8AC3E}">
        <p14:creationId xmlns:p14="http://schemas.microsoft.com/office/powerpoint/2010/main" val="1504821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38E13-8E19-4F43-AD93-5B9BE800C44E}"/>
              </a:ext>
            </a:extLst>
          </p:cNvPr>
          <p:cNvSpPr>
            <a:spLocks noGrp="1"/>
          </p:cNvSpPr>
          <p:nvPr>
            <p:ph type="title"/>
          </p:nvPr>
        </p:nvSpPr>
        <p:spPr/>
        <p:txBody>
          <a:bodyPr/>
          <a:lstStyle/>
          <a:p>
            <a:r>
              <a:rPr lang="en-US">
                <a:ln>
                  <a:solidFill>
                    <a:srgbClr val="000000">
                      <a:lumMod val="75000"/>
                      <a:lumOff val="25000"/>
                      <a:alpha val="10000"/>
                    </a:srgbClr>
                  </a:solidFill>
                </a:ln>
                <a:effectLst>
                  <a:outerShdw blurRad="9525" dist="25400" dir="14640000" algn="tl" rotWithShape="0">
                    <a:srgbClr val="000000">
                      <a:alpha val="30000"/>
                    </a:srgbClr>
                  </a:outerShdw>
                </a:effectLst>
              </a:rPr>
              <a:t>Cntd...</a:t>
            </a:r>
            <a:endParaRPr lang="en-US"/>
          </a:p>
        </p:txBody>
      </p:sp>
      <p:sp>
        <p:nvSpPr>
          <p:cNvPr id="3" name="Content Placeholder 2">
            <a:extLst>
              <a:ext uri="{FF2B5EF4-FFF2-40B4-BE49-F238E27FC236}">
                <a16:creationId xmlns:a16="http://schemas.microsoft.com/office/drawing/2014/main" id="{BFC5F252-9639-48E0-B09F-20F2A7C2F3CE}"/>
              </a:ext>
            </a:extLst>
          </p:cNvPr>
          <p:cNvSpPr>
            <a:spLocks noGrp="1"/>
          </p:cNvSpPr>
          <p:nvPr>
            <p:ph idx="1"/>
          </p:nvPr>
        </p:nvSpPr>
        <p:spPr/>
        <p:txBody>
          <a:bodyPr/>
          <a:lstStyle/>
          <a:p>
            <a:pPr indent="-305435"/>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Suppose X is the lowest node violating AVL property.</a:t>
            </a:r>
          </a:p>
          <a:p>
            <a:pPr indent="-305435"/>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Assume right(X) higher. </a:t>
            </a:r>
          </a:p>
          <a:p>
            <a:pPr indent="-305435"/>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If X's right child is right heavy or balanced, then do left rotate at X.</a:t>
            </a:r>
          </a:p>
          <a:p>
            <a:pPr indent="-305435"/>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If X's right child is left heavy. First do right rotate at x's right child then do left rotate at X</a:t>
            </a:r>
          </a:p>
          <a:p>
            <a:pPr indent="-305435"/>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If X's left child is left heavy or balanced, then do right rotate at x</a:t>
            </a:r>
          </a:p>
          <a:p>
            <a:pPr indent="-305435"/>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If X's left child is right heavy . First do left rotate at x's left child and then do right rotate at X.</a:t>
            </a:r>
          </a:p>
        </p:txBody>
      </p:sp>
    </p:spTree>
    <p:extLst>
      <p:ext uri="{BB962C8B-B14F-4D97-AF65-F5344CB8AC3E}">
        <p14:creationId xmlns:p14="http://schemas.microsoft.com/office/powerpoint/2010/main" val="2274694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9B906-7C75-4321-836C-8AD2AEA7F5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2A4E178-17E8-436F-84B1-39FACDAA00EA}"/>
              </a:ext>
            </a:extLst>
          </p:cNvPr>
          <p:cNvSpPr>
            <a:spLocks noGrp="1"/>
          </p:cNvSpPr>
          <p:nvPr>
            <p:ph idx="1"/>
          </p:nvPr>
        </p:nvSpPr>
        <p:spPr/>
        <p:txBody>
          <a:bodyPr/>
          <a:lstStyle/>
          <a:p>
            <a:pPr indent="-305435"/>
            <a:r>
              <a:rPr lang="en-US">
                <a:ln>
                  <a:solidFill>
                    <a:srgbClr val="000000">
                      <a:lumMod val="75000"/>
                      <a:lumOff val="25000"/>
                      <a:alpha val="10000"/>
                    </a:srgbClr>
                  </a:solidFill>
                </a:ln>
                <a:effectLst>
                  <a:outerShdw blurRad="9525" dist="25400" dir="14640000" algn="tl" rotWithShape="0">
                    <a:srgbClr val="000000">
                      <a:alpha val="30000"/>
                    </a:srgbClr>
                  </a:outerShdw>
                </a:effectLst>
              </a:rPr>
              <a:t>Insert and Delete</a:t>
            </a:r>
          </a:p>
          <a:p>
            <a:pPr indent="-305435"/>
            <a:r>
              <a:rPr lang="en-US">
                <a:ln>
                  <a:solidFill>
                    <a:srgbClr val="000000">
                      <a:lumMod val="75000"/>
                      <a:lumOff val="25000"/>
                      <a:alpha val="10000"/>
                    </a:srgbClr>
                  </a:solidFill>
                </a:ln>
                <a:effectLst>
                  <a:outerShdw blurRad="9525" dist="25400" dir="14640000" algn="tl" rotWithShape="0">
                    <a:srgbClr val="000000">
                      <a:alpha val="30000"/>
                    </a:srgbClr>
                  </a:outerShdw>
                </a:effectLst>
              </a:rPr>
              <a:t>Find the min</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a:ln>
                  <a:solidFill>
                    <a:srgbClr val="000000">
                      <a:lumMod val="75000"/>
                      <a:lumOff val="25000"/>
                      <a:alpha val="10000"/>
                    </a:srgbClr>
                  </a:solidFill>
                </a:ln>
                <a:effectLst>
                  <a:outerShdw blurRad="9525" dist="25400" dir="14640000" algn="tl" rotWithShape="0">
                    <a:srgbClr val="000000">
                      <a:alpha val="30000"/>
                    </a:srgbClr>
                  </a:outerShdw>
                </a:effectLst>
              </a:rPr>
              <a:t>Successor</a:t>
            </a:r>
          </a:p>
          <a:p>
            <a:pPr indent="-305435"/>
            <a:r>
              <a:rPr lang="en-US">
                <a:ln>
                  <a:solidFill>
                    <a:srgbClr val="000000">
                      <a:lumMod val="75000"/>
                      <a:lumOff val="25000"/>
                      <a:alpha val="10000"/>
                    </a:srgbClr>
                  </a:solidFill>
                </a:ln>
                <a:effectLst>
                  <a:outerShdw blurRad="9525" dist="25400" dir="14640000" algn="tl" rotWithShape="0">
                    <a:srgbClr val="000000">
                      <a:alpha val="30000"/>
                    </a:srgbClr>
                  </a:outerShdw>
                </a:effectLst>
              </a:rPr>
              <a:t>Predecessor</a:t>
            </a:r>
          </a:p>
          <a:p>
            <a:pPr indent="-305435"/>
            <a:r>
              <a:rPr lang="en-US">
                <a:ln>
                  <a:solidFill>
                    <a:srgbClr val="000000">
                      <a:lumMod val="75000"/>
                      <a:lumOff val="25000"/>
                      <a:alpha val="10000"/>
                    </a:srgbClr>
                  </a:solidFill>
                </a:ln>
                <a:effectLst>
                  <a:outerShdw blurRad="9525" dist="25400" dir="14640000" algn="tl" rotWithShape="0">
                    <a:srgbClr val="000000">
                      <a:alpha val="30000"/>
                    </a:srgbClr>
                  </a:outerShdw>
                </a:effectLst>
              </a:rPr>
              <a:t>Insert , delete and min can be called as a priority queue.</a:t>
            </a:r>
          </a:p>
          <a:p>
            <a:pPr indent="-305435"/>
            <a:r>
              <a:rPr lang="en-US">
                <a:ln>
                  <a:solidFill>
                    <a:srgbClr val="000000">
                      <a:lumMod val="75000"/>
                      <a:lumOff val="25000"/>
                      <a:alpha val="10000"/>
                    </a:srgbClr>
                  </a:solidFill>
                </a:ln>
                <a:effectLst>
                  <a:outerShdw blurRad="9525" dist="25400" dir="14640000" algn="tl" rotWithShape="0">
                    <a:srgbClr val="000000">
                      <a:alpha val="30000"/>
                    </a:srgbClr>
                  </a:outerShdw>
                </a:effectLst>
              </a:rPr>
              <a:t>Priority Queue can be implemented using heap or AVL tree.</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a:ln>
                  <a:solidFill>
                    <a:srgbClr val="000000">
                      <a:lumMod val="75000"/>
                      <a:lumOff val="25000"/>
                      <a:alpha val="10000"/>
                    </a:srgbClr>
                  </a:solidFill>
                </a:ln>
                <a:effectLst>
                  <a:outerShdw blurRad="9525" dist="25400" dir="14640000" algn="tl" rotWithShape="0">
                    <a:srgbClr val="000000">
                      <a:alpha val="30000"/>
                    </a:srgbClr>
                  </a:outerShdw>
                </a:effectLst>
              </a:rPr>
              <a:t>When we need to implement queue using a tree it has to be a balanced</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 </a:t>
            </a:r>
            <a:r>
              <a:rPr lang="en-US">
                <a:ln>
                  <a:solidFill>
                    <a:srgbClr val="000000">
                      <a:lumMod val="75000"/>
                      <a:lumOff val="25000"/>
                      <a:alpha val="10000"/>
                    </a:srgbClr>
                  </a:solidFill>
                </a:ln>
                <a:effectLst>
                  <a:outerShdw blurRad="9525" dist="25400" dir="14640000" algn="tl" rotWithShape="0">
                    <a:srgbClr val="000000">
                      <a:alpha val="30000"/>
                    </a:srgbClr>
                  </a:outerShdw>
                </a:effectLst>
              </a:rPr>
              <a:t>binary search tree.</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24935610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
      <a:dk1>
        <a:srgbClr val="000000"/>
      </a:dk1>
      <a:lt1>
        <a:srgbClr val="FFFFFF"/>
      </a:lt1>
      <a:dk2>
        <a:srgbClr val="272441"/>
      </a:dk2>
      <a:lt2>
        <a:srgbClr val="E2E8E4"/>
      </a:lt2>
      <a:accent1>
        <a:srgbClr val="DB35A1"/>
      </a:accent1>
      <a:accent2>
        <a:srgbClr val="BF23C9"/>
      </a:accent2>
      <a:accent3>
        <a:srgbClr val="8B35DB"/>
      </a:accent3>
      <a:accent4>
        <a:srgbClr val="4D3ED0"/>
      </a:accent4>
      <a:accent5>
        <a:srgbClr val="3569DB"/>
      </a:accent5>
      <a:accent6>
        <a:srgbClr val="239DC9"/>
      </a:accent6>
      <a:hlink>
        <a:srgbClr val="5A6AC8"/>
      </a:hlink>
      <a:folHlink>
        <a:srgbClr val="7F7F7F"/>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emplate>Savon</Template>
  <TotalTime>4</TotalTime>
  <Words>588</Words>
  <Application>Microsoft Office PowerPoint</Application>
  <PresentationFormat>Widescreen</PresentationFormat>
  <Paragraphs>144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Calisto MT</vt:lpstr>
      <vt:lpstr>Wingdings 2</vt:lpstr>
      <vt:lpstr>SlateVTI</vt:lpstr>
      <vt:lpstr>AVL Tree</vt:lpstr>
      <vt:lpstr>BST Basics</vt:lpstr>
      <vt:lpstr>AVL Tree Property</vt:lpstr>
      <vt:lpstr>AVL Insert</vt:lpstr>
      <vt:lpstr>Example 1</vt:lpstr>
      <vt:lpstr>Example 2</vt:lpstr>
      <vt:lpstr>Cntd...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Rabi Narayan Sahoo</cp:lastModifiedBy>
  <cp:revision>650</cp:revision>
  <dcterms:created xsi:type="dcterms:W3CDTF">2013-07-15T20:26:40Z</dcterms:created>
  <dcterms:modified xsi:type="dcterms:W3CDTF">2019-07-31T01:55:57Z</dcterms:modified>
</cp:coreProperties>
</file>