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5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5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9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88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1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4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5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2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7A5DEB-3927-47AC-B149-596397C65A2C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22ABEF4-486A-4A7D-B679-3CB65EB7D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библиотека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Выполнил:</a:t>
            </a:r>
          </a:p>
          <a:p>
            <a:r>
              <a:rPr lang="ru-RU" dirty="0" smtClean="0"/>
              <a:t>Бородко 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7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Данное </a:t>
            </a:r>
            <a:r>
              <a:rPr lang="en-US" dirty="0" smtClean="0">
                <a:latin typeface="Corbel" panose="020B0503020204020204" pitchFamily="34" charset="0"/>
              </a:rPr>
              <a:t>web</a:t>
            </a:r>
            <a:r>
              <a:rPr lang="en-US" dirty="0" smtClean="0"/>
              <a:t>-</a:t>
            </a:r>
            <a:r>
              <a:rPr lang="ru-RU" dirty="0" smtClean="0"/>
              <a:t>приложение </a:t>
            </a:r>
            <a:r>
              <a:rPr lang="ru-RU" dirty="0"/>
              <a:t>представляет собой </a:t>
            </a:r>
            <a:r>
              <a:rPr lang="ru-RU" dirty="0" smtClean="0"/>
              <a:t>сайт </a:t>
            </a:r>
            <a:r>
              <a:rPr lang="ru-RU" dirty="0"/>
              <a:t>библиотеки, </a:t>
            </a:r>
            <a:r>
              <a:rPr lang="ru-RU" dirty="0" smtClean="0"/>
              <a:t>который </a:t>
            </a:r>
            <a:r>
              <a:rPr lang="ru-RU" dirty="0"/>
              <a:t>позволяет </a:t>
            </a:r>
            <a:r>
              <a:rPr lang="ru-RU" dirty="0" smtClean="0"/>
              <a:t>авторизованным пользователям добавлять, читать и скачивать книги.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0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приложении использовались технологии:</a:t>
            </a:r>
          </a:p>
          <a:p>
            <a:r>
              <a:rPr lang="ru-RU" dirty="0"/>
              <a:t>Использование базы данных (</a:t>
            </a:r>
            <a:r>
              <a:rPr lang="ru-RU" dirty="0" smtClean="0"/>
              <a:t>sqlite) с </a:t>
            </a:r>
            <a:r>
              <a:rPr lang="ru-RU" dirty="0"/>
              <a:t>применением ORM (</a:t>
            </a:r>
            <a:r>
              <a:rPr lang="ru-RU" dirty="0" smtClean="0"/>
              <a:t>sqlalchemy).</a:t>
            </a:r>
          </a:p>
          <a:p>
            <a:r>
              <a:rPr lang="ru-RU" dirty="0"/>
              <a:t>Работа с </a:t>
            </a:r>
            <a:r>
              <a:rPr lang="ru-RU" dirty="0" smtClean="0"/>
              <a:t>документами</a:t>
            </a:r>
          </a:p>
          <a:p>
            <a:r>
              <a:rPr lang="en-US" dirty="0">
                <a:latin typeface="Corbel" panose="020B0503020204020204" pitchFamily="34" charset="0"/>
              </a:rPr>
              <a:t>flash() – </a:t>
            </a:r>
            <a:r>
              <a:rPr lang="ru-RU" dirty="0">
                <a:latin typeface="Corbel" panose="020B0503020204020204" pitchFamily="34" charset="0"/>
              </a:rPr>
              <a:t>формирование сообщения пользователю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2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проекту можно добавить раздел комментариев, учётную запись админа и поиск на сайте.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1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31</TotalTime>
  <Words>73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Parcel</vt:lpstr>
      <vt:lpstr>Сайт библиотека</vt:lpstr>
      <vt:lpstr>Введение:</vt:lpstr>
      <vt:lpstr>Описание реализации:</vt:lpstr>
      <vt:lpstr>Заключение: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библиотека</dc:title>
  <dc:creator>Пользователь</dc:creator>
  <cp:lastModifiedBy>Пользователь</cp:lastModifiedBy>
  <cp:revision>4</cp:revision>
  <dcterms:created xsi:type="dcterms:W3CDTF">2021-04-23T20:20:49Z</dcterms:created>
  <dcterms:modified xsi:type="dcterms:W3CDTF">2021-04-24T06:44:42Z</dcterms:modified>
</cp:coreProperties>
</file>