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FCCB-F24E-4C02-A36A-6537D868C419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E01AC-7B66-47D5-AD74-1EB0E0224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5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3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290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766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55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0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77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A5BDA5-C3AB-4570-9419-35413B8028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B7415C-8FD2-4D2E-BC57-F6E2E281AF7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24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438D9-1E12-4116-8D06-10EE17E17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Компьютерная игра 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Shoot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F614F-2E39-4D9B-9A97-CEF1C8505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 проекта: Бородко Артём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6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F246F-0C6F-4266-80D3-EFF2C69D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4877"/>
          </a:xfrm>
        </p:spPr>
        <p:txBody>
          <a:bodyPr>
            <a:normAutofit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игры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EC408-0A54-423A-BDB2-5480D977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9305"/>
            <a:ext cx="4844322" cy="4607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компьютерная игра в жанре «шутер». Игровым персонажем представлен космический корабль, который должен преодолеть метеоритный дождь, собирая усиления для большей продолжительности игры. В игре присутствует счёт очков, который пополняется при уничтожении мобов(метеоритов).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AD0FDF-3C9D-4DF9-91F7-995F35BD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6"/>
          <a:stretch/>
        </p:blipFill>
        <p:spPr>
          <a:xfrm>
            <a:off x="6936604" y="1429305"/>
            <a:ext cx="4591050" cy="50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1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168D-458A-4897-A157-665D65A3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89B94-6526-41B9-8467-19710D46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8183"/>
            <a:ext cx="4844322" cy="467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разработки игры использовалась библиотека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 помощью модуля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mixer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игре присутствует музыка и звуковые эффекты. Изображения отдельных элементов игрового поля хранятся в виде графических файлов в папке с игрой.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474155-8A88-44CF-B660-418F43CE0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3"/>
          <a:stretch/>
        </p:blipFill>
        <p:spPr>
          <a:xfrm>
            <a:off x="6998748" y="1438183"/>
            <a:ext cx="4591050" cy="48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73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8206F-A959-4962-AB24-D4A05E5E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Игрового процесса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808AB-B986-4DB7-BA0C-7DBD1EDA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0629"/>
            <a:ext cx="4844322" cy="4838330"/>
          </a:xfrm>
        </p:spPr>
        <p:txBody>
          <a:bodyPr>
            <a:noAutofit/>
          </a:bodyPr>
          <a:lstStyle/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игрового процесса используется основной игровой цикл.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ввода (события). Здесь определяется какая клавиша была нажата и какую функцию нужно вызвать для каждой из нажимаемых клавиш.</a:t>
            </a:r>
          </a:p>
          <a:p>
            <a:pPr marL="342900" lvl="0" indent="-342900">
              <a:lnSpc>
                <a:spcPct val="106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Обновление игры: сбор усилений, запас щита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Рендеринг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523"/>
          <a:stretch/>
        </p:blipFill>
        <p:spPr>
          <a:xfrm>
            <a:off x="7032381" y="1265238"/>
            <a:ext cx="4591050" cy="4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70DF2-3B5F-46AC-93CB-27113DF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97" y="2936289"/>
            <a:ext cx="7723646" cy="985421"/>
          </a:xfrm>
        </p:spPr>
        <p:txBody>
          <a:bodyPr>
            <a:normAutofit/>
          </a:bodyPr>
          <a:lstStyle/>
          <a:p>
            <a:r>
              <a:rPr lang="ru-RU" sz="5400" b="1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6539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33</TotalTime>
  <Words>138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Компьютерная игра «Shoot»</vt:lpstr>
      <vt:lpstr>Описание игры</vt:lpstr>
      <vt:lpstr>Реализация Игры </vt:lpstr>
      <vt:lpstr>Реализация Игрового процесса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«Shoot»</dc:title>
  <dc:creator>stud</dc:creator>
  <cp:lastModifiedBy>Пользователь</cp:lastModifiedBy>
  <cp:revision>4</cp:revision>
  <dcterms:created xsi:type="dcterms:W3CDTF">2021-01-12T14:18:32Z</dcterms:created>
  <dcterms:modified xsi:type="dcterms:W3CDTF">2021-01-15T12:38:18Z</dcterms:modified>
</cp:coreProperties>
</file>