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A994E"/>
    <a:srgbClr val="A7C957"/>
    <a:srgbClr val="386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6D20-F928-4EB2-9824-725063596E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95C6-61EA-47D8-BC9B-7555B1A8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BF5D0-8DC9-4414-B1DB-5824403DE3F2}"/>
              </a:ext>
            </a:extLst>
          </p:cNvPr>
          <p:cNvSpPr/>
          <p:nvPr/>
        </p:nvSpPr>
        <p:spPr>
          <a:xfrm>
            <a:off x="0" y="2380130"/>
            <a:ext cx="12192000" cy="1610805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669DF-9657-4F3A-9689-BC932F4FADBF}"/>
              </a:ext>
            </a:extLst>
          </p:cNvPr>
          <p:cNvSpPr/>
          <p:nvPr/>
        </p:nvSpPr>
        <p:spPr>
          <a:xfrm>
            <a:off x="0" y="6524974"/>
            <a:ext cx="12192000" cy="333026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0CE47-9970-470D-A582-7572B55937E7}"/>
              </a:ext>
            </a:extLst>
          </p:cNvPr>
          <p:cNvSpPr txBox="1"/>
          <p:nvPr/>
        </p:nvSpPr>
        <p:spPr>
          <a:xfrm>
            <a:off x="1310531" y="3013501"/>
            <a:ext cx="1012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rPr>
              <a:t>ARTIFICAL INTELLIGENCE AND ITS IMACT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B061-9425-4944-BDC9-F9A1EE9F7087}"/>
              </a:ext>
            </a:extLst>
          </p:cNvPr>
          <p:cNvSpPr txBox="1"/>
          <p:nvPr/>
        </p:nvSpPr>
        <p:spPr>
          <a:xfrm>
            <a:off x="0" y="6442501"/>
            <a:ext cx="756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rPr>
              <a:t>RABISON RAJ SHAKYA</a:t>
            </a:r>
          </a:p>
        </p:txBody>
      </p:sp>
    </p:spTree>
    <p:extLst>
      <p:ext uri="{BB962C8B-B14F-4D97-AF65-F5344CB8AC3E}">
        <p14:creationId xmlns:p14="http://schemas.microsoft.com/office/powerpoint/2010/main" val="127863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BF5D0-8DC9-4414-B1DB-5824403DE3F2}"/>
              </a:ext>
            </a:extLst>
          </p:cNvPr>
          <p:cNvSpPr/>
          <p:nvPr/>
        </p:nvSpPr>
        <p:spPr>
          <a:xfrm>
            <a:off x="0" y="0"/>
            <a:ext cx="12192000" cy="1610805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B572C0-1D10-4A76-B76F-CFD30276FA1F}"/>
              </a:ext>
            </a:extLst>
          </p:cNvPr>
          <p:cNvSpPr/>
          <p:nvPr/>
        </p:nvSpPr>
        <p:spPr>
          <a:xfrm>
            <a:off x="147357" y="915902"/>
            <a:ext cx="3429000" cy="59704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669DF-9657-4F3A-9689-BC932F4FADBF}"/>
              </a:ext>
            </a:extLst>
          </p:cNvPr>
          <p:cNvSpPr/>
          <p:nvPr/>
        </p:nvSpPr>
        <p:spPr>
          <a:xfrm>
            <a:off x="0" y="6524974"/>
            <a:ext cx="12192000" cy="333026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0CE47-9970-470D-A582-7572B55937E7}"/>
              </a:ext>
            </a:extLst>
          </p:cNvPr>
          <p:cNvSpPr txBox="1"/>
          <p:nvPr/>
        </p:nvSpPr>
        <p:spPr>
          <a:xfrm>
            <a:off x="1478617" y="359498"/>
            <a:ext cx="1012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rPr>
              <a:t>DOES AI  USEFUL OR HARMFUL IN DAILY LIFE.</a:t>
            </a:r>
          </a:p>
        </p:txBody>
      </p:sp>
    </p:spTree>
    <p:extLst>
      <p:ext uri="{BB962C8B-B14F-4D97-AF65-F5344CB8AC3E}">
        <p14:creationId xmlns:p14="http://schemas.microsoft.com/office/powerpoint/2010/main" val="16546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BF5D0-8DC9-4414-B1DB-5824403DE3F2}"/>
              </a:ext>
            </a:extLst>
          </p:cNvPr>
          <p:cNvSpPr/>
          <p:nvPr/>
        </p:nvSpPr>
        <p:spPr>
          <a:xfrm>
            <a:off x="0" y="0"/>
            <a:ext cx="12192000" cy="1610805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B572C0-1D10-4A76-B76F-CFD30276FA1F}"/>
              </a:ext>
            </a:extLst>
          </p:cNvPr>
          <p:cNvSpPr/>
          <p:nvPr/>
        </p:nvSpPr>
        <p:spPr>
          <a:xfrm>
            <a:off x="147357" y="915902"/>
            <a:ext cx="3429000" cy="59704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669DF-9657-4F3A-9689-BC932F4FADBF}"/>
              </a:ext>
            </a:extLst>
          </p:cNvPr>
          <p:cNvSpPr/>
          <p:nvPr/>
        </p:nvSpPr>
        <p:spPr>
          <a:xfrm>
            <a:off x="0" y="6524974"/>
            <a:ext cx="12192000" cy="333026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0CE47-9970-470D-A582-7572B55937E7}"/>
              </a:ext>
            </a:extLst>
          </p:cNvPr>
          <p:cNvSpPr txBox="1"/>
          <p:nvPr/>
        </p:nvSpPr>
        <p:spPr>
          <a:xfrm>
            <a:off x="1310531" y="217583"/>
            <a:ext cx="1012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rPr>
              <a:t>INTRODUCTION OF AI.</a:t>
            </a:r>
          </a:p>
          <a:p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A496E-32AB-434D-9049-79C011202376}"/>
              </a:ext>
            </a:extLst>
          </p:cNvPr>
          <p:cNvSpPr txBox="1"/>
          <p:nvPr/>
        </p:nvSpPr>
        <p:spPr>
          <a:xfrm>
            <a:off x="147356" y="1953528"/>
            <a:ext cx="12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25732-9302-4DFB-ACD5-53EEFF46EAB8}"/>
              </a:ext>
            </a:extLst>
          </p:cNvPr>
          <p:cNvSpPr txBox="1"/>
          <p:nvPr/>
        </p:nvSpPr>
        <p:spPr>
          <a:xfrm>
            <a:off x="497542" y="1805506"/>
            <a:ext cx="10952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artificial intelligence  the simulation of human intelligence process by machines, especially computer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specific application include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 AI system work by ingesting large amount of label training data, analyzing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is use  as  a personal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BF5D0-8DC9-4414-B1DB-5824403DE3F2}"/>
              </a:ext>
            </a:extLst>
          </p:cNvPr>
          <p:cNvSpPr/>
          <p:nvPr/>
        </p:nvSpPr>
        <p:spPr>
          <a:xfrm>
            <a:off x="0" y="0"/>
            <a:ext cx="12192000" cy="1610805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B572C0-1D10-4A76-B76F-CFD30276FA1F}"/>
              </a:ext>
            </a:extLst>
          </p:cNvPr>
          <p:cNvSpPr/>
          <p:nvPr/>
        </p:nvSpPr>
        <p:spPr>
          <a:xfrm>
            <a:off x="147357" y="915902"/>
            <a:ext cx="3429000" cy="59704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669DF-9657-4F3A-9689-BC932F4FADBF}"/>
              </a:ext>
            </a:extLst>
          </p:cNvPr>
          <p:cNvSpPr/>
          <p:nvPr/>
        </p:nvSpPr>
        <p:spPr>
          <a:xfrm>
            <a:off x="0" y="6524974"/>
            <a:ext cx="12192000" cy="333026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0CE47-9970-470D-A582-7572B55937E7}"/>
              </a:ext>
            </a:extLst>
          </p:cNvPr>
          <p:cNvSpPr txBox="1"/>
          <p:nvPr/>
        </p:nvSpPr>
        <p:spPr>
          <a:xfrm>
            <a:off x="1290359" y="295248"/>
            <a:ext cx="1012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rPr>
              <a:t>ADVANTAGE OF  AI.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A496E-32AB-434D-9049-79C011202376}"/>
              </a:ext>
            </a:extLst>
          </p:cNvPr>
          <p:cNvSpPr txBox="1"/>
          <p:nvPr/>
        </p:nvSpPr>
        <p:spPr>
          <a:xfrm>
            <a:off x="147356" y="1953528"/>
            <a:ext cx="12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A048D-1C12-4896-BD84-2E493DAEB869}"/>
              </a:ext>
            </a:extLst>
          </p:cNvPr>
          <p:cNvSpPr txBox="1"/>
          <p:nvPr/>
        </p:nvSpPr>
        <p:spPr>
          <a:xfrm>
            <a:off x="403412" y="1932531"/>
            <a:ext cx="11026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made our life, easier, faster and more convenient.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us to do multiple task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 to make complex task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also has the mass market potential and it can be deployed to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BF5D0-8DC9-4414-B1DB-5824403DE3F2}"/>
              </a:ext>
            </a:extLst>
          </p:cNvPr>
          <p:cNvSpPr/>
          <p:nvPr/>
        </p:nvSpPr>
        <p:spPr>
          <a:xfrm>
            <a:off x="0" y="0"/>
            <a:ext cx="12192000" cy="1610805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B572C0-1D10-4A76-B76F-CFD30276FA1F}"/>
              </a:ext>
            </a:extLst>
          </p:cNvPr>
          <p:cNvSpPr/>
          <p:nvPr/>
        </p:nvSpPr>
        <p:spPr>
          <a:xfrm>
            <a:off x="147357" y="915902"/>
            <a:ext cx="3429000" cy="59704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669DF-9657-4F3A-9689-BC932F4FADBF}"/>
              </a:ext>
            </a:extLst>
          </p:cNvPr>
          <p:cNvSpPr/>
          <p:nvPr/>
        </p:nvSpPr>
        <p:spPr>
          <a:xfrm>
            <a:off x="0" y="6524974"/>
            <a:ext cx="12192000" cy="333026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0CE47-9970-470D-A582-7572B55937E7}"/>
              </a:ext>
            </a:extLst>
          </p:cNvPr>
          <p:cNvSpPr txBox="1"/>
          <p:nvPr/>
        </p:nvSpPr>
        <p:spPr>
          <a:xfrm>
            <a:off x="1310531" y="217583"/>
            <a:ext cx="1012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rPr>
              <a:t>DISADVANTAGE  OF AI</a:t>
            </a:r>
          </a:p>
          <a:p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A496E-32AB-434D-9049-79C011202376}"/>
              </a:ext>
            </a:extLst>
          </p:cNvPr>
          <p:cNvSpPr txBox="1"/>
          <p:nvPr/>
        </p:nvSpPr>
        <p:spPr>
          <a:xfrm>
            <a:off x="147356" y="1953528"/>
            <a:ext cx="12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11BD2-BDA2-4420-8CD5-E427BBA19C56}"/>
              </a:ext>
            </a:extLst>
          </p:cNvPr>
          <p:cNvSpPr txBox="1"/>
          <p:nvPr/>
        </p:nvSpPr>
        <p:spPr>
          <a:xfrm>
            <a:off x="242047" y="2116231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lacks our thinking out of box 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 does not have any  emotion.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human lazy.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BF5D0-8DC9-4414-B1DB-5824403DE3F2}"/>
              </a:ext>
            </a:extLst>
          </p:cNvPr>
          <p:cNvSpPr/>
          <p:nvPr/>
        </p:nvSpPr>
        <p:spPr>
          <a:xfrm>
            <a:off x="0" y="0"/>
            <a:ext cx="12192000" cy="1610805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B572C0-1D10-4A76-B76F-CFD30276FA1F}"/>
              </a:ext>
            </a:extLst>
          </p:cNvPr>
          <p:cNvSpPr/>
          <p:nvPr/>
        </p:nvSpPr>
        <p:spPr>
          <a:xfrm>
            <a:off x="147357" y="915902"/>
            <a:ext cx="3429000" cy="59704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669DF-9657-4F3A-9689-BC932F4FADBF}"/>
              </a:ext>
            </a:extLst>
          </p:cNvPr>
          <p:cNvSpPr/>
          <p:nvPr/>
        </p:nvSpPr>
        <p:spPr>
          <a:xfrm>
            <a:off x="0" y="6524974"/>
            <a:ext cx="12192000" cy="333026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0CE47-9970-470D-A582-7572B55937E7}"/>
              </a:ext>
            </a:extLst>
          </p:cNvPr>
          <p:cNvSpPr txBox="1"/>
          <p:nvPr/>
        </p:nvSpPr>
        <p:spPr>
          <a:xfrm>
            <a:off x="1310531" y="217583"/>
            <a:ext cx="1012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open sans semibold" panose="020B0604020202020204" pitchFamily="34" charset="0"/>
              <a:ea typeface="open sans semibold" panose="020B0604020202020204" pitchFamily="34" charset="0"/>
              <a:cs typeface="open sans semibold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A496E-32AB-434D-9049-79C011202376}"/>
              </a:ext>
            </a:extLst>
          </p:cNvPr>
          <p:cNvSpPr txBox="1"/>
          <p:nvPr/>
        </p:nvSpPr>
        <p:spPr>
          <a:xfrm>
            <a:off x="147356" y="1953528"/>
            <a:ext cx="12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3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147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 Semibold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Rabison Shakya</dc:creator>
  <cp:lastModifiedBy>Rabison Shakya</cp:lastModifiedBy>
  <cp:revision>21</cp:revision>
  <dcterms:created xsi:type="dcterms:W3CDTF">2023-06-27T13:04:46Z</dcterms:created>
  <dcterms:modified xsi:type="dcterms:W3CDTF">2023-06-28T06:17:52Z</dcterms:modified>
</cp:coreProperties>
</file>