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06" r:id="rId2"/>
    <p:sldId id="326" r:id="rId3"/>
    <p:sldId id="257" r:id="rId4"/>
    <p:sldId id="258" r:id="rId5"/>
    <p:sldId id="259" r:id="rId6"/>
    <p:sldId id="262" r:id="rId7"/>
    <p:sldId id="263" r:id="rId8"/>
    <p:sldId id="265" r:id="rId9"/>
    <p:sldId id="320" r:id="rId10"/>
    <p:sldId id="32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17" r:id="rId19"/>
    <p:sldId id="318" r:id="rId20"/>
    <p:sldId id="319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328" r:id="rId32"/>
    <p:sldId id="283" r:id="rId33"/>
    <p:sldId id="284" r:id="rId34"/>
    <p:sldId id="310" r:id="rId35"/>
    <p:sldId id="312" r:id="rId36"/>
    <p:sldId id="313" r:id="rId37"/>
    <p:sldId id="286" r:id="rId38"/>
    <p:sldId id="329" r:id="rId39"/>
    <p:sldId id="325" r:id="rId40"/>
    <p:sldId id="287" r:id="rId41"/>
    <p:sldId id="330" r:id="rId42"/>
    <p:sldId id="289" r:id="rId43"/>
    <p:sldId id="290" r:id="rId44"/>
    <p:sldId id="305" r:id="rId45"/>
  </p:sldIdLst>
  <p:sldSz cx="9144000" cy="6972300"/>
  <p:notesSz cx="9144000" cy="6972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571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9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9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9E45E-F5F5-4EB7-8787-37F6D87C08DE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23050"/>
            <a:ext cx="3962400" cy="349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623050"/>
            <a:ext cx="3962400" cy="349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A9197-1D65-4301-8E68-A83B522B8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0556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9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9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BFE8-3483-4008-BD0E-D77E17A35723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71538"/>
            <a:ext cx="3086100" cy="2352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55975"/>
            <a:ext cx="7315200" cy="2744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23050"/>
            <a:ext cx="3962400" cy="349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623050"/>
            <a:ext cx="3962400" cy="349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DE100-140D-45E6-9C56-B9EA2F5F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235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4958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601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27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59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4958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314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4958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9810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4958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104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4958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77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1211"/>
            <a:ext cx="7886700" cy="13476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462290"/>
            <a:ext cx="2057400" cy="371210"/>
          </a:xfrm>
          <a:prstGeom prst="rect">
            <a:avLst/>
          </a:prstGeom>
        </p:spPr>
        <p:txBody>
          <a:bodyPr/>
          <a:lstStyle/>
          <a:p>
            <a:fld id="{594A1E4A-5698-4083-B7CB-CD3ECD47276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62290"/>
            <a:ext cx="3086100" cy="371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62290"/>
            <a:ext cx="2057400" cy="371210"/>
          </a:xfrm>
          <a:prstGeom prst="rect">
            <a:avLst/>
          </a:prstGeom>
        </p:spPr>
        <p:txBody>
          <a:bodyPr/>
          <a:lstStyle/>
          <a:p>
            <a:fld id="{2A58614C-6FE7-4B4D-8ED0-1E27FA28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4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7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6.jpg"/><Relationship Id="rId7" Type="http://schemas.openxmlformats.org/officeDocument/2006/relationships/image" Target="../media/image7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jpg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jpg"/><Relationship Id="rId5" Type="http://schemas.openxmlformats.org/officeDocument/2006/relationships/image" Target="../media/image73.jpg"/><Relationship Id="rId4" Type="http://schemas.openxmlformats.org/officeDocument/2006/relationships/image" Target="../media/image7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371600" y="4492336"/>
            <a:ext cx="6400800" cy="191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1pPr>
            <a:lvl2pPr marL="742950" indent="-28575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2pPr>
            <a:lvl3pPr marL="11430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3pPr>
            <a:lvl4pPr marL="16002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4pPr>
            <a:lvl5pPr marL="20574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GB" altLang="en-US" sz="3600" dirty="0">
                <a:solidFill>
                  <a:srgbClr val="000000"/>
                </a:solidFill>
              </a:rPr>
              <a:t>Lecture </a:t>
            </a:r>
            <a:r>
              <a:rPr lang="en-GB" altLang="en-US" sz="3600" dirty="0" smtClean="0">
                <a:solidFill>
                  <a:srgbClr val="000000"/>
                </a:solidFill>
              </a:rPr>
              <a:t>13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GB" altLang="en-US" sz="3600" dirty="0" err="1" smtClean="0">
                <a:solidFill>
                  <a:srgbClr val="000000"/>
                </a:solidFill>
              </a:rPr>
              <a:t>Rabiya</a:t>
            </a:r>
            <a:r>
              <a:rPr lang="en-GB" altLang="en-US" sz="3600" dirty="0" smtClean="0">
                <a:solidFill>
                  <a:srgbClr val="000000"/>
                </a:solidFill>
              </a:rPr>
              <a:t> Tahir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GB" altLang="en-US" sz="3600" dirty="0" smtClean="0">
                <a:solidFill>
                  <a:srgbClr val="000000"/>
                </a:solidFill>
              </a:rPr>
              <a:t>Senior Lecturer</a:t>
            </a:r>
            <a:endParaRPr lang="en-GB" altLang="en-US" sz="3600" dirty="0">
              <a:solidFill>
                <a:srgbClr val="000000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685800" y="666750"/>
            <a:ext cx="7772400" cy="97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91440" anchor="ctr">
            <a:spAutoFit/>
          </a:bodyPr>
          <a:lstStyle>
            <a:lvl1pPr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1pPr>
            <a:lvl2pPr marL="742950" indent="-28575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2pPr>
            <a:lvl3pPr marL="11430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3pPr>
            <a:lvl4pPr marL="16002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4pPr>
            <a:lvl5pPr marL="20574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0D0D0D"/>
              </a:buClr>
              <a:buFont typeface="Franklin Gothic Book" panose="020B0503020102020204" pitchFamily="34" charset="0"/>
              <a:buNone/>
            </a:pPr>
            <a:r>
              <a:rPr lang="en-GB" altLang="en-US" sz="5400" dirty="0">
                <a:solidFill>
                  <a:srgbClr val="0D0D0D"/>
                </a:solidFill>
                <a:latin typeface="Franklin Gothic Book" panose="020B0503020102020204" pitchFamily="34" charset="0"/>
              </a:rPr>
              <a:t>Artificial Neural Networks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0975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747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u="sng" dirty="0">
                <a:solidFill>
                  <a:schemeClr val="tx2"/>
                </a:solidFill>
              </a:rPr>
              <a:t>The </a:t>
            </a:r>
            <a:r>
              <a:rPr lang="en-GB" altLang="en-US" u="sng" dirty="0" err="1">
                <a:solidFill>
                  <a:schemeClr val="tx2"/>
                </a:solidFill>
              </a:rPr>
              <a:t>McCullogh</a:t>
            </a:r>
            <a:r>
              <a:rPr lang="en-GB" altLang="en-US" u="sng" dirty="0">
                <a:solidFill>
                  <a:schemeClr val="tx2"/>
                </a:solidFill>
              </a:rPr>
              <a:t>-Pitts model</a:t>
            </a:r>
            <a:endParaRPr lang="en-GB" altLang="en-US" dirty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667586" y="2182416"/>
            <a:ext cx="6847764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2100" dirty="0"/>
              <a:t>The </a:t>
            </a:r>
            <a:r>
              <a:rPr lang="en-GB" altLang="en-US" sz="2100" dirty="0" err="1"/>
              <a:t>McCullogh</a:t>
            </a:r>
            <a:r>
              <a:rPr lang="en-GB" altLang="en-US" sz="2100" dirty="0"/>
              <a:t>-Pitts model: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altLang="en-US" sz="2100" dirty="0"/>
              <a:t> spikes are interpreted as spike rates;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altLang="en-US" sz="2100" dirty="0"/>
              <a:t> synaptic strength are translated as synaptic weights;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altLang="en-US" sz="2100" dirty="0"/>
              <a:t> excitation means positive product between the incoming spike rate and the corresponding synaptic weight;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altLang="en-US" sz="2100" dirty="0"/>
              <a:t> inhibition means negative product between the incoming spike rate and the corresponding synaptic weight;</a:t>
            </a:r>
          </a:p>
        </p:txBody>
      </p:sp>
    </p:spTree>
    <p:extLst>
      <p:ext uri="{BB962C8B-B14F-4D97-AF65-F5344CB8AC3E}">
        <p14:creationId xmlns:p14="http://schemas.microsoft.com/office/powerpoint/2010/main" val="2416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0" y="1904428"/>
            <a:ext cx="9144000" cy="1033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40">
              <a:lnSpc>
                <a:spcPts val="2645"/>
              </a:lnSpc>
              <a:spcBef>
                <a:spcPts val="132"/>
              </a:spcBef>
            </a:pPr>
            <a:r>
              <a:rPr sz="3900" i="1" spc="0" baseline="3150" dirty="0" smtClean="0">
                <a:latin typeface="Calibri"/>
                <a:cs typeface="Calibri"/>
              </a:rPr>
              <a:t>E   </a:t>
            </a:r>
            <a:r>
              <a:rPr sz="3900" i="1" spc="2" baseline="3150" dirty="0" smtClean="0">
                <a:latin typeface="Calibri"/>
                <a:cs typeface="Calibri"/>
              </a:rPr>
              <a:t> </a:t>
            </a:r>
            <a:r>
              <a:rPr sz="3900" i="1" spc="0" baseline="3150" dirty="0" smtClean="0">
                <a:latin typeface="Calibri"/>
                <a:cs typeface="Calibri"/>
              </a:rPr>
              <a:t>h                            </a:t>
            </a:r>
            <a:r>
              <a:rPr sz="3900" i="1" spc="46" baseline="3150" dirty="0" smtClean="0">
                <a:latin typeface="Calibri"/>
                <a:cs typeface="Calibri"/>
              </a:rPr>
              <a:t> </a:t>
            </a:r>
            <a:r>
              <a:rPr sz="3900" i="1" spc="0" baseline="3150" dirty="0" smtClean="0">
                <a:latin typeface="Calibri"/>
                <a:cs typeface="Calibri"/>
              </a:rPr>
              <a:t>d                           </a:t>
            </a:r>
            <a:r>
              <a:rPr sz="3900" i="1" spc="499" baseline="3150" dirty="0" smtClean="0">
                <a:latin typeface="Calibri"/>
                <a:cs typeface="Calibri"/>
              </a:rPr>
              <a:t> </a:t>
            </a:r>
            <a:r>
              <a:rPr sz="3900" i="1" spc="0" baseline="3150" dirty="0" smtClean="0">
                <a:latin typeface="Calibri"/>
                <a:cs typeface="Calibri"/>
              </a:rPr>
              <a:t>ib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94554" y="4495800"/>
            <a:ext cx="3416046" cy="2116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57654" y="714057"/>
            <a:ext cx="5105015" cy="533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-34" baseline="3413" dirty="0" smtClean="0">
                <a:latin typeface="Calibri"/>
                <a:cs typeface="Calibri"/>
              </a:rPr>
              <a:t>C</a:t>
            </a:r>
            <a:r>
              <a:rPr sz="6000" spc="0" baseline="3413" dirty="0" smtClean="0">
                <a:latin typeface="Calibri"/>
                <a:cs typeface="Calibri"/>
              </a:rPr>
              <a:t>OMPONEN</a:t>
            </a:r>
            <a:r>
              <a:rPr sz="6000" spc="-14" baseline="3413" dirty="0" smtClean="0">
                <a:latin typeface="Calibri"/>
                <a:cs typeface="Calibri"/>
              </a:rPr>
              <a:t>T</a:t>
            </a:r>
            <a:r>
              <a:rPr sz="6000" spc="0" baseline="3413" dirty="0" smtClean="0">
                <a:latin typeface="Calibri"/>
                <a:cs typeface="Calibri"/>
              </a:rPr>
              <a:t>S</a:t>
            </a:r>
            <a:r>
              <a:rPr sz="6000" spc="-19" baseline="3413" dirty="0" smtClean="0">
                <a:latin typeface="Calibri"/>
                <a:cs typeface="Calibri"/>
              </a:rPr>
              <a:t> </a:t>
            </a:r>
            <a:r>
              <a:rPr sz="6000" spc="0" baseline="3413" dirty="0" smtClean="0">
                <a:latin typeface="Calibri"/>
                <a:cs typeface="Calibri"/>
              </a:rPr>
              <a:t>OF ANNS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1469961"/>
            <a:ext cx="1000811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4200" b="1" i="1" spc="0" baseline="2925" dirty="0" smtClean="0">
                <a:latin typeface="Calibri"/>
                <a:cs typeface="Calibri"/>
              </a:rPr>
              <a:t>Inputs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871827"/>
            <a:ext cx="190372" cy="35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840" y="1891728"/>
            <a:ext cx="5966785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45"/>
              </a:lnSpc>
              <a:spcBef>
                <a:spcPts val="137"/>
              </a:spcBef>
            </a:pPr>
            <a:r>
              <a:rPr sz="3900" i="1" spc="-50" baseline="3150" dirty="0" smtClean="0">
                <a:latin typeface="Calibri"/>
                <a:cs typeface="Calibri"/>
              </a:rPr>
              <a:t>E</a:t>
            </a:r>
            <a:r>
              <a:rPr sz="3900" i="1" spc="0" baseline="3150" dirty="0" smtClean="0">
                <a:latin typeface="Calibri"/>
                <a:cs typeface="Calibri"/>
              </a:rPr>
              <a:t>ach</a:t>
            </a:r>
            <a:r>
              <a:rPr sz="3900" i="1" spc="-35" baseline="3150" dirty="0" smtClean="0">
                <a:latin typeface="Calibri"/>
                <a:cs typeface="Calibri"/>
              </a:rPr>
              <a:t> </a:t>
            </a:r>
            <a:r>
              <a:rPr sz="3900" i="1" spc="0" baseline="3150" dirty="0" smtClean="0">
                <a:latin typeface="Calibri"/>
                <a:cs typeface="Calibri"/>
              </a:rPr>
              <a:t>input</a:t>
            </a:r>
            <a:r>
              <a:rPr sz="3900" i="1" spc="-48" baseline="3150" dirty="0" smtClean="0">
                <a:latin typeface="Calibri"/>
                <a:cs typeface="Calibri"/>
              </a:rPr>
              <a:t> </a:t>
            </a:r>
            <a:r>
              <a:rPr sz="3900" i="1" spc="-25" baseline="3150" dirty="0" smtClean="0">
                <a:latin typeface="Calibri"/>
                <a:cs typeface="Calibri"/>
              </a:rPr>
              <a:t>c</a:t>
            </a:r>
            <a:r>
              <a:rPr sz="3900" i="1" spc="0" baseline="3150" dirty="0" smtClean="0">
                <a:latin typeface="Calibri"/>
                <a:cs typeface="Calibri"/>
              </a:rPr>
              <a:t>orrespo</a:t>
            </a:r>
            <a:r>
              <a:rPr sz="3900" i="1" spc="4" baseline="3150" dirty="0" smtClean="0">
                <a:latin typeface="Calibri"/>
                <a:cs typeface="Calibri"/>
              </a:rPr>
              <a:t>n</a:t>
            </a:r>
            <a:r>
              <a:rPr sz="3900" i="1" spc="0" baseline="3150" dirty="0" smtClean="0">
                <a:latin typeface="Calibri"/>
                <a:cs typeface="Calibri"/>
              </a:rPr>
              <a:t>ds</a:t>
            </a:r>
            <a:r>
              <a:rPr sz="3900" i="1" spc="-37" baseline="3150" dirty="0" smtClean="0">
                <a:latin typeface="Calibri"/>
                <a:cs typeface="Calibri"/>
              </a:rPr>
              <a:t> </a:t>
            </a:r>
            <a:r>
              <a:rPr sz="3900" i="1" spc="-29" baseline="3150" dirty="0" smtClean="0">
                <a:latin typeface="Calibri"/>
                <a:cs typeface="Calibri"/>
              </a:rPr>
              <a:t>t</a:t>
            </a:r>
            <a:r>
              <a:rPr sz="3900" i="1" spc="0" baseline="3150" dirty="0" smtClean="0">
                <a:latin typeface="Calibri"/>
                <a:cs typeface="Calibri"/>
              </a:rPr>
              <a:t>o</a:t>
            </a:r>
            <a:r>
              <a:rPr sz="3900" i="1" spc="-3" baseline="3150" dirty="0" smtClean="0">
                <a:latin typeface="Calibri"/>
                <a:cs typeface="Calibri"/>
              </a:rPr>
              <a:t> </a:t>
            </a:r>
            <a:r>
              <a:rPr sz="3900" i="1" spc="0" baseline="3150" dirty="0" smtClean="0">
                <a:latin typeface="Calibri"/>
                <a:cs typeface="Calibri"/>
              </a:rPr>
              <a:t>a</a:t>
            </a:r>
            <a:r>
              <a:rPr sz="3900" i="1" spc="-3" baseline="3150" dirty="0" smtClean="0">
                <a:latin typeface="Calibri"/>
                <a:cs typeface="Calibri"/>
              </a:rPr>
              <a:t> </a:t>
            </a:r>
            <a:r>
              <a:rPr sz="3900" i="1" spc="0" baseline="3150" dirty="0" smtClean="0">
                <a:latin typeface="Calibri"/>
                <a:cs typeface="Calibri"/>
              </a:rPr>
              <a:t>single</a:t>
            </a:r>
            <a:r>
              <a:rPr sz="3900" i="1" spc="-26" baseline="3150" dirty="0" smtClean="0">
                <a:latin typeface="Calibri"/>
                <a:cs typeface="Calibri"/>
              </a:rPr>
              <a:t> </a:t>
            </a:r>
            <a:r>
              <a:rPr sz="3900" i="1" spc="0" baseline="3150" dirty="0" smtClean="0">
                <a:latin typeface="Calibri"/>
                <a:cs typeface="Calibri"/>
              </a:rPr>
              <a:t>a</a:t>
            </a:r>
            <a:r>
              <a:rPr sz="3900" i="1" spc="-25" baseline="3150" dirty="0" smtClean="0">
                <a:latin typeface="Calibri"/>
                <a:cs typeface="Calibri"/>
              </a:rPr>
              <a:t>t</a:t>
            </a:r>
            <a:r>
              <a:rPr sz="3900" i="1" spc="0" baseline="3150" dirty="0" smtClean="0">
                <a:latin typeface="Calibri"/>
                <a:cs typeface="Calibri"/>
              </a:rPr>
              <a:t>t</a:t>
            </a:r>
            <a:r>
              <a:rPr sz="3900" i="1" spc="-4" baseline="3150" dirty="0" smtClean="0">
                <a:latin typeface="Calibri"/>
                <a:cs typeface="Calibri"/>
              </a:rPr>
              <a:t>r</a:t>
            </a:r>
            <a:r>
              <a:rPr sz="3900" i="1" spc="0" baseline="3150" dirty="0" smtClean="0">
                <a:latin typeface="Calibri"/>
                <a:cs typeface="Calibri"/>
              </a:rPr>
              <a:t>ib</a:t>
            </a:r>
            <a:r>
              <a:rPr sz="3900" i="1" spc="4" baseline="3150" dirty="0" smtClean="0">
                <a:latin typeface="Calibri"/>
                <a:cs typeface="Calibri"/>
              </a:rPr>
              <a:t>u</a:t>
            </a:r>
            <a:r>
              <a:rPr sz="3900" i="1" spc="-29" baseline="3150" dirty="0" smtClean="0">
                <a:latin typeface="Calibri"/>
                <a:cs typeface="Calibri"/>
              </a:rPr>
              <a:t>t</a:t>
            </a:r>
            <a:r>
              <a:rPr sz="3900" i="1" spc="4" baseline="3150" dirty="0" smtClean="0">
                <a:latin typeface="Calibri"/>
                <a:cs typeface="Calibri"/>
              </a:rPr>
              <a:t>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8" y="2268060"/>
            <a:ext cx="190372" cy="35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52" y="2287960"/>
            <a:ext cx="7625110" cy="1702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8" algn="just">
              <a:lnSpc>
                <a:spcPts val="3173"/>
              </a:lnSpc>
              <a:spcBef>
                <a:spcPts val="100"/>
              </a:spcBef>
            </a:pPr>
            <a:r>
              <a:rPr sz="2600" spc="0" dirty="0" smtClean="0">
                <a:latin typeface="Calibri"/>
                <a:cs typeface="Calibri"/>
              </a:rPr>
              <a:t>S</a:t>
            </a:r>
            <a:r>
              <a:rPr sz="2600" spc="-14" dirty="0" smtClean="0">
                <a:latin typeface="Calibri"/>
                <a:cs typeface="Calibri"/>
              </a:rPr>
              <a:t>e</a:t>
            </a:r>
            <a:r>
              <a:rPr sz="2600" spc="-19" dirty="0" smtClean="0">
                <a:latin typeface="Calibri"/>
                <a:cs typeface="Calibri"/>
              </a:rPr>
              <a:t>v</a:t>
            </a:r>
            <a:r>
              <a:rPr sz="2600" spc="0" dirty="0" smtClean="0">
                <a:latin typeface="Calibri"/>
                <a:cs typeface="Calibri"/>
              </a:rPr>
              <a:t>e</a:t>
            </a:r>
            <a:r>
              <a:rPr sz="2600" spc="-44" dirty="0" smtClean="0">
                <a:latin typeface="Calibri"/>
                <a:cs typeface="Calibri"/>
              </a:rPr>
              <a:t>r</a:t>
            </a:r>
            <a:r>
              <a:rPr sz="2600" spc="4" dirty="0" smtClean="0">
                <a:latin typeface="Calibri"/>
                <a:cs typeface="Calibri"/>
              </a:rPr>
              <a:t>a</a:t>
            </a:r>
            <a:r>
              <a:rPr sz="2600" spc="0" dirty="0" smtClean="0">
                <a:latin typeface="Calibri"/>
                <a:cs typeface="Calibri"/>
              </a:rPr>
              <a:t>l</a:t>
            </a:r>
            <a:r>
              <a:rPr sz="2600" spc="32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types</a:t>
            </a:r>
            <a:r>
              <a:rPr sz="2600" spc="3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of</a:t>
            </a:r>
            <a:r>
              <a:rPr sz="2600" spc="18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d</a:t>
            </a:r>
            <a:r>
              <a:rPr sz="2600" spc="-29" dirty="0" smtClean="0">
                <a:latin typeface="Calibri"/>
                <a:cs typeface="Calibri"/>
              </a:rPr>
              <a:t>a</a:t>
            </a:r>
            <a:r>
              <a:rPr sz="2600" spc="-25" dirty="0" smtClean="0">
                <a:latin typeface="Calibri"/>
                <a:cs typeface="Calibri"/>
              </a:rPr>
              <a:t>t</a:t>
            </a:r>
            <a:r>
              <a:rPr sz="2600" spc="4" dirty="0" smtClean="0">
                <a:latin typeface="Calibri"/>
                <a:cs typeface="Calibri"/>
              </a:rPr>
              <a:t>a</a:t>
            </a:r>
            <a:r>
              <a:rPr sz="2600" spc="0" dirty="0" smtClean="0">
                <a:latin typeface="Calibri"/>
                <a:cs typeface="Calibri"/>
              </a:rPr>
              <a:t>,</a:t>
            </a:r>
            <a:r>
              <a:rPr sz="2600" spc="11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such</a:t>
            </a:r>
            <a:r>
              <a:rPr sz="2600" spc="2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as</a:t>
            </a:r>
            <a:r>
              <a:rPr sz="2600" spc="22" dirty="0" smtClean="0">
                <a:latin typeface="Calibri"/>
                <a:cs typeface="Calibri"/>
              </a:rPr>
              <a:t> </a:t>
            </a:r>
            <a:r>
              <a:rPr sz="2600" spc="-29" dirty="0" smtClean="0">
                <a:latin typeface="Calibri"/>
                <a:cs typeface="Calibri"/>
              </a:rPr>
              <a:t>t</a:t>
            </a:r>
            <a:r>
              <a:rPr sz="2600" spc="-39" dirty="0" smtClean="0">
                <a:latin typeface="Calibri"/>
                <a:cs typeface="Calibri"/>
              </a:rPr>
              <a:t>e</a:t>
            </a:r>
            <a:r>
              <a:rPr sz="2600" spc="9" dirty="0" smtClean="0">
                <a:latin typeface="Calibri"/>
                <a:cs typeface="Calibri"/>
              </a:rPr>
              <a:t>x</a:t>
            </a:r>
            <a:r>
              <a:rPr sz="2600" spc="0" dirty="0" smtClean="0">
                <a:latin typeface="Calibri"/>
                <a:cs typeface="Calibri"/>
              </a:rPr>
              <a:t>t,</a:t>
            </a:r>
            <a:r>
              <a:rPr sz="2600" spc="28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pictu</a:t>
            </a:r>
            <a:r>
              <a:rPr sz="2600" spc="-39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es,</a:t>
            </a:r>
            <a:r>
              <a:rPr sz="2600" spc="4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and </a:t>
            </a:r>
            <a:r>
              <a:rPr sz="2600" spc="-19" dirty="0" smtClean="0">
                <a:latin typeface="Calibri"/>
                <a:cs typeface="Calibri"/>
              </a:rPr>
              <a:t>v</a:t>
            </a:r>
            <a:r>
              <a:rPr sz="2600" spc="-4" dirty="0" smtClean="0">
                <a:latin typeface="Calibri"/>
                <a:cs typeface="Calibri"/>
              </a:rPr>
              <a:t>o</a:t>
            </a:r>
            <a:r>
              <a:rPr sz="2600" spc="0" dirty="0" smtClean="0">
                <a:latin typeface="Calibri"/>
                <a:cs typeface="Calibri"/>
              </a:rPr>
              <a:t>ice, </a:t>
            </a:r>
            <a:endParaRPr sz="2600" dirty="0">
              <a:latin typeface="Calibri"/>
              <a:cs typeface="Calibri"/>
            </a:endParaRPr>
          </a:p>
          <a:p>
            <a:pPr marL="12708" algn="just">
              <a:lnSpc>
                <a:spcPts val="3173"/>
              </a:lnSpc>
            </a:pPr>
            <a:r>
              <a:rPr sz="2600" spc="-25" dirty="0" smtClean="0">
                <a:latin typeface="Calibri"/>
                <a:cs typeface="Calibri"/>
              </a:rPr>
              <a:t>c</a:t>
            </a:r>
            <a:r>
              <a:rPr sz="2600" spc="0" dirty="0" smtClean="0">
                <a:latin typeface="Calibri"/>
                <a:cs typeface="Calibri"/>
              </a:rPr>
              <a:t>an</a:t>
            </a:r>
            <a:r>
              <a:rPr sz="2600" spc="-26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be</a:t>
            </a:r>
            <a:r>
              <a:rPr sz="2600" spc="-18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used</a:t>
            </a:r>
            <a:r>
              <a:rPr sz="2600" spc="-6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as</a:t>
            </a:r>
            <a:r>
              <a:rPr sz="2600" spc="-22" dirty="0" smtClean="0">
                <a:latin typeface="Calibri"/>
                <a:cs typeface="Calibri"/>
              </a:rPr>
              <a:t> </a:t>
            </a:r>
            <a:r>
              <a:rPr sz="2600" spc="-4" dirty="0" smtClean="0">
                <a:latin typeface="Calibri"/>
                <a:cs typeface="Calibri"/>
              </a:rPr>
              <a:t>i</a:t>
            </a:r>
            <a:r>
              <a:rPr sz="2600" spc="0" dirty="0" smtClean="0">
                <a:latin typeface="Calibri"/>
                <a:cs typeface="Calibri"/>
              </a:rPr>
              <a:t>nputs.</a:t>
            </a:r>
            <a:endParaRPr sz="2600" dirty="0">
              <a:latin typeface="Calibri"/>
              <a:cs typeface="Calibri"/>
            </a:endParaRPr>
          </a:p>
          <a:p>
            <a:pPr marL="12700" marR="638" algn="just">
              <a:lnSpc>
                <a:spcPts val="3173"/>
              </a:lnSpc>
            </a:pPr>
            <a:r>
              <a:rPr sz="2600" spc="0" dirty="0" smtClean="0">
                <a:latin typeface="Calibri"/>
                <a:cs typeface="Calibri"/>
              </a:rPr>
              <a:t>P</a:t>
            </a:r>
            <a:r>
              <a:rPr sz="2600" spc="-34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ep</a:t>
            </a:r>
            <a:r>
              <a:rPr sz="2600" spc="-39" dirty="0" smtClean="0">
                <a:latin typeface="Calibri"/>
                <a:cs typeface="Calibri"/>
              </a:rPr>
              <a:t>r</a:t>
            </a:r>
            <a:r>
              <a:rPr sz="2600" spc="4" dirty="0" smtClean="0">
                <a:latin typeface="Calibri"/>
                <a:cs typeface="Calibri"/>
              </a:rPr>
              <a:t>o</a:t>
            </a:r>
            <a:r>
              <a:rPr sz="2600" spc="0" dirty="0" smtClean="0">
                <a:latin typeface="Calibri"/>
                <a:cs typeface="Calibri"/>
              </a:rPr>
              <a:t>cessing</a:t>
            </a:r>
            <a:r>
              <a:rPr sz="2600" spc="308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m</a:t>
            </a:r>
            <a:r>
              <a:rPr sz="2600" spc="-50" dirty="0" smtClean="0">
                <a:latin typeface="Calibri"/>
                <a:cs typeface="Calibri"/>
              </a:rPr>
              <a:t>a</a:t>
            </a:r>
            <a:r>
              <a:rPr sz="2600" spc="0" dirty="0" smtClean="0">
                <a:latin typeface="Calibri"/>
                <a:cs typeface="Calibri"/>
              </a:rPr>
              <a:t>y</a:t>
            </a:r>
            <a:r>
              <a:rPr sz="2600" spc="29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be</a:t>
            </a:r>
            <a:r>
              <a:rPr sz="2600" spc="304" dirty="0" smtClean="0">
                <a:latin typeface="Calibri"/>
                <a:cs typeface="Calibri"/>
              </a:rPr>
              <a:t> </a:t>
            </a:r>
            <a:r>
              <a:rPr sz="2600" spc="-4" dirty="0" smtClean="0">
                <a:latin typeface="Calibri"/>
                <a:cs typeface="Calibri"/>
              </a:rPr>
              <a:t>n</a:t>
            </a:r>
            <a:r>
              <a:rPr sz="2600" spc="0" dirty="0" smtClean="0">
                <a:latin typeface="Calibri"/>
                <a:cs typeface="Calibri"/>
              </a:rPr>
              <a:t>eeded</a:t>
            </a:r>
            <a:r>
              <a:rPr sz="2600" spc="313" dirty="0" smtClean="0">
                <a:latin typeface="Calibri"/>
                <a:cs typeface="Calibri"/>
              </a:rPr>
              <a:t> </a:t>
            </a:r>
            <a:r>
              <a:rPr sz="2600" spc="-25" dirty="0" smtClean="0">
                <a:latin typeface="Calibri"/>
                <a:cs typeface="Calibri"/>
              </a:rPr>
              <a:t>t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313" dirty="0" smtClean="0">
                <a:latin typeface="Calibri"/>
                <a:cs typeface="Calibri"/>
              </a:rPr>
              <a:t> </a:t>
            </a:r>
            <a:r>
              <a:rPr sz="2600" spc="-19" dirty="0" smtClean="0">
                <a:latin typeface="Calibri"/>
                <a:cs typeface="Calibri"/>
              </a:rPr>
              <a:t>c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-39" dirty="0" smtClean="0">
                <a:latin typeface="Calibri"/>
                <a:cs typeface="Calibri"/>
              </a:rPr>
              <a:t>n</a:t>
            </a:r>
            <a:r>
              <a:rPr sz="2600" spc="-25" dirty="0" smtClean="0">
                <a:latin typeface="Calibri"/>
                <a:cs typeface="Calibri"/>
              </a:rPr>
              <a:t>v</a:t>
            </a:r>
            <a:r>
              <a:rPr sz="2600" spc="0" dirty="0" smtClean="0">
                <a:latin typeface="Calibri"/>
                <a:cs typeface="Calibri"/>
              </a:rPr>
              <a:t>ert</a:t>
            </a:r>
            <a:r>
              <a:rPr sz="2600" spc="30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the</a:t>
            </a:r>
            <a:r>
              <a:rPr sz="2600" spc="322" dirty="0" smtClean="0">
                <a:latin typeface="Calibri"/>
                <a:cs typeface="Calibri"/>
              </a:rPr>
              <a:t> </a:t>
            </a:r>
            <a:r>
              <a:rPr sz="2600" spc="-54" dirty="0" smtClean="0">
                <a:latin typeface="Calibri"/>
                <a:cs typeface="Calibri"/>
              </a:rPr>
              <a:t>r</a:t>
            </a:r>
            <a:r>
              <a:rPr sz="2600" spc="-14" dirty="0" smtClean="0">
                <a:latin typeface="Calibri"/>
                <a:cs typeface="Calibri"/>
              </a:rPr>
              <a:t>a</a:t>
            </a:r>
            <a:r>
              <a:rPr sz="2600" spc="0" dirty="0" smtClean="0">
                <a:latin typeface="Calibri"/>
                <a:cs typeface="Calibri"/>
              </a:rPr>
              <a:t>w</a:t>
            </a:r>
            <a:r>
              <a:rPr sz="2600" spc="31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d</a:t>
            </a:r>
            <a:r>
              <a:rPr sz="2600" spc="-19" dirty="0" smtClean="0">
                <a:latin typeface="Calibri"/>
                <a:cs typeface="Calibri"/>
              </a:rPr>
              <a:t>a</a:t>
            </a:r>
            <a:r>
              <a:rPr sz="2600" spc="-25" dirty="0" smtClean="0">
                <a:latin typeface="Calibri"/>
                <a:cs typeface="Calibri"/>
              </a:rPr>
              <a:t>t</a:t>
            </a:r>
            <a:r>
              <a:rPr sz="2600" spc="0" dirty="0" smtClean="0">
                <a:latin typeface="Calibri"/>
                <a:cs typeface="Calibri"/>
              </a:rPr>
              <a:t>a </a:t>
            </a:r>
            <a:endParaRPr sz="2600" dirty="0">
              <a:latin typeface="Calibri"/>
              <a:cs typeface="Calibri"/>
            </a:endParaRPr>
          </a:p>
          <a:p>
            <a:pPr marL="12700" marR="638" algn="just">
              <a:lnSpc>
                <a:spcPts val="3173"/>
              </a:lnSpc>
            </a:pPr>
            <a:r>
              <a:rPr sz="2600" spc="-19" dirty="0" smtClean="0">
                <a:latin typeface="Calibri"/>
                <a:cs typeface="Calibri"/>
              </a:rPr>
              <a:t>t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19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meaningful</a:t>
            </a:r>
            <a:r>
              <a:rPr sz="2600" spc="28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inputs</a:t>
            </a:r>
            <a:r>
              <a:rPr sz="2600" spc="28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f</a:t>
            </a:r>
            <a:r>
              <a:rPr sz="2600" spc="-34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om</a:t>
            </a:r>
            <a:r>
              <a:rPr sz="2600" spc="33" dirty="0" smtClean="0">
                <a:latin typeface="Calibri"/>
                <a:cs typeface="Calibri"/>
              </a:rPr>
              <a:t> </a:t>
            </a:r>
            <a:r>
              <a:rPr sz="2600" spc="-50" dirty="0" smtClean="0">
                <a:latin typeface="Calibri"/>
                <a:cs typeface="Calibri"/>
              </a:rPr>
              <a:t>s</a:t>
            </a:r>
            <a:r>
              <a:rPr sz="2600" spc="0" dirty="0" smtClean="0">
                <a:latin typeface="Calibri"/>
                <a:cs typeface="Calibri"/>
              </a:rPr>
              <a:t>ymbolic</a:t>
            </a:r>
            <a:r>
              <a:rPr sz="2600" spc="28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d</a:t>
            </a:r>
            <a:r>
              <a:rPr sz="2600" spc="-29" dirty="0" smtClean="0">
                <a:latin typeface="Calibri"/>
                <a:cs typeface="Calibri"/>
              </a:rPr>
              <a:t>a</a:t>
            </a:r>
            <a:r>
              <a:rPr sz="2600" spc="-25" dirty="0" smtClean="0">
                <a:latin typeface="Calibri"/>
                <a:cs typeface="Calibri"/>
              </a:rPr>
              <a:t>t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lang="en-US" sz="2600" spc="0" dirty="0" smtClean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981299"/>
            <a:ext cx="190372" cy="35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011523"/>
            <a:ext cx="190373" cy="35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172" y="3984724"/>
            <a:ext cx="5184511" cy="672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73"/>
              </a:lnSpc>
              <a:spcBef>
                <a:spcPts val="100"/>
              </a:spcBef>
            </a:pPr>
            <a:r>
              <a:rPr sz="2600" spc="0" dirty="0" smtClean="0">
                <a:latin typeface="Calibri"/>
                <a:cs typeface="Calibri"/>
              </a:rPr>
              <a:t>The</a:t>
            </a:r>
            <a:r>
              <a:rPr sz="2600" spc="392" dirty="0" smtClean="0">
                <a:latin typeface="Calibri"/>
                <a:cs typeface="Calibri"/>
              </a:rPr>
              <a:t> </a:t>
            </a:r>
            <a:r>
              <a:rPr sz="2600" spc="-4" dirty="0" smtClean="0">
                <a:latin typeface="Calibri"/>
                <a:cs typeface="Calibri"/>
              </a:rPr>
              <a:t>i</a:t>
            </a:r>
            <a:r>
              <a:rPr sz="2600" spc="0" dirty="0" smtClean="0">
                <a:latin typeface="Calibri"/>
                <a:cs typeface="Calibri"/>
              </a:rPr>
              <a:t>nputs</a:t>
            </a:r>
            <a:r>
              <a:rPr sz="2600" spc="397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sz="2600" spc="-34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e</a:t>
            </a:r>
            <a:r>
              <a:rPr sz="2600" spc="402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multiplied</a:t>
            </a:r>
            <a:r>
              <a:rPr sz="2600" spc="392" dirty="0" smtClean="0">
                <a:latin typeface="Calibri"/>
                <a:cs typeface="Calibri"/>
              </a:rPr>
              <a:t> </a:t>
            </a:r>
            <a:r>
              <a:rPr sz="2600" spc="-9" dirty="0" smtClean="0">
                <a:latin typeface="Calibri"/>
                <a:cs typeface="Calibri"/>
              </a:rPr>
              <a:t>b</a:t>
            </a:r>
            <a:r>
              <a:rPr sz="2600" spc="0" dirty="0" smtClean="0">
                <a:latin typeface="Calibri"/>
                <a:cs typeface="Calibri"/>
              </a:rPr>
              <a:t>y</a:t>
            </a:r>
            <a:r>
              <a:rPr sz="2600" spc="383" dirty="0" smtClean="0">
                <a:latin typeface="Calibri"/>
                <a:cs typeface="Calibri"/>
              </a:rPr>
              <a:t> </a:t>
            </a:r>
            <a:r>
              <a:rPr sz="2600" spc="-19" dirty="0" smtClean="0">
                <a:latin typeface="Calibri"/>
                <a:cs typeface="Calibri"/>
              </a:rPr>
              <a:t>w</a:t>
            </a:r>
            <a:r>
              <a:rPr sz="2600" spc="0" dirty="0" smtClean="0">
                <a:latin typeface="Calibri"/>
                <a:cs typeface="Calibri"/>
              </a:rPr>
              <a:t>eig</a:t>
            </a:r>
            <a:r>
              <a:rPr sz="2600" spc="-19" dirty="0" smtClean="0">
                <a:latin typeface="Calibri"/>
                <a:cs typeface="Calibri"/>
              </a:rPr>
              <a:t>h</a:t>
            </a:r>
            <a:r>
              <a:rPr sz="2600" spc="0" dirty="0" smtClean="0">
                <a:latin typeface="Calibri"/>
                <a:cs typeface="Calibri"/>
              </a:rPr>
              <a:t>ts 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ts val="3173"/>
              </a:lnSpc>
            </a:pPr>
            <a:r>
              <a:rPr sz="2600" spc="0" dirty="0" smtClean="0">
                <a:latin typeface="Calibri"/>
                <a:cs typeface="Calibri"/>
              </a:rPr>
              <a:t>the</a:t>
            </a:r>
            <a:r>
              <a:rPr sz="2600" spc="-14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p</a:t>
            </a:r>
            <a:r>
              <a:rPr sz="2600" spc="-39" dirty="0" smtClean="0">
                <a:latin typeface="Calibri"/>
                <a:cs typeface="Calibri"/>
              </a:rPr>
              <a:t>r</a:t>
            </a:r>
            <a:r>
              <a:rPr sz="2600" spc="-4" dirty="0" smtClean="0">
                <a:latin typeface="Calibri"/>
                <a:cs typeface="Calibri"/>
              </a:rPr>
              <a:t>o</a:t>
            </a:r>
            <a:r>
              <a:rPr sz="2600" spc="0" dirty="0" smtClean="0">
                <a:latin typeface="Calibri"/>
                <a:cs typeface="Calibri"/>
              </a:rPr>
              <a:t>cessing</a:t>
            </a:r>
            <a:r>
              <a:rPr sz="2600" spc="-22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eleme</a:t>
            </a:r>
            <a:r>
              <a:rPr sz="2600" spc="-19" dirty="0" smtClean="0">
                <a:latin typeface="Calibri"/>
                <a:cs typeface="Calibri"/>
              </a:rPr>
              <a:t>n</a:t>
            </a:r>
            <a:r>
              <a:rPr sz="2600" spc="0" dirty="0" smtClean="0">
                <a:latin typeface="Calibri"/>
                <a:cs typeface="Calibri"/>
              </a:rPr>
              <a:t>ts (PEs).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4897" y="4031424"/>
            <a:ext cx="821488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45"/>
              </a:lnSpc>
              <a:spcBef>
                <a:spcPts val="137"/>
              </a:spcBef>
            </a:pPr>
            <a:r>
              <a:rPr sz="3900" spc="0" baseline="3150" dirty="0" smtClean="0">
                <a:latin typeface="Calibri"/>
                <a:cs typeface="Calibri"/>
              </a:rPr>
              <a:t>when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6813" y="4031424"/>
            <a:ext cx="669631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45"/>
              </a:lnSpc>
              <a:spcBef>
                <a:spcPts val="137"/>
              </a:spcBef>
            </a:pPr>
            <a:r>
              <a:rPr sz="3900" spc="0" baseline="3150" dirty="0" smtClean="0">
                <a:latin typeface="Calibri"/>
                <a:cs typeface="Calibri"/>
              </a:rPr>
              <a:t>th</a:t>
            </a:r>
            <a:r>
              <a:rPr sz="3900" spc="-19" baseline="3150" dirty="0" smtClean="0">
                <a:latin typeface="Calibri"/>
                <a:cs typeface="Calibri"/>
              </a:rPr>
              <a:t>e</a:t>
            </a:r>
            <a:r>
              <a:rPr sz="3900" spc="0" baseline="3150" dirty="0" smtClean="0"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6656" y="4031424"/>
            <a:ext cx="795438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45"/>
              </a:lnSpc>
              <a:spcBef>
                <a:spcPts val="137"/>
              </a:spcBef>
            </a:pPr>
            <a:r>
              <a:rPr sz="3900" spc="0" baseline="3150" dirty="0" smtClean="0">
                <a:latin typeface="Calibri"/>
                <a:cs typeface="Calibri"/>
              </a:rPr>
              <a:t>e</a:t>
            </a:r>
            <a:r>
              <a:rPr sz="3900" spc="-19" baseline="3150" dirty="0" smtClean="0">
                <a:latin typeface="Calibri"/>
                <a:cs typeface="Calibri"/>
              </a:rPr>
              <a:t>n</a:t>
            </a:r>
            <a:r>
              <a:rPr sz="3900" spc="-29" baseline="3150" dirty="0" smtClean="0">
                <a:latin typeface="Calibri"/>
                <a:cs typeface="Calibri"/>
              </a:rPr>
              <a:t>t</a:t>
            </a:r>
            <a:r>
              <a:rPr sz="3900" spc="0" baseline="3150" dirty="0" smtClean="0">
                <a:latin typeface="Calibri"/>
                <a:cs typeface="Calibri"/>
              </a:rPr>
              <a:t>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0" y="1894712"/>
            <a:ext cx="9144000" cy="1042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40">
              <a:lnSpc>
                <a:spcPts val="2750"/>
              </a:lnSpc>
              <a:spcBef>
                <a:spcPts val="137"/>
              </a:spcBef>
            </a:pPr>
            <a:r>
              <a:rPr sz="4050" i="1" spc="0" baseline="4045" dirty="0" smtClean="0">
                <a:latin typeface="Calibri"/>
                <a:cs typeface="Calibri"/>
              </a:rPr>
              <a:t>K      </a:t>
            </a:r>
            <a:r>
              <a:rPr sz="4050" i="1" spc="50" baseline="4045" dirty="0" smtClean="0">
                <a:latin typeface="Calibri"/>
                <a:cs typeface="Calibri"/>
              </a:rPr>
              <a:t> </a:t>
            </a:r>
            <a:r>
              <a:rPr sz="4050" i="1" spc="0" baseline="4045" dirty="0" smtClean="0">
                <a:latin typeface="Calibri"/>
                <a:cs typeface="Calibri"/>
              </a:rPr>
              <a:t>l        </a:t>
            </a:r>
            <a:r>
              <a:rPr sz="4050" i="1" spc="585" baseline="4045" dirty="0" smtClean="0">
                <a:latin typeface="Calibri"/>
                <a:cs typeface="Calibri"/>
              </a:rPr>
              <a:t> </a:t>
            </a:r>
            <a:r>
              <a:rPr sz="4050" i="1" spc="0" baseline="4045" dirty="0" smtClean="0">
                <a:latin typeface="Calibri"/>
                <a:cs typeface="Calibri"/>
              </a:rPr>
              <a:t>t </a:t>
            </a:r>
            <a:r>
              <a:rPr sz="4050" i="1" spc="435" baseline="4045" dirty="0" smtClean="0">
                <a:latin typeface="Calibri"/>
                <a:cs typeface="Calibri"/>
              </a:rPr>
              <a:t> </a:t>
            </a:r>
            <a:r>
              <a:rPr sz="4050" i="1" spc="0" baseline="4045" dirty="0" smtClean="0">
                <a:latin typeface="Calibri"/>
                <a:cs typeface="Calibri"/>
              </a:rPr>
              <a:t>i       </a:t>
            </a:r>
            <a:r>
              <a:rPr sz="4050" i="1" spc="510" baseline="4045" dirty="0" smtClean="0">
                <a:latin typeface="Calibri"/>
                <a:cs typeface="Calibri"/>
              </a:rPr>
              <a:t> </a:t>
            </a:r>
            <a:r>
              <a:rPr sz="4050" i="1" spc="0" baseline="4045" dirty="0" smtClean="0">
                <a:latin typeface="Calibri"/>
                <a:cs typeface="Calibri"/>
              </a:rPr>
              <a:t>ANN      </a:t>
            </a:r>
            <a:r>
              <a:rPr sz="4050" i="1" spc="555" baseline="4045" dirty="0" smtClean="0">
                <a:latin typeface="Calibri"/>
                <a:cs typeface="Calibri"/>
              </a:rPr>
              <a:t> </a:t>
            </a:r>
            <a:r>
              <a:rPr sz="4050" i="1" spc="0" baseline="4045" dirty="0" smtClean="0">
                <a:latin typeface="Calibri"/>
                <a:cs typeface="Calibri"/>
              </a:rPr>
              <a:t>th       </a:t>
            </a:r>
            <a:r>
              <a:rPr sz="4050" i="1" spc="234" baseline="4045" dirty="0" smtClean="0">
                <a:latin typeface="Calibri"/>
                <a:cs typeface="Calibri"/>
              </a:rPr>
              <a:t> </a:t>
            </a:r>
            <a:r>
              <a:rPr sz="4050" i="1" spc="0" baseline="4045" dirty="0" smtClean="0">
                <a:latin typeface="Calibri"/>
                <a:cs typeface="Calibri"/>
              </a:rPr>
              <a:t>i </a:t>
            </a:r>
            <a:r>
              <a:rPr sz="4050" i="1" spc="164" baseline="4045" dirty="0" smtClean="0">
                <a:latin typeface="Calibri"/>
                <a:cs typeface="Calibri"/>
              </a:rPr>
              <a:t> </a:t>
            </a:r>
            <a:r>
              <a:rPr sz="4050" i="1" spc="-25" baseline="4045" dirty="0" smtClean="0">
                <a:latin typeface="Calibri"/>
                <a:cs typeface="Calibri"/>
              </a:rPr>
              <a:t>h</a:t>
            </a:r>
            <a:r>
              <a:rPr sz="4050" i="1" spc="0" baseline="4045" dirty="0" smtClean="0">
                <a:latin typeface="Calibri"/>
                <a:cs typeface="Calibri"/>
              </a:rPr>
              <a:t>t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94554" y="4495800"/>
            <a:ext cx="3416046" cy="2116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57654" y="714057"/>
            <a:ext cx="5105015" cy="533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-34" baseline="3413" dirty="0" smtClean="0">
                <a:latin typeface="Calibri"/>
                <a:cs typeface="Calibri"/>
              </a:rPr>
              <a:t>C</a:t>
            </a:r>
            <a:r>
              <a:rPr sz="6000" spc="0" baseline="3413" dirty="0" smtClean="0">
                <a:latin typeface="Calibri"/>
                <a:cs typeface="Calibri"/>
              </a:rPr>
              <a:t>OMPONEN</a:t>
            </a:r>
            <a:r>
              <a:rPr sz="6000" spc="-14" baseline="3413" dirty="0" smtClean="0">
                <a:latin typeface="Calibri"/>
                <a:cs typeface="Calibri"/>
              </a:rPr>
              <a:t>T</a:t>
            </a:r>
            <a:r>
              <a:rPr sz="6000" spc="0" baseline="3413" dirty="0" smtClean="0">
                <a:latin typeface="Calibri"/>
                <a:cs typeface="Calibri"/>
              </a:rPr>
              <a:t>S</a:t>
            </a:r>
            <a:r>
              <a:rPr sz="6000" spc="-19" baseline="3413" dirty="0" smtClean="0">
                <a:latin typeface="Calibri"/>
                <a:cs typeface="Calibri"/>
              </a:rPr>
              <a:t> </a:t>
            </a:r>
            <a:r>
              <a:rPr sz="6000" spc="0" baseline="3413" dirty="0" smtClean="0">
                <a:latin typeface="Calibri"/>
                <a:cs typeface="Calibri"/>
              </a:rPr>
              <a:t>OF ANNS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470532"/>
            <a:ext cx="1240988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b="1" i="1" spc="-100" baseline="3034" dirty="0" smtClean="0">
                <a:latin typeface="Calibri"/>
                <a:cs typeface="Calibri"/>
              </a:rPr>
              <a:t>W</a:t>
            </a:r>
            <a:r>
              <a:rPr sz="4050" b="1" i="1" spc="0" baseline="3034" dirty="0" smtClean="0">
                <a:latin typeface="Calibri"/>
                <a:cs typeface="Calibri"/>
              </a:rPr>
              <a:t>eig</a:t>
            </a:r>
            <a:r>
              <a:rPr sz="4050" b="1" i="1" spc="-25" baseline="3034" dirty="0" smtClean="0">
                <a:latin typeface="Calibri"/>
                <a:cs typeface="Calibri"/>
              </a:rPr>
              <a:t>h</a:t>
            </a:r>
            <a:r>
              <a:rPr sz="4050" b="1" i="1" spc="0" baseline="3034" dirty="0" smtClean="0">
                <a:latin typeface="Calibri"/>
                <a:cs typeface="Calibri"/>
              </a:rPr>
              <a:t>ts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1331"/>
            <a:ext cx="19685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 smtClean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40" y="1882012"/>
            <a:ext cx="5699214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i="1" spc="-54" baseline="3034" dirty="0" smtClean="0">
                <a:latin typeface="Calibri"/>
                <a:cs typeface="Calibri"/>
              </a:rPr>
              <a:t>K</a:t>
            </a:r>
            <a:r>
              <a:rPr sz="4050" i="1" spc="-14" baseline="3034" dirty="0" smtClean="0">
                <a:latin typeface="Calibri"/>
                <a:cs typeface="Calibri"/>
              </a:rPr>
              <a:t>e</a:t>
            </a:r>
            <a:r>
              <a:rPr sz="4050" i="1" spc="0" baseline="3034" dirty="0" smtClean="0">
                <a:latin typeface="Calibri"/>
                <a:cs typeface="Calibri"/>
              </a:rPr>
              <a:t>y </a:t>
            </a:r>
            <a:r>
              <a:rPr sz="4050" i="1" spc="-4" baseline="3034" dirty="0" smtClean="0">
                <a:latin typeface="Calibri"/>
                <a:cs typeface="Calibri"/>
              </a:rPr>
              <a:t>e</a:t>
            </a:r>
            <a:r>
              <a:rPr sz="4050" i="1" spc="0" baseline="3034" dirty="0" smtClean="0">
                <a:latin typeface="Calibri"/>
                <a:cs typeface="Calibri"/>
              </a:rPr>
              <a:t>leme</a:t>
            </a:r>
            <a:r>
              <a:rPr sz="4050" i="1" spc="-25" baseline="3034" dirty="0" smtClean="0">
                <a:latin typeface="Calibri"/>
                <a:cs typeface="Calibri"/>
              </a:rPr>
              <a:t>n</a:t>
            </a:r>
            <a:r>
              <a:rPr sz="4050" i="1" spc="0" baseline="3034" dirty="0" smtClean="0">
                <a:latin typeface="Calibri"/>
                <a:cs typeface="Calibri"/>
              </a:rPr>
              <a:t>ts in an ANN are the weig</a:t>
            </a:r>
            <a:r>
              <a:rPr sz="4050" i="1" spc="-25" baseline="3034" dirty="0" smtClean="0">
                <a:latin typeface="Calibri"/>
                <a:cs typeface="Calibri"/>
              </a:rPr>
              <a:t>h</a:t>
            </a:r>
            <a:r>
              <a:rPr sz="4050" i="1" spc="0" baseline="3034" dirty="0" smtClean="0">
                <a:latin typeface="Calibri"/>
                <a:cs typeface="Calibri"/>
              </a:rPr>
              <a:t>ts.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24" y="2272811"/>
            <a:ext cx="19685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 smtClean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24" y="2293492"/>
            <a:ext cx="7556515" cy="2096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5347">
              <a:lnSpc>
                <a:spcPts val="3295"/>
              </a:lnSpc>
              <a:spcBef>
                <a:spcPts val="105"/>
              </a:spcBef>
            </a:pPr>
            <a:r>
              <a:rPr sz="2700" i="1" spc="-104" dirty="0" smtClean="0">
                <a:latin typeface="Calibri"/>
                <a:cs typeface="Calibri"/>
              </a:rPr>
              <a:t>W</a:t>
            </a:r>
            <a:r>
              <a:rPr sz="2700" i="1" spc="0" dirty="0" smtClean="0">
                <a:latin typeface="Calibri"/>
                <a:cs typeface="Calibri"/>
              </a:rPr>
              <a:t>eig</a:t>
            </a:r>
            <a:r>
              <a:rPr sz="2700" i="1" spc="-29" dirty="0" smtClean="0">
                <a:latin typeface="Calibri"/>
                <a:cs typeface="Calibri"/>
              </a:rPr>
              <a:t>h</a:t>
            </a:r>
            <a:r>
              <a:rPr sz="2700" i="1" spc="0" dirty="0" smtClean="0">
                <a:latin typeface="Calibri"/>
                <a:cs typeface="Calibri"/>
              </a:rPr>
              <a:t>ts </a:t>
            </a:r>
            <a:r>
              <a:rPr sz="2700" i="1" spc="-50" dirty="0" smtClean="0">
                <a:latin typeface="Calibri"/>
                <a:cs typeface="Calibri"/>
              </a:rPr>
              <a:t>e</a:t>
            </a:r>
            <a:r>
              <a:rPr sz="2700" i="1" spc="0" dirty="0" smtClean="0">
                <a:latin typeface="Calibri"/>
                <a:cs typeface="Calibri"/>
              </a:rPr>
              <a:t>xpress the relative </a:t>
            </a:r>
            <a:r>
              <a:rPr sz="2700" i="1" spc="-29" dirty="0" smtClean="0">
                <a:latin typeface="Calibri"/>
                <a:cs typeface="Calibri"/>
              </a:rPr>
              <a:t>s</a:t>
            </a:r>
            <a:r>
              <a:rPr sz="2700" i="1" spc="0" dirty="0" smtClean="0">
                <a:latin typeface="Calibri"/>
                <a:cs typeface="Calibri"/>
              </a:rPr>
              <a:t>trength (or </a:t>
            </a:r>
            <a:endParaRPr sz="2700">
              <a:latin typeface="Calibri"/>
              <a:cs typeface="Calibri"/>
            </a:endParaRPr>
          </a:p>
          <a:p>
            <a:pPr marL="12700" marR="455347">
              <a:lnSpc>
                <a:spcPts val="3295"/>
              </a:lnSpc>
            </a:pPr>
            <a:r>
              <a:rPr sz="2700" i="1" spc="0" dirty="0" smtClean="0">
                <a:latin typeface="Calibri"/>
                <a:cs typeface="Calibri"/>
              </a:rPr>
              <a:t>mathemati</a:t>
            </a:r>
            <a:r>
              <a:rPr sz="2700" i="1" spc="-19" dirty="0" smtClean="0">
                <a:latin typeface="Calibri"/>
                <a:cs typeface="Calibri"/>
              </a:rPr>
              <a:t>c</a:t>
            </a:r>
            <a:r>
              <a:rPr sz="2700" i="1" spc="0" dirty="0" smtClean="0">
                <a:latin typeface="Calibri"/>
                <a:cs typeface="Calibri"/>
              </a:rPr>
              <a:t>al valu</a:t>
            </a:r>
            <a:r>
              <a:rPr sz="2700" i="1" spc="-4" dirty="0" smtClean="0">
                <a:latin typeface="Calibri"/>
                <a:cs typeface="Calibri"/>
              </a:rPr>
              <a:t>e</a:t>
            </a:r>
            <a:r>
              <a:rPr sz="2700" i="1" spc="0" dirty="0" smtClean="0">
                <a:latin typeface="Calibri"/>
                <a:cs typeface="Calibri"/>
              </a:rPr>
              <a:t>) of the i</a:t>
            </a:r>
            <a:r>
              <a:rPr sz="2700" i="1" spc="-9" dirty="0" smtClean="0">
                <a:latin typeface="Calibri"/>
                <a:cs typeface="Calibri"/>
              </a:rPr>
              <a:t>n</a:t>
            </a:r>
            <a:r>
              <a:rPr sz="2700" i="1" spc="0" dirty="0" smtClean="0">
                <a:latin typeface="Calibri"/>
                <a:cs typeface="Calibri"/>
              </a:rPr>
              <a:t>put da</a:t>
            </a:r>
            <a:r>
              <a:rPr sz="2700" i="1" spc="-34" dirty="0" smtClean="0">
                <a:latin typeface="Calibri"/>
                <a:cs typeface="Calibri"/>
              </a:rPr>
              <a:t>t</a:t>
            </a:r>
            <a:r>
              <a:rPr sz="2700" i="1" spc="0" dirty="0" smtClean="0">
                <a:latin typeface="Calibri"/>
                <a:cs typeface="Calibri"/>
              </a:rPr>
              <a:t>a or the ma</a:t>
            </a:r>
            <a:r>
              <a:rPr sz="2700" i="1" spc="-59" dirty="0" smtClean="0">
                <a:latin typeface="Calibri"/>
                <a:cs typeface="Calibri"/>
              </a:rPr>
              <a:t>n</a:t>
            </a:r>
            <a:r>
              <a:rPr sz="2700" i="1" spc="0" dirty="0" smtClean="0">
                <a:latin typeface="Calibri"/>
                <a:cs typeface="Calibri"/>
              </a:rPr>
              <a:t>y </a:t>
            </a:r>
            <a:endParaRPr sz="2700">
              <a:latin typeface="Calibri"/>
              <a:cs typeface="Calibri"/>
            </a:endParaRPr>
          </a:p>
          <a:p>
            <a:pPr marL="12700" marR="455347">
              <a:lnSpc>
                <a:spcPts val="3388"/>
              </a:lnSpc>
            </a:pPr>
            <a:r>
              <a:rPr sz="2700" i="1" spc="-25" dirty="0" smtClean="0">
                <a:latin typeface="Calibri"/>
                <a:cs typeface="Calibri"/>
              </a:rPr>
              <a:t>c</a:t>
            </a:r>
            <a:r>
              <a:rPr sz="2700" i="1" spc="0" dirty="0" smtClean="0">
                <a:latin typeface="Calibri"/>
                <a:cs typeface="Calibri"/>
              </a:rPr>
              <a:t>onnections</a:t>
            </a:r>
            <a:r>
              <a:rPr sz="2700" i="1" spc="4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t</a:t>
            </a:r>
            <a:r>
              <a:rPr sz="2700" spc="-4" dirty="0" smtClean="0">
                <a:latin typeface="Calibri"/>
                <a:cs typeface="Calibri"/>
              </a:rPr>
              <a:t>h</a:t>
            </a:r>
            <a:r>
              <a:rPr sz="2700" spc="-29" dirty="0" smtClean="0">
                <a:latin typeface="Calibri"/>
                <a:cs typeface="Calibri"/>
              </a:rPr>
              <a:t>a</a:t>
            </a:r>
            <a:r>
              <a:rPr sz="2700" spc="0" dirty="0" smtClean="0">
                <a:latin typeface="Calibri"/>
                <a:cs typeface="Calibri"/>
              </a:rPr>
              <a:t>t</a:t>
            </a:r>
            <a:r>
              <a:rPr sz="2700" spc="-19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t</a:t>
            </a:r>
            <a:r>
              <a:rPr sz="2700" spc="-50" dirty="0" smtClean="0">
                <a:latin typeface="Calibri"/>
                <a:cs typeface="Calibri"/>
              </a:rPr>
              <a:t>r</a:t>
            </a:r>
            <a:r>
              <a:rPr sz="2700" spc="4" dirty="0" smtClean="0">
                <a:latin typeface="Calibri"/>
                <a:cs typeface="Calibri"/>
              </a:rPr>
              <a:t>a</a:t>
            </a:r>
            <a:r>
              <a:rPr sz="2700" spc="-4" dirty="0" smtClean="0">
                <a:latin typeface="Calibri"/>
                <a:cs typeface="Calibri"/>
              </a:rPr>
              <a:t>n</a:t>
            </a:r>
            <a:r>
              <a:rPr sz="2700" spc="-29" dirty="0" smtClean="0">
                <a:latin typeface="Calibri"/>
                <a:cs typeface="Calibri"/>
              </a:rPr>
              <a:t>s</a:t>
            </a:r>
            <a:r>
              <a:rPr sz="2700" spc="-69" dirty="0" smtClean="0">
                <a:latin typeface="Calibri"/>
                <a:cs typeface="Calibri"/>
              </a:rPr>
              <a:t>f</a:t>
            </a:r>
            <a:r>
              <a:rPr sz="2700" spc="-4" dirty="0" smtClean="0">
                <a:latin typeface="Calibri"/>
                <a:cs typeface="Calibri"/>
              </a:rPr>
              <a:t>e</a:t>
            </a:r>
            <a:r>
              <a:rPr sz="2700" spc="0" dirty="0" smtClean="0">
                <a:latin typeface="Calibri"/>
                <a:cs typeface="Calibri"/>
              </a:rPr>
              <a:t>r</a:t>
            </a:r>
            <a:r>
              <a:rPr sz="2700" spc="-19" dirty="0" smtClean="0">
                <a:latin typeface="Calibri"/>
                <a:cs typeface="Calibri"/>
              </a:rPr>
              <a:t> </a:t>
            </a:r>
            <a:r>
              <a:rPr sz="2700" spc="-4" dirty="0" smtClean="0">
                <a:latin typeface="Calibri"/>
                <a:cs typeface="Calibri"/>
              </a:rPr>
              <a:t>d</a:t>
            </a:r>
            <a:r>
              <a:rPr sz="2700" spc="-19" dirty="0" smtClean="0">
                <a:latin typeface="Calibri"/>
                <a:cs typeface="Calibri"/>
              </a:rPr>
              <a:t>a</a:t>
            </a:r>
            <a:r>
              <a:rPr sz="2700" spc="-29" dirty="0" smtClean="0">
                <a:latin typeface="Calibri"/>
                <a:cs typeface="Calibri"/>
              </a:rPr>
              <a:t>t</a:t>
            </a:r>
            <a:r>
              <a:rPr sz="2700" spc="0" dirty="0" smtClean="0">
                <a:latin typeface="Calibri"/>
                <a:cs typeface="Calibri"/>
              </a:rPr>
              <a:t>a</a:t>
            </a:r>
            <a:r>
              <a:rPr sz="2700" spc="-19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f</a:t>
            </a:r>
            <a:r>
              <a:rPr sz="2700" spc="-39" dirty="0" smtClean="0">
                <a:latin typeface="Calibri"/>
                <a:cs typeface="Calibri"/>
              </a:rPr>
              <a:t>r</a:t>
            </a:r>
            <a:r>
              <a:rPr sz="2700" spc="-4" dirty="0" smtClean="0">
                <a:latin typeface="Calibri"/>
                <a:cs typeface="Calibri"/>
              </a:rPr>
              <a:t>o</a:t>
            </a:r>
            <a:r>
              <a:rPr sz="2700" spc="0" dirty="0" smtClean="0">
                <a:latin typeface="Calibri"/>
                <a:cs typeface="Calibri"/>
              </a:rPr>
              <a:t>m </a:t>
            </a:r>
            <a:r>
              <a:rPr sz="2700" spc="-4" dirty="0" smtClean="0">
                <a:latin typeface="Calibri"/>
                <a:cs typeface="Calibri"/>
              </a:rPr>
              <a:t>l</a:t>
            </a:r>
            <a:r>
              <a:rPr sz="2700" spc="-44" dirty="0" smtClean="0">
                <a:latin typeface="Calibri"/>
                <a:cs typeface="Calibri"/>
              </a:rPr>
              <a:t>a</a:t>
            </a:r>
            <a:r>
              <a:rPr sz="2700" spc="-29" dirty="0" smtClean="0">
                <a:latin typeface="Calibri"/>
                <a:cs typeface="Calibri"/>
              </a:rPr>
              <a:t>y</a:t>
            </a:r>
            <a:r>
              <a:rPr sz="2700" spc="4" dirty="0" smtClean="0">
                <a:latin typeface="Calibri"/>
                <a:cs typeface="Calibri"/>
              </a:rPr>
              <a:t>e</a:t>
            </a:r>
            <a:r>
              <a:rPr sz="2700" spc="0" dirty="0" smtClean="0">
                <a:latin typeface="Calibri"/>
                <a:cs typeface="Calibri"/>
              </a:rPr>
              <a:t>r </a:t>
            </a:r>
            <a:r>
              <a:rPr sz="2700" spc="-29" dirty="0" smtClean="0">
                <a:latin typeface="Calibri"/>
                <a:cs typeface="Calibri"/>
              </a:rPr>
              <a:t>t</a:t>
            </a:r>
            <a:r>
              <a:rPr sz="2700" spc="0" dirty="0" smtClean="0">
                <a:latin typeface="Calibri"/>
                <a:cs typeface="Calibri"/>
              </a:rPr>
              <a:t>o</a:t>
            </a:r>
            <a:r>
              <a:rPr sz="2700" spc="-4" dirty="0" smtClean="0">
                <a:latin typeface="Calibri"/>
                <a:cs typeface="Calibri"/>
              </a:rPr>
              <a:t> l</a:t>
            </a:r>
            <a:r>
              <a:rPr sz="2700" spc="-44" dirty="0" smtClean="0">
                <a:latin typeface="Calibri"/>
                <a:cs typeface="Calibri"/>
              </a:rPr>
              <a:t>a</a:t>
            </a:r>
            <a:r>
              <a:rPr sz="2700" spc="-29" dirty="0" smtClean="0">
                <a:latin typeface="Calibri"/>
                <a:cs typeface="Calibri"/>
              </a:rPr>
              <a:t>y</a:t>
            </a:r>
            <a:r>
              <a:rPr sz="2700" spc="4" dirty="0" smtClean="0">
                <a:latin typeface="Calibri"/>
                <a:cs typeface="Calibri"/>
              </a:rPr>
              <a:t>e</a:t>
            </a:r>
            <a:r>
              <a:rPr sz="2700" spc="-269" dirty="0" smtClean="0">
                <a:latin typeface="Calibri"/>
                <a:cs typeface="Calibri"/>
              </a:rPr>
              <a:t>r</a:t>
            </a:r>
            <a:r>
              <a:rPr sz="2700" spc="0" dirty="0" smtClean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12705" indent="10">
              <a:lnSpc>
                <a:spcPts val="3295"/>
              </a:lnSpc>
            </a:pPr>
            <a:r>
              <a:rPr sz="2700" spc="-104" dirty="0" smtClean="0">
                <a:latin typeface="Calibri"/>
                <a:cs typeface="Calibri"/>
              </a:rPr>
              <a:t>W</a:t>
            </a:r>
            <a:r>
              <a:rPr sz="2700" spc="0" dirty="0" smtClean="0">
                <a:latin typeface="Calibri"/>
                <a:cs typeface="Calibri"/>
              </a:rPr>
              <a:t>eig</a:t>
            </a:r>
            <a:r>
              <a:rPr sz="2700" spc="-29" dirty="0" smtClean="0">
                <a:latin typeface="Calibri"/>
                <a:cs typeface="Calibri"/>
              </a:rPr>
              <a:t>h</a:t>
            </a:r>
            <a:r>
              <a:rPr sz="2700" spc="0" dirty="0" smtClean="0">
                <a:latin typeface="Calibri"/>
                <a:cs typeface="Calibri"/>
              </a:rPr>
              <a:t>ts</a:t>
            </a:r>
            <a:r>
              <a:rPr sz="2700" spc="-19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a</a:t>
            </a:r>
            <a:r>
              <a:rPr sz="2700" spc="-34" dirty="0" smtClean="0">
                <a:latin typeface="Calibri"/>
                <a:cs typeface="Calibri"/>
              </a:rPr>
              <a:t>r</a:t>
            </a:r>
            <a:r>
              <a:rPr sz="2700" spc="0" dirty="0" smtClean="0">
                <a:latin typeface="Calibri"/>
                <a:cs typeface="Calibri"/>
              </a:rPr>
              <a:t>e</a:t>
            </a:r>
            <a:r>
              <a:rPr sz="2700" spc="-19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crucial</a:t>
            </a:r>
            <a:r>
              <a:rPr sz="2700" spc="-4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in th</a:t>
            </a:r>
            <a:r>
              <a:rPr sz="2700" spc="-19" dirty="0" smtClean="0">
                <a:latin typeface="Calibri"/>
                <a:cs typeface="Calibri"/>
              </a:rPr>
              <a:t>a</a:t>
            </a:r>
            <a:r>
              <a:rPr sz="2700" spc="0" dirty="0" smtClean="0">
                <a:latin typeface="Calibri"/>
                <a:cs typeface="Calibri"/>
              </a:rPr>
              <a:t>t</a:t>
            </a:r>
            <a:r>
              <a:rPr sz="2700" spc="-14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th</a:t>
            </a:r>
            <a:r>
              <a:rPr sz="2700" spc="-14" dirty="0" smtClean="0">
                <a:latin typeface="Calibri"/>
                <a:cs typeface="Calibri"/>
              </a:rPr>
              <a:t>e</a:t>
            </a:r>
            <a:r>
              <a:rPr sz="2700" spc="0" dirty="0" smtClean="0">
                <a:latin typeface="Calibri"/>
                <a:cs typeface="Calibri"/>
              </a:rPr>
              <a:t>y</a:t>
            </a:r>
            <a:r>
              <a:rPr sz="2700" spc="-14" dirty="0" smtClean="0">
                <a:latin typeface="Calibri"/>
                <a:cs typeface="Calibri"/>
              </a:rPr>
              <a:t> </a:t>
            </a:r>
            <a:r>
              <a:rPr sz="2700" spc="-29" dirty="0" smtClean="0">
                <a:latin typeface="Calibri"/>
                <a:cs typeface="Calibri"/>
              </a:rPr>
              <a:t>s</a:t>
            </a:r>
            <a:r>
              <a:rPr sz="2700" spc="-19" dirty="0" smtClean="0">
                <a:latin typeface="Calibri"/>
                <a:cs typeface="Calibri"/>
              </a:rPr>
              <a:t>t</a:t>
            </a:r>
            <a:r>
              <a:rPr sz="2700" spc="0" dirty="0" smtClean="0">
                <a:latin typeface="Calibri"/>
                <a:cs typeface="Calibri"/>
              </a:rPr>
              <a:t>o</a:t>
            </a:r>
            <a:r>
              <a:rPr sz="2700" spc="-34" dirty="0" smtClean="0">
                <a:latin typeface="Calibri"/>
                <a:cs typeface="Calibri"/>
              </a:rPr>
              <a:t>r</a:t>
            </a:r>
            <a:r>
              <a:rPr sz="2700" spc="0" dirty="0" smtClean="0">
                <a:latin typeface="Calibri"/>
                <a:cs typeface="Calibri"/>
              </a:rPr>
              <a:t>e</a:t>
            </a:r>
            <a:r>
              <a:rPr sz="2700" spc="-19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learned</a:t>
            </a:r>
            <a:r>
              <a:rPr sz="2700" spc="-19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p</a:t>
            </a:r>
            <a:r>
              <a:rPr sz="2700" spc="-19" dirty="0" smtClean="0">
                <a:latin typeface="Calibri"/>
                <a:cs typeface="Calibri"/>
              </a:rPr>
              <a:t>a</a:t>
            </a:r>
            <a:r>
              <a:rPr sz="2700" spc="-34" dirty="0" smtClean="0">
                <a:latin typeface="Calibri"/>
                <a:cs typeface="Calibri"/>
              </a:rPr>
              <a:t>tt</a:t>
            </a:r>
            <a:r>
              <a:rPr sz="2700" spc="0" dirty="0" smtClean="0">
                <a:latin typeface="Calibri"/>
                <a:cs typeface="Calibri"/>
              </a:rPr>
              <a:t>erns </a:t>
            </a:r>
            <a:endParaRPr sz="2700">
              <a:latin typeface="Calibri"/>
              <a:cs typeface="Calibri"/>
            </a:endParaRPr>
          </a:p>
          <a:p>
            <a:pPr marL="12705">
              <a:lnSpc>
                <a:spcPts val="3295"/>
              </a:lnSpc>
            </a:pPr>
            <a:r>
              <a:rPr sz="2700" spc="0" dirty="0" smtClean="0">
                <a:latin typeface="Calibri"/>
                <a:cs typeface="Calibri"/>
              </a:rPr>
              <a:t>of i</a:t>
            </a:r>
            <a:r>
              <a:rPr sz="2700" spc="-25" dirty="0" smtClean="0">
                <a:latin typeface="Calibri"/>
                <a:cs typeface="Calibri"/>
              </a:rPr>
              <a:t>n</a:t>
            </a:r>
            <a:r>
              <a:rPr sz="2700" spc="-54" dirty="0" smtClean="0">
                <a:latin typeface="Calibri"/>
                <a:cs typeface="Calibri"/>
              </a:rPr>
              <a:t>f</a:t>
            </a:r>
            <a:r>
              <a:rPr sz="2700" spc="-4" dirty="0" smtClean="0">
                <a:latin typeface="Calibri"/>
                <a:cs typeface="Calibri"/>
              </a:rPr>
              <a:t>o</a:t>
            </a:r>
            <a:r>
              <a:rPr sz="2700" spc="0" dirty="0" smtClean="0">
                <a:latin typeface="Calibri"/>
                <a:cs typeface="Calibri"/>
              </a:rPr>
              <a:t>rm</a:t>
            </a:r>
            <a:r>
              <a:rPr sz="2700" spc="-19" dirty="0" smtClean="0">
                <a:latin typeface="Calibri"/>
                <a:cs typeface="Calibri"/>
              </a:rPr>
              <a:t>a</a:t>
            </a:r>
            <a:r>
              <a:rPr sz="2700" spc="0" dirty="0" smtClean="0">
                <a:latin typeface="Calibri"/>
                <a:cs typeface="Calibri"/>
              </a:rPr>
              <a:t>tion.</a:t>
            </a:r>
            <a:r>
              <a:rPr sz="2700" spc="9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It</a:t>
            </a:r>
            <a:r>
              <a:rPr sz="2700" spc="-9" dirty="0" smtClean="0">
                <a:latin typeface="Calibri"/>
                <a:cs typeface="Calibri"/>
              </a:rPr>
              <a:t> </a:t>
            </a:r>
            <a:r>
              <a:rPr sz="2700" spc="-4" dirty="0" smtClean="0">
                <a:latin typeface="Calibri"/>
                <a:cs typeface="Calibri"/>
              </a:rPr>
              <a:t>i</a:t>
            </a:r>
            <a:r>
              <a:rPr sz="2700" spc="0" dirty="0" smtClean="0">
                <a:latin typeface="Calibri"/>
                <a:cs typeface="Calibri"/>
              </a:rPr>
              <a:t>s</a:t>
            </a:r>
            <a:r>
              <a:rPr sz="2700" spc="9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th</a:t>
            </a:r>
            <a:r>
              <a:rPr sz="2700" spc="-39" dirty="0" smtClean="0">
                <a:latin typeface="Calibri"/>
                <a:cs typeface="Calibri"/>
              </a:rPr>
              <a:t>r</a:t>
            </a:r>
            <a:r>
              <a:rPr sz="2700" spc="0" dirty="0" smtClean="0">
                <a:latin typeface="Calibri"/>
                <a:cs typeface="Calibri"/>
              </a:rPr>
              <a:t>ough</a:t>
            </a:r>
            <a:r>
              <a:rPr sz="2700" spc="-19" dirty="0" smtClean="0">
                <a:latin typeface="Calibri"/>
                <a:cs typeface="Calibri"/>
              </a:rPr>
              <a:t> </a:t>
            </a:r>
            <a:r>
              <a:rPr sz="2700" spc="-34" dirty="0" smtClean="0">
                <a:latin typeface="Calibri"/>
                <a:cs typeface="Calibri"/>
              </a:rPr>
              <a:t>r</a:t>
            </a:r>
            <a:r>
              <a:rPr sz="2700" spc="0" dirty="0" smtClean="0">
                <a:latin typeface="Calibri"/>
                <a:cs typeface="Calibri"/>
              </a:rPr>
              <a:t>epe</a:t>
            </a:r>
            <a:r>
              <a:rPr sz="2700" spc="-25" dirty="0" smtClean="0">
                <a:latin typeface="Calibri"/>
                <a:cs typeface="Calibri"/>
              </a:rPr>
              <a:t>a</a:t>
            </a:r>
            <a:r>
              <a:rPr sz="2700" spc="-34" dirty="0" smtClean="0">
                <a:latin typeface="Calibri"/>
                <a:cs typeface="Calibri"/>
              </a:rPr>
              <a:t>t</a:t>
            </a:r>
            <a:r>
              <a:rPr sz="2700" spc="0" dirty="0" smtClean="0">
                <a:latin typeface="Calibri"/>
                <a:cs typeface="Calibri"/>
              </a:rPr>
              <a:t>ed</a:t>
            </a:r>
            <a:r>
              <a:rPr sz="2700" spc="-29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adju</a:t>
            </a:r>
            <a:r>
              <a:rPr sz="2700" spc="-29" dirty="0" smtClean="0">
                <a:latin typeface="Calibri"/>
                <a:cs typeface="Calibri"/>
              </a:rPr>
              <a:t>s</a:t>
            </a:r>
            <a:r>
              <a:rPr sz="2700" spc="0" dirty="0" smtClean="0">
                <a:latin typeface="Calibri"/>
                <a:cs typeface="Calibri"/>
              </a:rPr>
              <a:t>tme</a:t>
            </a:r>
            <a:r>
              <a:rPr sz="2700" spc="-34" dirty="0" smtClean="0">
                <a:latin typeface="Calibri"/>
                <a:cs typeface="Calibri"/>
              </a:rPr>
              <a:t>n</a:t>
            </a:r>
            <a:r>
              <a:rPr sz="2700" spc="-4" dirty="0" smtClean="0">
                <a:latin typeface="Calibri"/>
                <a:cs typeface="Calibri"/>
              </a:rPr>
              <a:t>t</a:t>
            </a:r>
            <a:r>
              <a:rPr sz="2700" spc="0" dirty="0" smtClean="0">
                <a:latin typeface="Calibri"/>
                <a:cs typeface="Calibri"/>
              </a:rPr>
              <a:t>s</a:t>
            </a:r>
            <a:r>
              <a:rPr sz="2700" spc="-14" dirty="0" smtClean="0">
                <a:latin typeface="Calibri"/>
                <a:cs typeface="Calibri"/>
              </a:rPr>
              <a:t> </a:t>
            </a:r>
            <a:r>
              <a:rPr sz="2700" spc="-4" dirty="0" smtClean="0">
                <a:latin typeface="Calibri"/>
                <a:cs typeface="Calibri"/>
              </a:rPr>
              <a:t>o</a:t>
            </a:r>
            <a:r>
              <a:rPr sz="2700" spc="0" dirty="0" smtClean="0">
                <a:latin typeface="Calibri"/>
                <a:cs typeface="Calibri"/>
              </a:rPr>
              <a:t>f </a:t>
            </a:r>
            <a:endParaRPr sz="2700">
              <a:latin typeface="Calibri"/>
              <a:cs typeface="Calibri"/>
            </a:endParaRPr>
          </a:p>
          <a:p>
            <a:pPr marL="12705">
              <a:lnSpc>
                <a:spcPts val="3295"/>
              </a:lnSpc>
            </a:pPr>
            <a:r>
              <a:rPr sz="2700" spc="-19" dirty="0" smtClean="0">
                <a:latin typeface="Calibri"/>
                <a:cs typeface="Calibri"/>
              </a:rPr>
              <a:t>w</a:t>
            </a:r>
            <a:r>
              <a:rPr sz="2700" spc="0" dirty="0" smtClean="0">
                <a:latin typeface="Calibri"/>
                <a:cs typeface="Calibri"/>
              </a:rPr>
              <a:t>eig</a:t>
            </a:r>
            <a:r>
              <a:rPr sz="2700" spc="-29" dirty="0" smtClean="0">
                <a:latin typeface="Calibri"/>
                <a:cs typeface="Calibri"/>
              </a:rPr>
              <a:t>h</a:t>
            </a:r>
            <a:r>
              <a:rPr sz="2700" spc="0" dirty="0" smtClean="0">
                <a:latin typeface="Calibri"/>
                <a:cs typeface="Calibri"/>
              </a:rPr>
              <a:t>ts</a:t>
            </a:r>
            <a:r>
              <a:rPr sz="2700" spc="-19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th</a:t>
            </a:r>
            <a:r>
              <a:rPr sz="2700" spc="-19" dirty="0" smtClean="0">
                <a:latin typeface="Calibri"/>
                <a:cs typeface="Calibri"/>
              </a:rPr>
              <a:t>a</a:t>
            </a:r>
            <a:r>
              <a:rPr sz="2700" spc="0" dirty="0" smtClean="0">
                <a:latin typeface="Calibri"/>
                <a:cs typeface="Calibri"/>
              </a:rPr>
              <a:t>t</a:t>
            </a:r>
            <a:r>
              <a:rPr sz="2700" spc="-19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the</a:t>
            </a:r>
            <a:r>
              <a:rPr sz="2700" spc="-19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net</a:t>
            </a:r>
            <a:r>
              <a:rPr sz="2700" spc="-19" dirty="0" smtClean="0">
                <a:latin typeface="Calibri"/>
                <a:cs typeface="Calibri"/>
              </a:rPr>
              <a:t>w</a:t>
            </a:r>
            <a:r>
              <a:rPr sz="2700" spc="0" dirty="0" smtClean="0">
                <a:latin typeface="Calibri"/>
                <a:cs typeface="Calibri"/>
              </a:rPr>
              <a:t>ork</a:t>
            </a:r>
            <a:r>
              <a:rPr sz="2700" spc="-19" dirty="0" smtClean="0">
                <a:latin typeface="Calibri"/>
                <a:cs typeface="Calibri"/>
              </a:rPr>
              <a:t> </a:t>
            </a:r>
            <a:r>
              <a:rPr sz="2700" spc="0" dirty="0" smtClean="0">
                <a:latin typeface="Calibri"/>
                <a:cs typeface="Calibri"/>
              </a:rPr>
              <a:t>learns.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342659"/>
            <a:ext cx="19685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 smtClean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1940" y="6676898"/>
            <a:ext cx="338718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Departme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of Compu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b="1" spc="9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Science </a:t>
            </a:r>
            <a:r>
              <a:rPr sz="1800" b="1" spc="0" baseline="2275" dirty="0" smtClean="0">
                <a:solidFill>
                  <a:srgbClr val="7E7E7E"/>
                </a:solidFill>
                <a:latin typeface="Calibri"/>
                <a:cs typeface="Calibri"/>
              </a:rPr>
              <a:t>|</a:t>
            </a:r>
            <a:r>
              <a:rPr sz="1800" b="1" spc="4" baseline="2275" dirty="0" smtClean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200400"/>
            <a:ext cx="5029200" cy="7231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000" y="3910583"/>
            <a:ext cx="5029200" cy="992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4000" y="4889754"/>
            <a:ext cx="5029200" cy="992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4000" y="5868923"/>
            <a:ext cx="5029200" cy="6560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noFill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714057"/>
            <a:ext cx="7626380" cy="1273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4414" marR="60921">
              <a:lnSpc>
                <a:spcPts val="4175"/>
              </a:lnSpc>
              <a:spcBef>
                <a:spcPts val="208"/>
              </a:spcBef>
            </a:pPr>
            <a:r>
              <a:rPr sz="6000" spc="-34" baseline="3413" dirty="0" smtClean="0">
                <a:latin typeface="Calibri"/>
                <a:cs typeface="Calibri"/>
              </a:rPr>
              <a:t>C</a:t>
            </a:r>
            <a:r>
              <a:rPr sz="6000" spc="0" baseline="3413" dirty="0" smtClean="0">
                <a:latin typeface="Calibri"/>
                <a:cs typeface="Calibri"/>
              </a:rPr>
              <a:t>OMPONEN</a:t>
            </a:r>
            <a:r>
              <a:rPr sz="6000" spc="-14" baseline="3413" dirty="0" smtClean="0">
                <a:latin typeface="Calibri"/>
                <a:cs typeface="Calibri"/>
              </a:rPr>
              <a:t>T</a:t>
            </a:r>
            <a:r>
              <a:rPr sz="6000" spc="0" baseline="3413" dirty="0" smtClean="0">
                <a:latin typeface="Calibri"/>
                <a:cs typeface="Calibri"/>
              </a:rPr>
              <a:t>S</a:t>
            </a:r>
            <a:r>
              <a:rPr sz="6000" spc="-19" baseline="3413" dirty="0" smtClean="0">
                <a:latin typeface="Calibri"/>
                <a:cs typeface="Calibri"/>
              </a:rPr>
              <a:t> </a:t>
            </a:r>
            <a:r>
              <a:rPr sz="6000" spc="0" baseline="3413" dirty="0" smtClean="0">
                <a:latin typeface="Calibri"/>
                <a:cs typeface="Calibri"/>
              </a:rPr>
              <a:t>OF ANNS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700"/>
              </a:spcBef>
            </a:pPr>
            <a:r>
              <a:rPr sz="2800" b="1" i="1" spc="0" dirty="0" smtClean="0">
                <a:latin typeface="Calibri"/>
                <a:cs typeface="Calibri"/>
              </a:rPr>
              <a:t>Summation</a:t>
            </a:r>
            <a:r>
              <a:rPr sz="2800" b="1" i="1" spc="-14" dirty="0" smtClean="0">
                <a:latin typeface="Calibri"/>
                <a:cs typeface="Calibri"/>
              </a:rPr>
              <a:t> </a:t>
            </a:r>
            <a:r>
              <a:rPr sz="2800" b="1" i="1" spc="0" dirty="0" smtClean="0">
                <a:latin typeface="Calibri"/>
                <a:cs typeface="Calibri"/>
              </a:rPr>
              <a:t>function (</a:t>
            </a:r>
            <a:r>
              <a:rPr sz="2800" b="1" i="1" spc="-4" dirty="0" smtClean="0">
                <a:latin typeface="Calibri"/>
                <a:cs typeface="Calibri"/>
              </a:rPr>
              <a:t>Ʃ)</a:t>
            </a:r>
            <a:r>
              <a:rPr sz="2800" b="1" i="1" spc="0" dirty="0" smtClean="0">
                <a:latin typeface="Calibri"/>
                <a:cs typeface="Calibri"/>
              </a:rPr>
              <a:t>.</a:t>
            </a:r>
            <a:r>
              <a:rPr sz="2800" b="1" i="1" spc="99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alcul</a:t>
            </a:r>
            <a:r>
              <a:rPr sz="3200" spc="-29" dirty="0" smtClean="0">
                <a:latin typeface="Calibri"/>
                <a:cs typeface="Calibri"/>
              </a:rPr>
              <a:t>a</a:t>
            </a:r>
            <a:r>
              <a:rPr sz="3200" spc="-34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es</a:t>
            </a:r>
            <a:r>
              <a:rPr sz="3200" spc="14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the</a:t>
            </a:r>
            <a:r>
              <a:rPr sz="3200" spc="14" dirty="0" smtClean="0">
                <a:latin typeface="Calibri"/>
                <a:cs typeface="Calibri"/>
              </a:rPr>
              <a:t> </a:t>
            </a:r>
            <a:r>
              <a:rPr sz="3200" spc="-29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eig</a:t>
            </a:r>
            <a:r>
              <a:rPr sz="3200" spc="-29" dirty="0" smtClean="0">
                <a:latin typeface="Calibri"/>
                <a:cs typeface="Calibri"/>
              </a:rPr>
              <a:t>h</a:t>
            </a:r>
            <a:r>
              <a:rPr sz="3200" spc="-34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40" y="2044128"/>
            <a:ext cx="491697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sum</a:t>
            </a:r>
            <a:r>
              <a:rPr sz="4800" spc="14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of</a:t>
            </a:r>
            <a:r>
              <a:rPr sz="4800" spc="-26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all</a:t>
            </a:r>
            <a:r>
              <a:rPr sz="4800" spc="14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the</a:t>
            </a:r>
            <a:r>
              <a:rPr sz="4800" spc="14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input</a:t>
            </a:r>
            <a:r>
              <a:rPr sz="4800" spc="9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eleme</a:t>
            </a:r>
            <a:r>
              <a:rPr sz="4800" spc="-29" baseline="3413" dirty="0" smtClean="0">
                <a:latin typeface="Calibri"/>
                <a:cs typeface="Calibri"/>
              </a:rPr>
              <a:t>n</a:t>
            </a:r>
            <a:r>
              <a:rPr sz="4800" spc="0" baseline="3413" dirty="0" smtClean="0"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3522" y="2044128"/>
            <a:ext cx="147108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e</a:t>
            </a:r>
            <a:r>
              <a:rPr sz="4800" spc="-29" baseline="3413" dirty="0" smtClean="0">
                <a:latin typeface="Calibri"/>
                <a:cs typeface="Calibri"/>
              </a:rPr>
              <a:t>n</a:t>
            </a:r>
            <a:r>
              <a:rPr sz="4800" spc="-34" baseline="3413" dirty="0" smtClean="0">
                <a:latin typeface="Calibri"/>
                <a:cs typeface="Calibri"/>
              </a:rPr>
              <a:t>t</a:t>
            </a:r>
            <a:r>
              <a:rPr sz="4800" spc="0" baseline="3413" dirty="0" smtClean="0">
                <a:latin typeface="Calibri"/>
                <a:cs typeface="Calibri"/>
              </a:rPr>
              <a:t>ering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2259" y="2044128"/>
            <a:ext cx="86791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each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2531828"/>
            <a:ext cx="183728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p</a:t>
            </a:r>
            <a:r>
              <a:rPr sz="4800" spc="-54" baseline="3413" dirty="0" smtClean="0">
                <a:latin typeface="Calibri"/>
                <a:cs typeface="Calibri"/>
              </a:rPr>
              <a:t>r</a:t>
            </a:r>
            <a:r>
              <a:rPr sz="4800" spc="0" baseline="3413" dirty="0" smtClean="0">
                <a:latin typeface="Calibri"/>
                <a:cs typeface="Calibri"/>
              </a:rPr>
              <a:t>ocessing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4773" y="2531828"/>
            <a:ext cx="1558033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eleme</a:t>
            </a:r>
            <a:r>
              <a:rPr sz="4800" spc="-29" baseline="3413" dirty="0" smtClean="0">
                <a:latin typeface="Calibri"/>
                <a:cs typeface="Calibri"/>
              </a:rPr>
              <a:t>n</a:t>
            </a:r>
            <a:r>
              <a:rPr sz="4800" spc="0" baseline="3413" dirty="0" smtClean="0">
                <a:latin typeface="Calibri"/>
                <a:cs typeface="Calibri"/>
              </a:rPr>
              <a:t>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668325"/>
            <a:ext cx="73628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7826" y="6153290"/>
            <a:ext cx="3387183" cy="1371600"/>
          </a:xfrm>
          <a:custGeom>
            <a:avLst/>
            <a:gdLst>
              <a:gd name="connsiteX0" fmla="*/ 0 w 3387183"/>
              <a:gd name="connsiteY0" fmla="*/ 0 h 177800"/>
              <a:gd name="connsiteX1" fmla="*/ 3387183 w 3387183"/>
              <a:gd name="connsiteY1" fmla="*/ 0 h 177800"/>
              <a:gd name="connsiteX2" fmla="*/ 3387183 w 3387183"/>
              <a:gd name="connsiteY2" fmla="*/ 177800 h 177800"/>
              <a:gd name="connsiteX3" fmla="*/ 0 w 3387183"/>
              <a:gd name="connsiteY3" fmla="*/ 177800 h 177800"/>
              <a:gd name="connsiteX4" fmla="*/ 0 w 3387183"/>
              <a:gd name="connsiteY4" fmla="*/ 0 h 177800"/>
              <a:gd name="connsiteX0" fmla="*/ 0 w 3387183"/>
              <a:gd name="connsiteY0" fmla="*/ 0 h 1371600"/>
              <a:gd name="connsiteX1" fmla="*/ 2557004 w 3387183"/>
              <a:gd name="connsiteY1" fmla="*/ 1371600 h 1371600"/>
              <a:gd name="connsiteX2" fmla="*/ 3387183 w 3387183"/>
              <a:gd name="connsiteY2" fmla="*/ 177800 h 1371600"/>
              <a:gd name="connsiteX3" fmla="*/ 0 w 3387183"/>
              <a:gd name="connsiteY3" fmla="*/ 177800 h 1371600"/>
              <a:gd name="connsiteX4" fmla="*/ 0 w 3387183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7183" h="1371600">
                <a:moveTo>
                  <a:pt x="0" y="0"/>
                </a:moveTo>
                <a:lnTo>
                  <a:pt x="2557004" y="1371600"/>
                </a:lnTo>
                <a:lnTo>
                  <a:pt x="3387183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Departme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of Compu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b="1" spc="9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Science </a:t>
            </a:r>
            <a:r>
              <a:rPr sz="1800" b="1" spc="0" baseline="2275" dirty="0" smtClean="0">
                <a:solidFill>
                  <a:srgbClr val="7E7E7E"/>
                </a:solidFill>
                <a:latin typeface="Calibri"/>
                <a:cs typeface="Calibri"/>
              </a:rPr>
              <a:t>|</a:t>
            </a:r>
            <a:r>
              <a:rPr sz="1800" b="1" spc="4" baseline="2275" dirty="0" smtClean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000" y="3200400"/>
            <a:ext cx="5029200" cy="723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4000" y="3910583"/>
            <a:ext cx="5029200" cy="992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4000" y="4889754"/>
            <a:ext cx="5029200" cy="992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4000" y="5868923"/>
            <a:ext cx="5029200" cy="6560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714057"/>
            <a:ext cx="7574378" cy="1273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4414" marR="60921">
              <a:lnSpc>
                <a:spcPts val="4175"/>
              </a:lnSpc>
              <a:spcBef>
                <a:spcPts val="208"/>
              </a:spcBef>
            </a:pPr>
            <a:r>
              <a:rPr sz="6000" spc="-34" baseline="3413" dirty="0" smtClean="0">
                <a:latin typeface="Calibri"/>
                <a:cs typeface="Calibri"/>
              </a:rPr>
              <a:t>C</a:t>
            </a:r>
            <a:r>
              <a:rPr sz="6000" spc="0" baseline="3413" dirty="0" smtClean="0">
                <a:latin typeface="Calibri"/>
                <a:cs typeface="Calibri"/>
              </a:rPr>
              <a:t>OMPONEN</a:t>
            </a:r>
            <a:r>
              <a:rPr sz="6000" spc="-14" baseline="3413" dirty="0" smtClean="0">
                <a:latin typeface="Calibri"/>
                <a:cs typeface="Calibri"/>
              </a:rPr>
              <a:t>T</a:t>
            </a:r>
            <a:r>
              <a:rPr sz="6000" spc="0" baseline="3413" dirty="0" smtClean="0">
                <a:latin typeface="Calibri"/>
                <a:cs typeface="Calibri"/>
              </a:rPr>
              <a:t>S</a:t>
            </a:r>
            <a:r>
              <a:rPr sz="6000" spc="-19" baseline="3413" dirty="0" smtClean="0">
                <a:latin typeface="Calibri"/>
                <a:cs typeface="Calibri"/>
              </a:rPr>
              <a:t> </a:t>
            </a:r>
            <a:r>
              <a:rPr sz="6000" spc="0" baseline="3413" dirty="0" smtClean="0">
                <a:latin typeface="Calibri"/>
                <a:cs typeface="Calibri"/>
              </a:rPr>
              <a:t>OF ANNS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700"/>
              </a:spcBef>
            </a:pPr>
            <a:r>
              <a:rPr sz="2800" b="1" i="1" spc="-100" dirty="0" smtClean="0">
                <a:latin typeface="Calibri"/>
                <a:cs typeface="Calibri"/>
              </a:rPr>
              <a:t>T</a:t>
            </a:r>
            <a:r>
              <a:rPr sz="2800" b="1" i="1" spc="-4" dirty="0" smtClean="0">
                <a:latin typeface="Calibri"/>
                <a:cs typeface="Calibri"/>
              </a:rPr>
              <a:t>r</a:t>
            </a:r>
            <a:r>
              <a:rPr sz="2800" b="1" i="1" spc="0" dirty="0" smtClean="0">
                <a:latin typeface="Calibri"/>
                <a:cs typeface="Calibri"/>
              </a:rPr>
              <a:t>ans</a:t>
            </a:r>
            <a:r>
              <a:rPr sz="2800" b="1" i="1" spc="-19" dirty="0" smtClean="0">
                <a:latin typeface="Calibri"/>
                <a:cs typeface="Calibri"/>
              </a:rPr>
              <a:t>f</a:t>
            </a:r>
            <a:r>
              <a:rPr sz="2800" b="1" i="1" spc="0" dirty="0" smtClean="0">
                <a:latin typeface="Calibri"/>
                <a:cs typeface="Calibri"/>
              </a:rPr>
              <a:t>ormation</a:t>
            </a:r>
            <a:r>
              <a:rPr sz="2800" b="1" i="1" spc="-19" dirty="0" smtClean="0">
                <a:latin typeface="Calibri"/>
                <a:cs typeface="Calibri"/>
              </a:rPr>
              <a:t> </a:t>
            </a:r>
            <a:r>
              <a:rPr sz="2800" b="1" i="1" spc="0" dirty="0" smtClean="0">
                <a:latin typeface="Calibri"/>
                <a:cs typeface="Calibri"/>
              </a:rPr>
              <a:t>(Activation)</a:t>
            </a:r>
            <a:r>
              <a:rPr sz="2800" b="1" i="1" spc="14" dirty="0" smtClean="0">
                <a:latin typeface="Calibri"/>
                <a:cs typeface="Calibri"/>
              </a:rPr>
              <a:t> </a:t>
            </a:r>
            <a:r>
              <a:rPr sz="2800" b="1" i="1" spc="0" dirty="0" smtClean="0">
                <a:latin typeface="Calibri"/>
                <a:cs typeface="Calibri"/>
              </a:rPr>
              <a:t>function(</a:t>
            </a:r>
            <a:r>
              <a:rPr sz="2800" b="1" i="1" spc="39" dirty="0" smtClean="0">
                <a:latin typeface="Calibri"/>
                <a:cs typeface="Calibri"/>
              </a:rPr>
              <a:t>f</a:t>
            </a:r>
            <a:r>
              <a:rPr sz="2800" b="1" i="1" spc="0" dirty="0" smtClean="0">
                <a:latin typeface="Calibri"/>
                <a:cs typeface="Calibri"/>
              </a:rPr>
              <a:t>) </a:t>
            </a:r>
            <a:r>
              <a:rPr sz="3200" i="1" spc="0" dirty="0" smtClean="0">
                <a:latin typeface="Calibri"/>
                <a:cs typeface="Calibri"/>
              </a:rPr>
              <a:t>i</a:t>
            </a:r>
            <a:r>
              <a:rPr sz="3200" i="1" spc="-29" dirty="0" smtClean="0">
                <a:latin typeface="Calibri"/>
                <a:cs typeface="Calibri"/>
              </a:rPr>
              <a:t>n</a:t>
            </a:r>
            <a:r>
              <a:rPr sz="3200" i="1" spc="-34" dirty="0" smtClean="0">
                <a:latin typeface="Calibri"/>
                <a:cs typeface="Calibri"/>
              </a:rPr>
              <a:t>t</a:t>
            </a:r>
            <a:r>
              <a:rPr sz="3200" i="1" spc="4" dirty="0" smtClean="0">
                <a:latin typeface="Calibri"/>
                <a:cs typeface="Calibri"/>
              </a:rPr>
              <a:t>e</a:t>
            </a:r>
            <a:r>
              <a:rPr sz="3200" i="1" spc="0" dirty="0" smtClean="0">
                <a:latin typeface="Calibri"/>
                <a:cs typeface="Calibri"/>
              </a:rPr>
              <a:t>gra</a:t>
            </a:r>
            <a:r>
              <a:rPr sz="3200" i="1" spc="-34" dirty="0" smtClean="0">
                <a:latin typeface="Calibri"/>
                <a:cs typeface="Calibri"/>
              </a:rPr>
              <a:t>t</a:t>
            </a:r>
            <a:r>
              <a:rPr sz="3200" i="1" spc="0" dirty="0" smtClean="0"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40" y="2044128"/>
            <a:ext cx="6074298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the i</a:t>
            </a:r>
            <a:r>
              <a:rPr sz="4800" spc="-19" baseline="3413" dirty="0" smtClean="0">
                <a:latin typeface="Calibri"/>
                <a:cs typeface="Calibri"/>
              </a:rPr>
              <a:t>n</a:t>
            </a:r>
            <a:r>
              <a:rPr sz="4800" spc="-64" baseline="3413" dirty="0" smtClean="0">
                <a:latin typeface="Calibri"/>
                <a:cs typeface="Calibri"/>
              </a:rPr>
              <a:t>f</a:t>
            </a:r>
            <a:r>
              <a:rPr sz="4800" spc="0" baseline="3413" dirty="0" smtClean="0">
                <a:latin typeface="Calibri"/>
                <a:cs typeface="Calibri"/>
              </a:rPr>
              <a:t>orm</a:t>
            </a:r>
            <a:r>
              <a:rPr sz="4800" spc="-29" baseline="3413" dirty="0" smtClean="0">
                <a:latin typeface="Calibri"/>
                <a:cs typeface="Calibri"/>
              </a:rPr>
              <a:t>a</a:t>
            </a:r>
            <a:r>
              <a:rPr sz="4800" spc="4" baseline="3413" dirty="0" smtClean="0">
                <a:latin typeface="Calibri"/>
                <a:cs typeface="Calibri"/>
              </a:rPr>
              <a:t>t</a:t>
            </a:r>
            <a:r>
              <a:rPr sz="4800" spc="0" baseline="3413" dirty="0" smtClean="0">
                <a:latin typeface="Calibri"/>
                <a:cs typeface="Calibri"/>
              </a:rPr>
              <a:t>ion</a:t>
            </a:r>
            <a:r>
              <a:rPr sz="4800" spc="10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p</a:t>
            </a:r>
            <a:r>
              <a:rPr sz="4800" spc="-54" baseline="3413" dirty="0" smtClean="0">
                <a:latin typeface="Calibri"/>
                <a:cs typeface="Calibri"/>
              </a:rPr>
              <a:t>r</a:t>
            </a:r>
            <a:r>
              <a:rPr sz="4800" spc="0" baseline="3413" dirty="0" smtClean="0">
                <a:latin typeface="Calibri"/>
                <a:cs typeface="Calibri"/>
              </a:rPr>
              <a:t>oduced</a:t>
            </a:r>
            <a:r>
              <a:rPr sz="4800" spc="19" baseline="3413" dirty="0" smtClean="0">
                <a:latin typeface="Calibri"/>
                <a:cs typeface="Calibri"/>
              </a:rPr>
              <a:t> </a:t>
            </a:r>
            <a:r>
              <a:rPr sz="4800" spc="-19" baseline="3413" dirty="0" smtClean="0">
                <a:latin typeface="Calibri"/>
                <a:cs typeface="Calibri"/>
              </a:rPr>
              <a:t>b</a:t>
            </a:r>
            <a:r>
              <a:rPr sz="4800" spc="0" baseline="3413" dirty="0" smtClean="0">
                <a:latin typeface="Calibri"/>
                <a:cs typeface="Calibri"/>
              </a:rPr>
              <a:t>y</a:t>
            </a:r>
            <a:r>
              <a:rPr sz="4800" spc="19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all</a:t>
            </a:r>
            <a:r>
              <a:rPr sz="4800" spc="19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PEs,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9942" y="2044128"/>
            <a:ext cx="70751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40" y="2531828"/>
            <a:ext cx="1874793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t</a:t>
            </a:r>
            <a:r>
              <a:rPr sz="4800" spc="-64" baseline="3413" dirty="0" smtClean="0">
                <a:latin typeface="Calibri"/>
                <a:cs typeface="Calibri"/>
              </a:rPr>
              <a:t>r</a:t>
            </a:r>
            <a:r>
              <a:rPr sz="4800" spc="0" baseline="3413" dirty="0" smtClean="0">
                <a:latin typeface="Calibri"/>
                <a:cs typeface="Calibri"/>
              </a:rPr>
              <a:t>an</a:t>
            </a:r>
            <a:r>
              <a:rPr sz="4800" spc="-34" baseline="3413" dirty="0" smtClean="0">
                <a:latin typeface="Calibri"/>
                <a:cs typeface="Calibri"/>
              </a:rPr>
              <a:t>s</a:t>
            </a:r>
            <a:r>
              <a:rPr sz="4800" spc="-64" baseline="3413" dirty="0" smtClean="0">
                <a:latin typeface="Calibri"/>
                <a:cs typeface="Calibri"/>
              </a:rPr>
              <a:t>f</a:t>
            </a:r>
            <a:r>
              <a:rPr sz="4800" spc="0" baseline="3413" dirty="0" smtClean="0">
                <a:latin typeface="Calibri"/>
                <a:cs typeface="Calibri"/>
              </a:rPr>
              <a:t>orms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0839" y="2531828"/>
            <a:ext cx="31605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it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3887" y="2531828"/>
            <a:ext cx="433107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25" baseline="3413" dirty="0" smtClean="0">
                <a:latin typeface="Calibri"/>
                <a:cs typeface="Calibri"/>
              </a:rPr>
              <a:t>t</a:t>
            </a:r>
            <a:r>
              <a:rPr sz="4800" spc="0" baseline="3413" dirty="0" smtClean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3987" y="2531828"/>
            <a:ext cx="1951517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meaningful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2098" y="2531828"/>
            <a:ext cx="147606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outputs.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668325"/>
            <a:ext cx="73628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1940" y="6676898"/>
            <a:ext cx="338718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Departme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of Compu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b="1" spc="9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Science </a:t>
            </a:r>
            <a:r>
              <a:rPr sz="1800" b="1" spc="0" baseline="2275" dirty="0" smtClean="0">
                <a:solidFill>
                  <a:srgbClr val="7E7E7E"/>
                </a:solidFill>
                <a:latin typeface="Calibri"/>
                <a:cs typeface="Calibri"/>
              </a:rPr>
              <a:t>|</a:t>
            </a:r>
            <a:r>
              <a:rPr sz="1800" b="1" spc="4" baseline="2275" dirty="0" smtClean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9169"/>
            <a:ext cx="9144000" cy="979170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8334" y="1076705"/>
            <a:ext cx="6848094" cy="891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8334" y="1949195"/>
            <a:ext cx="6848094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8334" y="2928366"/>
            <a:ext cx="6848094" cy="998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8334" y="3907535"/>
            <a:ext cx="6848094" cy="998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7008" y="4501503"/>
            <a:ext cx="102107" cy="35893"/>
          </a:xfrm>
          <a:custGeom>
            <a:avLst/>
            <a:gdLst/>
            <a:ahLst/>
            <a:cxnLst/>
            <a:rect l="l" t="t" r="r" b="b"/>
            <a:pathLst>
              <a:path w="102107" h="35893">
                <a:moveTo>
                  <a:pt x="65975" y="16178"/>
                </a:moveTo>
                <a:lnTo>
                  <a:pt x="78757" y="10610"/>
                </a:lnTo>
                <a:lnTo>
                  <a:pt x="88201" y="8580"/>
                </a:lnTo>
                <a:lnTo>
                  <a:pt x="102107" y="7250"/>
                </a:lnTo>
                <a:lnTo>
                  <a:pt x="43830" y="0"/>
                </a:lnTo>
                <a:lnTo>
                  <a:pt x="33102" y="8336"/>
                </a:lnTo>
                <a:lnTo>
                  <a:pt x="23598" y="17998"/>
                </a:lnTo>
                <a:lnTo>
                  <a:pt x="65975" y="16178"/>
                </a:lnTo>
                <a:close/>
              </a:path>
              <a:path w="102107" h="35893">
                <a:moveTo>
                  <a:pt x="94699" y="-17691"/>
                </a:moveTo>
                <a:lnTo>
                  <a:pt x="81216" y="-15857"/>
                </a:lnTo>
                <a:lnTo>
                  <a:pt x="68101" y="-12217"/>
                </a:lnTo>
                <a:lnTo>
                  <a:pt x="55568" y="-6891"/>
                </a:lnTo>
                <a:lnTo>
                  <a:pt x="43830" y="0"/>
                </a:lnTo>
                <a:lnTo>
                  <a:pt x="102107" y="7250"/>
                </a:lnTo>
                <a:lnTo>
                  <a:pt x="6629400" y="7250"/>
                </a:lnTo>
                <a:lnTo>
                  <a:pt x="6637782" y="8012"/>
                </a:lnTo>
                <a:lnTo>
                  <a:pt x="6682078" y="28719"/>
                </a:lnTo>
                <a:lnTo>
                  <a:pt x="6702675" y="62965"/>
                </a:lnTo>
                <a:lnTo>
                  <a:pt x="6705600" y="84212"/>
                </a:lnTo>
                <a:lnTo>
                  <a:pt x="6705600" y="439304"/>
                </a:lnTo>
                <a:lnTo>
                  <a:pt x="6692574" y="481179"/>
                </a:lnTo>
                <a:lnTo>
                  <a:pt x="6662317" y="507886"/>
                </a:lnTo>
                <a:lnTo>
                  <a:pt x="6628638" y="515504"/>
                </a:lnTo>
                <a:lnTo>
                  <a:pt x="98722" y="515477"/>
                </a:lnTo>
                <a:lnTo>
                  <a:pt x="60639" y="503332"/>
                </a:lnTo>
                <a:lnTo>
                  <a:pt x="33483" y="473877"/>
                </a:lnTo>
                <a:lnTo>
                  <a:pt x="25146" y="83450"/>
                </a:lnTo>
                <a:lnTo>
                  <a:pt x="25908" y="75068"/>
                </a:lnTo>
                <a:lnTo>
                  <a:pt x="26670" y="67448"/>
                </a:lnTo>
                <a:lnTo>
                  <a:pt x="28956" y="60590"/>
                </a:lnTo>
                <a:lnTo>
                  <a:pt x="31242" y="52970"/>
                </a:lnTo>
                <a:lnTo>
                  <a:pt x="37756" y="42387"/>
                </a:lnTo>
                <a:lnTo>
                  <a:pt x="43559" y="33930"/>
                </a:lnTo>
                <a:lnTo>
                  <a:pt x="53340" y="24014"/>
                </a:lnTo>
                <a:lnTo>
                  <a:pt x="65532" y="16394"/>
                </a:lnTo>
                <a:lnTo>
                  <a:pt x="65975" y="16178"/>
                </a:lnTo>
                <a:lnTo>
                  <a:pt x="23598" y="17998"/>
                </a:lnTo>
                <a:lnTo>
                  <a:pt x="4571" y="53732"/>
                </a:lnTo>
                <a:lnTo>
                  <a:pt x="0" y="73544"/>
                </a:lnTo>
                <a:lnTo>
                  <a:pt x="0" y="440066"/>
                </a:lnTo>
                <a:lnTo>
                  <a:pt x="12192" y="488072"/>
                </a:lnTo>
                <a:lnTo>
                  <a:pt x="44958" y="523886"/>
                </a:lnTo>
                <a:lnTo>
                  <a:pt x="87859" y="539738"/>
                </a:lnTo>
                <a:lnTo>
                  <a:pt x="101346" y="540650"/>
                </a:lnTo>
                <a:lnTo>
                  <a:pt x="6630161" y="540650"/>
                </a:lnTo>
                <a:lnTo>
                  <a:pt x="6668698" y="532806"/>
                </a:lnTo>
                <a:lnTo>
                  <a:pt x="6702209" y="509885"/>
                </a:lnTo>
                <a:lnTo>
                  <a:pt x="6724126" y="475758"/>
                </a:lnTo>
                <a:lnTo>
                  <a:pt x="6730746" y="439304"/>
                </a:lnTo>
                <a:lnTo>
                  <a:pt x="6730746" y="82688"/>
                </a:lnTo>
                <a:lnTo>
                  <a:pt x="6722447" y="43306"/>
                </a:lnTo>
                <a:lnTo>
                  <a:pt x="6699788" y="10287"/>
                </a:lnTo>
                <a:lnTo>
                  <a:pt x="6666115" y="-11261"/>
                </a:lnTo>
                <a:lnTo>
                  <a:pt x="6639306" y="-17895"/>
                </a:lnTo>
                <a:lnTo>
                  <a:pt x="100583" y="-17895"/>
                </a:lnTo>
                <a:lnTo>
                  <a:pt x="94699" y="-17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8334" y="4886706"/>
            <a:ext cx="6848094" cy="998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7008" y="4501503"/>
            <a:ext cx="102107" cy="35893"/>
          </a:xfrm>
          <a:custGeom>
            <a:avLst/>
            <a:gdLst/>
            <a:ahLst/>
            <a:cxnLst/>
            <a:rect l="l" t="t" r="r" b="b"/>
            <a:pathLst>
              <a:path w="102107" h="35893">
                <a:moveTo>
                  <a:pt x="6630161" y="540650"/>
                </a:moveTo>
                <a:lnTo>
                  <a:pt x="6640068" y="539888"/>
                </a:lnTo>
                <a:lnTo>
                  <a:pt x="6649974" y="538364"/>
                </a:lnTo>
                <a:lnTo>
                  <a:pt x="6655762" y="537105"/>
                </a:lnTo>
                <a:lnTo>
                  <a:pt x="6668698" y="532806"/>
                </a:lnTo>
                <a:lnTo>
                  <a:pt x="6680867" y="526715"/>
                </a:lnTo>
                <a:lnTo>
                  <a:pt x="6692095" y="519014"/>
                </a:lnTo>
                <a:lnTo>
                  <a:pt x="6702209" y="509885"/>
                </a:lnTo>
                <a:lnTo>
                  <a:pt x="6711034" y="499511"/>
                </a:lnTo>
                <a:lnTo>
                  <a:pt x="6718398" y="488075"/>
                </a:lnTo>
                <a:lnTo>
                  <a:pt x="6724126" y="475758"/>
                </a:lnTo>
                <a:lnTo>
                  <a:pt x="6728046" y="462742"/>
                </a:lnTo>
                <a:lnTo>
                  <a:pt x="6729983" y="449210"/>
                </a:lnTo>
                <a:lnTo>
                  <a:pt x="6730746" y="439304"/>
                </a:lnTo>
                <a:lnTo>
                  <a:pt x="6730746" y="394346"/>
                </a:lnTo>
                <a:lnTo>
                  <a:pt x="6705600" y="394346"/>
                </a:lnTo>
                <a:lnTo>
                  <a:pt x="6705600" y="439304"/>
                </a:lnTo>
                <a:lnTo>
                  <a:pt x="6704838" y="447686"/>
                </a:lnTo>
                <a:lnTo>
                  <a:pt x="6684021" y="491792"/>
                </a:lnTo>
                <a:lnTo>
                  <a:pt x="6649698" y="512649"/>
                </a:lnTo>
                <a:lnTo>
                  <a:pt x="6628638" y="515504"/>
                </a:lnTo>
                <a:lnTo>
                  <a:pt x="98722" y="515477"/>
                </a:lnTo>
                <a:lnTo>
                  <a:pt x="60639" y="503332"/>
                </a:lnTo>
                <a:lnTo>
                  <a:pt x="33483" y="473877"/>
                </a:lnTo>
                <a:lnTo>
                  <a:pt x="25146" y="394346"/>
                </a:lnTo>
                <a:lnTo>
                  <a:pt x="0" y="394346"/>
                </a:lnTo>
                <a:lnTo>
                  <a:pt x="0" y="440066"/>
                </a:lnTo>
                <a:lnTo>
                  <a:pt x="762" y="449972"/>
                </a:lnTo>
                <a:lnTo>
                  <a:pt x="2286" y="459878"/>
                </a:lnTo>
                <a:lnTo>
                  <a:pt x="4572" y="469784"/>
                </a:lnTo>
                <a:lnTo>
                  <a:pt x="12192" y="488072"/>
                </a:lnTo>
                <a:lnTo>
                  <a:pt x="17526" y="496454"/>
                </a:lnTo>
                <a:lnTo>
                  <a:pt x="29718" y="511694"/>
                </a:lnTo>
                <a:lnTo>
                  <a:pt x="44958" y="523886"/>
                </a:lnTo>
                <a:lnTo>
                  <a:pt x="53340" y="528458"/>
                </a:lnTo>
                <a:lnTo>
                  <a:pt x="64511" y="533763"/>
                </a:lnTo>
                <a:lnTo>
                  <a:pt x="76022" y="537601"/>
                </a:lnTo>
                <a:lnTo>
                  <a:pt x="87859" y="539738"/>
                </a:lnTo>
                <a:lnTo>
                  <a:pt x="101346" y="540650"/>
                </a:lnTo>
                <a:lnTo>
                  <a:pt x="6630161" y="540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8334" y="5865876"/>
            <a:ext cx="6848094" cy="763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0440" y="418782"/>
            <a:ext cx="2394186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Acti</a:t>
            </a:r>
            <a:r>
              <a:rPr sz="6600" spc="-64" baseline="3103" dirty="0" smtClean="0">
                <a:latin typeface="Calibri"/>
                <a:cs typeface="Calibri"/>
              </a:rPr>
              <a:t>v</a:t>
            </a:r>
            <a:r>
              <a:rPr sz="6600" spc="-44" baseline="3103" dirty="0" smtClean="0">
                <a:latin typeface="Calibri"/>
                <a:cs typeface="Calibri"/>
              </a:rPr>
              <a:t>a</a:t>
            </a:r>
            <a:r>
              <a:rPr sz="6600" spc="0" baseline="3103" dirty="0" smtClean="0"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866" y="418782"/>
            <a:ext cx="2311643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Functions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4490529"/>
            <a:ext cx="924935" cy="472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ts val="1730"/>
              </a:lnSpc>
              <a:spcBef>
                <a:spcPts val="86"/>
              </a:spcBef>
            </a:pPr>
            <a:r>
              <a:rPr sz="2400" spc="0" baseline="3413" dirty="0" smtClean="0">
                <a:latin typeface="Calibri"/>
                <a:cs typeface="Calibri"/>
              </a:rPr>
              <a:t>Mo</a:t>
            </a:r>
            <a:r>
              <a:rPr sz="2400" spc="-19" baseline="3413" dirty="0" smtClean="0">
                <a:latin typeface="Calibri"/>
                <a:cs typeface="Calibri"/>
              </a:rPr>
              <a:t>s</a:t>
            </a:r>
            <a:r>
              <a:rPr sz="2400" spc="0" baseline="3413" dirty="0" smtClean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  <a:spcBef>
                <a:spcPts val="9"/>
              </a:spcBef>
            </a:pPr>
            <a:r>
              <a:rPr sz="2400" spc="-9" baseline="1706" dirty="0" smtClean="0">
                <a:latin typeface="Calibri"/>
                <a:cs typeface="Calibri"/>
              </a:rPr>
              <a:t>c</a:t>
            </a:r>
            <a:r>
              <a:rPr sz="2400" spc="0" baseline="1706" dirty="0" smtClean="0">
                <a:latin typeface="Calibri"/>
                <a:cs typeface="Calibri"/>
              </a:rPr>
              <a:t>ommonly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1" y="4978209"/>
            <a:ext cx="450182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2400" spc="0" baseline="3413" dirty="0" smtClean="0">
                <a:latin typeface="Calibri"/>
                <a:cs typeface="Calibri"/>
              </a:rPr>
              <a:t>used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0" y="3733800"/>
            <a:ext cx="4222242" cy="18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3911346"/>
            <a:ext cx="4222242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4890516"/>
            <a:ext cx="4222242" cy="99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0" y="5869685"/>
            <a:ext cx="4222242" cy="655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5940" y="714057"/>
            <a:ext cx="4660281" cy="1273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4414" marR="14814">
              <a:lnSpc>
                <a:spcPts val="4175"/>
              </a:lnSpc>
              <a:spcBef>
                <a:spcPts val="208"/>
              </a:spcBef>
            </a:pPr>
            <a:r>
              <a:rPr sz="6000" spc="-34" baseline="3413" dirty="0" smtClean="0">
                <a:latin typeface="Calibri"/>
                <a:cs typeface="Calibri"/>
              </a:rPr>
              <a:t>C</a:t>
            </a:r>
            <a:r>
              <a:rPr sz="6000" spc="0" baseline="3413" dirty="0" smtClean="0">
                <a:latin typeface="Calibri"/>
                <a:cs typeface="Calibri"/>
              </a:rPr>
              <a:t>OMPONEN</a:t>
            </a:r>
            <a:r>
              <a:rPr sz="6000" spc="-14" baseline="3413" dirty="0" smtClean="0">
                <a:latin typeface="Calibri"/>
                <a:cs typeface="Calibri"/>
              </a:rPr>
              <a:t>T</a:t>
            </a:r>
            <a:r>
              <a:rPr sz="6000" spc="0" baseline="3413" dirty="0" smtClean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700"/>
              </a:spcBef>
            </a:pPr>
            <a:r>
              <a:rPr sz="3200" b="1" i="1" spc="0" dirty="0" smtClean="0">
                <a:latin typeface="Calibri"/>
                <a:cs typeface="Calibri"/>
              </a:rPr>
              <a:t>Outputs.</a:t>
            </a:r>
            <a:r>
              <a:rPr sz="3200" b="1" i="1" spc="9" dirty="0" smtClean="0">
                <a:latin typeface="Calibri"/>
                <a:cs typeface="Calibri"/>
              </a:rPr>
              <a:t> </a:t>
            </a:r>
            <a:r>
              <a:rPr sz="3200" i="1" spc="0" dirty="0" smtClean="0">
                <a:latin typeface="Calibri"/>
                <a:cs typeface="Calibri"/>
              </a:rPr>
              <a:t>The outputs</a:t>
            </a:r>
            <a:r>
              <a:rPr sz="3200" i="1" spc="25" dirty="0" smtClean="0">
                <a:latin typeface="Calibri"/>
                <a:cs typeface="Calibri"/>
              </a:rPr>
              <a:t> </a:t>
            </a:r>
            <a:r>
              <a:rPr sz="3200" i="1" spc="0" dirty="0" smtClean="0">
                <a:latin typeface="Calibri"/>
                <a:cs typeface="Calibri"/>
              </a:rPr>
              <a:t>of</a:t>
            </a:r>
            <a:r>
              <a:rPr sz="3200" i="1" spc="-26" dirty="0" smtClean="0">
                <a:latin typeface="Calibri"/>
                <a:cs typeface="Calibri"/>
              </a:rPr>
              <a:t> </a:t>
            </a:r>
            <a:r>
              <a:rPr sz="3200" i="1" spc="0" dirty="0" smtClean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91760" y="714057"/>
            <a:ext cx="3402075" cy="1273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21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 smtClean="0">
                <a:latin typeface="Calibri"/>
                <a:cs typeface="Calibri"/>
              </a:rPr>
              <a:t>OF ANNS</a:t>
            </a:r>
            <a:endParaRPr sz="4000">
              <a:latin typeface="Calibri"/>
              <a:cs typeface="Calibri"/>
            </a:endParaRPr>
          </a:p>
          <a:p>
            <a:pPr marL="23132">
              <a:lnSpc>
                <a:spcPct val="101725"/>
              </a:lnSpc>
              <a:spcBef>
                <a:spcPts val="1700"/>
              </a:spcBef>
            </a:pPr>
            <a:r>
              <a:rPr sz="3200" i="1" spc="0" dirty="0" smtClean="0">
                <a:latin typeface="Calibri"/>
                <a:cs typeface="Calibri"/>
              </a:rPr>
              <a:t>n</a:t>
            </a:r>
            <a:r>
              <a:rPr sz="3200" i="1" spc="-14" dirty="0" smtClean="0">
                <a:latin typeface="Calibri"/>
                <a:cs typeface="Calibri"/>
              </a:rPr>
              <a:t>e</a:t>
            </a:r>
            <a:r>
              <a:rPr sz="3200" i="1" spc="0" dirty="0" smtClean="0">
                <a:latin typeface="Calibri"/>
                <a:cs typeface="Calibri"/>
              </a:rPr>
              <a:t>twork </a:t>
            </a:r>
            <a:r>
              <a:rPr sz="3200" i="1" spc="-19" dirty="0" smtClean="0">
                <a:latin typeface="Calibri"/>
                <a:cs typeface="Calibri"/>
              </a:rPr>
              <a:t>c</a:t>
            </a:r>
            <a:r>
              <a:rPr sz="3200" i="1" spc="0" dirty="0" smtClean="0">
                <a:latin typeface="Calibri"/>
                <a:cs typeface="Calibri"/>
              </a:rPr>
              <a:t>o</a:t>
            </a:r>
            <a:r>
              <a:rPr sz="3200" i="1" spc="-29" dirty="0" smtClean="0">
                <a:latin typeface="Calibri"/>
                <a:cs typeface="Calibri"/>
              </a:rPr>
              <a:t>n</a:t>
            </a:r>
            <a:r>
              <a:rPr sz="3200" i="1" spc="-39" dirty="0" smtClean="0">
                <a:latin typeface="Calibri"/>
                <a:cs typeface="Calibri"/>
              </a:rPr>
              <a:t>t</a:t>
            </a:r>
            <a:r>
              <a:rPr sz="3200" i="1" spc="0" dirty="0" smtClean="0">
                <a:latin typeface="Calibri"/>
                <a:cs typeface="Calibri"/>
              </a:rPr>
              <a:t>ain</a:t>
            </a:r>
            <a:r>
              <a:rPr sz="3200" i="1" spc="-46" dirty="0" smtClean="0">
                <a:latin typeface="Calibri"/>
                <a:cs typeface="Calibri"/>
              </a:rPr>
              <a:t> </a:t>
            </a:r>
            <a:r>
              <a:rPr sz="3200" i="1" spc="0" dirty="0" smtClean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840" y="2044128"/>
            <a:ext cx="432870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i="1" spc="0" baseline="3413" dirty="0" smtClean="0">
                <a:latin typeface="Calibri"/>
                <a:cs typeface="Calibri"/>
              </a:rPr>
              <a:t>solution</a:t>
            </a:r>
            <a:r>
              <a:rPr sz="4800" i="1" spc="9" baseline="3413" dirty="0" smtClean="0">
                <a:latin typeface="Calibri"/>
                <a:cs typeface="Calibri"/>
              </a:rPr>
              <a:t> </a:t>
            </a:r>
            <a:r>
              <a:rPr sz="4800" i="1" spc="-39" baseline="3413" dirty="0" smtClean="0">
                <a:latin typeface="Calibri"/>
                <a:cs typeface="Calibri"/>
              </a:rPr>
              <a:t>t</a:t>
            </a:r>
            <a:r>
              <a:rPr sz="4800" i="1" spc="0" baseline="3413" dirty="0" smtClean="0">
                <a:latin typeface="Calibri"/>
                <a:cs typeface="Calibri"/>
              </a:rPr>
              <a:t>o</a:t>
            </a:r>
            <a:r>
              <a:rPr sz="4800" i="1" spc="-16" baseline="3413" dirty="0" smtClean="0">
                <a:latin typeface="Calibri"/>
                <a:cs typeface="Calibri"/>
              </a:rPr>
              <a:t> </a:t>
            </a:r>
            <a:r>
              <a:rPr sz="4800" i="1" spc="0" baseline="3413" dirty="0" smtClean="0">
                <a:latin typeface="Calibri"/>
                <a:cs typeface="Calibri"/>
              </a:rPr>
              <a:t>a</a:t>
            </a:r>
            <a:r>
              <a:rPr sz="4800" i="1" spc="-1" baseline="3413" dirty="0" smtClean="0">
                <a:latin typeface="Calibri"/>
                <a:cs typeface="Calibri"/>
              </a:rPr>
              <a:t> </a:t>
            </a:r>
            <a:r>
              <a:rPr sz="4800" i="1" spc="0" baseline="3413" dirty="0" smtClean="0">
                <a:latin typeface="Calibri"/>
                <a:cs typeface="Calibri"/>
              </a:rPr>
              <a:t>problem.</a:t>
            </a:r>
            <a:r>
              <a:rPr sz="4800" i="1" spc="14" baseline="3413" dirty="0" smtClean="0">
                <a:latin typeface="Calibri"/>
                <a:cs typeface="Calibri"/>
              </a:rPr>
              <a:t> </a:t>
            </a:r>
            <a:r>
              <a:rPr sz="4800" i="1" spc="-50" baseline="3413" dirty="0" smtClean="0">
                <a:latin typeface="Calibri"/>
                <a:cs typeface="Calibri"/>
              </a:rPr>
              <a:t>F</a:t>
            </a:r>
            <a:r>
              <a:rPr sz="4800" i="1" spc="0" baseline="3413" dirty="0" smtClean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3839" y="2044128"/>
            <a:ext cx="344196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50" baseline="3413" dirty="0" smtClean="0">
                <a:latin typeface="Calibri"/>
                <a:cs typeface="Calibri"/>
              </a:rPr>
              <a:t>e</a:t>
            </a:r>
            <a:r>
              <a:rPr sz="4800" spc="-59" baseline="3413" dirty="0" smtClean="0">
                <a:latin typeface="Calibri"/>
                <a:cs typeface="Calibri"/>
              </a:rPr>
              <a:t>x</a:t>
            </a:r>
            <a:r>
              <a:rPr sz="4800" spc="0" baseline="3413" dirty="0" smtClean="0">
                <a:latin typeface="Calibri"/>
                <a:cs typeface="Calibri"/>
              </a:rPr>
              <a:t>ample,</a:t>
            </a:r>
            <a:r>
              <a:rPr sz="4800" spc="6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in</a:t>
            </a:r>
            <a:r>
              <a:rPr sz="4800" spc="14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the</a:t>
            </a:r>
            <a:r>
              <a:rPr sz="4800" spc="9" baseline="3413" dirty="0" smtClean="0">
                <a:latin typeface="Calibri"/>
                <a:cs typeface="Calibri"/>
              </a:rPr>
              <a:t> </a:t>
            </a:r>
            <a:r>
              <a:rPr sz="4800" spc="-25" baseline="3413" dirty="0" smtClean="0">
                <a:latin typeface="Calibri"/>
                <a:cs typeface="Calibri"/>
              </a:rPr>
              <a:t>c</a:t>
            </a:r>
            <a:r>
              <a:rPr sz="4800" spc="0" baseline="3413" dirty="0" smtClean="0">
                <a:latin typeface="Calibri"/>
                <a:cs typeface="Calibri"/>
              </a:rPr>
              <a:t>ase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840" y="2531828"/>
            <a:ext cx="729198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of</a:t>
            </a:r>
            <a:r>
              <a:rPr sz="4800" spc="-26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a</a:t>
            </a:r>
            <a:r>
              <a:rPr sz="4800" spc="-5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loan appli</a:t>
            </a:r>
            <a:r>
              <a:rPr sz="4800" spc="-25" baseline="3413" dirty="0" smtClean="0">
                <a:latin typeface="Calibri"/>
                <a:cs typeface="Calibri"/>
              </a:rPr>
              <a:t>c</a:t>
            </a:r>
            <a:r>
              <a:rPr sz="4800" spc="-29" baseline="3413" dirty="0" smtClean="0">
                <a:latin typeface="Calibri"/>
                <a:cs typeface="Calibri"/>
              </a:rPr>
              <a:t>a</a:t>
            </a:r>
            <a:r>
              <a:rPr sz="4800" spc="9" baseline="3413" dirty="0" smtClean="0">
                <a:latin typeface="Calibri"/>
                <a:cs typeface="Calibri"/>
              </a:rPr>
              <a:t>t</a:t>
            </a:r>
            <a:r>
              <a:rPr sz="4800" spc="0" baseline="3413" dirty="0" smtClean="0">
                <a:latin typeface="Calibri"/>
                <a:cs typeface="Calibri"/>
              </a:rPr>
              <a:t>ion</a:t>
            </a:r>
            <a:r>
              <a:rPr sz="4800" spc="9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it </a:t>
            </a:r>
            <a:r>
              <a:rPr sz="4800" spc="-25" baseline="3413" dirty="0" smtClean="0">
                <a:latin typeface="Calibri"/>
                <a:cs typeface="Calibri"/>
              </a:rPr>
              <a:t>c</a:t>
            </a:r>
            <a:r>
              <a:rPr sz="4800" spc="0" baseline="3413" dirty="0" smtClean="0">
                <a:latin typeface="Calibri"/>
                <a:cs typeface="Calibri"/>
              </a:rPr>
              <a:t>an</a:t>
            </a:r>
            <a:r>
              <a:rPr sz="4800" spc="-15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be</a:t>
            </a:r>
            <a:r>
              <a:rPr sz="4800" spc="9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“</a:t>
            </a:r>
            <a:r>
              <a:rPr sz="4800" spc="-44" baseline="3413" dirty="0" smtClean="0">
                <a:latin typeface="Calibri"/>
                <a:cs typeface="Calibri"/>
              </a:rPr>
              <a:t>y</a:t>
            </a:r>
            <a:r>
              <a:rPr sz="4800" spc="0" baseline="3413" dirty="0" smtClean="0">
                <a:latin typeface="Calibri"/>
                <a:cs typeface="Calibri"/>
              </a:rPr>
              <a:t>es”</a:t>
            </a:r>
            <a:r>
              <a:rPr sz="4800" spc="4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or</a:t>
            </a:r>
            <a:r>
              <a:rPr sz="4800" spc="9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“no</a:t>
            </a:r>
            <a:r>
              <a:rPr sz="4800" spc="-229" baseline="3413" dirty="0" smtClean="0">
                <a:latin typeface="Calibri"/>
                <a:cs typeface="Calibri"/>
              </a:rPr>
              <a:t>.</a:t>
            </a:r>
            <a:r>
              <a:rPr sz="4800" spc="0" baseline="3413" dirty="0" smtClean="0">
                <a:latin typeface="Calibri"/>
                <a:cs typeface="Calibri"/>
              </a:rPr>
              <a:t>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40" y="3019488"/>
            <a:ext cx="426602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The ANN</a:t>
            </a:r>
            <a:r>
              <a:rPr sz="4800" spc="4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assigns</a:t>
            </a:r>
            <a:r>
              <a:rPr sz="4800" spc="24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numeric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2958" y="3019488"/>
            <a:ext cx="122676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44" baseline="3413" dirty="0" smtClean="0">
                <a:latin typeface="Calibri"/>
                <a:cs typeface="Calibri"/>
              </a:rPr>
              <a:t>v</a:t>
            </a:r>
            <a:r>
              <a:rPr sz="4800" spc="0" baseline="3413" dirty="0" smtClean="0">
                <a:latin typeface="Calibri"/>
                <a:cs typeface="Calibri"/>
              </a:rPr>
              <a:t>alues,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8576" y="3019488"/>
            <a:ext cx="645852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li</a:t>
            </a:r>
            <a:r>
              <a:rPr sz="4800" spc="-104" baseline="3413" dirty="0" smtClean="0">
                <a:latin typeface="Calibri"/>
                <a:cs typeface="Calibri"/>
              </a:rPr>
              <a:t>k</a:t>
            </a:r>
            <a:r>
              <a:rPr sz="4800" spc="0" baseline="3413" dirty="0" smtClean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0521" y="3019488"/>
            <a:ext cx="29217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38673" y="3019488"/>
            <a:ext cx="557667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64" baseline="3413" dirty="0" smtClean="0">
                <a:latin typeface="Calibri"/>
                <a:cs typeface="Calibri"/>
              </a:rPr>
              <a:t>f</a:t>
            </a:r>
            <a:r>
              <a:rPr sz="4800" spc="0" baseline="3413" dirty="0" smtClean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40" y="3507188"/>
            <a:ext cx="96511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“</a:t>
            </a:r>
            <a:r>
              <a:rPr sz="4800" spc="-44" baseline="3413" dirty="0" smtClean="0">
                <a:latin typeface="Calibri"/>
                <a:cs typeface="Calibri"/>
              </a:rPr>
              <a:t>y</a:t>
            </a:r>
            <a:r>
              <a:rPr sz="4800" spc="0" baseline="3413" dirty="0" smtClean="0">
                <a:latin typeface="Calibri"/>
                <a:cs typeface="Calibri"/>
              </a:rPr>
              <a:t>es”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9732" y="3507188"/>
            <a:ext cx="70739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4955" y="3507188"/>
            <a:ext cx="29217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2944" y="3507188"/>
            <a:ext cx="557667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64" baseline="3413" dirty="0" smtClean="0">
                <a:latin typeface="Calibri"/>
                <a:cs typeface="Calibri"/>
              </a:rPr>
              <a:t>f</a:t>
            </a:r>
            <a:r>
              <a:rPr sz="4800" spc="0" baseline="3413" dirty="0" smtClean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6512" y="3507188"/>
            <a:ext cx="92605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latin typeface="Calibri"/>
                <a:cs typeface="Calibri"/>
              </a:rPr>
              <a:t>“no</a:t>
            </a:r>
            <a:r>
              <a:rPr sz="4800" spc="-229" baseline="3413" dirty="0" smtClean="0">
                <a:latin typeface="Calibri"/>
                <a:cs typeface="Calibri"/>
              </a:rPr>
              <a:t>.</a:t>
            </a:r>
            <a:r>
              <a:rPr sz="4800" spc="0" baseline="3413" dirty="0" smtClean="0">
                <a:latin typeface="Calibri"/>
                <a:cs typeface="Calibri"/>
              </a:rPr>
              <a:t>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668325"/>
            <a:ext cx="73628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0" y="2900743"/>
            <a:ext cx="9144000" cy="1015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1288">
              <a:lnSpc>
                <a:spcPts val="2855"/>
              </a:lnSpc>
              <a:spcBef>
                <a:spcPts val="142"/>
              </a:spcBef>
            </a:pPr>
            <a:r>
              <a:rPr sz="4200" i="1" spc="0" baseline="3900" dirty="0" smtClean="0">
                <a:latin typeface="Calibri"/>
                <a:cs typeface="Calibri"/>
              </a:rPr>
              <a:t>i</a:t>
            </a:r>
            <a:r>
              <a:rPr sz="4200" i="1" spc="299" baseline="3900" dirty="0" smtClean="0">
                <a:latin typeface="Calibri"/>
                <a:cs typeface="Calibri"/>
              </a:rPr>
              <a:t> </a:t>
            </a:r>
            <a:r>
              <a:rPr sz="4200" i="1" spc="0" baseline="3900" dirty="0" smtClean="0">
                <a:latin typeface="Calibri"/>
                <a:cs typeface="Calibri"/>
              </a:rPr>
              <a:t>i   </a:t>
            </a:r>
            <a:r>
              <a:rPr sz="4200" i="1" spc="50" baseline="3900" dirty="0" smtClean="0">
                <a:latin typeface="Calibri"/>
                <a:cs typeface="Calibri"/>
              </a:rPr>
              <a:t> </a:t>
            </a:r>
            <a:r>
              <a:rPr sz="4200" i="1" spc="0" baseline="3900" dirty="0" smtClean="0">
                <a:latin typeface="Calibri"/>
                <a:cs typeface="Calibri"/>
              </a:rPr>
              <a:t>l</a:t>
            </a:r>
            <a:r>
              <a:rPr sz="4200" i="1" spc="-14" baseline="3900" dirty="0" smtClean="0">
                <a:latin typeface="Calibri"/>
                <a:cs typeface="Calibri"/>
              </a:rPr>
              <a:t> </a:t>
            </a:r>
            <a:r>
              <a:rPr sz="4200" i="1" spc="0" baseline="3900" dirty="0" smtClean="0">
                <a:latin typeface="Calibri"/>
                <a:cs typeface="Calibri"/>
              </a:rPr>
              <a:t>f                </a:t>
            </a:r>
            <a:r>
              <a:rPr sz="4200" i="1" spc="577" baseline="3900" dirty="0" smtClean="0">
                <a:latin typeface="Calibri"/>
                <a:cs typeface="Calibri"/>
              </a:rPr>
              <a:t> </a:t>
            </a:r>
            <a:r>
              <a:rPr sz="4200" i="1" spc="0" baseline="3900" dirty="0" smtClean="0">
                <a:latin typeface="Calibri"/>
                <a:cs typeface="Calibri"/>
              </a:rPr>
              <a:t>f </a:t>
            </a:r>
            <a:r>
              <a:rPr sz="4200" i="1" spc="169" baseline="3900" dirty="0" smtClean="0">
                <a:latin typeface="Calibri"/>
                <a:cs typeface="Calibri"/>
              </a:rPr>
              <a:t> </a:t>
            </a:r>
            <a:r>
              <a:rPr sz="4200" i="1" spc="0" baseline="3900" dirty="0" smtClean="0">
                <a:latin typeface="Calibri"/>
                <a:cs typeface="Calibri"/>
              </a:rPr>
              <a:t>l</a:t>
            </a:r>
            <a:r>
              <a:rPr sz="4200" i="1" spc="-29" baseline="3900" dirty="0" smtClean="0">
                <a:latin typeface="Calibri"/>
                <a:cs typeface="Calibri"/>
              </a:rPr>
              <a:t> </a:t>
            </a:r>
            <a:r>
              <a:rPr sz="4200" i="1" spc="0" baseline="3900" dirty="0" smtClean="0">
                <a:latin typeface="Calibri"/>
                <a:cs typeface="Calibri"/>
              </a:rPr>
              <a:t>l       </a:t>
            </a:r>
            <a:r>
              <a:rPr sz="4200" i="1" spc="114" baseline="3900" dirty="0" smtClean="0">
                <a:latin typeface="Calibri"/>
                <a:cs typeface="Calibri"/>
              </a:rPr>
              <a:t> </a:t>
            </a:r>
            <a:r>
              <a:rPr sz="4200" i="1" spc="0" baseline="3900" dirty="0" smtClean="0">
                <a:latin typeface="Calibri"/>
                <a:cs typeface="Calibri"/>
              </a:rPr>
              <a:t>i               </a:t>
            </a:r>
            <a:r>
              <a:rPr sz="4200" i="1" spc="114" baseline="3900" dirty="0" smtClean="0">
                <a:latin typeface="Calibri"/>
                <a:cs typeface="Calibri"/>
              </a:rPr>
              <a:t> </a:t>
            </a:r>
            <a:r>
              <a:rPr sz="4200" i="1" spc="4" baseline="3900" dirty="0" smtClean="0">
                <a:latin typeface="Calibri"/>
                <a:cs typeface="Calibri"/>
              </a:rPr>
              <a:t>‘</a:t>
            </a:r>
            <a:r>
              <a:rPr sz="4200" i="1" spc="0" baseline="3900" dirty="0" smtClean="0">
                <a:latin typeface="Calibri"/>
                <a:cs typeface="Calibri"/>
              </a:rPr>
              <a:t>b’ d           </a:t>
            </a:r>
            <a:r>
              <a:rPr sz="4200" i="1" spc="582" baseline="3900" dirty="0" smtClean="0">
                <a:latin typeface="Calibri"/>
                <a:cs typeface="Calibri"/>
              </a:rPr>
              <a:t> </a:t>
            </a:r>
            <a:r>
              <a:rPr sz="4200" i="1" spc="0" baseline="3900" dirty="0" smtClean="0">
                <a:latin typeface="Calibri"/>
                <a:cs typeface="Calibri"/>
              </a:rPr>
              <a:t>bi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0" y="3733800"/>
            <a:ext cx="4222242" cy="18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0" y="3911346"/>
            <a:ext cx="4222242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0" y="4890516"/>
            <a:ext cx="4222242" cy="99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5869685"/>
            <a:ext cx="4222242" cy="655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940" y="714057"/>
            <a:ext cx="7127361" cy="1273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4414" marR="60921">
              <a:lnSpc>
                <a:spcPts val="4175"/>
              </a:lnSpc>
              <a:spcBef>
                <a:spcPts val="208"/>
              </a:spcBef>
            </a:pPr>
            <a:r>
              <a:rPr sz="6000" spc="-34" baseline="3413" dirty="0" smtClean="0">
                <a:latin typeface="Calibri"/>
                <a:cs typeface="Calibri"/>
              </a:rPr>
              <a:t>C</a:t>
            </a:r>
            <a:r>
              <a:rPr sz="6000" spc="0" baseline="3413" dirty="0" smtClean="0">
                <a:latin typeface="Calibri"/>
                <a:cs typeface="Calibri"/>
              </a:rPr>
              <a:t>OMPONEN</a:t>
            </a:r>
            <a:r>
              <a:rPr sz="6000" spc="-14" baseline="3413" dirty="0" smtClean="0">
                <a:latin typeface="Calibri"/>
                <a:cs typeface="Calibri"/>
              </a:rPr>
              <a:t>T</a:t>
            </a:r>
            <a:r>
              <a:rPr sz="6000" spc="0" baseline="3413" dirty="0" smtClean="0">
                <a:latin typeface="Calibri"/>
                <a:cs typeface="Calibri"/>
              </a:rPr>
              <a:t>S</a:t>
            </a:r>
            <a:r>
              <a:rPr sz="6000" spc="-19" baseline="3413" dirty="0" smtClean="0">
                <a:latin typeface="Calibri"/>
                <a:cs typeface="Calibri"/>
              </a:rPr>
              <a:t> </a:t>
            </a:r>
            <a:r>
              <a:rPr sz="6000" spc="0" baseline="3413" dirty="0" smtClean="0">
                <a:latin typeface="Calibri"/>
                <a:cs typeface="Calibri"/>
              </a:rPr>
              <a:t>OF ANNS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700"/>
              </a:spcBef>
            </a:pPr>
            <a:r>
              <a:rPr sz="2800" b="1" i="1" spc="0" dirty="0" smtClean="0">
                <a:latin typeface="Calibri"/>
                <a:cs typeface="Calibri"/>
              </a:rPr>
              <a:t>Bias</a:t>
            </a:r>
            <a:r>
              <a:rPr sz="3200" b="1" i="1" spc="0" dirty="0" smtClean="0">
                <a:latin typeface="Calibri"/>
                <a:cs typeface="Calibri"/>
              </a:rPr>
              <a:t>.</a:t>
            </a:r>
            <a:r>
              <a:rPr sz="3200" b="1" i="1" spc="-23" dirty="0" smtClean="0">
                <a:latin typeface="Calibri"/>
                <a:cs typeface="Calibri"/>
              </a:rPr>
              <a:t> </a:t>
            </a:r>
            <a:r>
              <a:rPr sz="2800" i="1" spc="0" dirty="0" smtClean="0">
                <a:latin typeface="Calibri"/>
                <a:cs typeface="Calibri"/>
              </a:rPr>
              <a:t>Bias is an </a:t>
            </a:r>
            <a:r>
              <a:rPr sz="2800" i="1" spc="-59" dirty="0" smtClean="0">
                <a:latin typeface="Calibri"/>
                <a:cs typeface="Calibri"/>
              </a:rPr>
              <a:t>e</a:t>
            </a:r>
            <a:r>
              <a:rPr sz="2800" i="1" spc="4" dirty="0" smtClean="0">
                <a:latin typeface="Calibri"/>
                <a:cs typeface="Calibri"/>
              </a:rPr>
              <a:t>x</a:t>
            </a:r>
            <a:r>
              <a:rPr sz="2800" i="1" spc="-29" dirty="0" smtClean="0">
                <a:latin typeface="Calibri"/>
                <a:cs typeface="Calibri"/>
              </a:rPr>
              <a:t>t</a:t>
            </a:r>
            <a:r>
              <a:rPr sz="2800" i="1" spc="0" dirty="0" smtClean="0">
                <a:latin typeface="Calibri"/>
                <a:cs typeface="Calibri"/>
              </a:rPr>
              <a:t>ernal param</a:t>
            </a:r>
            <a:r>
              <a:rPr sz="2800" i="1" spc="-14" dirty="0" smtClean="0">
                <a:latin typeface="Calibri"/>
                <a:cs typeface="Calibri"/>
              </a:rPr>
              <a:t>e</a:t>
            </a:r>
            <a:r>
              <a:rPr sz="2800" i="1" spc="-29" dirty="0" smtClean="0">
                <a:latin typeface="Calibri"/>
                <a:cs typeface="Calibri"/>
              </a:rPr>
              <a:t>t</a:t>
            </a:r>
            <a:r>
              <a:rPr sz="2800" i="1" spc="0" dirty="0" smtClean="0">
                <a:latin typeface="Calibri"/>
                <a:cs typeface="Calibri"/>
              </a:rPr>
              <a:t>er of the neuron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840" y="2034603"/>
            <a:ext cx="7645750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4200" i="1" spc="0" baseline="2925" dirty="0" smtClean="0">
                <a:latin typeface="Calibri"/>
                <a:cs typeface="Calibri"/>
              </a:rPr>
              <a:t>(typi</a:t>
            </a:r>
            <a:r>
              <a:rPr sz="4200" i="1" spc="-25" baseline="2925" dirty="0" smtClean="0">
                <a:latin typeface="Calibri"/>
                <a:cs typeface="Calibri"/>
              </a:rPr>
              <a:t>c</a:t>
            </a:r>
            <a:r>
              <a:rPr sz="4200" i="1" spc="0" baseline="2925" dirty="0" smtClean="0">
                <a:latin typeface="Calibri"/>
                <a:cs typeface="Calibri"/>
              </a:rPr>
              <a:t>ally 1</a:t>
            </a:r>
            <a:r>
              <a:rPr sz="4200" i="1" spc="-9" baseline="2925" dirty="0" smtClean="0">
                <a:latin typeface="Calibri"/>
                <a:cs typeface="Calibri"/>
              </a:rPr>
              <a:t> </a:t>
            </a:r>
            <a:r>
              <a:rPr sz="4200" i="1" spc="0" baseline="2925" dirty="0" smtClean="0">
                <a:latin typeface="Calibri"/>
                <a:cs typeface="Calibri"/>
              </a:rPr>
              <a:t>or</a:t>
            </a:r>
            <a:r>
              <a:rPr sz="4200" i="1" spc="9" baseline="2925" dirty="0" smtClean="0">
                <a:latin typeface="Calibri"/>
                <a:cs typeface="Calibri"/>
              </a:rPr>
              <a:t> </a:t>
            </a:r>
            <a:r>
              <a:rPr sz="4200" i="1" spc="0" baseline="2925" dirty="0" smtClean="0">
                <a:latin typeface="Calibri"/>
                <a:cs typeface="Calibri"/>
              </a:rPr>
              <a:t>-1).</a:t>
            </a:r>
            <a:r>
              <a:rPr sz="4200" i="1" spc="4" baseline="2925" dirty="0" smtClean="0">
                <a:latin typeface="Calibri"/>
                <a:cs typeface="Calibri"/>
              </a:rPr>
              <a:t> </a:t>
            </a:r>
            <a:r>
              <a:rPr sz="4200" i="1" spc="0" baseline="2925" dirty="0" smtClean="0">
                <a:latin typeface="Calibri"/>
                <a:cs typeface="Calibri"/>
              </a:rPr>
              <a:t>A</a:t>
            </a:r>
            <a:r>
              <a:rPr sz="4200" i="1" spc="14" baseline="2925" dirty="0" smtClean="0">
                <a:latin typeface="Calibri"/>
                <a:cs typeface="Calibri"/>
              </a:rPr>
              <a:t> </a:t>
            </a:r>
            <a:r>
              <a:rPr sz="4200" i="1" spc="0" baseline="2925" dirty="0" smtClean="0">
                <a:latin typeface="Calibri"/>
                <a:cs typeface="Calibri"/>
              </a:rPr>
              <a:t>bias</a:t>
            </a:r>
            <a:r>
              <a:rPr sz="4200" i="1" spc="-14" baseline="2925" dirty="0" smtClean="0">
                <a:latin typeface="Calibri"/>
                <a:cs typeface="Calibri"/>
              </a:rPr>
              <a:t> </a:t>
            </a:r>
            <a:r>
              <a:rPr sz="4200" i="1" spc="0" baseline="2925" dirty="0" smtClean="0">
                <a:latin typeface="Calibri"/>
                <a:cs typeface="Calibri"/>
              </a:rPr>
              <a:t>value</a:t>
            </a:r>
            <a:r>
              <a:rPr sz="4200" i="1" spc="-9" baseline="2925" dirty="0" smtClean="0">
                <a:latin typeface="Calibri"/>
                <a:cs typeface="Calibri"/>
              </a:rPr>
              <a:t> </a:t>
            </a:r>
            <a:r>
              <a:rPr sz="4200" i="1" spc="0" baseline="2925" dirty="0" smtClean="0">
                <a:latin typeface="Calibri"/>
                <a:cs typeface="Calibri"/>
              </a:rPr>
              <a:t>allows</a:t>
            </a:r>
            <a:r>
              <a:rPr sz="4200" i="1" spc="-14" baseline="2925" dirty="0" smtClean="0">
                <a:latin typeface="Calibri"/>
                <a:cs typeface="Calibri"/>
              </a:rPr>
              <a:t> </a:t>
            </a:r>
            <a:r>
              <a:rPr sz="4200" i="1" spc="0" baseline="2925" dirty="0" smtClean="0">
                <a:latin typeface="Calibri"/>
                <a:cs typeface="Calibri"/>
              </a:rPr>
              <a:t>you</a:t>
            </a:r>
            <a:r>
              <a:rPr sz="4200" i="1" spc="-14" baseline="2925" dirty="0" smtClean="0">
                <a:latin typeface="Calibri"/>
                <a:cs typeface="Calibri"/>
              </a:rPr>
              <a:t> </a:t>
            </a:r>
            <a:r>
              <a:rPr sz="4200" i="1" spc="-39" baseline="2925" dirty="0" smtClean="0">
                <a:latin typeface="Calibri"/>
                <a:cs typeface="Calibri"/>
              </a:rPr>
              <a:t>t</a:t>
            </a:r>
            <a:r>
              <a:rPr sz="4200" i="1" spc="0" baseline="2925" dirty="0" smtClean="0">
                <a:latin typeface="Calibri"/>
                <a:cs typeface="Calibri"/>
              </a:rPr>
              <a:t>o</a:t>
            </a:r>
            <a:r>
              <a:rPr sz="4200" i="1" spc="9" baseline="2925" dirty="0" smtClean="0">
                <a:latin typeface="Calibri"/>
                <a:cs typeface="Calibri"/>
              </a:rPr>
              <a:t> </a:t>
            </a:r>
            <a:r>
              <a:rPr sz="4200" i="1" spc="0" baseline="2925" dirty="0" smtClean="0">
                <a:latin typeface="Calibri"/>
                <a:cs typeface="Calibri"/>
              </a:rPr>
              <a:t>shift</a:t>
            </a:r>
            <a:r>
              <a:rPr sz="4200" i="1" spc="-14" baseline="2925" dirty="0" smtClean="0">
                <a:latin typeface="Calibri"/>
                <a:cs typeface="Calibri"/>
              </a:rPr>
              <a:t> </a:t>
            </a:r>
            <a:r>
              <a:rPr sz="4200" i="1" spc="0" baseline="2925" dirty="0" smtClean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40" y="2461308"/>
            <a:ext cx="1517989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4200" i="1" spc="0" baseline="2925" dirty="0" smtClean="0">
                <a:latin typeface="Calibri"/>
                <a:cs typeface="Calibri"/>
              </a:rPr>
              <a:t>activation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6023" y="2461308"/>
            <a:ext cx="6057267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4200" i="1" spc="0" baseline="2925" dirty="0" smtClean="0">
                <a:latin typeface="Calibri"/>
                <a:cs typeface="Calibri"/>
              </a:rPr>
              <a:t>function</a:t>
            </a:r>
            <a:r>
              <a:rPr sz="4200" i="1" spc="-24" baseline="2925" dirty="0" smtClean="0">
                <a:latin typeface="Calibri"/>
                <a:cs typeface="Calibri"/>
              </a:rPr>
              <a:t> </a:t>
            </a:r>
            <a:r>
              <a:rPr sz="4200" i="1" spc="-39" baseline="2925" dirty="0" smtClean="0">
                <a:latin typeface="Calibri"/>
                <a:cs typeface="Calibri"/>
              </a:rPr>
              <a:t>t</a:t>
            </a:r>
            <a:r>
              <a:rPr sz="4200" i="1" spc="0" baseline="2925" dirty="0" smtClean="0">
                <a:latin typeface="Calibri"/>
                <a:cs typeface="Calibri"/>
              </a:rPr>
              <a:t>o the left or rig</a:t>
            </a:r>
            <a:r>
              <a:rPr sz="4200" i="1" spc="-29" baseline="2925" dirty="0" smtClean="0">
                <a:latin typeface="Calibri"/>
                <a:cs typeface="Calibri"/>
              </a:rPr>
              <a:t>h</a:t>
            </a:r>
            <a:r>
              <a:rPr sz="4200" i="1" spc="0" baseline="2925" dirty="0" smtClean="0">
                <a:latin typeface="Calibri"/>
                <a:cs typeface="Calibri"/>
              </a:rPr>
              <a:t>t, which may be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40" y="2888043"/>
            <a:ext cx="1040553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4200" i="1" spc="0" baseline="2925" dirty="0" smtClean="0">
                <a:latin typeface="Calibri"/>
                <a:cs typeface="Calibri"/>
              </a:rPr>
              <a:t>cri</a:t>
            </a:r>
            <a:r>
              <a:rPr sz="4200" i="1" spc="-4" baseline="2925" dirty="0" smtClean="0">
                <a:latin typeface="Calibri"/>
                <a:cs typeface="Calibri"/>
              </a:rPr>
              <a:t>t</a:t>
            </a:r>
            <a:r>
              <a:rPr sz="4200" i="1" spc="0" baseline="2925" dirty="0" smtClean="0">
                <a:latin typeface="Calibri"/>
                <a:cs typeface="Calibri"/>
              </a:rPr>
              <a:t>i</a:t>
            </a:r>
            <a:r>
              <a:rPr sz="4200" i="1" spc="-19" baseline="2925" dirty="0" smtClean="0">
                <a:latin typeface="Calibri"/>
                <a:cs typeface="Calibri"/>
              </a:rPr>
              <a:t>c</a:t>
            </a:r>
            <a:r>
              <a:rPr sz="4200" i="1" spc="0" baseline="2925" dirty="0" smtClean="0">
                <a:latin typeface="Calibri"/>
                <a:cs typeface="Calibri"/>
              </a:rPr>
              <a:t>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8970" y="2888043"/>
            <a:ext cx="48776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4200" i="1" spc="-34" baseline="2925" dirty="0" smtClean="0">
                <a:latin typeface="Calibri"/>
                <a:cs typeface="Calibri"/>
              </a:rPr>
              <a:t>f</a:t>
            </a:r>
            <a:r>
              <a:rPr sz="4200" i="1" spc="0" baseline="2925" dirty="0" smtClean="0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7971" y="2888043"/>
            <a:ext cx="1510910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4200" i="1" spc="0" baseline="2925" dirty="0" smtClean="0">
                <a:latin typeface="Calibri"/>
                <a:cs typeface="Calibri"/>
              </a:rPr>
              <a:t>su</a:t>
            </a:r>
            <a:r>
              <a:rPr sz="4200" i="1" spc="-25" baseline="2925" dirty="0" smtClean="0">
                <a:latin typeface="Calibri"/>
                <a:cs typeface="Calibri"/>
              </a:rPr>
              <a:t>c</a:t>
            </a:r>
            <a:r>
              <a:rPr sz="4200" i="1" spc="-19" baseline="2925" dirty="0" smtClean="0">
                <a:latin typeface="Calibri"/>
                <a:cs typeface="Calibri"/>
              </a:rPr>
              <a:t>c</a:t>
            </a:r>
            <a:r>
              <a:rPr sz="4200" i="1" spc="0" baseline="2925" dirty="0" smtClean="0">
                <a:latin typeface="Calibri"/>
                <a:cs typeface="Calibri"/>
              </a:rPr>
              <a:t>es</a:t>
            </a:r>
            <a:r>
              <a:rPr sz="4200" i="1" spc="4" baseline="2925" dirty="0" smtClean="0">
                <a:latin typeface="Calibri"/>
                <a:cs typeface="Calibri"/>
              </a:rPr>
              <a:t>s</a:t>
            </a:r>
            <a:r>
              <a:rPr sz="4200" i="1" spc="-4" baseline="2925" dirty="0" smtClean="0">
                <a:latin typeface="Calibri"/>
                <a:cs typeface="Calibri"/>
              </a:rPr>
              <a:t>f</a:t>
            </a:r>
            <a:r>
              <a:rPr sz="4200" i="1" spc="0" baseline="2925" dirty="0" smtClean="0">
                <a:latin typeface="Calibri"/>
                <a:cs typeface="Calibri"/>
              </a:rPr>
              <a:t>ul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6934" y="2888043"/>
            <a:ext cx="1355002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4200" i="1" spc="0" baseline="2925" dirty="0" smtClean="0">
                <a:latin typeface="Calibri"/>
                <a:cs typeface="Calibri"/>
              </a:rPr>
              <a:t>learning.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2883" y="2888043"/>
            <a:ext cx="762052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4200" i="1" spc="0" baseline="2925" dirty="0" smtClean="0">
                <a:latin typeface="Calibri"/>
                <a:cs typeface="Calibri"/>
              </a:rPr>
              <a:t>Here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8342" y="2888043"/>
            <a:ext cx="439750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4200" i="1" spc="0" baseline="2925" dirty="0" smtClean="0">
                <a:latin typeface="Calibri"/>
                <a:cs typeface="Calibri"/>
              </a:rPr>
              <a:t>‘b’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9541" y="2888043"/>
            <a:ext cx="1221252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4200" i="1" spc="0" baseline="2925" dirty="0" smtClean="0">
                <a:latin typeface="Calibri"/>
                <a:cs typeface="Calibri"/>
              </a:rPr>
              <a:t>deno</a:t>
            </a:r>
            <a:r>
              <a:rPr sz="4200" i="1" spc="-29" baseline="2925" dirty="0" smtClean="0">
                <a:latin typeface="Calibri"/>
                <a:cs typeface="Calibri"/>
              </a:rPr>
              <a:t>t</a:t>
            </a:r>
            <a:r>
              <a:rPr sz="4200" i="1" spc="0" baseline="2925" dirty="0" smtClean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1026" y="2888043"/>
            <a:ext cx="754689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4200" i="1" spc="0" baseline="2925" dirty="0" smtClean="0">
                <a:latin typeface="Calibri"/>
                <a:cs typeface="Calibri"/>
              </a:rPr>
              <a:t>bias.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668325"/>
            <a:ext cx="73628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1940" y="6676898"/>
            <a:ext cx="338718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Departme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of Compu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Need Bias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90600" y="142875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For example, consider an equation y=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mx+c</a:t>
            </a:r>
            <a:endParaRPr lang="en-GB" dirty="0">
              <a:solidFill>
                <a:srgbClr val="323232"/>
              </a:solidFill>
              <a:latin typeface="open sans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Here m is acting as weight and the constant c is acting as bias.</a:t>
            </a:r>
            <a:endParaRPr lang="en-GB" b="0" i="0" dirty="0">
              <a:solidFill>
                <a:srgbClr val="323232"/>
              </a:solidFill>
              <a:effectLst/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15" y="2288032"/>
            <a:ext cx="6892585" cy="27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Need Bias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360045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open sans"/>
              </a:rPr>
              <a:t>It helps the model to learn the patterns and it acts like an input node that always produces constant value 1 or other constant. Because of this property, they are not connected to the previous layer.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62000" y="2059494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open sans"/>
              </a:rPr>
              <a:t>Due to the absence of bias, the model will train over point passing through origin only, which is not in accordance with a real-world scenario. Also with the introduction of bias, the model will become more flexible.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947418" marR="57063" algn="l">
              <a:lnSpc>
                <a:spcPts val="4580"/>
              </a:lnSpc>
              <a:spcBef>
                <a:spcPts val="229"/>
              </a:spcBef>
            </a:pPr>
            <a:r>
              <a:rPr lang="en-US" baseline="3103" dirty="0" smtClean="0">
                <a:cs typeface="Calibri"/>
              </a:rPr>
              <a:t>          Wh</a:t>
            </a:r>
            <a:r>
              <a:rPr lang="en-US" spc="-44" baseline="3103" dirty="0" smtClean="0">
                <a:cs typeface="Calibri"/>
              </a:rPr>
              <a:t>a</a:t>
            </a:r>
            <a:r>
              <a:rPr lang="en-US" baseline="3103" dirty="0" smtClean="0">
                <a:cs typeface="Calibri"/>
              </a:rPr>
              <a:t>t</a:t>
            </a:r>
            <a:r>
              <a:rPr lang="en-US" spc="9" baseline="3103" dirty="0" smtClean="0">
                <a:cs typeface="Calibri"/>
              </a:rPr>
              <a:t> </a:t>
            </a:r>
            <a:r>
              <a:rPr lang="en-US" baseline="3103" dirty="0">
                <a:cs typeface="Calibri"/>
              </a:rPr>
              <a:t>a</a:t>
            </a:r>
            <a:r>
              <a:rPr lang="en-US" spc="-54" baseline="3103" dirty="0">
                <a:cs typeface="Calibri"/>
              </a:rPr>
              <a:t>r</a:t>
            </a:r>
            <a:r>
              <a:rPr lang="en-US" baseline="3103" dirty="0">
                <a:cs typeface="Calibri"/>
              </a:rPr>
              <a:t>e</a:t>
            </a:r>
            <a:r>
              <a:rPr lang="en-US" spc="14" baseline="3103" dirty="0">
                <a:cs typeface="Calibri"/>
              </a:rPr>
              <a:t> </a:t>
            </a:r>
            <a:r>
              <a:rPr lang="en-US" baseline="3103" dirty="0">
                <a:cs typeface="Calibri"/>
              </a:rPr>
              <a:t>ANNs</a:t>
            </a:r>
            <a:endParaRPr lang="en-US" sz="2800" dirty="0"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718868"/>
            <a:ext cx="7543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Sitka Text" panose="02000505000000020004" pitchFamily="2" charset="0"/>
              </a:rPr>
              <a:t>An artificial neuron network (neural network) is a computational model that mimics the way nerve cells work in the human brain</a:t>
            </a:r>
            <a:r>
              <a:rPr lang="en-US" sz="3200" dirty="0">
                <a:solidFill>
                  <a:srgbClr val="424242"/>
                </a:solidFill>
                <a:latin typeface="Verdana" panose="020B0604030504040204" pitchFamily="34" charset="0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56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Bias on Activation Function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0" y="1906824"/>
            <a:ext cx="8001000" cy="409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045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For Example: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Suppose an activation function act() which get triggered on some input greater than 0.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Now,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=1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weight1 =2 input2 =2 weight2 =2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so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output = input1*weight1 + input2*weight2output = 6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Let</a:t>
            </a:r>
            <a:r>
              <a:rPr lang="en-US" altLang="en-US" sz="2000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suppose act(output) = 1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Now a bias is introduced in output as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bias = -6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the output become 0.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act(0) = 0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so activation function will not trigger.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6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4884" y="1404365"/>
            <a:ext cx="8843010" cy="251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00" y="3443673"/>
            <a:ext cx="352000" cy="58179"/>
          </a:xfrm>
          <a:custGeom>
            <a:avLst/>
            <a:gdLst/>
            <a:ahLst/>
            <a:cxnLst/>
            <a:rect l="l" t="t" r="r" b="b"/>
            <a:pathLst>
              <a:path w="352000" h="58179">
                <a:moveTo>
                  <a:pt x="263393" y="20877"/>
                </a:moveTo>
                <a:lnTo>
                  <a:pt x="275695" y="17146"/>
                </a:lnTo>
                <a:lnTo>
                  <a:pt x="288140" y="13891"/>
                </a:lnTo>
                <a:lnTo>
                  <a:pt x="300713" y="11111"/>
                </a:lnTo>
                <a:lnTo>
                  <a:pt x="313401" y="8807"/>
                </a:lnTo>
                <a:lnTo>
                  <a:pt x="326187" y="6981"/>
                </a:lnTo>
                <a:lnTo>
                  <a:pt x="339058" y="5633"/>
                </a:lnTo>
                <a:lnTo>
                  <a:pt x="352000" y="4765"/>
                </a:lnTo>
                <a:lnTo>
                  <a:pt x="212416" y="0"/>
                </a:lnTo>
                <a:lnTo>
                  <a:pt x="189650" y="11473"/>
                </a:lnTo>
                <a:lnTo>
                  <a:pt x="167807" y="24455"/>
                </a:lnTo>
                <a:lnTo>
                  <a:pt x="263393" y="20877"/>
                </a:lnTo>
                <a:close/>
              </a:path>
              <a:path w="352000" h="58179">
                <a:moveTo>
                  <a:pt x="193392" y="53183"/>
                </a:moveTo>
                <a:lnTo>
                  <a:pt x="204533" y="46622"/>
                </a:lnTo>
                <a:lnTo>
                  <a:pt x="215903" y="40530"/>
                </a:lnTo>
                <a:lnTo>
                  <a:pt x="227489" y="34909"/>
                </a:lnTo>
                <a:lnTo>
                  <a:pt x="239275" y="29759"/>
                </a:lnTo>
                <a:lnTo>
                  <a:pt x="251248" y="25081"/>
                </a:lnTo>
                <a:lnTo>
                  <a:pt x="263393" y="20877"/>
                </a:lnTo>
                <a:lnTo>
                  <a:pt x="167807" y="24455"/>
                </a:lnTo>
                <a:lnTo>
                  <a:pt x="127182" y="54701"/>
                </a:lnTo>
                <a:lnTo>
                  <a:pt x="91135" y="90249"/>
                </a:lnTo>
                <a:lnTo>
                  <a:pt x="60259" y="130607"/>
                </a:lnTo>
                <a:lnTo>
                  <a:pt x="35144" y="175286"/>
                </a:lnTo>
                <a:lnTo>
                  <a:pt x="16384" y="223796"/>
                </a:lnTo>
                <a:lnTo>
                  <a:pt x="4571" y="275648"/>
                </a:lnTo>
                <a:lnTo>
                  <a:pt x="0" y="331274"/>
                </a:lnTo>
                <a:lnTo>
                  <a:pt x="0" y="1712780"/>
                </a:lnTo>
                <a:lnTo>
                  <a:pt x="4572" y="1767644"/>
                </a:lnTo>
                <a:lnTo>
                  <a:pt x="13517" y="1809462"/>
                </a:lnTo>
                <a:lnTo>
                  <a:pt x="25921" y="1846255"/>
                </a:lnTo>
                <a:lnTo>
                  <a:pt x="41831" y="1881165"/>
                </a:lnTo>
                <a:lnTo>
                  <a:pt x="61264" y="1914083"/>
                </a:lnTo>
                <a:lnTo>
                  <a:pt x="84235" y="1944899"/>
                </a:lnTo>
                <a:lnTo>
                  <a:pt x="110761" y="1973504"/>
                </a:lnTo>
                <a:lnTo>
                  <a:pt x="133350" y="1993196"/>
                </a:lnTo>
                <a:lnTo>
                  <a:pt x="147066" y="2004626"/>
                </a:lnTo>
                <a:lnTo>
                  <a:pt x="180735" y="2026565"/>
                </a:lnTo>
                <a:lnTo>
                  <a:pt x="215101" y="2044231"/>
                </a:lnTo>
                <a:lnTo>
                  <a:pt x="251090" y="2058304"/>
                </a:lnTo>
                <a:lnTo>
                  <a:pt x="288323" y="2068512"/>
                </a:lnTo>
                <a:lnTo>
                  <a:pt x="326419" y="2074586"/>
                </a:lnTo>
                <a:lnTo>
                  <a:pt x="2151126" y="2076254"/>
                </a:lnTo>
                <a:lnTo>
                  <a:pt x="2169414" y="2074730"/>
                </a:lnTo>
                <a:lnTo>
                  <a:pt x="2221823" y="2065161"/>
                </a:lnTo>
                <a:lnTo>
                  <a:pt x="2271231" y="2048643"/>
                </a:lnTo>
                <a:lnTo>
                  <a:pt x="2317113" y="2025709"/>
                </a:lnTo>
                <a:lnTo>
                  <a:pt x="2358945" y="1996892"/>
                </a:lnTo>
                <a:lnTo>
                  <a:pt x="2396204" y="1962726"/>
                </a:lnTo>
                <a:lnTo>
                  <a:pt x="2428364" y="1923743"/>
                </a:lnTo>
                <a:lnTo>
                  <a:pt x="2454903" y="1880476"/>
                </a:lnTo>
                <a:lnTo>
                  <a:pt x="2475296" y="1833459"/>
                </a:lnTo>
                <a:lnTo>
                  <a:pt x="2489020" y="1783225"/>
                </a:lnTo>
                <a:lnTo>
                  <a:pt x="2495550" y="1730306"/>
                </a:lnTo>
                <a:lnTo>
                  <a:pt x="2495550" y="311462"/>
                </a:lnTo>
                <a:lnTo>
                  <a:pt x="2490314" y="266789"/>
                </a:lnTo>
                <a:lnTo>
                  <a:pt x="2477393" y="216001"/>
                </a:lnTo>
                <a:lnTo>
                  <a:pt x="2457624" y="168326"/>
                </a:lnTo>
                <a:lnTo>
                  <a:pt x="2431586" y="124328"/>
                </a:lnTo>
                <a:lnTo>
                  <a:pt x="2399860" y="84574"/>
                </a:lnTo>
                <a:lnTo>
                  <a:pt x="2363025" y="49628"/>
                </a:lnTo>
                <a:lnTo>
                  <a:pt x="2321662" y="20057"/>
                </a:lnTo>
                <a:lnTo>
                  <a:pt x="2276350" y="-3575"/>
                </a:lnTo>
                <a:lnTo>
                  <a:pt x="2227670" y="-20702"/>
                </a:lnTo>
                <a:lnTo>
                  <a:pt x="2176201" y="-30760"/>
                </a:lnTo>
                <a:lnTo>
                  <a:pt x="2131314" y="-33723"/>
                </a:lnTo>
                <a:lnTo>
                  <a:pt x="364236" y="-33723"/>
                </a:lnTo>
                <a:lnTo>
                  <a:pt x="311223" y="-29579"/>
                </a:lnTo>
                <a:lnTo>
                  <a:pt x="260419" y="-18174"/>
                </a:lnTo>
                <a:lnTo>
                  <a:pt x="212416" y="0"/>
                </a:lnTo>
                <a:lnTo>
                  <a:pt x="352000" y="4765"/>
                </a:lnTo>
                <a:lnTo>
                  <a:pt x="364998" y="4376"/>
                </a:lnTo>
                <a:lnTo>
                  <a:pt x="2131314" y="4376"/>
                </a:lnTo>
                <a:lnTo>
                  <a:pt x="2189244" y="9924"/>
                </a:lnTo>
                <a:lnTo>
                  <a:pt x="2234715" y="21394"/>
                </a:lnTo>
                <a:lnTo>
                  <a:pt x="2277361" y="39024"/>
                </a:lnTo>
                <a:lnTo>
                  <a:pt x="2316690" y="62287"/>
                </a:lnTo>
                <a:lnTo>
                  <a:pt x="2352209" y="90657"/>
                </a:lnTo>
                <a:lnTo>
                  <a:pt x="2383426" y="123610"/>
                </a:lnTo>
                <a:lnTo>
                  <a:pt x="2409847" y="160619"/>
                </a:lnTo>
                <a:lnTo>
                  <a:pt x="2430981" y="201160"/>
                </a:lnTo>
                <a:lnTo>
                  <a:pt x="2446335" y="244706"/>
                </a:lnTo>
                <a:lnTo>
                  <a:pt x="2455416" y="290731"/>
                </a:lnTo>
                <a:lnTo>
                  <a:pt x="2457450" y="314510"/>
                </a:lnTo>
                <a:lnTo>
                  <a:pt x="2457450" y="1729544"/>
                </a:lnTo>
                <a:lnTo>
                  <a:pt x="2452581" y="1770052"/>
                </a:lnTo>
                <a:lnTo>
                  <a:pt x="2441031" y="1815629"/>
                </a:lnTo>
                <a:lnTo>
                  <a:pt x="2423414" y="1858274"/>
                </a:lnTo>
                <a:lnTo>
                  <a:pt x="2400226" y="1897528"/>
                </a:lnTo>
                <a:lnTo>
                  <a:pt x="2371966" y="1932927"/>
                </a:lnTo>
                <a:lnTo>
                  <a:pt x="2339130" y="1964013"/>
                </a:lnTo>
                <a:lnTo>
                  <a:pt x="2302216" y="1990324"/>
                </a:lnTo>
                <a:lnTo>
                  <a:pt x="2261721" y="2011398"/>
                </a:lnTo>
                <a:lnTo>
                  <a:pt x="2218141" y="2026776"/>
                </a:lnTo>
                <a:lnTo>
                  <a:pt x="2171975" y="2035997"/>
                </a:lnTo>
                <a:lnTo>
                  <a:pt x="2148078" y="2038154"/>
                </a:lnTo>
                <a:lnTo>
                  <a:pt x="364998" y="2038154"/>
                </a:lnTo>
                <a:lnTo>
                  <a:pt x="317334" y="2034824"/>
                </a:lnTo>
                <a:lnTo>
                  <a:pt x="271710" y="2024878"/>
                </a:lnTo>
                <a:lnTo>
                  <a:pt x="228642" y="2008769"/>
                </a:lnTo>
                <a:lnTo>
                  <a:pt x="188643" y="1986951"/>
                </a:lnTo>
                <a:lnTo>
                  <a:pt x="152228" y="1959878"/>
                </a:lnTo>
                <a:lnTo>
                  <a:pt x="119911" y="1928002"/>
                </a:lnTo>
                <a:lnTo>
                  <a:pt x="92206" y="1891777"/>
                </a:lnTo>
                <a:lnTo>
                  <a:pt x="69628" y="1851658"/>
                </a:lnTo>
                <a:lnTo>
                  <a:pt x="52691" y="1808097"/>
                </a:lnTo>
                <a:lnTo>
                  <a:pt x="41910" y="1761548"/>
                </a:lnTo>
                <a:lnTo>
                  <a:pt x="40386" y="1744784"/>
                </a:lnTo>
                <a:lnTo>
                  <a:pt x="38862" y="1728782"/>
                </a:lnTo>
                <a:lnTo>
                  <a:pt x="38100" y="1712018"/>
                </a:lnTo>
                <a:lnTo>
                  <a:pt x="38100" y="331274"/>
                </a:lnTo>
                <a:lnTo>
                  <a:pt x="38862" y="313748"/>
                </a:lnTo>
                <a:lnTo>
                  <a:pt x="44957" y="264980"/>
                </a:lnTo>
                <a:lnTo>
                  <a:pt x="55209" y="227437"/>
                </a:lnTo>
                <a:lnTo>
                  <a:pt x="69534" y="191760"/>
                </a:lnTo>
                <a:lnTo>
                  <a:pt x="94756" y="147728"/>
                </a:lnTo>
                <a:lnTo>
                  <a:pt x="118218" y="117277"/>
                </a:lnTo>
                <a:lnTo>
                  <a:pt x="145542" y="88958"/>
                </a:lnTo>
                <a:lnTo>
                  <a:pt x="182496" y="60213"/>
                </a:lnTo>
                <a:lnTo>
                  <a:pt x="193392" y="531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8750" y="3409950"/>
            <a:ext cx="1257300" cy="2109978"/>
          </a:xfrm>
          <a:custGeom>
            <a:avLst/>
            <a:gdLst/>
            <a:ahLst/>
            <a:cxnLst/>
            <a:rect l="l" t="t" r="r" b="b"/>
            <a:pathLst>
              <a:path w="1257300" h="2109978">
                <a:moveTo>
                  <a:pt x="38100" y="506729"/>
                </a:moveTo>
                <a:lnTo>
                  <a:pt x="38100" y="222503"/>
                </a:lnTo>
                <a:lnTo>
                  <a:pt x="38862" y="212597"/>
                </a:lnTo>
                <a:lnTo>
                  <a:pt x="40386" y="194309"/>
                </a:lnTo>
                <a:lnTo>
                  <a:pt x="42672" y="185165"/>
                </a:lnTo>
                <a:lnTo>
                  <a:pt x="45341" y="173004"/>
                </a:lnTo>
                <a:lnTo>
                  <a:pt x="49121" y="160719"/>
                </a:lnTo>
                <a:lnTo>
                  <a:pt x="53885" y="148696"/>
                </a:lnTo>
                <a:lnTo>
                  <a:pt x="59560" y="137006"/>
                </a:lnTo>
                <a:lnTo>
                  <a:pt x="66074" y="125722"/>
                </a:lnTo>
                <a:lnTo>
                  <a:pt x="73354" y="114917"/>
                </a:lnTo>
                <a:lnTo>
                  <a:pt x="81326" y="104665"/>
                </a:lnTo>
                <a:lnTo>
                  <a:pt x="89919" y="95036"/>
                </a:lnTo>
                <a:lnTo>
                  <a:pt x="99059" y="86105"/>
                </a:lnTo>
                <a:lnTo>
                  <a:pt x="105918" y="80009"/>
                </a:lnTo>
                <a:lnTo>
                  <a:pt x="112776" y="74675"/>
                </a:lnTo>
                <a:lnTo>
                  <a:pt x="55352" y="76173"/>
                </a:lnTo>
                <a:lnTo>
                  <a:pt x="45473" y="88144"/>
                </a:lnTo>
                <a:lnTo>
                  <a:pt x="36446" y="100801"/>
                </a:lnTo>
                <a:lnTo>
                  <a:pt x="28323" y="114105"/>
                </a:lnTo>
                <a:lnTo>
                  <a:pt x="21154" y="128017"/>
                </a:lnTo>
                <a:lnTo>
                  <a:pt x="14991" y="142498"/>
                </a:lnTo>
                <a:lnTo>
                  <a:pt x="9885" y="157511"/>
                </a:lnTo>
                <a:lnTo>
                  <a:pt x="5886" y="173016"/>
                </a:lnTo>
                <a:lnTo>
                  <a:pt x="3047" y="188975"/>
                </a:lnTo>
                <a:lnTo>
                  <a:pt x="1523" y="200405"/>
                </a:lnTo>
                <a:lnTo>
                  <a:pt x="761" y="211835"/>
                </a:lnTo>
                <a:lnTo>
                  <a:pt x="0" y="222503"/>
                </a:lnTo>
                <a:lnTo>
                  <a:pt x="0" y="506729"/>
                </a:lnTo>
                <a:lnTo>
                  <a:pt x="38100" y="506729"/>
                </a:lnTo>
                <a:close/>
              </a:path>
              <a:path w="1257300" h="2109978">
                <a:moveTo>
                  <a:pt x="1257300" y="506729"/>
                </a:moveTo>
                <a:lnTo>
                  <a:pt x="1257300" y="211073"/>
                </a:lnTo>
                <a:lnTo>
                  <a:pt x="1256538" y="199643"/>
                </a:lnTo>
                <a:lnTo>
                  <a:pt x="1246344" y="152584"/>
                </a:lnTo>
                <a:lnTo>
                  <a:pt x="1226781" y="109698"/>
                </a:lnTo>
                <a:lnTo>
                  <a:pt x="1199026" y="72210"/>
                </a:lnTo>
                <a:lnTo>
                  <a:pt x="1164258" y="41348"/>
                </a:lnTo>
                <a:lnTo>
                  <a:pt x="1123657" y="18337"/>
                </a:lnTo>
                <a:lnTo>
                  <a:pt x="1078400" y="4403"/>
                </a:lnTo>
                <a:lnTo>
                  <a:pt x="1035558" y="0"/>
                </a:lnTo>
                <a:lnTo>
                  <a:pt x="221742" y="0"/>
                </a:lnTo>
                <a:lnTo>
                  <a:pt x="174167" y="5628"/>
                </a:lnTo>
                <a:lnTo>
                  <a:pt x="129656" y="20893"/>
                </a:lnTo>
                <a:lnTo>
                  <a:pt x="89590" y="44755"/>
                </a:lnTo>
                <a:lnTo>
                  <a:pt x="184333" y="42489"/>
                </a:lnTo>
                <a:lnTo>
                  <a:pt x="196928" y="40290"/>
                </a:lnTo>
                <a:lnTo>
                  <a:pt x="209894" y="38839"/>
                </a:lnTo>
                <a:lnTo>
                  <a:pt x="223265" y="38099"/>
                </a:lnTo>
                <a:lnTo>
                  <a:pt x="1035558" y="38099"/>
                </a:lnTo>
                <a:lnTo>
                  <a:pt x="1045463" y="38861"/>
                </a:lnTo>
                <a:lnTo>
                  <a:pt x="1080172" y="43968"/>
                </a:lnTo>
                <a:lnTo>
                  <a:pt x="1118998" y="58522"/>
                </a:lnTo>
                <a:lnTo>
                  <a:pt x="1153280" y="81226"/>
                </a:lnTo>
                <a:lnTo>
                  <a:pt x="1181724" y="110790"/>
                </a:lnTo>
                <a:lnTo>
                  <a:pt x="1203037" y="145925"/>
                </a:lnTo>
                <a:lnTo>
                  <a:pt x="1215926" y="185340"/>
                </a:lnTo>
                <a:lnTo>
                  <a:pt x="1219200" y="213359"/>
                </a:lnTo>
                <a:lnTo>
                  <a:pt x="1219200" y="506729"/>
                </a:lnTo>
                <a:lnTo>
                  <a:pt x="1257300" y="506729"/>
                </a:lnTo>
                <a:close/>
              </a:path>
              <a:path w="1257300" h="2109978">
                <a:moveTo>
                  <a:pt x="112776" y="74675"/>
                </a:moveTo>
                <a:lnTo>
                  <a:pt x="125693" y="65935"/>
                </a:lnTo>
                <a:lnTo>
                  <a:pt x="136960" y="59468"/>
                </a:lnTo>
                <a:lnTo>
                  <a:pt x="148422" y="53925"/>
                </a:lnTo>
                <a:lnTo>
                  <a:pt x="160115" y="49271"/>
                </a:lnTo>
                <a:lnTo>
                  <a:pt x="172073" y="45471"/>
                </a:lnTo>
                <a:lnTo>
                  <a:pt x="184333" y="42489"/>
                </a:lnTo>
                <a:lnTo>
                  <a:pt x="89590" y="44755"/>
                </a:lnTo>
                <a:lnTo>
                  <a:pt x="77462" y="54440"/>
                </a:lnTo>
                <a:lnTo>
                  <a:pt x="66032" y="64925"/>
                </a:lnTo>
                <a:lnTo>
                  <a:pt x="55352" y="76173"/>
                </a:lnTo>
                <a:lnTo>
                  <a:pt x="112776" y="746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77150" y="3409949"/>
            <a:ext cx="1257300" cy="2109978"/>
          </a:xfrm>
          <a:custGeom>
            <a:avLst/>
            <a:gdLst/>
            <a:ahLst/>
            <a:cxnLst/>
            <a:rect l="l" t="t" r="r" b="b"/>
            <a:pathLst>
              <a:path w="1257300" h="2109978">
                <a:moveTo>
                  <a:pt x="38100" y="506729"/>
                </a:moveTo>
                <a:lnTo>
                  <a:pt x="38100" y="222503"/>
                </a:lnTo>
                <a:lnTo>
                  <a:pt x="38862" y="212597"/>
                </a:lnTo>
                <a:lnTo>
                  <a:pt x="40386" y="194309"/>
                </a:lnTo>
                <a:lnTo>
                  <a:pt x="42672" y="185165"/>
                </a:lnTo>
                <a:lnTo>
                  <a:pt x="45341" y="173004"/>
                </a:lnTo>
                <a:lnTo>
                  <a:pt x="49121" y="160719"/>
                </a:lnTo>
                <a:lnTo>
                  <a:pt x="53885" y="148696"/>
                </a:lnTo>
                <a:lnTo>
                  <a:pt x="59560" y="137006"/>
                </a:lnTo>
                <a:lnTo>
                  <a:pt x="66074" y="125722"/>
                </a:lnTo>
                <a:lnTo>
                  <a:pt x="73354" y="114917"/>
                </a:lnTo>
                <a:lnTo>
                  <a:pt x="81326" y="104665"/>
                </a:lnTo>
                <a:lnTo>
                  <a:pt x="89919" y="95036"/>
                </a:lnTo>
                <a:lnTo>
                  <a:pt x="99059" y="86105"/>
                </a:lnTo>
                <a:lnTo>
                  <a:pt x="105918" y="80009"/>
                </a:lnTo>
                <a:lnTo>
                  <a:pt x="112776" y="74675"/>
                </a:lnTo>
                <a:lnTo>
                  <a:pt x="55344" y="76193"/>
                </a:lnTo>
                <a:lnTo>
                  <a:pt x="45460" y="88169"/>
                </a:lnTo>
                <a:lnTo>
                  <a:pt x="36429" y="100828"/>
                </a:lnTo>
                <a:lnTo>
                  <a:pt x="28303" y="114133"/>
                </a:lnTo>
                <a:lnTo>
                  <a:pt x="21133" y="128045"/>
                </a:lnTo>
                <a:lnTo>
                  <a:pt x="14971" y="142524"/>
                </a:lnTo>
                <a:lnTo>
                  <a:pt x="9868" y="157531"/>
                </a:lnTo>
                <a:lnTo>
                  <a:pt x="5877" y="173028"/>
                </a:lnTo>
                <a:lnTo>
                  <a:pt x="3047" y="188975"/>
                </a:lnTo>
                <a:lnTo>
                  <a:pt x="1523" y="200405"/>
                </a:lnTo>
                <a:lnTo>
                  <a:pt x="761" y="211835"/>
                </a:lnTo>
                <a:lnTo>
                  <a:pt x="0" y="222503"/>
                </a:lnTo>
                <a:lnTo>
                  <a:pt x="0" y="506729"/>
                </a:lnTo>
                <a:lnTo>
                  <a:pt x="38100" y="506729"/>
                </a:lnTo>
                <a:close/>
              </a:path>
              <a:path w="1257300" h="2109978">
                <a:moveTo>
                  <a:pt x="1257300" y="506729"/>
                </a:moveTo>
                <a:lnTo>
                  <a:pt x="1257300" y="211073"/>
                </a:lnTo>
                <a:lnTo>
                  <a:pt x="1256538" y="199643"/>
                </a:lnTo>
                <a:lnTo>
                  <a:pt x="1246344" y="152584"/>
                </a:lnTo>
                <a:lnTo>
                  <a:pt x="1226781" y="109698"/>
                </a:lnTo>
                <a:lnTo>
                  <a:pt x="1199026" y="72210"/>
                </a:lnTo>
                <a:lnTo>
                  <a:pt x="1164258" y="41348"/>
                </a:lnTo>
                <a:lnTo>
                  <a:pt x="1123657" y="18337"/>
                </a:lnTo>
                <a:lnTo>
                  <a:pt x="1078400" y="4403"/>
                </a:lnTo>
                <a:lnTo>
                  <a:pt x="1035558" y="0"/>
                </a:lnTo>
                <a:lnTo>
                  <a:pt x="221742" y="0"/>
                </a:lnTo>
                <a:lnTo>
                  <a:pt x="174191" y="5612"/>
                </a:lnTo>
                <a:lnTo>
                  <a:pt x="129680" y="20882"/>
                </a:lnTo>
                <a:lnTo>
                  <a:pt x="89601" y="44759"/>
                </a:lnTo>
                <a:lnTo>
                  <a:pt x="184333" y="42492"/>
                </a:lnTo>
                <a:lnTo>
                  <a:pt x="196928" y="40292"/>
                </a:lnTo>
                <a:lnTo>
                  <a:pt x="209894" y="38839"/>
                </a:lnTo>
                <a:lnTo>
                  <a:pt x="223265" y="38099"/>
                </a:lnTo>
                <a:lnTo>
                  <a:pt x="1035558" y="38099"/>
                </a:lnTo>
                <a:lnTo>
                  <a:pt x="1045463" y="38861"/>
                </a:lnTo>
                <a:lnTo>
                  <a:pt x="1080172" y="43968"/>
                </a:lnTo>
                <a:lnTo>
                  <a:pt x="1118998" y="58522"/>
                </a:lnTo>
                <a:lnTo>
                  <a:pt x="1153280" y="81226"/>
                </a:lnTo>
                <a:lnTo>
                  <a:pt x="1181724" y="110790"/>
                </a:lnTo>
                <a:lnTo>
                  <a:pt x="1203037" y="145925"/>
                </a:lnTo>
                <a:lnTo>
                  <a:pt x="1215926" y="185340"/>
                </a:lnTo>
                <a:lnTo>
                  <a:pt x="1219200" y="213359"/>
                </a:lnTo>
                <a:lnTo>
                  <a:pt x="1219200" y="506729"/>
                </a:lnTo>
                <a:lnTo>
                  <a:pt x="1257300" y="506729"/>
                </a:lnTo>
                <a:close/>
              </a:path>
              <a:path w="1257300" h="2109978">
                <a:moveTo>
                  <a:pt x="112776" y="74675"/>
                </a:moveTo>
                <a:lnTo>
                  <a:pt x="125693" y="65938"/>
                </a:lnTo>
                <a:lnTo>
                  <a:pt x="136960" y="59473"/>
                </a:lnTo>
                <a:lnTo>
                  <a:pt x="148422" y="53931"/>
                </a:lnTo>
                <a:lnTo>
                  <a:pt x="160115" y="49276"/>
                </a:lnTo>
                <a:lnTo>
                  <a:pt x="172073" y="45475"/>
                </a:lnTo>
                <a:lnTo>
                  <a:pt x="184333" y="42492"/>
                </a:lnTo>
                <a:lnTo>
                  <a:pt x="89601" y="44759"/>
                </a:lnTo>
                <a:lnTo>
                  <a:pt x="77466" y="54449"/>
                </a:lnTo>
                <a:lnTo>
                  <a:pt x="66030" y="64940"/>
                </a:lnTo>
                <a:lnTo>
                  <a:pt x="55344" y="76193"/>
                </a:lnTo>
                <a:lnTo>
                  <a:pt x="112776" y="746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884" y="3912107"/>
            <a:ext cx="8843010" cy="989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" y="3443673"/>
            <a:ext cx="352000" cy="58179"/>
          </a:xfrm>
          <a:custGeom>
            <a:avLst/>
            <a:gdLst/>
            <a:ahLst/>
            <a:cxnLst/>
            <a:rect l="l" t="t" r="r" b="b"/>
            <a:pathLst>
              <a:path w="352000" h="58179">
                <a:moveTo>
                  <a:pt x="38100" y="1452176"/>
                </a:moveTo>
                <a:lnTo>
                  <a:pt x="38100" y="473006"/>
                </a:lnTo>
                <a:lnTo>
                  <a:pt x="0" y="473006"/>
                </a:lnTo>
                <a:lnTo>
                  <a:pt x="0" y="1452176"/>
                </a:lnTo>
                <a:lnTo>
                  <a:pt x="38100" y="1452176"/>
                </a:lnTo>
                <a:close/>
              </a:path>
              <a:path w="352000" h="58179">
                <a:moveTo>
                  <a:pt x="2495550" y="1452176"/>
                </a:moveTo>
                <a:lnTo>
                  <a:pt x="2495550" y="473006"/>
                </a:lnTo>
                <a:lnTo>
                  <a:pt x="2457450" y="473006"/>
                </a:lnTo>
                <a:lnTo>
                  <a:pt x="2457450" y="1452176"/>
                </a:lnTo>
                <a:lnTo>
                  <a:pt x="2495550" y="14521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8750" y="3409950"/>
            <a:ext cx="1257300" cy="2109978"/>
          </a:xfrm>
          <a:custGeom>
            <a:avLst/>
            <a:gdLst/>
            <a:ahLst/>
            <a:cxnLst/>
            <a:rect l="l" t="t" r="r" b="b"/>
            <a:pathLst>
              <a:path w="1257300" h="2109978">
                <a:moveTo>
                  <a:pt x="38100" y="1485899"/>
                </a:moveTo>
                <a:lnTo>
                  <a:pt x="38100" y="506729"/>
                </a:lnTo>
                <a:lnTo>
                  <a:pt x="0" y="506729"/>
                </a:lnTo>
                <a:lnTo>
                  <a:pt x="0" y="1485899"/>
                </a:lnTo>
                <a:lnTo>
                  <a:pt x="38100" y="1485899"/>
                </a:lnTo>
                <a:close/>
              </a:path>
              <a:path w="1257300" h="2109978">
                <a:moveTo>
                  <a:pt x="1257300" y="1485899"/>
                </a:moveTo>
                <a:lnTo>
                  <a:pt x="1257300" y="506729"/>
                </a:lnTo>
                <a:lnTo>
                  <a:pt x="1219200" y="506729"/>
                </a:lnTo>
                <a:lnTo>
                  <a:pt x="1219200" y="1485899"/>
                </a:lnTo>
                <a:lnTo>
                  <a:pt x="1257300" y="1485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77150" y="3409949"/>
            <a:ext cx="1257300" cy="2109978"/>
          </a:xfrm>
          <a:custGeom>
            <a:avLst/>
            <a:gdLst/>
            <a:ahLst/>
            <a:cxnLst/>
            <a:rect l="l" t="t" r="r" b="b"/>
            <a:pathLst>
              <a:path w="1257300" h="2109978">
                <a:moveTo>
                  <a:pt x="38100" y="1485900"/>
                </a:moveTo>
                <a:lnTo>
                  <a:pt x="38100" y="506729"/>
                </a:lnTo>
                <a:lnTo>
                  <a:pt x="0" y="506729"/>
                </a:lnTo>
                <a:lnTo>
                  <a:pt x="0" y="1485900"/>
                </a:lnTo>
                <a:lnTo>
                  <a:pt x="38100" y="1485900"/>
                </a:lnTo>
                <a:close/>
              </a:path>
              <a:path w="1257300" h="2109978">
                <a:moveTo>
                  <a:pt x="1257300" y="1485900"/>
                </a:moveTo>
                <a:lnTo>
                  <a:pt x="1257300" y="506729"/>
                </a:lnTo>
                <a:lnTo>
                  <a:pt x="1219200" y="506729"/>
                </a:lnTo>
                <a:lnTo>
                  <a:pt x="1219200" y="1485900"/>
                </a:lnTo>
                <a:lnTo>
                  <a:pt x="1257300" y="1485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884" y="4891277"/>
            <a:ext cx="8843010" cy="895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6700" y="3443673"/>
            <a:ext cx="352000" cy="58179"/>
          </a:xfrm>
          <a:custGeom>
            <a:avLst/>
            <a:gdLst/>
            <a:ahLst/>
            <a:cxnLst/>
            <a:rect l="l" t="t" r="r" b="b"/>
            <a:pathLst>
              <a:path w="352000" h="58179">
                <a:moveTo>
                  <a:pt x="2169414" y="2074730"/>
                </a:moveTo>
                <a:lnTo>
                  <a:pt x="2195961" y="2070847"/>
                </a:lnTo>
                <a:lnTo>
                  <a:pt x="2221823" y="2065161"/>
                </a:lnTo>
                <a:lnTo>
                  <a:pt x="2246935" y="2057737"/>
                </a:lnTo>
                <a:lnTo>
                  <a:pt x="2271231" y="2048643"/>
                </a:lnTo>
                <a:lnTo>
                  <a:pt x="2294646" y="2037945"/>
                </a:lnTo>
                <a:lnTo>
                  <a:pt x="2317113" y="2025709"/>
                </a:lnTo>
                <a:lnTo>
                  <a:pt x="2338568" y="2012003"/>
                </a:lnTo>
                <a:lnTo>
                  <a:pt x="2358945" y="1996892"/>
                </a:lnTo>
                <a:lnTo>
                  <a:pt x="2378179" y="1980444"/>
                </a:lnTo>
                <a:lnTo>
                  <a:pt x="2396204" y="1962726"/>
                </a:lnTo>
                <a:lnTo>
                  <a:pt x="2412954" y="1943803"/>
                </a:lnTo>
                <a:lnTo>
                  <a:pt x="2428364" y="1923743"/>
                </a:lnTo>
                <a:lnTo>
                  <a:pt x="2442369" y="1902611"/>
                </a:lnTo>
                <a:lnTo>
                  <a:pt x="2454903" y="1880476"/>
                </a:lnTo>
                <a:lnTo>
                  <a:pt x="2465901" y="1857403"/>
                </a:lnTo>
                <a:lnTo>
                  <a:pt x="2475296" y="1833459"/>
                </a:lnTo>
                <a:lnTo>
                  <a:pt x="2483024" y="1808711"/>
                </a:lnTo>
                <a:lnTo>
                  <a:pt x="2489020" y="1783225"/>
                </a:lnTo>
                <a:lnTo>
                  <a:pt x="2493217" y="1757068"/>
                </a:lnTo>
                <a:lnTo>
                  <a:pt x="2495550" y="1730306"/>
                </a:lnTo>
                <a:lnTo>
                  <a:pt x="2495550" y="1452176"/>
                </a:lnTo>
                <a:lnTo>
                  <a:pt x="2457450" y="1452176"/>
                </a:lnTo>
                <a:lnTo>
                  <a:pt x="2457450" y="1729544"/>
                </a:lnTo>
                <a:lnTo>
                  <a:pt x="2455926" y="1746308"/>
                </a:lnTo>
                <a:lnTo>
                  <a:pt x="2447596" y="1793178"/>
                </a:lnTo>
                <a:lnTo>
                  <a:pt x="2432950" y="1837347"/>
                </a:lnTo>
                <a:lnTo>
                  <a:pt x="2412485" y="1878354"/>
                </a:lnTo>
                <a:lnTo>
                  <a:pt x="2386699" y="1915738"/>
                </a:lnTo>
                <a:lnTo>
                  <a:pt x="2356089" y="1949038"/>
                </a:lnTo>
                <a:lnTo>
                  <a:pt x="2321152" y="1977794"/>
                </a:lnTo>
                <a:lnTo>
                  <a:pt x="2282385" y="2001544"/>
                </a:lnTo>
                <a:lnTo>
                  <a:pt x="2240286" y="2019828"/>
                </a:lnTo>
                <a:lnTo>
                  <a:pt x="2195351" y="2032185"/>
                </a:lnTo>
                <a:lnTo>
                  <a:pt x="2148078" y="2038154"/>
                </a:lnTo>
                <a:lnTo>
                  <a:pt x="364998" y="2038154"/>
                </a:lnTo>
                <a:lnTo>
                  <a:pt x="317334" y="2034824"/>
                </a:lnTo>
                <a:lnTo>
                  <a:pt x="271710" y="2024878"/>
                </a:lnTo>
                <a:lnTo>
                  <a:pt x="228642" y="2008769"/>
                </a:lnTo>
                <a:lnTo>
                  <a:pt x="188643" y="1986951"/>
                </a:lnTo>
                <a:lnTo>
                  <a:pt x="152228" y="1959878"/>
                </a:lnTo>
                <a:lnTo>
                  <a:pt x="119911" y="1928002"/>
                </a:lnTo>
                <a:lnTo>
                  <a:pt x="92206" y="1891777"/>
                </a:lnTo>
                <a:lnTo>
                  <a:pt x="69628" y="1851658"/>
                </a:lnTo>
                <a:lnTo>
                  <a:pt x="52691" y="1808097"/>
                </a:lnTo>
                <a:lnTo>
                  <a:pt x="41910" y="1761548"/>
                </a:lnTo>
                <a:lnTo>
                  <a:pt x="40386" y="1744784"/>
                </a:lnTo>
                <a:lnTo>
                  <a:pt x="38862" y="1728782"/>
                </a:lnTo>
                <a:lnTo>
                  <a:pt x="38100" y="1712018"/>
                </a:lnTo>
                <a:lnTo>
                  <a:pt x="38100" y="1452176"/>
                </a:lnTo>
                <a:lnTo>
                  <a:pt x="0" y="1452176"/>
                </a:lnTo>
                <a:lnTo>
                  <a:pt x="0" y="1712780"/>
                </a:lnTo>
                <a:lnTo>
                  <a:pt x="762" y="1731068"/>
                </a:lnTo>
                <a:lnTo>
                  <a:pt x="2286" y="1750118"/>
                </a:lnTo>
                <a:lnTo>
                  <a:pt x="7620" y="1785932"/>
                </a:lnTo>
                <a:lnTo>
                  <a:pt x="13517" y="1809462"/>
                </a:lnTo>
                <a:lnTo>
                  <a:pt x="21398" y="1834194"/>
                </a:lnTo>
                <a:lnTo>
                  <a:pt x="30834" y="1858106"/>
                </a:lnTo>
                <a:lnTo>
                  <a:pt x="41831" y="1881165"/>
                </a:lnTo>
                <a:lnTo>
                  <a:pt x="54394" y="1903339"/>
                </a:lnTo>
                <a:lnTo>
                  <a:pt x="68527" y="1924594"/>
                </a:lnTo>
                <a:lnTo>
                  <a:pt x="84235" y="1944899"/>
                </a:lnTo>
                <a:lnTo>
                  <a:pt x="101523" y="1964221"/>
                </a:lnTo>
                <a:lnTo>
                  <a:pt x="120396" y="1982528"/>
                </a:lnTo>
                <a:lnTo>
                  <a:pt x="133350" y="1993196"/>
                </a:lnTo>
                <a:lnTo>
                  <a:pt x="147066" y="2004626"/>
                </a:lnTo>
                <a:lnTo>
                  <a:pt x="180735" y="2026565"/>
                </a:lnTo>
                <a:lnTo>
                  <a:pt x="215101" y="2044231"/>
                </a:lnTo>
                <a:lnTo>
                  <a:pt x="251090" y="2058304"/>
                </a:lnTo>
                <a:lnTo>
                  <a:pt x="288323" y="2068512"/>
                </a:lnTo>
                <a:lnTo>
                  <a:pt x="326419" y="2074586"/>
                </a:lnTo>
                <a:lnTo>
                  <a:pt x="2151126" y="2076254"/>
                </a:lnTo>
                <a:lnTo>
                  <a:pt x="2169414" y="20747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38750" y="3409950"/>
            <a:ext cx="1257300" cy="2109978"/>
          </a:xfrm>
          <a:custGeom>
            <a:avLst/>
            <a:gdLst/>
            <a:ahLst/>
            <a:cxnLst/>
            <a:rect l="l" t="t" r="r" b="b"/>
            <a:pathLst>
              <a:path w="1257300" h="2109978">
                <a:moveTo>
                  <a:pt x="1058418" y="2109216"/>
                </a:moveTo>
                <a:lnTo>
                  <a:pt x="1090028" y="2103603"/>
                </a:lnTo>
                <a:lnTo>
                  <a:pt x="1120042" y="2093561"/>
                </a:lnTo>
                <a:lnTo>
                  <a:pt x="1148082" y="2079466"/>
                </a:lnTo>
                <a:lnTo>
                  <a:pt x="1173769" y="2061694"/>
                </a:lnTo>
                <a:lnTo>
                  <a:pt x="1196725" y="2040621"/>
                </a:lnTo>
                <a:lnTo>
                  <a:pt x="1216572" y="2016623"/>
                </a:lnTo>
                <a:lnTo>
                  <a:pt x="1232931" y="1990077"/>
                </a:lnTo>
                <a:lnTo>
                  <a:pt x="1245424" y="1961357"/>
                </a:lnTo>
                <a:lnTo>
                  <a:pt x="1253673" y="1930841"/>
                </a:lnTo>
                <a:lnTo>
                  <a:pt x="1257300" y="1898903"/>
                </a:lnTo>
                <a:lnTo>
                  <a:pt x="1257300" y="1485899"/>
                </a:lnTo>
                <a:lnTo>
                  <a:pt x="1219200" y="1485899"/>
                </a:lnTo>
                <a:lnTo>
                  <a:pt x="1219200" y="1898141"/>
                </a:lnTo>
                <a:lnTo>
                  <a:pt x="1218438" y="1907285"/>
                </a:lnTo>
                <a:lnTo>
                  <a:pt x="1210068" y="1946353"/>
                </a:lnTo>
                <a:lnTo>
                  <a:pt x="1192620" y="1983768"/>
                </a:lnTo>
                <a:lnTo>
                  <a:pt x="1167539" y="2016110"/>
                </a:lnTo>
                <a:lnTo>
                  <a:pt x="1136063" y="2042180"/>
                </a:lnTo>
                <a:lnTo>
                  <a:pt x="1099430" y="2060778"/>
                </a:lnTo>
                <a:lnTo>
                  <a:pt x="1058876" y="2070704"/>
                </a:lnTo>
                <a:lnTo>
                  <a:pt x="1044702" y="2071877"/>
                </a:lnTo>
                <a:lnTo>
                  <a:pt x="222504" y="2071877"/>
                </a:lnTo>
                <a:lnTo>
                  <a:pt x="180918" y="2067387"/>
                </a:lnTo>
                <a:lnTo>
                  <a:pt x="142226" y="2053702"/>
                </a:lnTo>
                <a:lnTo>
                  <a:pt x="107817" y="2031948"/>
                </a:lnTo>
                <a:lnTo>
                  <a:pt x="78963" y="2003257"/>
                </a:lnTo>
                <a:lnTo>
                  <a:pt x="56936" y="1968755"/>
                </a:lnTo>
                <a:lnTo>
                  <a:pt x="43008" y="1929573"/>
                </a:lnTo>
                <a:lnTo>
                  <a:pt x="38862" y="1896617"/>
                </a:lnTo>
                <a:lnTo>
                  <a:pt x="38100" y="1887473"/>
                </a:lnTo>
                <a:lnTo>
                  <a:pt x="38100" y="1485899"/>
                </a:lnTo>
                <a:lnTo>
                  <a:pt x="0" y="1485899"/>
                </a:lnTo>
                <a:lnTo>
                  <a:pt x="0" y="1888235"/>
                </a:lnTo>
                <a:lnTo>
                  <a:pt x="5334" y="1933193"/>
                </a:lnTo>
                <a:lnTo>
                  <a:pt x="15397" y="1968247"/>
                </a:lnTo>
                <a:lnTo>
                  <a:pt x="32511" y="2002937"/>
                </a:lnTo>
                <a:lnTo>
                  <a:pt x="55295" y="2034245"/>
                </a:lnTo>
                <a:lnTo>
                  <a:pt x="89916" y="2066543"/>
                </a:lnTo>
                <a:lnTo>
                  <a:pt x="123238" y="2086765"/>
                </a:lnTo>
                <a:lnTo>
                  <a:pt x="158803" y="2100887"/>
                </a:lnTo>
                <a:lnTo>
                  <a:pt x="196400" y="2108579"/>
                </a:lnTo>
                <a:lnTo>
                  <a:pt x="222504" y="2109978"/>
                </a:lnTo>
                <a:lnTo>
                  <a:pt x="1046988" y="2109978"/>
                </a:lnTo>
                <a:lnTo>
                  <a:pt x="1058418" y="21092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7150" y="3409949"/>
            <a:ext cx="1257300" cy="2109978"/>
          </a:xfrm>
          <a:custGeom>
            <a:avLst/>
            <a:gdLst/>
            <a:ahLst/>
            <a:cxnLst/>
            <a:rect l="l" t="t" r="r" b="b"/>
            <a:pathLst>
              <a:path w="1257300" h="2109978">
                <a:moveTo>
                  <a:pt x="1058418" y="2109216"/>
                </a:moveTo>
                <a:lnTo>
                  <a:pt x="1090028" y="2103602"/>
                </a:lnTo>
                <a:lnTo>
                  <a:pt x="1120042" y="2093560"/>
                </a:lnTo>
                <a:lnTo>
                  <a:pt x="1148082" y="2079464"/>
                </a:lnTo>
                <a:lnTo>
                  <a:pt x="1173769" y="2061690"/>
                </a:lnTo>
                <a:lnTo>
                  <a:pt x="1196725" y="2040616"/>
                </a:lnTo>
                <a:lnTo>
                  <a:pt x="1216572" y="2016618"/>
                </a:lnTo>
                <a:lnTo>
                  <a:pt x="1232931" y="1990071"/>
                </a:lnTo>
                <a:lnTo>
                  <a:pt x="1245424" y="1961352"/>
                </a:lnTo>
                <a:lnTo>
                  <a:pt x="1253673" y="1930838"/>
                </a:lnTo>
                <a:lnTo>
                  <a:pt x="1257300" y="1898903"/>
                </a:lnTo>
                <a:lnTo>
                  <a:pt x="1257300" y="1485900"/>
                </a:lnTo>
                <a:lnTo>
                  <a:pt x="1219200" y="1485900"/>
                </a:lnTo>
                <a:lnTo>
                  <a:pt x="1219200" y="1898141"/>
                </a:lnTo>
                <a:lnTo>
                  <a:pt x="1218438" y="1907285"/>
                </a:lnTo>
                <a:lnTo>
                  <a:pt x="1210068" y="1946353"/>
                </a:lnTo>
                <a:lnTo>
                  <a:pt x="1192620" y="1983768"/>
                </a:lnTo>
                <a:lnTo>
                  <a:pt x="1167539" y="2016110"/>
                </a:lnTo>
                <a:lnTo>
                  <a:pt x="1136063" y="2042180"/>
                </a:lnTo>
                <a:lnTo>
                  <a:pt x="1099430" y="2060778"/>
                </a:lnTo>
                <a:lnTo>
                  <a:pt x="1058876" y="2070704"/>
                </a:lnTo>
                <a:lnTo>
                  <a:pt x="1044702" y="2071877"/>
                </a:lnTo>
                <a:lnTo>
                  <a:pt x="222504" y="2071877"/>
                </a:lnTo>
                <a:lnTo>
                  <a:pt x="180918" y="2067387"/>
                </a:lnTo>
                <a:lnTo>
                  <a:pt x="142226" y="2053702"/>
                </a:lnTo>
                <a:lnTo>
                  <a:pt x="107817" y="2031948"/>
                </a:lnTo>
                <a:lnTo>
                  <a:pt x="78963" y="2003257"/>
                </a:lnTo>
                <a:lnTo>
                  <a:pt x="56936" y="1968755"/>
                </a:lnTo>
                <a:lnTo>
                  <a:pt x="43008" y="1929573"/>
                </a:lnTo>
                <a:lnTo>
                  <a:pt x="38862" y="1896617"/>
                </a:lnTo>
                <a:lnTo>
                  <a:pt x="38100" y="1887473"/>
                </a:lnTo>
                <a:lnTo>
                  <a:pt x="38100" y="1485900"/>
                </a:lnTo>
                <a:lnTo>
                  <a:pt x="0" y="1485900"/>
                </a:lnTo>
                <a:lnTo>
                  <a:pt x="0" y="1888235"/>
                </a:lnTo>
                <a:lnTo>
                  <a:pt x="5334" y="1933193"/>
                </a:lnTo>
                <a:lnTo>
                  <a:pt x="15397" y="1968247"/>
                </a:lnTo>
                <a:lnTo>
                  <a:pt x="32511" y="2002937"/>
                </a:lnTo>
                <a:lnTo>
                  <a:pt x="55295" y="2034245"/>
                </a:lnTo>
                <a:lnTo>
                  <a:pt x="89916" y="2066543"/>
                </a:lnTo>
                <a:lnTo>
                  <a:pt x="123236" y="2086765"/>
                </a:lnTo>
                <a:lnTo>
                  <a:pt x="158798" y="2100887"/>
                </a:lnTo>
                <a:lnTo>
                  <a:pt x="196396" y="2108579"/>
                </a:lnTo>
                <a:lnTo>
                  <a:pt x="222504" y="2109978"/>
                </a:lnTo>
                <a:lnTo>
                  <a:pt x="1046988" y="2109978"/>
                </a:lnTo>
                <a:lnTo>
                  <a:pt x="1058418" y="21092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8698" y="693102"/>
            <a:ext cx="207077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N</a:t>
            </a:r>
            <a:r>
              <a:rPr sz="6600" spc="-19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t</a:t>
            </a:r>
            <a:r>
              <a:rPr sz="6600" spc="-39" baseline="3103" dirty="0" smtClean="0">
                <a:latin typeface="Calibri"/>
                <a:cs typeface="Calibri"/>
              </a:rPr>
              <a:t>w</a:t>
            </a:r>
            <a:r>
              <a:rPr sz="6600" spc="0" baseline="3103" dirty="0" smtClean="0">
                <a:latin typeface="Calibri"/>
                <a:cs typeface="Calibri"/>
              </a:rPr>
              <a:t>ork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6578" y="693102"/>
            <a:ext cx="3081659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a</a:t>
            </a:r>
            <a:r>
              <a:rPr sz="6600" spc="-59" baseline="3103" dirty="0" smtClean="0">
                <a:latin typeface="Calibri"/>
                <a:cs typeface="Calibri"/>
              </a:rPr>
              <a:t>r</a:t>
            </a:r>
            <a:r>
              <a:rPr sz="6600" spc="0" baseline="3103" dirty="0" smtClean="0">
                <a:latin typeface="Calibri"/>
                <a:cs typeface="Calibri"/>
              </a:rPr>
              <a:t>chi</a:t>
            </a:r>
            <a:r>
              <a:rPr sz="6600" spc="-50" baseline="3103" dirty="0" smtClean="0">
                <a:latin typeface="Calibri"/>
                <a:cs typeface="Calibri"/>
              </a:rPr>
              <a:t>t</a:t>
            </a:r>
            <a:r>
              <a:rPr sz="6600" spc="0" baseline="3103" dirty="0" smtClean="0">
                <a:latin typeface="Calibri"/>
                <a:cs typeface="Calibri"/>
              </a:rPr>
              <a:t>ectu</a:t>
            </a:r>
            <a:r>
              <a:rPr sz="6600" spc="-54" baseline="3103" dirty="0" smtClean="0">
                <a:latin typeface="Calibri"/>
                <a:cs typeface="Calibri"/>
              </a:rPr>
              <a:t>r</a:t>
            </a:r>
            <a:r>
              <a:rPr sz="6600" spc="4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344" y="6148070"/>
            <a:ext cx="70877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 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-14" baseline="3034" dirty="0" smtClean="0">
                <a:latin typeface="Calibri"/>
                <a:cs typeface="Calibri"/>
              </a:rPr>
              <a:t>a</a:t>
            </a:r>
            <a:r>
              <a:rPr sz="2700" spc="-50" baseline="3034" dirty="0" smtClean="0">
                <a:latin typeface="Calibri"/>
                <a:cs typeface="Calibri"/>
              </a:rPr>
              <a:t>x</a:t>
            </a:r>
            <a:r>
              <a:rPr sz="2700" spc="0" baseline="3034" dirty="0" smtClean="0">
                <a:latin typeface="Calibri"/>
                <a:cs typeface="Calibri"/>
              </a:rPr>
              <a:t>ono</a:t>
            </a:r>
            <a:r>
              <a:rPr sz="2700" spc="-34" baseline="3034" dirty="0" smtClean="0">
                <a:latin typeface="Calibri"/>
                <a:cs typeface="Calibri"/>
              </a:rPr>
              <a:t>m</a:t>
            </a:r>
            <a:r>
              <a:rPr sz="2700" spc="0" baseline="3034" dirty="0" smtClean="0">
                <a:latin typeface="Calibri"/>
                <a:cs typeface="Calibri"/>
              </a:rPr>
              <a:t>y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of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-44" baseline="3034" dirty="0" smtClean="0">
                <a:latin typeface="Calibri"/>
                <a:cs typeface="Calibri"/>
              </a:rPr>
              <a:t>f</a:t>
            </a:r>
            <a:r>
              <a:rPr sz="2700" spc="0" baseline="3034" dirty="0" smtClean="0">
                <a:latin typeface="Calibri"/>
                <a:cs typeface="Calibri"/>
              </a:rPr>
              <a:t>eed-</a:t>
            </a:r>
            <a:r>
              <a:rPr sz="2700" spc="-34" baseline="3034" dirty="0" smtClean="0">
                <a:latin typeface="Calibri"/>
                <a:cs typeface="Calibri"/>
              </a:rPr>
              <a:t>f</a:t>
            </a:r>
            <a:r>
              <a:rPr sz="2700" spc="0" baseline="3034" dirty="0" smtClean="0">
                <a:latin typeface="Calibri"/>
                <a:cs typeface="Calibri"/>
              </a:rPr>
              <a:t>o</a:t>
            </a:r>
            <a:r>
              <a:rPr sz="2700" spc="14" baseline="3034" dirty="0" smtClean="0">
                <a:latin typeface="Calibri"/>
                <a:cs typeface="Calibri"/>
              </a:rPr>
              <a:t>r</a:t>
            </a:r>
            <a:r>
              <a:rPr sz="2700" spc="-19" baseline="3034" dirty="0" smtClean="0">
                <a:latin typeface="Calibri"/>
                <a:cs typeface="Calibri"/>
              </a:rPr>
              <a:t>w</a:t>
            </a:r>
            <a:r>
              <a:rPr sz="2700" spc="0" baseline="3034" dirty="0" smtClean="0">
                <a:latin typeface="Calibri"/>
                <a:cs typeface="Calibri"/>
              </a:rPr>
              <a:t>a</a:t>
            </a:r>
            <a:r>
              <a:rPr sz="2700" spc="-1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d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and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-1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ecur</a:t>
            </a:r>
            <a:r>
              <a:rPr sz="2700" spc="-1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-1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t/</a:t>
            </a:r>
            <a:r>
              <a:rPr sz="2700" spc="-44" baseline="3034" dirty="0" smtClean="0">
                <a:latin typeface="Calibri"/>
                <a:cs typeface="Calibri"/>
              </a:rPr>
              <a:t>f</a:t>
            </a:r>
            <a:r>
              <a:rPr sz="2700" spc="0" baseline="3034" dirty="0" smtClean="0">
                <a:latin typeface="Calibri"/>
                <a:cs typeface="Calibri"/>
              </a:rPr>
              <a:t>eedback</a:t>
            </a:r>
            <a:r>
              <a:rPr sz="2700" spc="2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n</a:t>
            </a:r>
            <a:r>
              <a:rPr sz="2700" spc="-14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19" baseline="3034" dirty="0" smtClean="0">
                <a:latin typeface="Calibri"/>
                <a:cs typeface="Calibri"/>
              </a:rPr>
              <a:t>w</a:t>
            </a:r>
            <a:r>
              <a:rPr sz="2700" spc="0" baseline="3034" dirty="0" smtClean="0">
                <a:latin typeface="Calibri"/>
                <a:cs typeface="Calibri"/>
              </a:rPr>
              <a:t>ork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a</a:t>
            </a:r>
            <a:r>
              <a:rPr sz="2700" spc="-1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chi</a:t>
            </a:r>
            <a:r>
              <a:rPr sz="2700" spc="-19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ectu</a:t>
            </a:r>
            <a:r>
              <a:rPr sz="2700" spc="-1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1940" y="6676898"/>
            <a:ext cx="338718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Departme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of Compu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b="1" spc="9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0" y="1930145"/>
            <a:ext cx="9144000" cy="1007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1626">
              <a:lnSpc>
                <a:spcPts val="3055"/>
              </a:lnSpc>
              <a:spcBef>
                <a:spcPts val="152"/>
              </a:spcBef>
            </a:pPr>
            <a:r>
              <a:rPr sz="4500" spc="0" baseline="3640" dirty="0" smtClean="0">
                <a:latin typeface="Calibri"/>
                <a:cs typeface="Calibri"/>
              </a:rPr>
              <a:t>l               </a:t>
            </a:r>
            <a:r>
              <a:rPr sz="4500" spc="492" baseline="3640" dirty="0" smtClean="0">
                <a:latin typeface="Calibri"/>
                <a:cs typeface="Calibri"/>
              </a:rPr>
              <a:t> </a:t>
            </a:r>
            <a:r>
              <a:rPr sz="4500" spc="0" baseline="3640" dirty="0" smtClean="0">
                <a:latin typeface="Calibri"/>
                <a:cs typeface="Calibri"/>
              </a:rPr>
              <a:t>l       </a:t>
            </a:r>
            <a:r>
              <a:rPr sz="4500" spc="289" baseline="3640" dirty="0" smtClean="0">
                <a:latin typeface="Calibri"/>
                <a:cs typeface="Calibri"/>
              </a:rPr>
              <a:t> </a:t>
            </a:r>
            <a:r>
              <a:rPr sz="4500" spc="0" baseline="3640" dirty="0" smtClean="0">
                <a:latin typeface="Calibri"/>
                <a:cs typeface="Calibri"/>
              </a:rPr>
              <a:t>h         </a:t>
            </a:r>
            <a:r>
              <a:rPr sz="4500" spc="542" baseline="3640" dirty="0" smtClean="0">
                <a:latin typeface="Calibri"/>
                <a:cs typeface="Calibri"/>
              </a:rPr>
              <a:t> </a:t>
            </a:r>
            <a:r>
              <a:rPr sz="4500" spc="0" baseline="3640" dirty="0" smtClean="0">
                <a:latin typeface="Calibri"/>
                <a:cs typeface="Calibri"/>
              </a:rPr>
              <a:t>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0" y="3850386"/>
            <a:ext cx="9144000" cy="1045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53084">
              <a:lnSpc>
                <a:spcPts val="3055"/>
              </a:lnSpc>
              <a:spcBef>
                <a:spcPts val="152"/>
              </a:spcBef>
            </a:pPr>
            <a:r>
              <a:rPr sz="4500" spc="0" baseline="3640" dirty="0" smtClean="0">
                <a:latin typeface="Calibri"/>
                <a:cs typeface="Calibri"/>
              </a:rPr>
              <a:t>Si   </a:t>
            </a:r>
            <a:r>
              <a:rPr sz="4500" spc="275" baseline="3640" dirty="0" smtClean="0">
                <a:latin typeface="Calibri"/>
                <a:cs typeface="Calibri"/>
              </a:rPr>
              <a:t> </a:t>
            </a:r>
            <a:r>
              <a:rPr sz="4500" spc="0" baseline="3640" dirty="0" smtClean="0">
                <a:latin typeface="Calibri"/>
                <a:cs typeface="Calibri"/>
              </a:rPr>
              <a:t>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5040" y="693102"/>
            <a:ext cx="7104251" cy="163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7891" marR="57063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N</a:t>
            </a:r>
            <a:r>
              <a:rPr sz="6600" spc="-19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t</a:t>
            </a:r>
            <a:r>
              <a:rPr sz="6600" spc="-39" baseline="3103" dirty="0" smtClean="0">
                <a:latin typeface="Calibri"/>
                <a:cs typeface="Calibri"/>
              </a:rPr>
              <a:t>w</a:t>
            </a:r>
            <a:r>
              <a:rPr sz="6600" spc="0" baseline="3103" dirty="0" smtClean="0">
                <a:latin typeface="Calibri"/>
                <a:cs typeface="Calibri"/>
              </a:rPr>
              <a:t>ork A</a:t>
            </a:r>
            <a:r>
              <a:rPr sz="6600" spc="-59" baseline="3103" dirty="0" smtClean="0">
                <a:latin typeface="Calibri"/>
                <a:cs typeface="Calibri"/>
              </a:rPr>
              <a:t>r</a:t>
            </a:r>
            <a:r>
              <a:rPr sz="6600" spc="0" baseline="3103" dirty="0" smtClean="0">
                <a:latin typeface="Calibri"/>
                <a:cs typeface="Calibri"/>
              </a:rPr>
              <a:t>chi</a:t>
            </a:r>
            <a:r>
              <a:rPr sz="6600" spc="-50" baseline="3103" dirty="0" smtClean="0">
                <a:latin typeface="Calibri"/>
                <a:cs typeface="Calibri"/>
              </a:rPr>
              <a:t>t</a:t>
            </a:r>
            <a:r>
              <a:rPr sz="6600" spc="0" baseline="3103" dirty="0" smtClean="0">
                <a:latin typeface="Calibri"/>
                <a:cs typeface="Calibri"/>
              </a:rPr>
              <a:t>ectu</a:t>
            </a:r>
            <a:r>
              <a:rPr sz="6600" spc="-54" baseline="3103" dirty="0" smtClean="0">
                <a:latin typeface="Calibri"/>
                <a:cs typeface="Calibri"/>
              </a:rPr>
              <a:t>r</a:t>
            </a:r>
            <a:r>
              <a:rPr sz="6600" spc="0" baseline="3103" dirty="0" smtClean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ts val="3240"/>
              </a:lnSpc>
              <a:spcBef>
                <a:spcPts val="1511"/>
              </a:spcBef>
            </a:pPr>
            <a:r>
              <a:rPr sz="3000" spc="0" dirty="0" smtClean="0">
                <a:latin typeface="Calibri"/>
                <a:cs typeface="Calibri"/>
              </a:rPr>
              <a:t>The</a:t>
            </a:r>
            <a:r>
              <a:rPr sz="3000" spc="-9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A</a:t>
            </a:r>
            <a:r>
              <a:rPr sz="3000" spc="-39" dirty="0" smtClean="0">
                <a:latin typeface="Calibri"/>
                <a:cs typeface="Calibri"/>
              </a:rPr>
              <a:t>r</a:t>
            </a:r>
            <a:r>
              <a:rPr sz="3000" spc="0" dirty="0" smtClean="0">
                <a:latin typeface="Calibri"/>
                <a:cs typeface="Calibri"/>
              </a:rPr>
              <a:t>chi</a:t>
            </a:r>
            <a:r>
              <a:rPr sz="3000" spc="-34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ectu</a:t>
            </a:r>
            <a:r>
              <a:rPr sz="3000" spc="-39" dirty="0" smtClean="0">
                <a:latin typeface="Calibri"/>
                <a:cs typeface="Calibri"/>
              </a:rPr>
              <a:t>r</a:t>
            </a:r>
            <a:r>
              <a:rPr sz="3000" spc="0" dirty="0" smtClean="0">
                <a:latin typeface="Calibri"/>
                <a:cs typeface="Calibri"/>
              </a:rPr>
              <a:t>e</a:t>
            </a:r>
            <a:r>
              <a:rPr sz="3000" spc="-19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of</a:t>
            </a:r>
            <a:r>
              <a:rPr sz="3000" spc="-9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a</a:t>
            </a:r>
            <a:r>
              <a:rPr sz="3000" spc="-4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neu</a:t>
            </a:r>
            <a:r>
              <a:rPr sz="3000" spc="-59" dirty="0" smtClean="0">
                <a:latin typeface="Calibri"/>
                <a:cs typeface="Calibri"/>
              </a:rPr>
              <a:t>r</a:t>
            </a:r>
            <a:r>
              <a:rPr sz="3000" spc="0" dirty="0" smtClean="0">
                <a:latin typeface="Calibri"/>
                <a:cs typeface="Calibri"/>
              </a:rPr>
              <a:t>al</a:t>
            </a:r>
            <a:r>
              <a:rPr sz="3000" spc="-9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n</a:t>
            </a:r>
            <a:r>
              <a:rPr sz="3000" spc="-14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t</a:t>
            </a:r>
            <a:r>
              <a:rPr sz="3000" spc="-29" dirty="0" smtClean="0">
                <a:latin typeface="Calibri"/>
                <a:cs typeface="Calibri"/>
              </a:rPr>
              <a:t>w</a:t>
            </a:r>
            <a:r>
              <a:rPr sz="3000" spc="0" dirty="0" smtClean="0">
                <a:latin typeface="Calibri"/>
                <a:cs typeface="Calibri"/>
              </a:rPr>
              <a:t>ork is</a:t>
            </a:r>
            <a:r>
              <a:rPr sz="3000" spc="-9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lin</a:t>
            </a:r>
            <a:r>
              <a:rPr sz="3000" spc="-100" dirty="0" smtClean="0">
                <a:latin typeface="Calibri"/>
                <a:cs typeface="Calibri"/>
              </a:rPr>
              <a:t>k</a:t>
            </a:r>
            <a:r>
              <a:rPr sz="3000" spc="4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d wi</a:t>
            </a:r>
            <a:r>
              <a:rPr sz="3000" spc="-4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h </a:t>
            </a:r>
            <a:r>
              <a:rPr sz="3000" spc="-4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he</a:t>
            </a:r>
            <a:r>
              <a:rPr sz="3000" spc="-14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learning</a:t>
            </a:r>
            <a:r>
              <a:rPr sz="3000" spc="-14" dirty="0" smtClean="0">
                <a:latin typeface="Calibri"/>
                <a:cs typeface="Calibri"/>
              </a:rPr>
              <a:t> </a:t>
            </a:r>
            <a:r>
              <a:rPr sz="3000" spc="4" dirty="0" smtClean="0">
                <a:latin typeface="Calibri"/>
                <a:cs typeface="Calibri"/>
              </a:rPr>
              <a:t>a</a:t>
            </a:r>
            <a:r>
              <a:rPr sz="3000" spc="0" dirty="0" smtClean="0">
                <a:latin typeface="Calibri"/>
                <a:cs typeface="Calibri"/>
              </a:rPr>
              <a:t>l</a:t>
            </a:r>
            <a:r>
              <a:rPr sz="3000" spc="-19" dirty="0" smtClean="0">
                <a:latin typeface="Calibri"/>
                <a:cs typeface="Calibri"/>
              </a:rPr>
              <a:t>g</a:t>
            </a:r>
            <a:r>
              <a:rPr sz="3000" spc="0" dirty="0" smtClean="0">
                <a:latin typeface="Calibri"/>
                <a:cs typeface="Calibri"/>
              </a:rPr>
              <a:t>ori</a:t>
            </a:r>
            <a:r>
              <a:rPr sz="3000" spc="-4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hm us</a:t>
            </a:r>
            <a:r>
              <a:rPr sz="3000" spc="4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d</a:t>
            </a:r>
            <a:r>
              <a:rPr sz="3000" spc="-14" dirty="0" smtClean="0">
                <a:latin typeface="Calibri"/>
                <a:cs typeface="Calibri"/>
              </a:rPr>
              <a:t> </a:t>
            </a:r>
            <a:r>
              <a:rPr sz="3000" spc="-29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o </a:t>
            </a:r>
            <a:r>
              <a:rPr sz="3000" spc="-4" dirty="0" smtClean="0">
                <a:latin typeface="Calibri"/>
                <a:cs typeface="Calibri"/>
              </a:rPr>
              <a:t>t</a:t>
            </a:r>
            <a:r>
              <a:rPr sz="3000" spc="-59" dirty="0" smtClean="0">
                <a:latin typeface="Calibri"/>
                <a:cs typeface="Calibri"/>
              </a:rPr>
              <a:t>r</a:t>
            </a:r>
            <a:r>
              <a:rPr sz="3000" spc="4" dirty="0" smtClean="0">
                <a:latin typeface="Calibri"/>
                <a:cs typeface="Calibri"/>
              </a:rPr>
              <a:t>a</a:t>
            </a:r>
            <a:r>
              <a:rPr sz="3000" spc="0" dirty="0" smtClean="0">
                <a:latin typeface="Calibri"/>
                <a:cs typeface="Calibri"/>
              </a:rPr>
              <a:t>in.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1482986"/>
            <a:ext cx="2159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2900306"/>
            <a:ext cx="2159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040" y="2923285"/>
            <a:ext cx="6054171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4500" b="1" spc="-34" baseline="2730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45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e a</a:t>
            </a:r>
            <a:r>
              <a:rPr sz="4500" b="1" spc="-34" baseline="2730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45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e dif</a:t>
            </a:r>
            <a:r>
              <a:rPr sz="4500" b="1" spc="-54" baseline="2730" dirty="0" smtClean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45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4500" b="1" spc="-34" baseline="2730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45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4500" b="1" spc="-29" baseline="2730" dirty="0" smtClean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45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t classes of n</a:t>
            </a:r>
            <a:r>
              <a:rPr sz="4500" b="1" spc="-14" baseline="2730" dirty="0" smtClean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45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4500" b="1" spc="-19" baseline="2730" dirty="0" smtClean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45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ork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040" y="3334766"/>
            <a:ext cx="4807466" cy="909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3155"/>
              </a:lnSpc>
              <a:spcBef>
                <a:spcPts val="157"/>
              </a:spcBef>
            </a:pPr>
            <a:r>
              <a:rPr sz="45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4500" b="1" spc="-39" baseline="2730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45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chi</a:t>
            </a:r>
            <a:r>
              <a:rPr sz="4500" b="1" spc="-34" baseline="2730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45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ectu</a:t>
            </a:r>
            <a:r>
              <a:rPr sz="4500" b="1" spc="-34" baseline="2730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45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4500" b="1" spc="0" baseline="2730" dirty="0" smtClean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98044">
              <a:lnSpc>
                <a:spcPct val="101725"/>
              </a:lnSpc>
              <a:spcBef>
                <a:spcPts val="137"/>
              </a:spcBef>
            </a:pPr>
            <a:r>
              <a:rPr sz="3000" spc="0" dirty="0" smtClean="0">
                <a:latin typeface="Calibri"/>
                <a:cs typeface="Calibri"/>
              </a:rPr>
              <a:t>Single-L</a:t>
            </a:r>
            <a:r>
              <a:rPr sz="3000" spc="-44" dirty="0" smtClean="0">
                <a:latin typeface="Calibri"/>
                <a:cs typeface="Calibri"/>
              </a:rPr>
              <a:t>ay</a:t>
            </a:r>
            <a:r>
              <a:rPr sz="3000" spc="0" dirty="0" smtClean="0">
                <a:latin typeface="Calibri"/>
                <a:cs typeface="Calibri"/>
              </a:rPr>
              <a:t>er</a:t>
            </a:r>
            <a:r>
              <a:rPr sz="3000" spc="-19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Neu</a:t>
            </a:r>
            <a:r>
              <a:rPr sz="3000" spc="-59" dirty="0" smtClean="0">
                <a:latin typeface="Calibri"/>
                <a:cs typeface="Calibri"/>
              </a:rPr>
              <a:t>r</a:t>
            </a:r>
            <a:r>
              <a:rPr sz="3000" spc="0" dirty="0" smtClean="0">
                <a:latin typeface="Calibri"/>
                <a:cs typeface="Calibri"/>
              </a:rPr>
              <a:t>al</a:t>
            </a:r>
            <a:r>
              <a:rPr sz="3000" spc="-9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N</a:t>
            </a:r>
            <a:r>
              <a:rPr sz="3000" spc="-14" dirty="0" smtClean="0">
                <a:latin typeface="Calibri"/>
                <a:cs typeface="Calibri"/>
              </a:rPr>
              <a:t>e</a:t>
            </a:r>
            <a:r>
              <a:rPr sz="3000" spc="-4" dirty="0" smtClean="0">
                <a:latin typeface="Calibri"/>
                <a:cs typeface="Calibri"/>
              </a:rPr>
              <a:t>t</a:t>
            </a:r>
            <a:r>
              <a:rPr sz="3000" spc="-29" dirty="0" smtClean="0">
                <a:latin typeface="Calibri"/>
                <a:cs typeface="Calibri"/>
              </a:rPr>
              <a:t>w</a:t>
            </a:r>
            <a:r>
              <a:rPr sz="3000" spc="0" dirty="0" smtClean="0">
                <a:latin typeface="Calibri"/>
                <a:cs typeface="Calibri"/>
              </a:rPr>
              <a:t>or</a:t>
            </a:r>
            <a:r>
              <a:rPr sz="3000" spc="-29" dirty="0" smtClean="0">
                <a:latin typeface="Calibri"/>
                <a:cs typeface="Calibri"/>
              </a:rPr>
              <a:t>k</a:t>
            </a:r>
            <a:r>
              <a:rPr sz="3000" spc="4" dirty="0" smtClean="0">
                <a:latin typeface="Calibri"/>
                <a:cs typeface="Calibri"/>
              </a:rPr>
              <a:t>s.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3832615"/>
            <a:ext cx="3111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sz="4500" spc="0" baseline="2942" dirty="0" smtClean="0">
                <a:latin typeface="Courier New"/>
                <a:cs typeface="Courier New"/>
              </a:rPr>
              <a:t>o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4335535"/>
            <a:ext cx="3111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sz="4500" spc="0" baseline="2942" dirty="0" smtClean="0">
                <a:latin typeface="Courier New"/>
                <a:cs typeface="Courier New"/>
              </a:rPr>
              <a:t>o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0384" y="4340606"/>
            <a:ext cx="4629762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0" baseline="2730" dirty="0" smtClean="0">
                <a:latin typeface="Calibri"/>
                <a:cs typeface="Calibri"/>
              </a:rPr>
              <a:t>Multi-L</a:t>
            </a:r>
            <a:r>
              <a:rPr sz="4500" spc="-54" baseline="2730" dirty="0" smtClean="0">
                <a:latin typeface="Calibri"/>
                <a:cs typeface="Calibri"/>
              </a:rPr>
              <a:t>a</a:t>
            </a:r>
            <a:r>
              <a:rPr sz="4500" spc="-34" baseline="2730" dirty="0" smtClean="0">
                <a:latin typeface="Calibri"/>
                <a:cs typeface="Calibri"/>
              </a:rPr>
              <a:t>y</a:t>
            </a:r>
            <a:r>
              <a:rPr sz="4500" spc="4" baseline="2730" dirty="0" smtClean="0">
                <a:latin typeface="Calibri"/>
                <a:cs typeface="Calibri"/>
              </a:rPr>
              <a:t>e</a:t>
            </a:r>
            <a:r>
              <a:rPr sz="4500" spc="0" baseline="2730" dirty="0" smtClean="0">
                <a:latin typeface="Calibri"/>
                <a:cs typeface="Calibri"/>
              </a:rPr>
              <a:t>r</a:t>
            </a:r>
            <a:r>
              <a:rPr sz="4500" spc="-14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Neu</a:t>
            </a:r>
            <a:r>
              <a:rPr sz="4500" spc="-59" baseline="2730" dirty="0" smtClean="0">
                <a:latin typeface="Calibri"/>
                <a:cs typeface="Calibri"/>
              </a:rPr>
              <a:t>r</a:t>
            </a:r>
            <a:r>
              <a:rPr sz="4500" spc="0" baseline="2730" dirty="0" smtClean="0">
                <a:latin typeface="Calibri"/>
                <a:cs typeface="Calibri"/>
              </a:rPr>
              <a:t>al</a:t>
            </a:r>
            <a:r>
              <a:rPr sz="4500" spc="-14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N</a:t>
            </a:r>
            <a:r>
              <a:rPr sz="4500" spc="-14" baseline="2730" dirty="0" smtClean="0">
                <a:latin typeface="Calibri"/>
                <a:cs typeface="Calibri"/>
              </a:rPr>
              <a:t>e</a:t>
            </a:r>
            <a:r>
              <a:rPr sz="4500" spc="0" baseline="2730" dirty="0" smtClean="0">
                <a:latin typeface="Calibri"/>
                <a:cs typeface="Calibri"/>
              </a:rPr>
              <a:t>t</a:t>
            </a:r>
            <a:r>
              <a:rPr sz="4500" spc="-29" baseline="2730" dirty="0" smtClean="0">
                <a:latin typeface="Calibri"/>
                <a:cs typeface="Calibri"/>
              </a:rPr>
              <a:t>w</a:t>
            </a:r>
            <a:r>
              <a:rPr sz="4500" spc="0" baseline="2730" dirty="0" smtClean="0">
                <a:latin typeface="Calibri"/>
                <a:cs typeface="Calibri"/>
              </a:rPr>
              <a:t>or</a:t>
            </a:r>
            <a:r>
              <a:rPr sz="4500" spc="-29" baseline="2730" dirty="0" smtClean="0">
                <a:latin typeface="Calibri"/>
                <a:cs typeface="Calibri"/>
              </a:rPr>
              <a:t>k</a:t>
            </a:r>
            <a:r>
              <a:rPr sz="4500" spc="0" baseline="2730" dirty="0" smtClean="0">
                <a:latin typeface="Calibri"/>
                <a:cs typeface="Calibri"/>
              </a:rPr>
              <a:t>s.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340" y="5327005"/>
            <a:ext cx="5054351" cy="716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3900" baseline="4526" dirty="0" smtClean="0">
                <a:solidFill>
                  <a:srgbClr val="BF0000"/>
                </a:solidFill>
                <a:latin typeface="Courier New"/>
                <a:cs typeface="Courier New"/>
              </a:rPr>
              <a:t>o</a:t>
            </a:r>
            <a:r>
              <a:rPr sz="3900" spc="-869" baseline="4526" dirty="0" smtClean="0">
                <a:solidFill>
                  <a:srgbClr val="BF0000"/>
                </a:solidFill>
                <a:latin typeface="Courier New"/>
                <a:cs typeface="Courier New"/>
              </a:rPr>
              <a:t> </a:t>
            </a:r>
            <a:r>
              <a:rPr sz="3900" b="1" spc="0" baseline="4201" dirty="0" smtClean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3900" b="1" spc="-19" baseline="4201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3900" b="1" spc="0" baseline="4201" dirty="0" smtClean="0">
                <a:solidFill>
                  <a:srgbClr val="BF0000"/>
                </a:solidFill>
                <a:latin typeface="Calibri"/>
                <a:cs typeface="Calibri"/>
              </a:rPr>
              <a:t>number</a:t>
            </a:r>
            <a:r>
              <a:rPr sz="3900" b="1" spc="19" baseline="4201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3900" b="1" spc="0" baseline="4201" dirty="0" smtClean="0">
                <a:solidFill>
                  <a:srgbClr val="BF0000"/>
                </a:solidFill>
                <a:latin typeface="Calibri"/>
                <a:cs typeface="Calibri"/>
              </a:rPr>
              <a:t>of l</a:t>
            </a:r>
            <a:r>
              <a:rPr sz="3900" b="1" spc="-44" baseline="4201" dirty="0" smtClean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3900" b="1" spc="-29" baseline="4201" dirty="0" smtClean="0">
                <a:solidFill>
                  <a:srgbClr val="BF0000"/>
                </a:solidFill>
                <a:latin typeface="Calibri"/>
                <a:cs typeface="Calibri"/>
              </a:rPr>
              <a:t>y</a:t>
            </a:r>
            <a:r>
              <a:rPr sz="3900" b="1" spc="0" baseline="4201" dirty="0" smtClean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3900" b="1" spc="-29" baseline="4201" dirty="0" smtClean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3900" b="1" spc="0" baseline="4201" dirty="0" smtClean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3900" b="1" spc="19" baseline="4201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3900" b="1" spc="0" baseline="4201" dirty="0" smtClean="0">
                <a:solidFill>
                  <a:srgbClr val="BF0000"/>
                </a:solidFill>
                <a:latin typeface="Calibri"/>
                <a:cs typeface="Calibri"/>
              </a:rPr>
              <a:t>and</a:t>
            </a:r>
            <a:r>
              <a:rPr sz="3900" b="1" spc="19" baseline="4201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3900" b="1" spc="0" baseline="4201" dirty="0" smtClean="0">
                <a:solidFill>
                  <a:srgbClr val="BF0000"/>
                </a:solidFill>
                <a:latin typeface="Calibri"/>
                <a:cs typeface="Calibri"/>
              </a:rPr>
              <a:t>neu</a:t>
            </a:r>
            <a:r>
              <a:rPr sz="3900" b="1" spc="-29" baseline="4201" dirty="0" smtClean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3900" b="1" spc="0" baseline="4201" dirty="0" smtClean="0">
                <a:solidFill>
                  <a:srgbClr val="BF0000"/>
                </a:solidFill>
                <a:latin typeface="Calibri"/>
                <a:cs typeface="Calibri"/>
              </a:rPr>
              <a:t>ons</a:t>
            </a:r>
            <a:endParaRPr sz="2600">
              <a:latin typeface="Calibri"/>
              <a:cs typeface="Calibri"/>
            </a:endParaRPr>
          </a:p>
          <a:p>
            <a:pPr marL="298449" marR="50150">
              <a:lnSpc>
                <a:spcPts val="2725"/>
              </a:lnSpc>
            </a:pPr>
            <a:r>
              <a:rPr sz="3900" b="1" spc="0" baseline="3150" dirty="0" smtClean="0">
                <a:solidFill>
                  <a:srgbClr val="BF0000"/>
                </a:solidFill>
                <a:latin typeface="Calibri"/>
                <a:cs typeface="Calibri"/>
              </a:rPr>
              <a:t>specific</a:t>
            </a:r>
            <a:r>
              <a:rPr sz="3900" b="1" spc="14" baseline="3150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3900" b="1" spc="-25" baseline="3150" dirty="0" smtClean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3900" b="1" spc="0" baseline="3150" dirty="0" smtClean="0">
                <a:solidFill>
                  <a:srgbClr val="BF0000"/>
                </a:solidFill>
                <a:latin typeface="Calibri"/>
                <a:cs typeface="Calibri"/>
              </a:rPr>
              <a:t>ask.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5465" y="5331396"/>
            <a:ext cx="1115317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45"/>
              </a:lnSpc>
              <a:spcBef>
                <a:spcPts val="137"/>
              </a:spcBef>
            </a:pPr>
            <a:r>
              <a:rPr sz="3900" b="1" spc="0" baseline="3150" dirty="0" smtClean="0">
                <a:solidFill>
                  <a:srgbClr val="BF0000"/>
                </a:solidFill>
                <a:latin typeface="Calibri"/>
                <a:cs typeface="Calibri"/>
              </a:rPr>
              <a:t>depend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3157" y="5331396"/>
            <a:ext cx="429326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45"/>
              </a:lnSpc>
              <a:spcBef>
                <a:spcPts val="137"/>
              </a:spcBef>
            </a:pPr>
            <a:r>
              <a:rPr sz="3900" b="1" spc="0" baseline="3150" dirty="0" smtClean="0">
                <a:solidFill>
                  <a:srgbClr val="BF0000"/>
                </a:solidFill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4891" y="5331396"/>
            <a:ext cx="532434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45"/>
              </a:lnSpc>
              <a:spcBef>
                <a:spcPts val="137"/>
              </a:spcBef>
            </a:pPr>
            <a:r>
              <a:rPr sz="3900" b="1" spc="0" baseline="3150" dirty="0" smtClean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668325"/>
            <a:ext cx="73628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1940" y="6676898"/>
            <a:ext cx="338718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Departme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of Compu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b="1" spc="9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Science </a:t>
            </a:r>
            <a:r>
              <a:rPr sz="1800" b="1" spc="0" baseline="2275" dirty="0" smtClean="0">
                <a:solidFill>
                  <a:srgbClr val="7E7E7E"/>
                </a:solidFill>
                <a:latin typeface="Calibri"/>
                <a:cs typeface="Calibri"/>
              </a:rPr>
              <a:t>|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object 282"/>
          <p:cNvSpPr txBox="1"/>
          <p:nvPr/>
        </p:nvSpPr>
        <p:spPr>
          <a:xfrm>
            <a:off x="0" y="1866066"/>
            <a:ext cx="9144000" cy="1071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95193">
              <a:lnSpc>
                <a:spcPts val="1839"/>
              </a:lnSpc>
              <a:spcBef>
                <a:spcPts val="92"/>
              </a:spcBef>
            </a:pPr>
            <a:r>
              <a:rPr sz="1800" i="1" spc="0" dirty="0" smtClean="0">
                <a:latin typeface="Arial"/>
                <a:cs typeface="Arial"/>
              </a:rPr>
              <a:t>Exclusive            </a:t>
            </a:r>
            <a:r>
              <a:rPr sz="1800" i="1" spc="204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Arial"/>
                <a:cs typeface="Arial"/>
              </a:rPr>
              <a:t>Classes</a:t>
            </a:r>
            <a:r>
              <a:rPr sz="1800" i="1" spc="-14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Arial"/>
                <a:cs typeface="Arial"/>
              </a:rPr>
              <a:t>with              </a:t>
            </a:r>
            <a:r>
              <a:rPr sz="1800" i="1" spc="64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Arial"/>
                <a:cs typeface="Arial"/>
              </a:rPr>
              <a:t>general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979169"/>
            <a:ext cx="9144000" cy="979170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5058" y="1746503"/>
            <a:ext cx="6774942" cy="4654296"/>
          </a:xfrm>
          <a:custGeom>
            <a:avLst/>
            <a:gdLst/>
            <a:ahLst/>
            <a:cxnLst/>
            <a:rect l="l" t="t" r="r" b="b"/>
            <a:pathLst>
              <a:path w="6774942" h="4654296">
                <a:moveTo>
                  <a:pt x="6774942" y="211835"/>
                </a:moveTo>
                <a:lnTo>
                  <a:pt x="6774942" y="0"/>
                </a:lnTo>
                <a:lnTo>
                  <a:pt x="0" y="6096"/>
                </a:lnTo>
                <a:lnTo>
                  <a:pt x="6762750" y="6095"/>
                </a:lnTo>
                <a:lnTo>
                  <a:pt x="6768846" y="12953"/>
                </a:lnTo>
                <a:lnTo>
                  <a:pt x="6768846" y="211835"/>
                </a:lnTo>
                <a:lnTo>
                  <a:pt x="6774942" y="211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2104" y="1746503"/>
            <a:ext cx="6787896" cy="4654296"/>
          </a:xfrm>
          <a:custGeom>
            <a:avLst/>
            <a:gdLst/>
            <a:ahLst/>
            <a:cxnLst/>
            <a:rect l="l" t="t" r="r" b="b"/>
            <a:pathLst>
              <a:path w="6787896" h="4654296">
                <a:moveTo>
                  <a:pt x="5834" y="211836"/>
                </a:moveTo>
                <a:lnTo>
                  <a:pt x="6096" y="12954"/>
                </a:lnTo>
                <a:lnTo>
                  <a:pt x="6775703" y="12953"/>
                </a:lnTo>
                <a:lnTo>
                  <a:pt x="6775703" y="211835"/>
                </a:lnTo>
                <a:lnTo>
                  <a:pt x="6781800" y="211835"/>
                </a:lnTo>
                <a:lnTo>
                  <a:pt x="6781800" y="12953"/>
                </a:lnTo>
                <a:lnTo>
                  <a:pt x="6775704" y="6095"/>
                </a:lnTo>
                <a:lnTo>
                  <a:pt x="12954" y="6096"/>
                </a:lnTo>
                <a:lnTo>
                  <a:pt x="6787896" y="0"/>
                </a:lnTo>
                <a:lnTo>
                  <a:pt x="0" y="0"/>
                </a:lnTo>
                <a:lnTo>
                  <a:pt x="0" y="211836"/>
                </a:lnTo>
                <a:lnTo>
                  <a:pt x="583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2104" y="1759457"/>
            <a:ext cx="6775704" cy="4641342"/>
          </a:xfrm>
          <a:custGeom>
            <a:avLst/>
            <a:gdLst/>
            <a:ahLst/>
            <a:cxnLst/>
            <a:rect l="l" t="t" r="r" b="b"/>
            <a:pathLst>
              <a:path w="6775704" h="4641342">
                <a:moveTo>
                  <a:pt x="12953" y="198882"/>
                </a:moveTo>
                <a:lnTo>
                  <a:pt x="12953" y="0"/>
                </a:lnTo>
                <a:lnTo>
                  <a:pt x="6095" y="0"/>
                </a:lnTo>
                <a:lnTo>
                  <a:pt x="5834" y="198882"/>
                </a:lnTo>
                <a:lnTo>
                  <a:pt x="12953" y="198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8781" y="1752600"/>
            <a:ext cx="0" cy="205739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739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67581" y="1752600"/>
            <a:ext cx="0" cy="205739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739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20181" y="1752600"/>
            <a:ext cx="0" cy="205739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739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3000" y="2514600"/>
            <a:ext cx="1066800" cy="1295400"/>
          </a:xfrm>
          <a:custGeom>
            <a:avLst/>
            <a:gdLst/>
            <a:ahLst/>
            <a:cxnLst/>
            <a:rect l="l" t="t" r="r" b="b"/>
            <a:pathLst>
              <a:path w="1066800" h="1295400">
                <a:moveTo>
                  <a:pt x="1066800" y="422909"/>
                </a:moveTo>
                <a:lnTo>
                  <a:pt x="1066800" y="0"/>
                </a:lnTo>
                <a:lnTo>
                  <a:pt x="0" y="0"/>
                </a:lnTo>
                <a:lnTo>
                  <a:pt x="149262" y="422909"/>
                </a:lnTo>
                <a:lnTo>
                  <a:pt x="1066800" y="422909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46142" y="2507741"/>
            <a:ext cx="1080516" cy="1309116"/>
          </a:xfrm>
          <a:custGeom>
            <a:avLst/>
            <a:gdLst/>
            <a:ahLst/>
            <a:cxnLst/>
            <a:rect l="l" t="t" r="r" b="b"/>
            <a:pathLst>
              <a:path w="1080515" h="1309115">
                <a:moveTo>
                  <a:pt x="150435" y="429768"/>
                </a:moveTo>
                <a:lnTo>
                  <a:pt x="3809" y="13716"/>
                </a:lnTo>
                <a:lnTo>
                  <a:pt x="2770" y="12676"/>
                </a:lnTo>
                <a:lnTo>
                  <a:pt x="149979" y="429768"/>
                </a:lnTo>
                <a:lnTo>
                  <a:pt x="150435" y="429768"/>
                </a:lnTo>
                <a:close/>
              </a:path>
              <a:path w="1080515" h="1309115">
                <a:moveTo>
                  <a:pt x="761" y="7620"/>
                </a:moveTo>
                <a:lnTo>
                  <a:pt x="1523" y="9144"/>
                </a:lnTo>
                <a:lnTo>
                  <a:pt x="15912" y="13715"/>
                </a:lnTo>
                <a:lnTo>
                  <a:pt x="761" y="7620"/>
                </a:lnTo>
                <a:close/>
              </a:path>
              <a:path w="1080515" h="1309115">
                <a:moveTo>
                  <a:pt x="12953" y="5334"/>
                </a:moveTo>
                <a:lnTo>
                  <a:pt x="1080515" y="6858"/>
                </a:lnTo>
                <a:lnTo>
                  <a:pt x="1080515" y="3810"/>
                </a:lnTo>
                <a:lnTo>
                  <a:pt x="1077467" y="762"/>
                </a:lnTo>
                <a:lnTo>
                  <a:pt x="12191" y="1524"/>
                </a:lnTo>
                <a:lnTo>
                  <a:pt x="10287" y="762"/>
                </a:lnTo>
                <a:lnTo>
                  <a:pt x="8381" y="0"/>
                </a:lnTo>
                <a:lnTo>
                  <a:pt x="6857" y="762"/>
                </a:lnTo>
                <a:lnTo>
                  <a:pt x="5333" y="1524"/>
                </a:lnTo>
                <a:lnTo>
                  <a:pt x="2476" y="2095"/>
                </a:lnTo>
                <a:lnTo>
                  <a:pt x="1523" y="2286"/>
                </a:lnTo>
                <a:lnTo>
                  <a:pt x="1015" y="3555"/>
                </a:lnTo>
                <a:lnTo>
                  <a:pt x="761" y="3810"/>
                </a:lnTo>
                <a:lnTo>
                  <a:pt x="761" y="4190"/>
                </a:lnTo>
                <a:lnTo>
                  <a:pt x="0" y="6096"/>
                </a:lnTo>
                <a:lnTo>
                  <a:pt x="761" y="6858"/>
                </a:lnTo>
                <a:lnTo>
                  <a:pt x="12953" y="5334"/>
                </a:lnTo>
                <a:close/>
              </a:path>
              <a:path w="1080515" h="1309115">
                <a:moveTo>
                  <a:pt x="5333" y="1524"/>
                </a:moveTo>
                <a:lnTo>
                  <a:pt x="6857" y="762"/>
                </a:lnTo>
                <a:lnTo>
                  <a:pt x="3809" y="762"/>
                </a:lnTo>
                <a:lnTo>
                  <a:pt x="2476" y="2095"/>
                </a:lnTo>
                <a:lnTo>
                  <a:pt x="5333" y="1524"/>
                </a:lnTo>
                <a:close/>
              </a:path>
              <a:path w="1080515" h="1309115">
                <a:moveTo>
                  <a:pt x="162754" y="429768"/>
                </a:moveTo>
                <a:lnTo>
                  <a:pt x="15912" y="13715"/>
                </a:lnTo>
                <a:lnTo>
                  <a:pt x="1523" y="9144"/>
                </a:lnTo>
                <a:lnTo>
                  <a:pt x="761" y="7620"/>
                </a:lnTo>
                <a:lnTo>
                  <a:pt x="761" y="10668"/>
                </a:lnTo>
                <a:lnTo>
                  <a:pt x="2770" y="12676"/>
                </a:lnTo>
                <a:lnTo>
                  <a:pt x="3809" y="13716"/>
                </a:lnTo>
                <a:lnTo>
                  <a:pt x="150435" y="429768"/>
                </a:lnTo>
                <a:lnTo>
                  <a:pt x="162754" y="429768"/>
                </a:lnTo>
                <a:close/>
              </a:path>
              <a:path w="1080515" h="1309115">
                <a:moveTo>
                  <a:pt x="1080515" y="429767"/>
                </a:moveTo>
                <a:lnTo>
                  <a:pt x="1080515" y="6858"/>
                </a:lnTo>
                <a:lnTo>
                  <a:pt x="12953" y="5334"/>
                </a:lnTo>
                <a:lnTo>
                  <a:pt x="761" y="6858"/>
                </a:lnTo>
                <a:lnTo>
                  <a:pt x="0" y="6096"/>
                </a:lnTo>
                <a:lnTo>
                  <a:pt x="761" y="7620"/>
                </a:lnTo>
                <a:lnTo>
                  <a:pt x="15912" y="13715"/>
                </a:lnTo>
                <a:lnTo>
                  <a:pt x="1067561" y="6858"/>
                </a:lnTo>
                <a:lnTo>
                  <a:pt x="1073657" y="13716"/>
                </a:lnTo>
                <a:lnTo>
                  <a:pt x="1073657" y="429767"/>
                </a:lnTo>
                <a:lnTo>
                  <a:pt x="1080515" y="429767"/>
                </a:lnTo>
                <a:close/>
              </a:path>
              <a:path w="1080515" h="1309115">
                <a:moveTo>
                  <a:pt x="1073657" y="429767"/>
                </a:moveTo>
                <a:lnTo>
                  <a:pt x="1073657" y="13716"/>
                </a:lnTo>
                <a:lnTo>
                  <a:pt x="1067561" y="6858"/>
                </a:lnTo>
                <a:lnTo>
                  <a:pt x="15912" y="13715"/>
                </a:lnTo>
                <a:lnTo>
                  <a:pt x="1067562" y="13716"/>
                </a:lnTo>
                <a:lnTo>
                  <a:pt x="1067561" y="429767"/>
                </a:lnTo>
                <a:lnTo>
                  <a:pt x="1073657" y="429767"/>
                </a:lnTo>
                <a:close/>
              </a:path>
              <a:path w="1080515" h="1309115">
                <a:moveTo>
                  <a:pt x="1077467" y="762"/>
                </a:moveTo>
                <a:lnTo>
                  <a:pt x="1073657" y="762"/>
                </a:lnTo>
                <a:lnTo>
                  <a:pt x="10287" y="762"/>
                </a:lnTo>
                <a:lnTo>
                  <a:pt x="12191" y="1524"/>
                </a:lnTo>
                <a:lnTo>
                  <a:pt x="1077467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38400" y="2514600"/>
            <a:ext cx="1371600" cy="914400"/>
          </a:xfrm>
          <a:custGeom>
            <a:avLst/>
            <a:gdLst/>
            <a:ahLst/>
            <a:cxnLst/>
            <a:rect l="l" t="t" r="r" b="b"/>
            <a:pathLst>
              <a:path w="1371599" h="914400">
                <a:moveTo>
                  <a:pt x="737235" y="422909"/>
                </a:moveTo>
                <a:lnTo>
                  <a:pt x="1371600" y="0"/>
                </a:lnTo>
                <a:lnTo>
                  <a:pt x="0" y="0"/>
                </a:lnTo>
                <a:lnTo>
                  <a:pt x="0" y="422909"/>
                </a:lnTo>
                <a:lnTo>
                  <a:pt x="737235" y="422909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31542" y="2508504"/>
            <a:ext cx="1386078" cy="928116"/>
          </a:xfrm>
          <a:custGeom>
            <a:avLst/>
            <a:gdLst/>
            <a:ahLst/>
            <a:cxnLst/>
            <a:rect l="l" t="t" r="r" b="b"/>
            <a:pathLst>
              <a:path w="1386078" h="928115">
                <a:moveTo>
                  <a:pt x="13716" y="6096"/>
                </a:moveTo>
                <a:lnTo>
                  <a:pt x="762" y="3048"/>
                </a:lnTo>
                <a:lnTo>
                  <a:pt x="762" y="6096"/>
                </a:lnTo>
                <a:lnTo>
                  <a:pt x="6858" y="12954"/>
                </a:lnTo>
                <a:lnTo>
                  <a:pt x="13716" y="6096"/>
                </a:lnTo>
                <a:close/>
              </a:path>
              <a:path w="1386078" h="928115">
                <a:moveTo>
                  <a:pt x="755076" y="429006"/>
                </a:moveTo>
                <a:lnTo>
                  <a:pt x="1378458" y="12954"/>
                </a:lnTo>
                <a:lnTo>
                  <a:pt x="1375410" y="1524"/>
                </a:lnTo>
                <a:lnTo>
                  <a:pt x="1358264" y="12954"/>
                </a:lnTo>
                <a:lnTo>
                  <a:pt x="734187" y="429006"/>
                </a:lnTo>
                <a:lnTo>
                  <a:pt x="755076" y="429006"/>
                </a:lnTo>
                <a:close/>
              </a:path>
              <a:path w="1386078" h="928115">
                <a:moveTo>
                  <a:pt x="13715" y="429006"/>
                </a:moveTo>
                <a:lnTo>
                  <a:pt x="13715" y="12953"/>
                </a:lnTo>
                <a:lnTo>
                  <a:pt x="1358264" y="12954"/>
                </a:lnTo>
                <a:lnTo>
                  <a:pt x="1375410" y="1524"/>
                </a:lnTo>
                <a:lnTo>
                  <a:pt x="1378458" y="12954"/>
                </a:lnTo>
                <a:lnTo>
                  <a:pt x="755076" y="429006"/>
                </a:lnTo>
                <a:lnTo>
                  <a:pt x="755903" y="429006"/>
                </a:lnTo>
                <a:lnTo>
                  <a:pt x="1382268" y="11430"/>
                </a:lnTo>
                <a:lnTo>
                  <a:pt x="1386078" y="7620"/>
                </a:lnTo>
                <a:lnTo>
                  <a:pt x="1384554" y="4571"/>
                </a:lnTo>
                <a:lnTo>
                  <a:pt x="1381506" y="0"/>
                </a:lnTo>
                <a:lnTo>
                  <a:pt x="3810" y="0"/>
                </a:lnTo>
                <a:lnTo>
                  <a:pt x="762" y="3048"/>
                </a:lnTo>
                <a:lnTo>
                  <a:pt x="13716" y="6096"/>
                </a:lnTo>
                <a:lnTo>
                  <a:pt x="6858" y="12954"/>
                </a:lnTo>
                <a:lnTo>
                  <a:pt x="762" y="6096"/>
                </a:lnTo>
                <a:lnTo>
                  <a:pt x="762" y="429006"/>
                </a:lnTo>
                <a:lnTo>
                  <a:pt x="13715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5058" y="1746503"/>
            <a:ext cx="6774942" cy="4654296"/>
          </a:xfrm>
          <a:custGeom>
            <a:avLst/>
            <a:gdLst/>
            <a:ahLst/>
            <a:cxnLst/>
            <a:rect l="l" t="t" r="r" b="b"/>
            <a:pathLst>
              <a:path w="6774942" h="4654296">
                <a:moveTo>
                  <a:pt x="6774942" y="1191005"/>
                </a:moveTo>
                <a:lnTo>
                  <a:pt x="6774942" y="211835"/>
                </a:lnTo>
                <a:lnTo>
                  <a:pt x="6768846" y="211835"/>
                </a:lnTo>
                <a:lnTo>
                  <a:pt x="6768846" y="1191005"/>
                </a:lnTo>
                <a:lnTo>
                  <a:pt x="6774942" y="1191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2104" y="1746503"/>
            <a:ext cx="6787896" cy="4654296"/>
          </a:xfrm>
          <a:custGeom>
            <a:avLst/>
            <a:gdLst/>
            <a:ahLst/>
            <a:cxnLst/>
            <a:rect l="l" t="t" r="r" b="b"/>
            <a:pathLst>
              <a:path w="6787896" h="4654296">
                <a:moveTo>
                  <a:pt x="4548" y="1191006"/>
                </a:moveTo>
                <a:lnTo>
                  <a:pt x="5834" y="211836"/>
                </a:lnTo>
                <a:lnTo>
                  <a:pt x="0" y="211836"/>
                </a:lnTo>
                <a:lnTo>
                  <a:pt x="0" y="1191006"/>
                </a:lnTo>
                <a:lnTo>
                  <a:pt x="4548" y="1191006"/>
                </a:lnTo>
                <a:close/>
              </a:path>
              <a:path w="6787896" h="4654296">
                <a:moveTo>
                  <a:pt x="6781800" y="1191005"/>
                </a:moveTo>
                <a:lnTo>
                  <a:pt x="6781800" y="211835"/>
                </a:lnTo>
                <a:lnTo>
                  <a:pt x="6775703" y="211835"/>
                </a:lnTo>
                <a:lnTo>
                  <a:pt x="6775703" y="1191005"/>
                </a:lnTo>
                <a:lnTo>
                  <a:pt x="6781800" y="1191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2104" y="1759457"/>
            <a:ext cx="6775704" cy="4641342"/>
          </a:xfrm>
          <a:custGeom>
            <a:avLst/>
            <a:gdLst/>
            <a:ahLst/>
            <a:cxnLst/>
            <a:rect l="l" t="t" r="r" b="b"/>
            <a:pathLst>
              <a:path w="6775704" h="4641342">
                <a:moveTo>
                  <a:pt x="12953" y="1178052"/>
                </a:moveTo>
                <a:lnTo>
                  <a:pt x="12953" y="198882"/>
                </a:lnTo>
                <a:lnTo>
                  <a:pt x="5834" y="198882"/>
                </a:lnTo>
                <a:lnTo>
                  <a:pt x="4548" y="1178052"/>
                </a:lnTo>
                <a:lnTo>
                  <a:pt x="12953" y="1178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7581" y="1957577"/>
            <a:ext cx="0" cy="979932"/>
          </a:xfrm>
          <a:custGeom>
            <a:avLst/>
            <a:gdLst/>
            <a:ahLst/>
            <a:cxnLst/>
            <a:rect l="l" t="t" r="r" b="b"/>
            <a:pathLst>
              <a:path h="979932">
                <a:moveTo>
                  <a:pt x="0" y="762"/>
                </a:moveTo>
                <a:lnTo>
                  <a:pt x="0" y="979931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20181" y="1957577"/>
            <a:ext cx="0" cy="979931"/>
          </a:xfrm>
          <a:custGeom>
            <a:avLst/>
            <a:gdLst/>
            <a:ahLst/>
            <a:cxnLst/>
            <a:rect l="l" t="t" r="r" b="b"/>
            <a:pathLst>
              <a:path h="979931">
                <a:moveTo>
                  <a:pt x="0" y="761"/>
                </a:moveTo>
                <a:lnTo>
                  <a:pt x="0" y="979931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8200" y="2514980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>
                <a:moveTo>
                  <a:pt x="6781800" y="0"/>
                </a:moveTo>
                <a:lnTo>
                  <a:pt x="0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65476" y="2650236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7" h="368045">
                <a:moveTo>
                  <a:pt x="336940" y="287273"/>
                </a:moveTo>
                <a:lnTo>
                  <a:pt x="348275" y="268502"/>
                </a:lnTo>
                <a:lnTo>
                  <a:pt x="354353" y="255531"/>
                </a:lnTo>
                <a:lnTo>
                  <a:pt x="359432" y="242029"/>
                </a:lnTo>
                <a:lnTo>
                  <a:pt x="363463" y="228042"/>
                </a:lnTo>
                <a:lnTo>
                  <a:pt x="366401" y="213617"/>
                </a:lnTo>
                <a:lnTo>
                  <a:pt x="368198" y="198801"/>
                </a:lnTo>
                <a:lnTo>
                  <a:pt x="368808" y="183641"/>
                </a:lnTo>
                <a:lnTo>
                  <a:pt x="368198" y="168590"/>
                </a:lnTo>
                <a:lnTo>
                  <a:pt x="366401" y="153872"/>
                </a:lnTo>
                <a:lnTo>
                  <a:pt x="363463" y="139535"/>
                </a:lnTo>
                <a:lnTo>
                  <a:pt x="359432" y="125626"/>
                </a:lnTo>
                <a:lnTo>
                  <a:pt x="354353" y="112192"/>
                </a:lnTo>
                <a:lnTo>
                  <a:pt x="348275" y="99281"/>
                </a:lnTo>
                <a:lnTo>
                  <a:pt x="341243" y="86941"/>
                </a:lnTo>
                <a:lnTo>
                  <a:pt x="333304" y="75218"/>
                </a:lnTo>
                <a:lnTo>
                  <a:pt x="324507" y="64161"/>
                </a:lnTo>
                <a:lnTo>
                  <a:pt x="314896" y="53816"/>
                </a:lnTo>
                <a:lnTo>
                  <a:pt x="304520" y="44231"/>
                </a:lnTo>
                <a:lnTo>
                  <a:pt x="293424" y="35454"/>
                </a:lnTo>
                <a:lnTo>
                  <a:pt x="281657" y="27532"/>
                </a:lnTo>
                <a:lnTo>
                  <a:pt x="269264" y="20512"/>
                </a:lnTo>
                <a:lnTo>
                  <a:pt x="256293" y="14442"/>
                </a:lnTo>
                <a:lnTo>
                  <a:pt x="242791" y="9369"/>
                </a:lnTo>
                <a:lnTo>
                  <a:pt x="228804" y="5341"/>
                </a:lnTo>
                <a:lnTo>
                  <a:pt x="214379" y="2405"/>
                </a:lnTo>
                <a:lnTo>
                  <a:pt x="199563" y="609"/>
                </a:lnTo>
                <a:lnTo>
                  <a:pt x="184404" y="0"/>
                </a:lnTo>
                <a:lnTo>
                  <a:pt x="169347" y="609"/>
                </a:lnTo>
                <a:lnTo>
                  <a:pt x="154613" y="2405"/>
                </a:lnTo>
                <a:lnTo>
                  <a:pt x="140251" y="5341"/>
                </a:lnTo>
                <a:lnTo>
                  <a:pt x="126309" y="9369"/>
                </a:lnTo>
                <a:lnTo>
                  <a:pt x="112835" y="14442"/>
                </a:lnTo>
                <a:lnTo>
                  <a:pt x="99879" y="20512"/>
                </a:lnTo>
                <a:lnTo>
                  <a:pt x="87488" y="27532"/>
                </a:lnTo>
                <a:lnTo>
                  <a:pt x="75712" y="35454"/>
                </a:lnTo>
                <a:lnTo>
                  <a:pt x="64599" y="44231"/>
                </a:lnTo>
                <a:lnTo>
                  <a:pt x="54197" y="53816"/>
                </a:lnTo>
                <a:lnTo>
                  <a:pt x="44555" y="64161"/>
                </a:lnTo>
                <a:lnTo>
                  <a:pt x="35722" y="75218"/>
                </a:lnTo>
                <a:lnTo>
                  <a:pt x="27746" y="86941"/>
                </a:lnTo>
                <a:lnTo>
                  <a:pt x="20676" y="99281"/>
                </a:lnTo>
                <a:lnTo>
                  <a:pt x="14561" y="112192"/>
                </a:lnTo>
                <a:lnTo>
                  <a:pt x="9448" y="125626"/>
                </a:lnTo>
                <a:lnTo>
                  <a:pt x="5387" y="139535"/>
                </a:lnTo>
                <a:lnTo>
                  <a:pt x="2426" y="153872"/>
                </a:lnTo>
                <a:lnTo>
                  <a:pt x="614" y="168590"/>
                </a:lnTo>
                <a:lnTo>
                  <a:pt x="0" y="183641"/>
                </a:lnTo>
                <a:lnTo>
                  <a:pt x="614" y="198801"/>
                </a:lnTo>
                <a:lnTo>
                  <a:pt x="2426" y="213617"/>
                </a:lnTo>
                <a:lnTo>
                  <a:pt x="5387" y="228042"/>
                </a:lnTo>
                <a:lnTo>
                  <a:pt x="9448" y="242029"/>
                </a:lnTo>
                <a:lnTo>
                  <a:pt x="14561" y="255531"/>
                </a:lnTo>
                <a:lnTo>
                  <a:pt x="20676" y="268502"/>
                </a:lnTo>
                <a:lnTo>
                  <a:pt x="27746" y="280895"/>
                </a:lnTo>
                <a:lnTo>
                  <a:pt x="32070" y="287273"/>
                </a:lnTo>
                <a:lnTo>
                  <a:pt x="336940" y="2872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59380" y="26439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46159" y="293589"/>
                </a:moveTo>
                <a:lnTo>
                  <a:pt x="33872" y="273809"/>
                </a:lnTo>
                <a:lnTo>
                  <a:pt x="22476" y="247285"/>
                </a:lnTo>
                <a:lnTo>
                  <a:pt x="14478" y="217389"/>
                </a:lnTo>
                <a:lnTo>
                  <a:pt x="0" y="199863"/>
                </a:lnTo>
                <a:lnTo>
                  <a:pt x="762" y="209769"/>
                </a:lnTo>
                <a:lnTo>
                  <a:pt x="2286" y="218913"/>
                </a:lnTo>
                <a:lnTo>
                  <a:pt x="10842" y="251685"/>
                </a:lnTo>
                <a:lnTo>
                  <a:pt x="23210" y="280648"/>
                </a:lnTo>
                <a:lnTo>
                  <a:pt x="31288" y="293589"/>
                </a:lnTo>
                <a:lnTo>
                  <a:pt x="46159" y="293589"/>
                </a:lnTo>
                <a:close/>
              </a:path>
              <a:path w="381000" h="379642">
                <a:moveTo>
                  <a:pt x="350312" y="293589"/>
                </a:moveTo>
                <a:lnTo>
                  <a:pt x="357956" y="281471"/>
                </a:lnTo>
                <a:lnTo>
                  <a:pt x="369680" y="254178"/>
                </a:lnTo>
                <a:lnTo>
                  <a:pt x="377512" y="223662"/>
                </a:lnTo>
                <a:lnTo>
                  <a:pt x="381000" y="189957"/>
                </a:lnTo>
                <a:lnTo>
                  <a:pt x="381000" y="180051"/>
                </a:lnTo>
                <a:lnTo>
                  <a:pt x="380238" y="170145"/>
                </a:lnTo>
                <a:lnTo>
                  <a:pt x="373211" y="137734"/>
                </a:lnTo>
                <a:lnTo>
                  <a:pt x="362399" y="108749"/>
                </a:lnTo>
                <a:lnTo>
                  <a:pt x="348222" y="83189"/>
                </a:lnTo>
                <a:lnTo>
                  <a:pt x="331103" y="61051"/>
                </a:lnTo>
                <a:lnTo>
                  <a:pt x="311461" y="42333"/>
                </a:lnTo>
                <a:lnTo>
                  <a:pt x="289719" y="27035"/>
                </a:lnTo>
                <a:lnTo>
                  <a:pt x="266298" y="15155"/>
                </a:lnTo>
                <a:lnTo>
                  <a:pt x="241620" y="6689"/>
                </a:lnTo>
                <a:lnTo>
                  <a:pt x="216105" y="1638"/>
                </a:lnTo>
                <a:lnTo>
                  <a:pt x="190176" y="0"/>
                </a:lnTo>
                <a:lnTo>
                  <a:pt x="164253" y="1771"/>
                </a:lnTo>
                <a:lnTo>
                  <a:pt x="138757" y="6952"/>
                </a:lnTo>
                <a:lnTo>
                  <a:pt x="114111" y="15539"/>
                </a:lnTo>
                <a:lnTo>
                  <a:pt x="90736" y="27532"/>
                </a:lnTo>
                <a:lnTo>
                  <a:pt x="146057" y="18229"/>
                </a:lnTo>
                <a:lnTo>
                  <a:pt x="170403" y="13946"/>
                </a:lnTo>
                <a:lnTo>
                  <a:pt x="195086" y="12939"/>
                </a:lnTo>
                <a:lnTo>
                  <a:pt x="219684" y="15199"/>
                </a:lnTo>
                <a:lnTo>
                  <a:pt x="243779" y="20714"/>
                </a:lnTo>
                <a:lnTo>
                  <a:pt x="266950" y="29475"/>
                </a:lnTo>
                <a:lnTo>
                  <a:pt x="288778" y="41471"/>
                </a:lnTo>
                <a:lnTo>
                  <a:pt x="308843" y="56692"/>
                </a:lnTo>
                <a:lnTo>
                  <a:pt x="326727" y="75127"/>
                </a:lnTo>
                <a:lnTo>
                  <a:pt x="342008" y="96768"/>
                </a:lnTo>
                <a:lnTo>
                  <a:pt x="354268" y="121602"/>
                </a:lnTo>
                <a:lnTo>
                  <a:pt x="363087" y="149620"/>
                </a:lnTo>
                <a:lnTo>
                  <a:pt x="368046" y="180813"/>
                </a:lnTo>
                <a:lnTo>
                  <a:pt x="368046" y="199101"/>
                </a:lnTo>
                <a:lnTo>
                  <a:pt x="363279" y="229609"/>
                </a:lnTo>
                <a:lnTo>
                  <a:pt x="354775" y="257130"/>
                </a:lnTo>
                <a:lnTo>
                  <a:pt x="342930" y="281642"/>
                </a:lnTo>
                <a:lnTo>
                  <a:pt x="334706" y="293589"/>
                </a:lnTo>
                <a:lnTo>
                  <a:pt x="350312" y="293589"/>
                </a:lnTo>
                <a:close/>
              </a:path>
              <a:path w="381000" h="379642">
                <a:moveTo>
                  <a:pt x="12954" y="199101"/>
                </a:moveTo>
                <a:lnTo>
                  <a:pt x="12954" y="180813"/>
                </a:lnTo>
                <a:lnTo>
                  <a:pt x="13716" y="171669"/>
                </a:lnTo>
                <a:lnTo>
                  <a:pt x="20272" y="140806"/>
                </a:lnTo>
                <a:lnTo>
                  <a:pt x="30520" y="113302"/>
                </a:lnTo>
                <a:lnTo>
                  <a:pt x="44042" y="89146"/>
                </a:lnTo>
                <a:lnTo>
                  <a:pt x="60417" y="68328"/>
                </a:lnTo>
                <a:lnTo>
                  <a:pt x="79225" y="50837"/>
                </a:lnTo>
                <a:lnTo>
                  <a:pt x="100048" y="36664"/>
                </a:lnTo>
                <a:lnTo>
                  <a:pt x="122465" y="25798"/>
                </a:lnTo>
                <a:lnTo>
                  <a:pt x="146057" y="18229"/>
                </a:lnTo>
                <a:lnTo>
                  <a:pt x="90736" y="27532"/>
                </a:lnTo>
                <a:lnTo>
                  <a:pt x="69052" y="42929"/>
                </a:lnTo>
                <a:lnTo>
                  <a:pt x="49482" y="61727"/>
                </a:lnTo>
                <a:lnTo>
                  <a:pt x="32446" y="83926"/>
                </a:lnTo>
                <a:lnTo>
                  <a:pt x="18367" y="109523"/>
                </a:lnTo>
                <a:lnTo>
                  <a:pt x="7665" y="138517"/>
                </a:lnTo>
                <a:lnTo>
                  <a:pt x="761" y="170907"/>
                </a:lnTo>
                <a:lnTo>
                  <a:pt x="0" y="180813"/>
                </a:lnTo>
                <a:lnTo>
                  <a:pt x="0" y="199863"/>
                </a:lnTo>
                <a:lnTo>
                  <a:pt x="14478" y="217389"/>
                </a:lnTo>
                <a:lnTo>
                  <a:pt x="12954" y="199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56076" y="2650236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8" h="368045">
                <a:moveTo>
                  <a:pt x="336940" y="287273"/>
                </a:moveTo>
                <a:lnTo>
                  <a:pt x="348275" y="268502"/>
                </a:lnTo>
                <a:lnTo>
                  <a:pt x="354353" y="255531"/>
                </a:lnTo>
                <a:lnTo>
                  <a:pt x="359432" y="242029"/>
                </a:lnTo>
                <a:lnTo>
                  <a:pt x="363463" y="228042"/>
                </a:lnTo>
                <a:lnTo>
                  <a:pt x="366401" y="213617"/>
                </a:lnTo>
                <a:lnTo>
                  <a:pt x="368198" y="198801"/>
                </a:lnTo>
                <a:lnTo>
                  <a:pt x="368808" y="183641"/>
                </a:lnTo>
                <a:lnTo>
                  <a:pt x="368198" y="168590"/>
                </a:lnTo>
                <a:lnTo>
                  <a:pt x="366401" y="153872"/>
                </a:lnTo>
                <a:lnTo>
                  <a:pt x="363463" y="139535"/>
                </a:lnTo>
                <a:lnTo>
                  <a:pt x="359432" y="125626"/>
                </a:lnTo>
                <a:lnTo>
                  <a:pt x="354353" y="112192"/>
                </a:lnTo>
                <a:lnTo>
                  <a:pt x="348275" y="99281"/>
                </a:lnTo>
                <a:lnTo>
                  <a:pt x="341243" y="86941"/>
                </a:lnTo>
                <a:lnTo>
                  <a:pt x="333304" y="75218"/>
                </a:lnTo>
                <a:lnTo>
                  <a:pt x="324507" y="64161"/>
                </a:lnTo>
                <a:lnTo>
                  <a:pt x="314896" y="53816"/>
                </a:lnTo>
                <a:lnTo>
                  <a:pt x="304520" y="44231"/>
                </a:lnTo>
                <a:lnTo>
                  <a:pt x="293424" y="35454"/>
                </a:lnTo>
                <a:lnTo>
                  <a:pt x="281657" y="27532"/>
                </a:lnTo>
                <a:lnTo>
                  <a:pt x="269264" y="20512"/>
                </a:lnTo>
                <a:lnTo>
                  <a:pt x="256293" y="14442"/>
                </a:lnTo>
                <a:lnTo>
                  <a:pt x="242791" y="9369"/>
                </a:lnTo>
                <a:lnTo>
                  <a:pt x="228804" y="5341"/>
                </a:lnTo>
                <a:lnTo>
                  <a:pt x="214379" y="2405"/>
                </a:lnTo>
                <a:lnTo>
                  <a:pt x="199563" y="609"/>
                </a:lnTo>
                <a:lnTo>
                  <a:pt x="184404" y="0"/>
                </a:lnTo>
                <a:lnTo>
                  <a:pt x="169347" y="609"/>
                </a:lnTo>
                <a:lnTo>
                  <a:pt x="154613" y="2405"/>
                </a:lnTo>
                <a:lnTo>
                  <a:pt x="140251" y="5341"/>
                </a:lnTo>
                <a:lnTo>
                  <a:pt x="126309" y="9369"/>
                </a:lnTo>
                <a:lnTo>
                  <a:pt x="112835" y="14442"/>
                </a:lnTo>
                <a:lnTo>
                  <a:pt x="99879" y="20512"/>
                </a:lnTo>
                <a:lnTo>
                  <a:pt x="87488" y="27532"/>
                </a:lnTo>
                <a:lnTo>
                  <a:pt x="75712" y="35454"/>
                </a:lnTo>
                <a:lnTo>
                  <a:pt x="64599" y="44231"/>
                </a:lnTo>
                <a:lnTo>
                  <a:pt x="54197" y="53816"/>
                </a:lnTo>
                <a:lnTo>
                  <a:pt x="44555" y="64161"/>
                </a:lnTo>
                <a:lnTo>
                  <a:pt x="35722" y="75218"/>
                </a:lnTo>
                <a:lnTo>
                  <a:pt x="27746" y="86941"/>
                </a:lnTo>
                <a:lnTo>
                  <a:pt x="20676" y="99281"/>
                </a:lnTo>
                <a:lnTo>
                  <a:pt x="14561" y="112192"/>
                </a:lnTo>
                <a:lnTo>
                  <a:pt x="9448" y="125626"/>
                </a:lnTo>
                <a:lnTo>
                  <a:pt x="5387" y="139535"/>
                </a:lnTo>
                <a:lnTo>
                  <a:pt x="2426" y="153872"/>
                </a:lnTo>
                <a:lnTo>
                  <a:pt x="614" y="168590"/>
                </a:lnTo>
                <a:lnTo>
                  <a:pt x="0" y="183641"/>
                </a:lnTo>
                <a:lnTo>
                  <a:pt x="614" y="198801"/>
                </a:lnTo>
                <a:lnTo>
                  <a:pt x="2426" y="213617"/>
                </a:lnTo>
                <a:lnTo>
                  <a:pt x="5387" y="228042"/>
                </a:lnTo>
                <a:lnTo>
                  <a:pt x="9448" y="242029"/>
                </a:lnTo>
                <a:lnTo>
                  <a:pt x="14561" y="255531"/>
                </a:lnTo>
                <a:lnTo>
                  <a:pt x="20676" y="268502"/>
                </a:lnTo>
                <a:lnTo>
                  <a:pt x="27746" y="280895"/>
                </a:lnTo>
                <a:lnTo>
                  <a:pt x="32070" y="287273"/>
                </a:lnTo>
                <a:lnTo>
                  <a:pt x="336940" y="2872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49979" y="26439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46159" y="293589"/>
                </a:moveTo>
                <a:lnTo>
                  <a:pt x="33872" y="273809"/>
                </a:lnTo>
                <a:lnTo>
                  <a:pt x="22476" y="247285"/>
                </a:lnTo>
                <a:lnTo>
                  <a:pt x="14478" y="217389"/>
                </a:lnTo>
                <a:lnTo>
                  <a:pt x="0" y="199863"/>
                </a:lnTo>
                <a:lnTo>
                  <a:pt x="762" y="209769"/>
                </a:lnTo>
                <a:lnTo>
                  <a:pt x="2286" y="218913"/>
                </a:lnTo>
                <a:lnTo>
                  <a:pt x="10842" y="251685"/>
                </a:lnTo>
                <a:lnTo>
                  <a:pt x="23209" y="280648"/>
                </a:lnTo>
                <a:lnTo>
                  <a:pt x="31288" y="293589"/>
                </a:lnTo>
                <a:lnTo>
                  <a:pt x="46159" y="293589"/>
                </a:lnTo>
                <a:close/>
              </a:path>
              <a:path w="381000" h="379642">
                <a:moveTo>
                  <a:pt x="350307" y="293589"/>
                </a:moveTo>
                <a:lnTo>
                  <a:pt x="357952" y="281471"/>
                </a:lnTo>
                <a:lnTo>
                  <a:pt x="369677" y="254178"/>
                </a:lnTo>
                <a:lnTo>
                  <a:pt x="377510" y="223662"/>
                </a:lnTo>
                <a:lnTo>
                  <a:pt x="381000" y="189957"/>
                </a:lnTo>
                <a:lnTo>
                  <a:pt x="381000" y="180051"/>
                </a:lnTo>
                <a:lnTo>
                  <a:pt x="380238" y="170145"/>
                </a:lnTo>
                <a:lnTo>
                  <a:pt x="373211" y="137734"/>
                </a:lnTo>
                <a:lnTo>
                  <a:pt x="362399" y="108749"/>
                </a:lnTo>
                <a:lnTo>
                  <a:pt x="348222" y="83189"/>
                </a:lnTo>
                <a:lnTo>
                  <a:pt x="331103" y="61051"/>
                </a:lnTo>
                <a:lnTo>
                  <a:pt x="311461" y="42333"/>
                </a:lnTo>
                <a:lnTo>
                  <a:pt x="289719" y="27035"/>
                </a:lnTo>
                <a:lnTo>
                  <a:pt x="266298" y="15155"/>
                </a:lnTo>
                <a:lnTo>
                  <a:pt x="241620" y="6689"/>
                </a:lnTo>
                <a:lnTo>
                  <a:pt x="216105" y="1638"/>
                </a:lnTo>
                <a:lnTo>
                  <a:pt x="190176" y="0"/>
                </a:lnTo>
                <a:lnTo>
                  <a:pt x="164253" y="1771"/>
                </a:lnTo>
                <a:lnTo>
                  <a:pt x="138757" y="6952"/>
                </a:lnTo>
                <a:lnTo>
                  <a:pt x="114111" y="15539"/>
                </a:lnTo>
                <a:lnTo>
                  <a:pt x="90736" y="27532"/>
                </a:lnTo>
                <a:lnTo>
                  <a:pt x="146057" y="18229"/>
                </a:lnTo>
                <a:lnTo>
                  <a:pt x="170403" y="13946"/>
                </a:lnTo>
                <a:lnTo>
                  <a:pt x="195086" y="12939"/>
                </a:lnTo>
                <a:lnTo>
                  <a:pt x="219684" y="15199"/>
                </a:lnTo>
                <a:lnTo>
                  <a:pt x="243779" y="20714"/>
                </a:lnTo>
                <a:lnTo>
                  <a:pt x="266950" y="29475"/>
                </a:lnTo>
                <a:lnTo>
                  <a:pt x="288778" y="41471"/>
                </a:lnTo>
                <a:lnTo>
                  <a:pt x="308843" y="56692"/>
                </a:lnTo>
                <a:lnTo>
                  <a:pt x="326727" y="75127"/>
                </a:lnTo>
                <a:lnTo>
                  <a:pt x="342008" y="96768"/>
                </a:lnTo>
                <a:lnTo>
                  <a:pt x="354268" y="121602"/>
                </a:lnTo>
                <a:lnTo>
                  <a:pt x="363087" y="149620"/>
                </a:lnTo>
                <a:lnTo>
                  <a:pt x="368046" y="180813"/>
                </a:lnTo>
                <a:lnTo>
                  <a:pt x="368046" y="199101"/>
                </a:lnTo>
                <a:lnTo>
                  <a:pt x="363279" y="229609"/>
                </a:lnTo>
                <a:lnTo>
                  <a:pt x="354775" y="257130"/>
                </a:lnTo>
                <a:lnTo>
                  <a:pt x="342930" y="281642"/>
                </a:lnTo>
                <a:lnTo>
                  <a:pt x="334706" y="293589"/>
                </a:lnTo>
                <a:lnTo>
                  <a:pt x="350307" y="293589"/>
                </a:lnTo>
                <a:close/>
              </a:path>
              <a:path w="381000" h="379642">
                <a:moveTo>
                  <a:pt x="12954" y="199101"/>
                </a:moveTo>
                <a:lnTo>
                  <a:pt x="12954" y="180813"/>
                </a:lnTo>
                <a:lnTo>
                  <a:pt x="13716" y="171669"/>
                </a:lnTo>
                <a:lnTo>
                  <a:pt x="20272" y="140806"/>
                </a:lnTo>
                <a:lnTo>
                  <a:pt x="30520" y="113302"/>
                </a:lnTo>
                <a:lnTo>
                  <a:pt x="44042" y="89146"/>
                </a:lnTo>
                <a:lnTo>
                  <a:pt x="60417" y="68328"/>
                </a:lnTo>
                <a:lnTo>
                  <a:pt x="79225" y="50837"/>
                </a:lnTo>
                <a:lnTo>
                  <a:pt x="100048" y="36664"/>
                </a:lnTo>
                <a:lnTo>
                  <a:pt x="122465" y="25798"/>
                </a:lnTo>
                <a:lnTo>
                  <a:pt x="146057" y="18229"/>
                </a:lnTo>
                <a:lnTo>
                  <a:pt x="90736" y="27532"/>
                </a:lnTo>
                <a:lnTo>
                  <a:pt x="69052" y="42929"/>
                </a:lnTo>
                <a:lnTo>
                  <a:pt x="49482" y="61727"/>
                </a:lnTo>
                <a:lnTo>
                  <a:pt x="32446" y="83926"/>
                </a:lnTo>
                <a:lnTo>
                  <a:pt x="18367" y="109523"/>
                </a:lnTo>
                <a:lnTo>
                  <a:pt x="7665" y="138517"/>
                </a:lnTo>
                <a:lnTo>
                  <a:pt x="761" y="170907"/>
                </a:lnTo>
                <a:lnTo>
                  <a:pt x="0" y="180813"/>
                </a:lnTo>
                <a:lnTo>
                  <a:pt x="0" y="199863"/>
                </a:lnTo>
                <a:lnTo>
                  <a:pt x="14478" y="217389"/>
                </a:lnTo>
                <a:lnTo>
                  <a:pt x="12954" y="199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29328" y="2662428"/>
            <a:ext cx="621030" cy="393954"/>
          </a:xfrm>
          <a:custGeom>
            <a:avLst/>
            <a:gdLst/>
            <a:ahLst/>
            <a:cxnLst/>
            <a:rect l="l" t="t" r="r" b="b"/>
            <a:pathLst>
              <a:path w="621029" h="393954">
                <a:moveTo>
                  <a:pt x="41133" y="275081"/>
                </a:moveTo>
                <a:lnTo>
                  <a:pt x="59461" y="242974"/>
                </a:lnTo>
                <a:lnTo>
                  <a:pt x="80609" y="214455"/>
                </a:lnTo>
                <a:lnTo>
                  <a:pt x="104887" y="187966"/>
                </a:lnTo>
                <a:lnTo>
                  <a:pt x="131957" y="163475"/>
                </a:lnTo>
                <a:lnTo>
                  <a:pt x="161480" y="140951"/>
                </a:lnTo>
                <a:lnTo>
                  <a:pt x="193117" y="120364"/>
                </a:lnTo>
                <a:lnTo>
                  <a:pt x="226528" y="101684"/>
                </a:lnTo>
                <a:lnTo>
                  <a:pt x="261375" y="84878"/>
                </a:lnTo>
                <a:lnTo>
                  <a:pt x="297319" y="69918"/>
                </a:lnTo>
                <a:lnTo>
                  <a:pt x="334021" y="56771"/>
                </a:lnTo>
                <a:lnTo>
                  <a:pt x="371143" y="45407"/>
                </a:lnTo>
                <a:lnTo>
                  <a:pt x="408344" y="35796"/>
                </a:lnTo>
                <a:lnTo>
                  <a:pt x="445287" y="27907"/>
                </a:lnTo>
                <a:lnTo>
                  <a:pt x="481632" y="21709"/>
                </a:lnTo>
                <a:lnTo>
                  <a:pt x="517040" y="17171"/>
                </a:lnTo>
                <a:lnTo>
                  <a:pt x="551173" y="14263"/>
                </a:lnTo>
                <a:lnTo>
                  <a:pt x="583692" y="12954"/>
                </a:lnTo>
                <a:lnTo>
                  <a:pt x="617982" y="12954"/>
                </a:lnTo>
                <a:lnTo>
                  <a:pt x="621030" y="9906"/>
                </a:lnTo>
                <a:lnTo>
                  <a:pt x="621030" y="6096"/>
                </a:lnTo>
                <a:lnTo>
                  <a:pt x="620268" y="3048"/>
                </a:lnTo>
                <a:lnTo>
                  <a:pt x="617982" y="0"/>
                </a:lnTo>
                <a:lnTo>
                  <a:pt x="614172" y="0"/>
                </a:lnTo>
                <a:lnTo>
                  <a:pt x="582930" y="762"/>
                </a:lnTo>
                <a:lnTo>
                  <a:pt x="549728" y="1721"/>
                </a:lnTo>
                <a:lnTo>
                  <a:pt x="514814" y="4472"/>
                </a:lnTo>
                <a:lnTo>
                  <a:pt x="478542" y="9030"/>
                </a:lnTo>
                <a:lnTo>
                  <a:pt x="441272" y="15411"/>
                </a:lnTo>
                <a:lnTo>
                  <a:pt x="403360" y="23630"/>
                </a:lnTo>
                <a:lnTo>
                  <a:pt x="365164" y="33703"/>
                </a:lnTo>
                <a:lnTo>
                  <a:pt x="327042" y="45644"/>
                </a:lnTo>
                <a:lnTo>
                  <a:pt x="289350" y="59470"/>
                </a:lnTo>
                <a:lnTo>
                  <a:pt x="252446" y="75195"/>
                </a:lnTo>
                <a:lnTo>
                  <a:pt x="216688" y="92835"/>
                </a:lnTo>
                <a:lnTo>
                  <a:pt x="182434" y="112405"/>
                </a:lnTo>
                <a:lnTo>
                  <a:pt x="150040" y="133922"/>
                </a:lnTo>
                <a:lnTo>
                  <a:pt x="119864" y="157400"/>
                </a:lnTo>
                <a:lnTo>
                  <a:pt x="92263" y="182854"/>
                </a:lnTo>
                <a:lnTo>
                  <a:pt x="67595" y="210300"/>
                </a:lnTo>
                <a:lnTo>
                  <a:pt x="46218" y="239754"/>
                </a:lnTo>
                <a:lnTo>
                  <a:pt x="28489" y="271231"/>
                </a:lnTo>
                <a:lnTo>
                  <a:pt x="26912" y="275081"/>
                </a:lnTo>
                <a:lnTo>
                  <a:pt x="41133" y="275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34128" y="2814828"/>
            <a:ext cx="316230" cy="241554"/>
          </a:xfrm>
          <a:custGeom>
            <a:avLst/>
            <a:gdLst/>
            <a:ahLst/>
            <a:cxnLst/>
            <a:rect l="l" t="t" r="r" b="b"/>
            <a:pathLst>
              <a:path w="316229" h="241554">
                <a:moveTo>
                  <a:pt x="54057" y="122681"/>
                </a:moveTo>
                <a:lnTo>
                  <a:pt x="69163" y="105226"/>
                </a:lnTo>
                <a:lnTo>
                  <a:pt x="82855" y="92190"/>
                </a:lnTo>
                <a:lnTo>
                  <a:pt x="97601" y="80125"/>
                </a:lnTo>
                <a:lnTo>
                  <a:pt x="113280" y="69037"/>
                </a:lnTo>
                <a:lnTo>
                  <a:pt x="129772" y="58930"/>
                </a:lnTo>
                <a:lnTo>
                  <a:pt x="146957" y="49809"/>
                </a:lnTo>
                <a:lnTo>
                  <a:pt x="164713" y="41680"/>
                </a:lnTo>
                <a:lnTo>
                  <a:pt x="182921" y="34548"/>
                </a:lnTo>
                <a:lnTo>
                  <a:pt x="201459" y="28416"/>
                </a:lnTo>
                <a:lnTo>
                  <a:pt x="220208" y="23291"/>
                </a:lnTo>
                <a:lnTo>
                  <a:pt x="239046" y="19177"/>
                </a:lnTo>
                <a:lnTo>
                  <a:pt x="257853" y="16080"/>
                </a:lnTo>
                <a:lnTo>
                  <a:pt x="276509" y="14004"/>
                </a:lnTo>
                <a:lnTo>
                  <a:pt x="294894" y="12954"/>
                </a:lnTo>
                <a:lnTo>
                  <a:pt x="313182" y="12954"/>
                </a:lnTo>
                <a:lnTo>
                  <a:pt x="316230" y="9906"/>
                </a:lnTo>
                <a:lnTo>
                  <a:pt x="316230" y="3048"/>
                </a:lnTo>
                <a:lnTo>
                  <a:pt x="313182" y="0"/>
                </a:lnTo>
                <a:lnTo>
                  <a:pt x="309372" y="0"/>
                </a:lnTo>
                <a:lnTo>
                  <a:pt x="294132" y="762"/>
                </a:lnTo>
                <a:lnTo>
                  <a:pt x="274835" y="1750"/>
                </a:lnTo>
                <a:lnTo>
                  <a:pt x="255251" y="3863"/>
                </a:lnTo>
                <a:lnTo>
                  <a:pt x="235507" y="7090"/>
                </a:lnTo>
                <a:lnTo>
                  <a:pt x="215733" y="11423"/>
                </a:lnTo>
                <a:lnTo>
                  <a:pt x="196059" y="16852"/>
                </a:lnTo>
                <a:lnTo>
                  <a:pt x="176614" y="23367"/>
                </a:lnTo>
                <a:lnTo>
                  <a:pt x="157526" y="30959"/>
                </a:lnTo>
                <a:lnTo>
                  <a:pt x="138926" y="39617"/>
                </a:lnTo>
                <a:lnTo>
                  <a:pt x="120941" y="49333"/>
                </a:lnTo>
                <a:lnTo>
                  <a:pt x="103703" y="60097"/>
                </a:lnTo>
                <a:lnTo>
                  <a:pt x="87339" y="71900"/>
                </a:lnTo>
                <a:lnTo>
                  <a:pt x="71980" y="84731"/>
                </a:lnTo>
                <a:lnTo>
                  <a:pt x="57754" y="98581"/>
                </a:lnTo>
                <a:lnTo>
                  <a:pt x="44790" y="113441"/>
                </a:lnTo>
                <a:lnTo>
                  <a:pt x="38048" y="122681"/>
                </a:lnTo>
                <a:lnTo>
                  <a:pt x="54057" y="122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13604" y="2662428"/>
            <a:ext cx="89154" cy="89154"/>
          </a:xfrm>
          <a:custGeom>
            <a:avLst/>
            <a:gdLst/>
            <a:ahLst/>
            <a:cxnLst/>
            <a:rect l="l" t="t" r="r" b="b"/>
            <a:pathLst>
              <a:path w="89153" h="89154">
                <a:moveTo>
                  <a:pt x="0" y="3048"/>
                </a:moveTo>
                <a:lnTo>
                  <a:pt x="0" y="9906"/>
                </a:lnTo>
                <a:lnTo>
                  <a:pt x="2286" y="12954"/>
                </a:lnTo>
                <a:lnTo>
                  <a:pt x="13716" y="12954"/>
                </a:lnTo>
                <a:lnTo>
                  <a:pt x="27555" y="15948"/>
                </a:lnTo>
                <a:lnTo>
                  <a:pt x="40094" y="21388"/>
                </a:lnTo>
                <a:lnTo>
                  <a:pt x="51134" y="29015"/>
                </a:lnTo>
                <a:lnTo>
                  <a:pt x="60470" y="38570"/>
                </a:lnTo>
                <a:lnTo>
                  <a:pt x="67896" y="49792"/>
                </a:lnTo>
                <a:lnTo>
                  <a:pt x="73208" y="62422"/>
                </a:lnTo>
                <a:lnTo>
                  <a:pt x="76200" y="76200"/>
                </a:lnTo>
                <a:lnTo>
                  <a:pt x="76200" y="86868"/>
                </a:lnTo>
                <a:lnTo>
                  <a:pt x="79248" y="89154"/>
                </a:lnTo>
                <a:lnTo>
                  <a:pt x="86106" y="89154"/>
                </a:lnTo>
                <a:lnTo>
                  <a:pt x="89154" y="86106"/>
                </a:lnTo>
                <a:lnTo>
                  <a:pt x="89154" y="82296"/>
                </a:lnTo>
                <a:lnTo>
                  <a:pt x="88392" y="73914"/>
                </a:lnTo>
                <a:lnTo>
                  <a:pt x="88162" y="71317"/>
                </a:lnTo>
                <a:lnTo>
                  <a:pt x="85366" y="57877"/>
                </a:lnTo>
                <a:lnTo>
                  <a:pt x="80135" y="45207"/>
                </a:lnTo>
                <a:lnTo>
                  <a:pt x="72772" y="33584"/>
                </a:lnTo>
                <a:lnTo>
                  <a:pt x="63576" y="23281"/>
                </a:lnTo>
                <a:lnTo>
                  <a:pt x="52848" y="14573"/>
                </a:lnTo>
                <a:lnTo>
                  <a:pt x="40888" y="7734"/>
                </a:lnTo>
                <a:lnTo>
                  <a:pt x="27998" y="3039"/>
                </a:lnTo>
                <a:lnTo>
                  <a:pt x="14478" y="761"/>
                </a:lnTo>
                <a:lnTo>
                  <a:pt x="6858" y="0"/>
                </a:lnTo>
                <a:lnTo>
                  <a:pt x="3048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16652" y="2738627"/>
            <a:ext cx="87630" cy="89154"/>
          </a:xfrm>
          <a:custGeom>
            <a:avLst/>
            <a:gdLst/>
            <a:ahLst/>
            <a:cxnLst/>
            <a:rect l="l" t="t" r="r" b="b"/>
            <a:pathLst>
              <a:path w="87629" h="89154">
                <a:moveTo>
                  <a:pt x="74675" y="3048"/>
                </a:moveTo>
                <a:lnTo>
                  <a:pt x="74675" y="13716"/>
                </a:lnTo>
                <a:lnTo>
                  <a:pt x="71884" y="26586"/>
                </a:lnTo>
                <a:lnTo>
                  <a:pt x="66704" y="39295"/>
                </a:lnTo>
                <a:lnTo>
                  <a:pt x="59455" y="50440"/>
                </a:lnTo>
                <a:lnTo>
                  <a:pt x="50296" y="59863"/>
                </a:lnTo>
                <a:lnTo>
                  <a:pt x="39386" y="67404"/>
                </a:lnTo>
                <a:lnTo>
                  <a:pt x="26885" y="72902"/>
                </a:lnTo>
                <a:lnTo>
                  <a:pt x="12953" y="76200"/>
                </a:lnTo>
                <a:lnTo>
                  <a:pt x="6095" y="76200"/>
                </a:lnTo>
                <a:lnTo>
                  <a:pt x="2285" y="76962"/>
                </a:lnTo>
                <a:lnTo>
                  <a:pt x="0" y="80010"/>
                </a:lnTo>
                <a:lnTo>
                  <a:pt x="0" y="83058"/>
                </a:lnTo>
                <a:lnTo>
                  <a:pt x="761" y="86868"/>
                </a:lnTo>
                <a:lnTo>
                  <a:pt x="3809" y="89154"/>
                </a:lnTo>
                <a:lnTo>
                  <a:pt x="6857" y="89154"/>
                </a:lnTo>
                <a:lnTo>
                  <a:pt x="15239" y="88392"/>
                </a:lnTo>
                <a:lnTo>
                  <a:pt x="30106" y="85312"/>
                </a:lnTo>
                <a:lnTo>
                  <a:pt x="42750" y="80027"/>
                </a:lnTo>
                <a:lnTo>
                  <a:pt x="54336" y="72660"/>
                </a:lnTo>
                <a:lnTo>
                  <a:pt x="64592" y="63494"/>
                </a:lnTo>
                <a:lnTo>
                  <a:pt x="73245" y="52810"/>
                </a:lnTo>
                <a:lnTo>
                  <a:pt x="80023" y="40891"/>
                </a:lnTo>
                <a:lnTo>
                  <a:pt x="84655" y="28020"/>
                </a:lnTo>
                <a:lnTo>
                  <a:pt x="86867" y="14478"/>
                </a:lnTo>
                <a:lnTo>
                  <a:pt x="87629" y="6858"/>
                </a:lnTo>
                <a:lnTo>
                  <a:pt x="87629" y="3048"/>
                </a:lnTo>
                <a:lnTo>
                  <a:pt x="85343" y="0"/>
                </a:lnTo>
                <a:lnTo>
                  <a:pt x="77723" y="0"/>
                </a:lnTo>
                <a:lnTo>
                  <a:pt x="74675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43500" y="28197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43500" y="26673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37404" y="2891028"/>
            <a:ext cx="624077" cy="393953"/>
          </a:xfrm>
          <a:custGeom>
            <a:avLst/>
            <a:gdLst/>
            <a:ahLst/>
            <a:cxnLst/>
            <a:rect l="l" t="t" r="r" b="b"/>
            <a:pathLst>
              <a:path w="624077" h="393953">
                <a:moveTo>
                  <a:pt x="298208" y="46481"/>
                </a:moveTo>
                <a:lnTo>
                  <a:pt x="276531" y="39236"/>
                </a:lnTo>
                <a:lnTo>
                  <a:pt x="236513" y="27971"/>
                </a:lnTo>
                <a:lnTo>
                  <a:pt x="196447" y="18648"/>
                </a:lnTo>
                <a:lnTo>
                  <a:pt x="156706" y="11233"/>
                </a:lnTo>
                <a:lnTo>
                  <a:pt x="117658" y="5694"/>
                </a:lnTo>
                <a:lnTo>
                  <a:pt x="79675" y="1997"/>
                </a:lnTo>
                <a:lnTo>
                  <a:pt x="43126" y="109"/>
                </a:lnTo>
                <a:lnTo>
                  <a:pt x="3048" y="0"/>
                </a:lnTo>
                <a:lnTo>
                  <a:pt x="0" y="3048"/>
                </a:lnTo>
                <a:lnTo>
                  <a:pt x="0" y="9906"/>
                </a:lnTo>
                <a:lnTo>
                  <a:pt x="3048" y="12954"/>
                </a:lnTo>
                <a:lnTo>
                  <a:pt x="41884" y="12938"/>
                </a:lnTo>
                <a:lnTo>
                  <a:pt x="77275" y="14659"/>
                </a:lnTo>
                <a:lnTo>
                  <a:pt x="114179" y="18149"/>
                </a:lnTo>
                <a:lnTo>
                  <a:pt x="152224" y="23439"/>
                </a:lnTo>
                <a:lnTo>
                  <a:pt x="191035" y="30558"/>
                </a:lnTo>
                <a:lnTo>
                  <a:pt x="230240" y="39539"/>
                </a:lnTo>
                <a:lnTo>
                  <a:pt x="255288" y="46481"/>
                </a:lnTo>
                <a:lnTo>
                  <a:pt x="298208" y="46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86528" y="2891028"/>
            <a:ext cx="87630" cy="89154"/>
          </a:xfrm>
          <a:custGeom>
            <a:avLst/>
            <a:gdLst/>
            <a:ahLst/>
            <a:cxnLst/>
            <a:rect l="l" t="t" r="r" b="b"/>
            <a:pathLst>
              <a:path w="87629" h="89154">
                <a:moveTo>
                  <a:pt x="23450" y="46481"/>
                </a:moveTo>
                <a:lnTo>
                  <a:pt x="28305" y="39086"/>
                </a:lnTo>
                <a:lnTo>
                  <a:pt x="37671" y="29352"/>
                </a:lnTo>
                <a:lnTo>
                  <a:pt x="48698" y="21539"/>
                </a:lnTo>
                <a:lnTo>
                  <a:pt x="61121" y="15966"/>
                </a:lnTo>
                <a:lnTo>
                  <a:pt x="74676" y="12954"/>
                </a:lnTo>
                <a:lnTo>
                  <a:pt x="85344" y="12954"/>
                </a:lnTo>
                <a:lnTo>
                  <a:pt x="87630" y="9906"/>
                </a:lnTo>
                <a:lnTo>
                  <a:pt x="87630" y="6096"/>
                </a:lnTo>
                <a:lnTo>
                  <a:pt x="86868" y="2286"/>
                </a:lnTo>
                <a:lnTo>
                  <a:pt x="83820" y="0"/>
                </a:lnTo>
                <a:lnTo>
                  <a:pt x="80772" y="0"/>
                </a:lnTo>
                <a:lnTo>
                  <a:pt x="72390" y="762"/>
                </a:lnTo>
                <a:lnTo>
                  <a:pt x="57539" y="3968"/>
                </a:lnTo>
                <a:lnTo>
                  <a:pt x="44895" y="9283"/>
                </a:lnTo>
                <a:lnTo>
                  <a:pt x="33300" y="16624"/>
                </a:lnTo>
                <a:lnTo>
                  <a:pt x="23032" y="25732"/>
                </a:lnTo>
                <a:lnTo>
                  <a:pt x="14367" y="36349"/>
                </a:lnTo>
                <a:lnTo>
                  <a:pt x="8575" y="46481"/>
                </a:lnTo>
                <a:lnTo>
                  <a:pt x="23450" y="46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67300" y="28959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19800" y="2514599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1600200" y="422910"/>
                </a:moveTo>
                <a:lnTo>
                  <a:pt x="1600200" y="0"/>
                </a:lnTo>
                <a:lnTo>
                  <a:pt x="0" y="0"/>
                </a:lnTo>
                <a:lnTo>
                  <a:pt x="0" y="304800"/>
                </a:lnTo>
                <a:lnTo>
                  <a:pt x="496062" y="422910"/>
                </a:lnTo>
                <a:lnTo>
                  <a:pt x="1600200" y="422910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12942" y="2508503"/>
            <a:ext cx="1613916" cy="698754"/>
          </a:xfrm>
          <a:custGeom>
            <a:avLst/>
            <a:gdLst/>
            <a:ahLst/>
            <a:cxnLst/>
            <a:rect l="l" t="t" r="r" b="b"/>
            <a:pathLst>
              <a:path w="1613915" h="698754">
                <a:moveTo>
                  <a:pt x="13716" y="6096"/>
                </a:moveTo>
                <a:lnTo>
                  <a:pt x="1613916" y="6095"/>
                </a:lnTo>
                <a:lnTo>
                  <a:pt x="1613916" y="3047"/>
                </a:lnTo>
                <a:lnTo>
                  <a:pt x="1610868" y="0"/>
                </a:lnTo>
                <a:lnTo>
                  <a:pt x="3810" y="0"/>
                </a:lnTo>
                <a:lnTo>
                  <a:pt x="762" y="3047"/>
                </a:lnTo>
                <a:lnTo>
                  <a:pt x="762" y="6096"/>
                </a:lnTo>
                <a:lnTo>
                  <a:pt x="6858" y="12953"/>
                </a:lnTo>
                <a:lnTo>
                  <a:pt x="13716" y="6096"/>
                </a:lnTo>
                <a:close/>
              </a:path>
              <a:path w="1613915" h="698754">
                <a:moveTo>
                  <a:pt x="762" y="310896"/>
                </a:moveTo>
                <a:lnTo>
                  <a:pt x="762" y="310134"/>
                </a:lnTo>
                <a:lnTo>
                  <a:pt x="0" y="313182"/>
                </a:lnTo>
                <a:lnTo>
                  <a:pt x="762" y="310896"/>
                </a:lnTo>
                <a:close/>
              </a:path>
              <a:path w="1613915" h="698754">
                <a:moveTo>
                  <a:pt x="505002" y="429006"/>
                </a:moveTo>
                <a:lnTo>
                  <a:pt x="13716" y="314706"/>
                </a:lnTo>
                <a:lnTo>
                  <a:pt x="761" y="314452"/>
                </a:lnTo>
                <a:lnTo>
                  <a:pt x="762" y="314706"/>
                </a:lnTo>
                <a:lnTo>
                  <a:pt x="1142" y="315087"/>
                </a:lnTo>
                <a:lnTo>
                  <a:pt x="10668" y="317754"/>
                </a:lnTo>
                <a:lnTo>
                  <a:pt x="483545" y="429006"/>
                </a:lnTo>
                <a:lnTo>
                  <a:pt x="505002" y="429006"/>
                </a:lnTo>
                <a:close/>
              </a:path>
              <a:path w="1613915" h="698754">
                <a:moveTo>
                  <a:pt x="13715" y="12953"/>
                </a:moveTo>
                <a:lnTo>
                  <a:pt x="1600962" y="6095"/>
                </a:lnTo>
                <a:lnTo>
                  <a:pt x="13716" y="6096"/>
                </a:lnTo>
                <a:lnTo>
                  <a:pt x="6858" y="12953"/>
                </a:lnTo>
                <a:lnTo>
                  <a:pt x="762" y="6096"/>
                </a:lnTo>
                <a:lnTo>
                  <a:pt x="762" y="310134"/>
                </a:lnTo>
                <a:lnTo>
                  <a:pt x="13715" y="12953"/>
                </a:lnTo>
                <a:close/>
              </a:path>
              <a:path w="1613915" h="698754">
                <a:moveTo>
                  <a:pt x="1613916" y="429006"/>
                </a:moveTo>
                <a:lnTo>
                  <a:pt x="1613916" y="6095"/>
                </a:lnTo>
                <a:lnTo>
                  <a:pt x="1600962" y="6095"/>
                </a:lnTo>
                <a:lnTo>
                  <a:pt x="1607058" y="12953"/>
                </a:lnTo>
                <a:lnTo>
                  <a:pt x="1608000" y="429006"/>
                </a:lnTo>
                <a:lnTo>
                  <a:pt x="1613916" y="429006"/>
                </a:lnTo>
                <a:close/>
              </a:path>
              <a:path w="1613915" h="698754">
                <a:moveTo>
                  <a:pt x="1608000" y="429006"/>
                </a:moveTo>
                <a:lnTo>
                  <a:pt x="1607058" y="12953"/>
                </a:lnTo>
                <a:lnTo>
                  <a:pt x="1600962" y="6095"/>
                </a:lnTo>
                <a:lnTo>
                  <a:pt x="13715" y="12953"/>
                </a:lnTo>
                <a:lnTo>
                  <a:pt x="1600962" y="12953"/>
                </a:lnTo>
                <a:lnTo>
                  <a:pt x="1600961" y="429006"/>
                </a:lnTo>
                <a:lnTo>
                  <a:pt x="1608000" y="429006"/>
                </a:lnTo>
                <a:close/>
              </a:path>
              <a:path w="1613915" h="698754">
                <a:moveTo>
                  <a:pt x="13716" y="310896"/>
                </a:moveTo>
                <a:lnTo>
                  <a:pt x="1524" y="306324"/>
                </a:lnTo>
                <a:lnTo>
                  <a:pt x="13716" y="306069"/>
                </a:lnTo>
                <a:lnTo>
                  <a:pt x="13715" y="12953"/>
                </a:lnTo>
                <a:lnTo>
                  <a:pt x="762" y="310134"/>
                </a:lnTo>
                <a:lnTo>
                  <a:pt x="762" y="310896"/>
                </a:lnTo>
                <a:lnTo>
                  <a:pt x="0" y="313182"/>
                </a:lnTo>
                <a:lnTo>
                  <a:pt x="761" y="314452"/>
                </a:lnTo>
                <a:lnTo>
                  <a:pt x="13716" y="310896"/>
                </a:lnTo>
                <a:close/>
              </a:path>
              <a:path w="1613915" h="698754">
                <a:moveTo>
                  <a:pt x="483545" y="429006"/>
                </a:moveTo>
                <a:lnTo>
                  <a:pt x="10668" y="317754"/>
                </a:lnTo>
                <a:lnTo>
                  <a:pt x="1142" y="315087"/>
                </a:lnTo>
                <a:lnTo>
                  <a:pt x="2286" y="316992"/>
                </a:lnTo>
                <a:lnTo>
                  <a:pt x="3238" y="317182"/>
                </a:lnTo>
                <a:lnTo>
                  <a:pt x="3810" y="317754"/>
                </a:lnTo>
                <a:lnTo>
                  <a:pt x="6096" y="317754"/>
                </a:lnTo>
                <a:lnTo>
                  <a:pt x="473354" y="429006"/>
                </a:lnTo>
                <a:lnTo>
                  <a:pt x="483545" y="429006"/>
                </a:lnTo>
                <a:close/>
              </a:path>
              <a:path w="1613915" h="698754">
                <a:moveTo>
                  <a:pt x="530047" y="429006"/>
                </a:moveTo>
                <a:lnTo>
                  <a:pt x="13716" y="306069"/>
                </a:lnTo>
                <a:lnTo>
                  <a:pt x="1524" y="306324"/>
                </a:lnTo>
                <a:lnTo>
                  <a:pt x="13716" y="310896"/>
                </a:lnTo>
                <a:lnTo>
                  <a:pt x="761" y="314452"/>
                </a:lnTo>
                <a:lnTo>
                  <a:pt x="13716" y="314706"/>
                </a:lnTo>
                <a:lnTo>
                  <a:pt x="505002" y="429006"/>
                </a:lnTo>
                <a:lnTo>
                  <a:pt x="530047" y="429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76800" y="3810000"/>
            <a:ext cx="1143000" cy="1295400"/>
          </a:xfrm>
          <a:custGeom>
            <a:avLst/>
            <a:gdLst/>
            <a:ahLst/>
            <a:cxnLst/>
            <a:rect l="l" t="t" r="r" b="b"/>
            <a:pathLst>
              <a:path w="1143000" h="1295400">
                <a:moveTo>
                  <a:pt x="1143000" y="106679"/>
                </a:moveTo>
                <a:lnTo>
                  <a:pt x="1143000" y="0"/>
                </a:lnTo>
                <a:lnTo>
                  <a:pt x="914400" y="106679"/>
                </a:lnTo>
                <a:lnTo>
                  <a:pt x="1143000" y="106679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69942" y="3803904"/>
            <a:ext cx="1156716" cy="1308354"/>
          </a:xfrm>
          <a:custGeom>
            <a:avLst/>
            <a:gdLst/>
            <a:ahLst/>
            <a:cxnLst/>
            <a:rect l="l" t="t" r="r" b="b"/>
            <a:pathLst>
              <a:path w="1156715" h="1308353">
                <a:moveTo>
                  <a:pt x="937368" y="112775"/>
                </a:moveTo>
                <a:lnTo>
                  <a:pt x="1143761" y="16459"/>
                </a:lnTo>
                <a:lnTo>
                  <a:pt x="1143762" y="6095"/>
                </a:lnTo>
                <a:lnTo>
                  <a:pt x="1147572" y="761"/>
                </a:lnTo>
                <a:lnTo>
                  <a:pt x="907542" y="112775"/>
                </a:lnTo>
                <a:lnTo>
                  <a:pt x="937368" y="112775"/>
                </a:lnTo>
                <a:close/>
              </a:path>
              <a:path w="1156715" h="1308353">
                <a:moveTo>
                  <a:pt x="1156716" y="112775"/>
                </a:moveTo>
                <a:lnTo>
                  <a:pt x="1156716" y="6095"/>
                </a:lnTo>
                <a:lnTo>
                  <a:pt x="1152906" y="12191"/>
                </a:lnTo>
                <a:lnTo>
                  <a:pt x="1153203" y="112775"/>
                </a:lnTo>
                <a:lnTo>
                  <a:pt x="1156716" y="112775"/>
                </a:lnTo>
                <a:close/>
              </a:path>
              <a:path w="1156715" h="1308353">
                <a:moveTo>
                  <a:pt x="1144507" y="112775"/>
                </a:moveTo>
                <a:lnTo>
                  <a:pt x="1143761" y="16459"/>
                </a:lnTo>
                <a:lnTo>
                  <a:pt x="1143761" y="112775"/>
                </a:lnTo>
                <a:lnTo>
                  <a:pt x="1144507" y="112775"/>
                </a:lnTo>
                <a:close/>
              </a:path>
              <a:path w="1156715" h="1308353">
                <a:moveTo>
                  <a:pt x="1153203" y="112775"/>
                </a:moveTo>
                <a:lnTo>
                  <a:pt x="1152906" y="12191"/>
                </a:lnTo>
                <a:lnTo>
                  <a:pt x="1156716" y="6095"/>
                </a:lnTo>
                <a:lnTo>
                  <a:pt x="1155192" y="2285"/>
                </a:lnTo>
                <a:lnTo>
                  <a:pt x="1152144" y="0"/>
                </a:lnTo>
                <a:lnTo>
                  <a:pt x="1147572" y="761"/>
                </a:lnTo>
                <a:lnTo>
                  <a:pt x="1143762" y="6095"/>
                </a:lnTo>
                <a:lnTo>
                  <a:pt x="1143761" y="16459"/>
                </a:lnTo>
                <a:lnTo>
                  <a:pt x="1144507" y="112775"/>
                </a:lnTo>
                <a:lnTo>
                  <a:pt x="1153203" y="112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53000" y="2514600"/>
            <a:ext cx="1066800" cy="1295400"/>
          </a:xfrm>
          <a:custGeom>
            <a:avLst/>
            <a:gdLst/>
            <a:ahLst/>
            <a:cxnLst/>
            <a:rect l="l" t="t" r="r" b="b"/>
            <a:pathLst>
              <a:path w="1066800" h="1295400">
                <a:moveTo>
                  <a:pt x="1066800" y="422909"/>
                </a:moveTo>
                <a:lnTo>
                  <a:pt x="149262" y="422909"/>
                </a:lnTo>
                <a:lnTo>
                  <a:pt x="457200" y="1295400"/>
                </a:lnTo>
                <a:lnTo>
                  <a:pt x="1066800" y="1295400"/>
                </a:lnTo>
                <a:lnTo>
                  <a:pt x="1066800" y="422909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46142" y="2507741"/>
            <a:ext cx="1080516" cy="1309116"/>
          </a:xfrm>
          <a:custGeom>
            <a:avLst/>
            <a:gdLst/>
            <a:ahLst/>
            <a:cxnLst/>
            <a:rect l="l" t="t" r="r" b="b"/>
            <a:pathLst>
              <a:path w="1080515" h="1309115">
                <a:moveTo>
                  <a:pt x="1080515" y="1306068"/>
                </a:moveTo>
                <a:lnTo>
                  <a:pt x="1080515" y="1302258"/>
                </a:lnTo>
                <a:lnTo>
                  <a:pt x="1067561" y="1302258"/>
                </a:lnTo>
                <a:lnTo>
                  <a:pt x="470153" y="1300734"/>
                </a:lnTo>
                <a:lnTo>
                  <a:pt x="464057" y="1296162"/>
                </a:lnTo>
                <a:lnTo>
                  <a:pt x="458723" y="1304544"/>
                </a:lnTo>
                <a:lnTo>
                  <a:pt x="459485" y="1307592"/>
                </a:lnTo>
                <a:lnTo>
                  <a:pt x="464057" y="1309116"/>
                </a:lnTo>
                <a:lnTo>
                  <a:pt x="1077467" y="1309116"/>
                </a:lnTo>
                <a:lnTo>
                  <a:pt x="1080515" y="1306068"/>
                </a:lnTo>
                <a:close/>
              </a:path>
              <a:path w="1080515" h="1309115">
                <a:moveTo>
                  <a:pt x="150435" y="429767"/>
                </a:moveTo>
                <a:lnTo>
                  <a:pt x="149979" y="429767"/>
                </a:lnTo>
                <a:lnTo>
                  <a:pt x="458723" y="1304544"/>
                </a:lnTo>
                <a:lnTo>
                  <a:pt x="150435" y="429767"/>
                </a:lnTo>
                <a:close/>
              </a:path>
              <a:path w="1080515" h="1309115">
                <a:moveTo>
                  <a:pt x="464057" y="1296162"/>
                </a:moveTo>
                <a:lnTo>
                  <a:pt x="470153" y="1300734"/>
                </a:lnTo>
                <a:lnTo>
                  <a:pt x="1067561" y="1302258"/>
                </a:lnTo>
                <a:lnTo>
                  <a:pt x="1080515" y="1302258"/>
                </a:lnTo>
                <a:lnTo>
                  <a:pt x="1080515" y="429767"/>
                </a:lnTo>
                <a:lnTo>
                  <a:pt x="1073657" y="429767"/>
                </a:lnTo>
                <a:lnTo>
                  <a:pt x="1073657" y="1296162"/>
                </a:lnTo>
                <a:lnTo>
                  <a:pt x="468540" y="1296162"/>
                </a:lnTo>
                <a:lnTo>
                  <a:pt x="162754" y="429767"/>
                </a:lnTo>
                <a:lnTo>
                  <a:pt x="150435" y="429767"/>
                </a:lnTo>
                <a:lnTo>
                  <a:pt x="458723" y="1304544"/>
                </a:lnTo>
                <a:lnTo>
                  <a:pt x="464057" y="1296162"/>
                </a:lnTo>
                <a:close/>
              </a:path>
              <a:path w="1080515" h="1309115">
                <a:moveTo>
                  <a:pt x="1073657" y="429767"/>
                </a:moveTo>
                <a:lnTo>
                  <a:pt x="1067561" y="429767"/>
                </a:lnTo>
                <a:lnTo>
                  <a:pt x="1067561" y="1296161"/>
                </a:lnTo>
                <a:lnTo>
                  <a:pt x="1073657" y="1296162"/>
                </a:lnTo>
                <a:lnTo>
                  <a:pt x="1073657" y="429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38400" y="3810000"/>
            <a:ext cx="1828800" cy="1295399"/>
          </a:xfrm>
          <a:custGeom>
            <a:avLst/>
            <a:gdLst/>
            <a:ahLst/>
            <a:cxnLst/>
            <a:rect l="l" t="t" r="r" b="b"/>
            <a:pathLst>
              <a:path w="1828799" h="1295400">
                <a:moveTo>
                  <a:pt x="549909" y="106679"/>
                </a:moveTo>
                <a:lnTo>
                  <a:pt x="380999" y="0"/>
                </a:lnTo>
                <a:lnTo>
                  <a:pt x="0" y="0"/>
                </a:lnTo>
                <a:lnTo>
                  <a:pt x="0" y="106679"/>
                </a:lnTo>
                <a:lnTo>
                  <a:pt x="549909" y="106679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31542" y="3803904"/>
            <a:ext cx="1842516" cy="1308353"/>
          </a:xfrm>
          <a:custGeom>
            <a:avLst/>
            <a:gdLst/>
            <a:ahLst/>
            <a:cxnLst/>
            <a:rect l="l" t="t" r="r" b="b"/>
            <a:pathLst>
              <a:path w="1842516" h="1308353">
                <a:moveTo>
                  <a:pt x="13715" y="112775"/>
                </a:moveTo>
                <a:lnTo>
                  <a:pt x="13715" y="12953"/>
                </a:lnTo>
                <a:lnTo>
                  <a:pt x="12861" y="112775"/>
                </a:lnTo>
                <a:lnTo>
                  <a:pt x="13715" y="112775"/>
                </a:lnTo>
                <a:close/>
              </a:path>
              <a:path w="1842516" h="1308353">
                <a:moveTo>
                  <a:pt x="5502" y="112775"/>
                </a:moveTo>
                <a:lnTo>
                  <a:pt x="6857" y="12954"/>
                </a:lnTo>
                <a:lnTo>
                  <a:pt x="386016" y="12953"/>
                </a:lnTo>
                <a:lnTo>
                  <a:pt x="544068" y="112775"/>
                </a:lnTo>
                <a:lnTo>
                  <a:pt x="546433" y="112775"/>
                </a:lnTo>
                <a:lnTo>
                  <a:pt x="387858" y="12954"/>
                </a:lnTo>
                <a:lnTo>
                  <a:pt x="384809" y="12192"/>
                </a:lnTo>
                <a:lnTo>
                  <a:pt x="13715" y="6096"/>
                </a:lnTo>
                <a:lnTo>
                  <a:pt x="761" y="6096"/>
                </a:lnTo>
                <a:lnTo>
                  <a:pt x="761" y="112775"/>
                </a:lnTo>
                <a:lnTo>
                  <a:pt x="5502" y="112775"/>
                </a:lnTo>
                <a:close/>
              </a:path>
              <a:path w="1842516" h="1308353">
                <a:moveTo>
                  <a:pt x="569023" y="112775"/>
                </a:moveTo>
                <a:lnTo>
                  <a:pt x="391667" y="762"/>
                </a:lnTo>
                <a:lnTo>
                  <a:pt x="390905" y="762"/>
                </a:lnTo>
                <a:lnTo>
                  <a:pt x="387858" y="0"/>
                </a:lnTo>
                <a:lnTo>
                  <a:pt x="3809" y="0"/>
                </a:lnTo>
                <a:lnTo>
                  <a:pt x="761" y="3048"/>
                </a:lnTo>
                <a:lnTo>
                  <a:pt x="761" y="6096"/>
                </a:lnTo>
                <a:lnTo>
                  <a:pt x="13715" y="6096"/>
                </a:lnTo>
                <a:lnTo>
                  <a:pt x="384809" y="12192"/>
                </a:lnTo>
                <a:lnTo>
                  <a:pt x="387858" y="12954"/>
                </a:lnTo>
                <a:lnTo>
                  <a:pt x="546433" y="112775"/>
                </a:lnTo>
                <a:lnTo>
                  <a:pt x="569023" y="112775"/>
                </a:lnTo>
                <a:close/>
              </a:path>
              <a:path w="1842516" h="1308353">
                <a:moveTo>
                  <a:pt x="12861" y="112775"/>
                </a:moveTo>
                <a:lnTo>
                  <a:pt x="13715" y="12953"/>
                </a:lnTo>
                <a:lnTo>
                  <a:pt x="11318" y="112775"/>
                </a:lnTo>
                <a:lnTo>
                  <a:pt x="12861" y="112775"/>
                </a:lnTo>
                <a:close/>
              </a:path>
              <a:path w="1842516" h="1308353">
                <a:moveTo>
                  <a:pt x="11318" y="112775"/>
                </a:moveTo>
                <a:lnTo>
                  <a:pt x="13715" y="12953"/>
                </a:lnTo>
                <a:lnTo>
                  <a:pt x="6857" y="12954"/>
                </a:lnTo>
                <a:lnTo>
                  <a:pt x="5502" y="112775"/>
                </a:lnTo>
                <a:lnTo>
                  <a:pt x="11318" y="112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38400" y="2514600"/>
            <a:ext cx="1371600" cy="914400"/>
          </a:xfrm>
          <a:custGeom>
            <a:avLst/>
            <a:gdLst/>
            <a:ahLst/>
            <a:cxnLst/>
            <a:rect l="l" t="t" r="r" b="b"/>
            <a:pathLst>
              <a:path w="1371599" h="914400">
                <a:moveTo>
                  <a:pt x="737235" y="422909"/>
                </a:moveTo>
                <a:lnTo>
                  <a:pt x="0" y="422909"/>
                </a:lnTo>
                <a:lnTo>
                  <a:pt x="0" y="914400"/>
                </a:lnTo>
                <a:lnTo>
                  <a:pt x="737235" y="422909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31542" y="2508504"/>
            <a:ext cx="1386078" cy="928116"/>
          </a:xfrm>
          <a:custGeom>
            <a:avLst/>
            <a:gdLst/>
            <a:ahLst/>
            <a:cxnLst/>
            <a:rect l="l" t="t" r="r" b="b"/>
            <a:pathLst>
              <a:path w="1386078" h="928115">
                <a:moveTo>
                  <a:pt x="10668" y="925830"/>
                </a:moveTo>
                <a:lnTo>
                  <a:pt x="13716" y="923797"/>
                </a:lnTo>
                <a:lnTo>
                  <a:pt x="755076" y="429005"/>
                </a:lnTo>
                <a:lnTo>
                  <a:pt x="734187" y="429005"/>
                </a:lnTo>
                <a:lnTo>
                  <a:pt x="13715" y="909320"/>
                </a:lnTo>
                <a:lnTo>
                  <a:pt x="13716" y="920496"/>
                </a:lnTo>
                <a:lnTo>
                  <a:pt x="762" y="920496"/>
                </a:lnTo>
                <a:lnTo>
                  <a:pt x="762" y="917448"/>
                </a:lnTo>
                <a:lnTo>
                  <a:pt x="0" y="921258"/>
                </a:lnTo>
                <a:lnTo>
                  <a:pt x="761" y="922274"/>
                </a:lnTo>
                <a:lnTo>
                  <a:pt x="762" y="924306"/>
                </a:lnTo>
                <a:lnTo>
                  <a:pt x="3810" y="927354"/>
                </a:lnTo>
                <a:lnTo>
                  <a:pt x="10668" y="925830"/>
                </a:lnTo>
                <a:close/>
              </a:path>
              <a:path w="1386078" h="928115">
                <a:moveTo>
                  <a:pt x="8636" y="927354"/>
                </a:moveTo>
                <a:lnTo>
                  <a:pt x="6858" y="927354"/>
                </a:lnTo>
                <a:lnTo>
                  <a:pt x="10668" y="927354"/>
                </a:lnTo>
                <a:lnTo>
                  <a:pt x="13716" y="924306"/>
                </a:lnTo>
                <a:lnTo>
                  <a:pt x="13716" y="923797"/>
                </a:lnTo>
                <a:lnTo>
                  <a:pt x="10668" y="925830"/>
                </a:lnTo>
                <a:lnTo>
                  <a:pt x="3810" y="927354"/>
                </a:lnTo>
                <a:lnTo>
                  <a:pt x="7620" y="928116"/>
                </a:lnTo>
                <a:lnTo>
                  <a:pt x="8636" y="927354"/>
                </a:lnTo>
                <a:close/>
              </a:path>
              <a:path w="1386078" h="928115">
                <a:moveTo>
                  <a:pt x="13715" y="429005"/>
                </a:moveTo>
                <a:lnTo>
                  <a:pt x="762" y="429005"/>
                </a:lnTo>
                <a:lnTo>
                  <a:pt x="762" y="917448"/>
                </a:lnTo>
                <a:lnTo>
                  <a:pt x="762" y="920496"/>
                </a:lnTo>
                <a:lnTo>
                  <a:pt x="13716" y="920496"/>
                </a:lnTo>
                <a:lnTo>
                  <a:pt x="13715" y="429005"/>
                </a:lnTo>
                <a:close/>
              </a:path>
              <a:path w="1386078" h="928115">
                <a:moveTo>
                  <a:pt x="755903" y="429005"/>
                </a:moveTo>
                <a:lnTo>
                  <a:pt x="755076" y="429005"/>
                </a:lnTo>
                <a:lnTo>
                  <a:pt x="13716" y="923797"/>
                </a:lnTo>
                <a:lnTo>
                  <a:pt x="755903" y="429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058" y="1746503"/>
            <a:ext cx="6774942" cy="4654296"/>
          </a:xfrm>
          <a:custGeom>
            <a:avLst/>
            <a:gdLst/>
            <a:ahLst/>
            <a:cxnLst/>
            <a:rect l="l" t="t" r="r" b="b"/>
            <a:pathLst>
              <a:path w="6774942" h="4654296">
                <a:moveTo>
                  <a:pt x="6774942" y="2170175"/>
                </a:moveTo>
                <a:lnTo>
                  <a:pt x="6774942" y="1191005"/>
                </a:lnTo>
                <a:lnTo>
                  <a:pt x="6768846" y="1191005"/>
                </a:lnTo>
                <a:lnTo>
                  <a:pt x="6768846" y="2170175"/>
                </a:lnTo>
                <a:lnTo>
                  <a:pt x="6774942" y="2170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2104" y="1746503"/>
            <a:ext cx="6787896" cy="4654296"/>
          </a:xfrm>
          <a:custGeom>
            <a:avLst/>
            <a:gdLst/>
            <a:ahLst/>
            <a:cxnLst/>
            <a:rect l="l" t="t" r="r" b="b"/>
            <a:pathLst>
              <a:path w="6787896" h="4654296">
                <a:moveTo>
                  <a:pt x="3262" y="2170176"/>
                </a:moveTo>
                <a:lnTo>
                  <a:pt x="4548" y="1191005"/>
                </a:lnTo>
                <a:lnTo>
                  <a:pt x="0" y="1191005"/>
                </a:lnTo>
                <a:lnTo>
                  <a:pt x="0" y="2170176"/>
                </a:lnTo>
                <a:lnTo>
                  <a:pt x="3262" y="2170176"/>
                </a:lnTo>
                <a:close/>
              </a:path>
              <a:path w="6787896" h="4654296">
                <a:moveTo>
                  <a:pt x="6781800" y="2170175"/>
                </a:moveTo>
                <a:lnTo>
                  <a:pt x="6781800" y="1191005"/>
                </a:lnTo>
                <a:lnTo>
                  <a:pt x="6775703" y="1191005"/>
                </a:lnTo>
                <a:lnTo>
                  <a:pt x="6775703" y="2170175"/>
                </a:lnTo>
                <a:lnTo>
                  <a:pt x="6781800" y="2170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2104" y="1759457"/>
            <a:ext cx="6775704" cy="4641342"/>
          </a:xfrm>
          <a:custGeom>
            <a:avLst/>
            <a:gdLst/>
            <a:ahLst/>
            <a:cxnLst/>
            <a:rect l="l" t="t" r="r" b="b"/>
            <a:pathLst>
              <a:path w="6775704" h="4641342">
                <a:moveTo>
                  <a:pt x="12954" y="2157222"/>
                </a:moveTo>
                <a:lnTo>
                  <a:pt x="12953" y="1178052"/>
                </a:lnTo>
                <a:lnTo>
                  <a:pt x="4548" y="1178052"/>
                </a:lnTo>
                <a:lnTo>
                  <a:pt x="3262" y="2157222"/>
                </a:lnTo>
                <a:lnTo>
                  <a:pt x="12954" y="215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38781" y="2936748"/>
            <a:ext cx="0" cy="979931"/>
          </a:xfrm>
          <a:custGeom>
            <a:avLst/>
            <a:gdLst/>
            <a:ahLst/>
            <a:cxnLst/>
            <a:rect l="l" t="t" r="r" b="b"/>
            <a:pathLst>
              <a:path h="979931">
                <a:moveTo>
                  <a:pt x="0" y="761"/>
                </a:moveTo>
                <a:lnTo>
                  <a:pt x="0" y="979931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67581" y="2936748"/>
            <a:ext cx="0" cy="979931"/>
          </a:xfrm>
          <a:custGeom>
            <a:avLst/>
            <a:gdLst/>
            <a:ahLst/>
            <a:cxnLst/>
            <a:rect l="l" t="t" r="r" b="b"/>
            <a:pathLst>
              <a:path h="979931">
                <a:moveTo>
                  <a:pt x="0" y="761"/>
                </a:moveTo>
                <a:lnTo>
                  <a:pt x="0" y="979931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20181" y="2936747"/>
            <a:ext cx="0" cy="979931"/>
          </a:xfrm>
          <a:custGeom>
            <a:avLst/>
            <a:gdLst/>
            <a:ahLst/>
            <a:cxnLst/>
            <a:rect l="l" t="t" r="r" b="b"/>
            <a:pathLst>
              <a:path h="979931">
                <a:moveTo>
                  <a:pt x="0" y="761"/>
                </a:moveTo>
                <a:lnTo>
                  <a:pt x="0" y="979931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8200" y="3810380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>
                <a:moveTo>
                  <a:pt x="67818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62278" y="3003256"/>
            <a:ext cx="228600" cy="114633"/>
          </a:xfrm>
          <a:custGeom>
            <a:avLst/>
            <a:gdLst/>
            <a:ahLst/>
            <a:cxnLst/>
            <a:rect l="l" t="t" r="r" b="b"/>
            <a:pathLst>
              <a:path w="228600" h="114633">
                <a:moveTo>
                  <a:pt x="55765" y="0"/>
                </a:moveTo>
                <a:lnTo>
                  <a:pt x="33681" y="2153"/>
                </a:lnTo>
                <a:lnTo>
                  <a:pt x="23446" y="14068"/>
                </a:lnTo>
                <a:lnTo>
                  <a:pt x="14664" y="27806"/>
                </a:lnTo>
                <a:lnTo>
                  <a:pt x="7542" y="43365"/>
                </a:lnTo>
                <a:lnTo>
                  <a:pt x="2285" y="60745"/>
                </a:lnTo>
                <a:lnTo>
                  <a:pt x="761" y="72175"/>
                </a:lnTo>
                <a:lnTo>
                  <a:pt x="0" y="83605"/>
                </a:lnTo>
                <a:lnTo>
                  <a:pt x="12954" y="82843"/>
                </a:lnTo>
                <a:lnTo>
                  <a:pt x="13716" y="72175"/>
                </a:lnTo>
                <a:lnTo>
                  <a:pt x="15240" y="62269"/>
                </a:lnTo>
                <a:lnTo>
                  <a:pt x="20215" y="46197"/>
                </a:lnTo>
                <a:lnTo>
                  <a:pt x="26963" y="31946"/>
                </a:lnTo>
                <a:lnTo>
                  <a:pt x="35274" y="19505"/>
                </a:lnTo>
                <a:lnTo>
                  <a:pt x="44944" y="8860"/>
                </a:lnTo>
                <a:lnTo>
                  <a:pt x="55765" y="0"/>
                </a:lnTo>
                <a:close/>
              </a:path>
              <a:path w="228600" h="114633">
                <a:moveTo>
                  <a:pt x="99413" y="-30062"/>
                </a:moveTo>
                <a:lnTo>
                  <a:pt x="85015" y="-27270"/>
                </a:lnTo>
                <a:lnTo>
                  <a:pt x="71036" y="-22651"/>
                </a:lnTo>
                <a:lnTo>
                  <a:pt x="57683" y="-16207"/>
                </a:lnTo>
                <a:lnTo>
                  <a:pt x="45162" y="-7939"/>
                </a:lnTo>
                <a:lnTo>
                  <a:pt x="33681" y="2153"/>
                </a:lnTo>
                <a:lnTo>
                  <a:pt x="55765" y="0"/>
                </a:lnTo>
                <a:lnTo>
                  <a:pt x="67530" y="-7087"/>
                </a:lnTo>
                <a:lnTo>
                  <a:pt x="80033" y="-12415"/>
                </a:lnTo>
                <a:lnTo>
                  <a:pt x="93067" y="-15995"/>
                </a:lnTo>
                <a:lnTo>
                  <a:pt x="106425" y="-17838"/>
                </a:lnTo>
                <a:lnTo>
                  <a:pt x="119900" y="-17959"/>
                </a:lnTo>
                <a:lnTo>
                  <a:pt x="133287" y="-16368"/>
                </a:lnTo>
                <a:lnTo>
                  <a:pt x="146377" y="-13078"/>
                </a:lnTo>
                <a:lnTo>
                  <a:pt x="158965" y="-8102"/>
                </a:lnTo>
                <a:lnTo>
                  <a:pt x="170844" y="-1450"/>
                </a:lnTo>
                <a:lnTo>
                  <a:pt x="181807" y="6862"/>
                </a:lnTo>
                <a:lnTo>
                  <a:pt x="191647" y="16826"/>
                </a:lnTo>
                <a:lnTo>
                  <a:pt x="200157" y="28428"/>
                </a:lnTo>
                <a:lnTo>
                  <a:pt x="207132" y="41655"/>
                </a:lnTo>
                <a:lnTo>
                  <a:pt x="212363" y="56495"/>
                </a:lnTo>
                <a:lnTo>
                  <a:pt x="215646" y="72937"/>
                </a:lnTo>
                <a:lnTo>
                  <a:pt x="216408" y="83605"/>
                </a:lnTo>
                <a:lnTo>
                  <a:pt x="215646" y="94273"/>
                </a:lnTo>
                <a:lnTo>
                  <a:pt x="212402" y="109989"/>
                </a:lnTo>
                <a:lnTo>
                  <a:pt x="207355" y="124261"/>
                </a:lnTo>
                <a:lnTo>
                  <a:pt x="200688" y="137070"/>
                </a:lnTo>
                <a:lnTo>
                  <a:pt x="192584" y="148397"/>
                </a:lnTo>
                <a:lnTo>
                  <a:pt x="183228" y="158225"/>
                </a:lnTo>
                <a:lnTo>
                  <a:pt x="172804" y="166536"/>
                </a:lnTo>
                <a:lnTo>
                  <a:pt x="161494" y="173310"/>
                </a:lnTo>
                <a:lnTo>
                  <a:pt x="149483" y="178531"/>
                </a:lnTo>
                <a:lnTo>
                  <a:pt x="136954" y="182179"/>
                </a:lnTo>
                <a:lnTo>
                  <a:pt x="124091" y="184237"/>
                </a:lnTo>
                <a:lnTo>
                  <a:pt x="111078" y="184686"/>
                </a:lnTo>
                <a:lnTo>
                  <a:pt x="98099" y="183508"/>
                </a:lnTo>
                <a:lnTo>
                  <a:pt x="85338" y="180684"/>
                </a:lnTo>
                <a:lnTo>
                  <a:pt x="72977" y="176198"/>
                </a:lnTo>
                <a:lnTo>
                  <a:pt x="61201" y="170029"/>
                </a:lnTo>
                <a:lnTo>
                  <a:pt x="50194" y="162161"/>
                </a:lnTo>
                <a:lnTo>
                  <a:pt x="40139" y="152574"/>
                </a:lnTo>
                <a:lnTo>
                  <a:pt x="31220" y="141251"/>
                </a:lnTo>
                <a:lnTo>
                  <a:pt x="23621" y="128174"/>
                </a:lnTo>
                <a:lnTo>
                  <a:pt x="17526" y="113323"/>
                </a:lnTo>
                <a:lnTo>
                  <a:pt x="15240" y="103417"/>
                </a:lnTo>
                <a:lnTo>
                  <a:pt x="13716" y="93511"/>
                </a:lnTo>
                <a:lnTo>
                  <a:pt x="12954" y="82843"/>
                </a:lnTo>
                <a:lnTo>
                  <a:pt x="0" y="83605"/>
                </a:lnTo>
                <a:lnTo>
                  <a:pt x="762" y="95035"/>
                </a:lnTo>
                <a:lnTo>
                  <a:pt x="2286" y="106465"/>
                </a:lnTo>
                <a:lnTo>
                  <a:pt x="5334" y="117133"/>
                </a:lnTo>
                <a:lnTo>
                  <a:pt x="12672" y="134682"/>
                </a:lnTo>
                <a:lnTo>
                  <a:pt x="21813" y="149987"/>
                </a:lnTo>
                <a:lnTo>
                  <a:pt x="32523" y="163085"/>
                </a:lnTo>
                <a:lnTo>
                  <a:pt x="44570" y="174011"/>
                </a:lnTo>
                <a:lnTo>
                  <a:pt x="57719" y="182802"/>
                </a:lnTo>
                <a:lnTo>
                  <a:pt x="71738" y="189493"/>
                </a:lnTo>
                <a:lnTo>
                  <a:pt x="86393" y="194121"/>
                </a:lnTo>
                <a:lnTo>
                  <a:pt x="101450" y="196721"/>
                </a:lnTo>
                <a:lnTo>
                  <a:pt x="116677" y="197329"/>
                </a:lnTo>
                <a:lnTo>
                  <a:pt x="131840" y="195981"/>
                </a:lnTo>
                <a:lnTo>
                  <a:pt x="146705" y="192714"/>
                </a:lnTo>
                <a:lnTo>
                  <a:pt x="161039" y="187562"/>
                </a:lnTo>
                <a:lnTo>
                  <a:pt x="174610" y="180563"/>
                </a:lnTo>
                <a:lnTo>
                  <a:pt x="187182" y="171751"/>
                </a:lnTo>
                <a:lnTo>
                  <a:pt x="198524" y="161164"/>
                </a:lnTo>
                <a:lnTo>
                  <a:pt x="208401" y="148836"/>
                </a:lnTo>
                <a:lnTo>
                  <a:pt x="216581" y="134804"/>
                </a:lnTo>
                <a:lnTo>
                  <a:pt x="222829" y="119104"/>
                </a:lnTo>
                <a:lnTo>
                  <a:pt x="226913" y="101772"/>
                </a:lnTo>
                <a:lnTo>
                  <a:pt x="228600" y="82843"/>
                </a:lnTo>
                <a:lnTo>
                  <a:pt x="227838" y="71413"/>
                </a:lnTo>
                <a:lnTo>
                  <a:pt x="226314" y="59983"/>
                </a:lnTo>
                <a:lnTo>
                  <a:pt x="220953" y="42634"/>
                </a:lnTo>
                <a:lnTo>
                  <a:pt x="213736" y="27120"/>
                </a:lnTo>
                <a:lnTo>
                  <a:pt x="204871" y="13440"/>
                </a:lnTo>
                <a:lnTo>
                  <a:pt x="194564" y="1593"/>
                </a:lnTo>
                <a:lnTo>
                  <a:pt x="183022" y="-8420"/>
                </a:lnTo>
                <a:lnTo>
                  <a:pt x="170452" y="-16602"/>
                </a:lnTo>
                <a:lnTo>
                  <a:pt x="157060" y="-22953"/>
                </a:lnTo>
                <a:lnTo>
                  <a:pt x="143054" y="-27473"/>
                </a:lnTo>
                <a:lnTo>
                  <a:pt x="128639" y="-30165"/>
                </a:lnTo>
                <a:lnTo>
                  <a:pt x="114023" y="-31027"/>
                </a:lnTo>
                <a:lnTo>
                  <a:pt x="99413" y="-30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29106" y="3196590"/>
            <a:ext cx="313944" cy="313182"/>
          </a:xfrm>
          <a:custGeom>
            <a:avLst/>
            <a:gdLst/>
            <a:ahLst/>
            <a:cxnLst/>
            <a:rect l="l" t="t" r="r" b="b"/>
            <a:pathLst>
              <a:path w="313944" h="313182">
                <a:moveTo>
                  <a:pt x="313944" y="8382"/>
                </a:moveTo>
                <a:lnTo>
                  <a:pt x="304800" y="0"/>
                </a:lnTo>
                <a:lnTo>
                  <a:pt x="0" y="304800"/>
                </a:lnTo>
                <a:lnTo>
                  <a:pt x="9143" y="313182"/>
                </a:lnTo>
                <a:lnTo>
                  <a:pt x="313944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610106" y="3196590"/>
            <a:ext cx="313944" cy="313182"/>
          </a:xfrm>
          <a:custGeom>
            <a:avLst/>
            <a:gdLst/>
            <a:ahLst/>
            <a:cxnLst/>
            <a:rect l="l" t="t" r="r" b="b"/>
            <a:pathLst>
              <a:path w="313944" h="313182">
                <a:moveTo>
                  <a:pt x="9143" y="0"/>
                </a:moveTo>
                <a:lnTo>
                  <a:pt x="0" y="8382"/>
                </a:lnTo>
                <a:lnTo>
                  <a:pt x="304800" y="313182"/>
                </a:lnTo>
                <a:lnTo>
                  <a:pt x="313944" y="304800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65476" y="2650236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7" h="368045">
                <a:moveTo>
                  <a:pt x="199563" y="367436"/>
                </a:moveTo>
                <a:lnTo>
                  <a:pt x="214379" y="365639"/>
                </a:lnTo>
                <a:lnTo>
                  <a:pt x="228804" y="362701"/>
                </a:lnTo>
                <a:lnTo>
                  <a:pt x="242791" y="358670"/>
                </a:lnTo>
                <a:lnTo>
                  <a:pt x="256293" y="353591"/>
                </a:lnTo>
                <a:lnTo>
                  <a:pt x="269264" y="347513"/>
                </a:lnTo>
                <a:lnTo>
                  <a:pt x="281657" y="340481"/>
                </a:lnTo>
                <a:lnTo>
                  <a:pt x="293424" y="332542"/>
                </a:lnTo>
                <a:lnTo>
                  <a:pt x="304520" y="323745"/>
                </a:lnTo>
                <a:lnTo>
                  <a:pt x="314896" y="314134"/>
                </a:lnTo>
                <a:lnTo>
                  <a:pt x="324507" y="303758"/>
                </a:lnTo>
                <a:lnTo>
                  <a:pt x="333304" y="292662"/>
                </a:lnTo>
                <a:lnTo>
                  <a:pt x="336940" y="287273"/>
                </a:lnTo>
                <a:lnTo>
                  <a:pt x="32070" y="287273"/>
                </a:lnTo>
                <a:lnTo>
                  <a:pt x="44555" y="303758"/>
                </a:lnTo>
                <a:lnTo>
                  <a:pt x="54197" y="314134"/>
                </a:lnTo>
                <a:lnTo>
                  <a:pt x="64599" y="323745"/>
                </a:lnTo>
                <a:lnTo>
                  <a:pt x="75712" y="332542"/>
                </a:lnTo>
                <a:lnTo>
                  <a:pt x="87488" y="340481"/>
                </a:lnTo>
                <a:lnTo>
                  <a:pt x="99879" y="347513"/>
                </a:lnTo>
                <a:lnTo>
                  <a:pt x="112835" y="353591"/>
                </a:lnTo>
                <a:lnTo>
                  <a:pt x="126309" y="358670"/>
                </a:lnTo>
                <a:lnTo>
                  <a:pt x="140251" y="362701"/>
                </a:lnTo>
                <a:lnTo>
                  <a:pt x="154613" y="365639"/>
                </a:lnTo>
                <a:lnTo>
                  <a:pt x="169347" y="367436"/>
                </a:lnTo>
                <a:lnTo>
                  <a:pt x="184404" y="368045"/>
                </a:lnTo>
                <a:lnTo>
                  <a:pt x="199563" y="36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59380" y="26439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204982" y="379375"/>
                </a:moveTo>
                <a:lnTo>
                  <a:pt x="231261" y="375610"/>
                </a:lnTo>
                <a:lnTo>
                  <a:pt x="256820" y="368380"/>
                </a:lnTo>
                <a:lnTo>
                  <a:pt x="281205" y="357721"/>
                </a:lnTo>
                <a:lnTo>
                  <a:pt x="303965" y="343666"/>
                </a:lnTo>
                <a:lnTo>
                  <a:pt x="324645" y="326249"/>
                </a:lnTo>
                <a:lnTo>
                  <a:pt x="342793" y="305506"/>
                </a:lnTo>
                <a:lnTo>
                  <a:pt x="350312" y="293589"/>
                </a:lnTo>
                <a:lnTo>
                  <a:pt x="334706" y="293589"/>
                </a:lnTo>
                <a:lnTo>
                  <a:pt x="328141" y="303125"/>
                </a:lnTo>
                <a:lnTo>
                  <a:pt x="310804" y="321557"/>
                </a:lnTo>
                <a:lnTo>
                  <a:pt x="291315" y="336916"/>
                </a:lnTo>
                <a:lnTo>
                  <a:pt x="270070" y="349182"/>
                </a:lnTo>
                <a:lnTo>
                  <a:pt x="247467" y="358332"/>
                </a:lnTo>
                <a:lnTo>
                  <a:pt x="223900" y="364346"/>
                </a:lnTo>
                <a:lnTo>
                  <a:pt x="199767" y="367203"/>
                </a:lnTo>
                <a:lnTo>
                  <a:pt x="175464" y="366880"/>
                </a:lnTo>
                <a:lnTo>
                  <a:pt x="151388" y="363356"/>
                </a:lnTo>
                <a:lnTo>
                  <a:pt x="127933" y="356611"/>
                </a:lnTo>
                <a:lnTo>
                  <a:pt x="105498" y="346622"/>
                </a:lnTo>
                <a:lnTo>
                  <a:pt x="84478" y="333369"/>
                </a:lnTo>
                <a:lnTo>
                  <a:pt x="65269" y="316830"/>
                </a:lnTo>
                <a:lnTo>
                  <a:pt x="48269" y="296984"/>
                </a:lnTo>
                <a:lnTo>
                  <a:pt x="46159" y="293589"/>
                </a:lnTo>
                <a:lnTo>
                  <a:pt x="31288" y="293589"/>
                </a:lnTo>
                <a:lnTo>
                  <a:pt x="38936" y="305838"/>
                </a:lnTo>
                <a:lnTo>
                  <a:pt x="57566" y="327287"/>
                </a:lnTo>
                <a:lnTo>
                  <a:pt x="78649" y="345031"/>
                </a:lnTo>
                <a:lnTo>
                  <a:pt x="101731" y="359104"/>
                </a:lnTo>
                <a:lnTo>
                  <a:pt x="126358" y="369541"/>
                </a:lnTo>
                <a:lnTo>
                  <a:pt x="152078" y="376375"/>
                </a:lnTo>
                <a:lnTo>
                  <a:pt x="178437" y="379642"/>
                </a:lnTo>
                <a:lnTo>
                  <a:pt x="204982" y="379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56076" y="3259836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8" h="368046">
                <a:moveTo>
                  <a:pt x="0" y="183641"/>
                </a:moveTo>
                <a:lnTo>
                  <a:pt x="614" y="198801"/>
                </a:lnTo>
                <a:lnTo>
                  <a:pt x="2426" y="213617"/>
                </a:lnTo>
                <a:lnTo>
                  <a:pt x="5387" y="228042"/>
                </a:lnTo>
                <a:lnTo>
                  <a:pt x="9448" y="242029"/>
                </a:lnTo>
                <a:lnTo>
                  <a:pt x="14561" y="255531"/>
                </a:lnTo>
                <a:lnTo>
                  <a:pt x="20676" y="268502"/>
                </a:lnTo>
                <a:lnTo>
                  <a:pt x="27746" y="280895"/>
                </a:lnTo>
                <a:lnTo>
                  <a:pt x="35722" y="292662"/>
                </a:lnTo>
                <a:lnTo>
                  <a:pt x="44555" y="303758"/>
                </a:lnTo>
                <a:lnTo>
                  <a:pt x="54197" y="314134"/>
                </a:lnTo>
                <a:lnTo>
                  <a:pt x="64599" y="323745"/>
                </a:lnTo>
                <a:lnTo>
                  <a:pt x="75712" y="332542"/>
                </a:lnTo>
                <a:lnTo>
                  <a:pt x="87488" y="340481"/>
                </a:lnTo>
                <a:lnTo>
                  <a:pt x="99879" y="347513"/>
                </a:lnTo>
                <a:lnTo>
                  <a:pt x="112835" y="353591"/>
                </a:lnTo>
                <a:lnTo>
                  <a:pt x="126309" y="358670"/>
                </a:lnTo>
                <a:lnTo>
                  <a:pt x="140251" y="362701"/>
                </a:lnTo>
                <a:lnTo>
                  <a:pt x="154613" y="365639"/>
                </a:lnTo>
                <a:lnTo>
                  <a:pt x="169347" y="367436"/>
                </a:lnTo>
                <a:lnTo>
                  <a:pt x="184404" y="368045"/>
                </a:lnTo>
                <a:lnTo>
                  <a:pt x="199563" y="367436"/>
                </a:lnTo>
                <a:lnTo>
                  <a:pt x="214379" y="365639"/>
                </a:lnTo>
                <a:lnTo>
                  <a:pt x="228804" y="362701"/>
                </a:lnTo>
                <a:lnTo>
                  <a:pt x="242791" y="358670"/>
                </a:lnTo>
                <a:lnTo>
                  <a:pt x="256293" y="353591"/>
                </a:lnTo>
                <a:lnTo>
                  <a:pt x="269264" y="347513"/>
                </a:lnTo>
                <a:lnTo>
                  <a:pt x="281657" y="340481"/>
                </a:lnTo>
                <a:lnTo>
                  <a:pt x="293424" y="332542"/>
                </a:lnTo>
                <a:lnTo>
                  <a:pt x="304520" y="323745"/>
                </a:lnTo>
                <a:lnTo>
                  <a:pt x="314896" y="314134"/>
                </a:lnTo>
                <a:lnTo>
                  <a:pt x="324507" y="303758"/>
                </a:lnTo>
                <a:lnTo>
                  <a:pt x="333304" y="292662"/>
                </a:lnTo>
                <a:lnTo>
                  <a:pt x="341243" y="280895"/>
                </a:lnTo>
                <a:lnTo>
                  <a:pt x="348275" y="268502"/>
                </a:lnTo>
                <a:lnTo>
                  <a:pt x="354353" y="255531"/>
                </a:lnTo>
                <a:lnTo>
                  <a:pt x="359432" y="242029"/>
                </a:lnTo>
                <a:lnTo>
                  <a:pt x="363463" y="228042"/>
                </a:lnTo>
                <a:lnTo>
                  <a:pt x="366401" y="213617"/>
                </a:lnTo>
                <a:lnTo>
                  <a:pt x="368198" y="198801"/>
                </a:lnTo>
                <a:lnTo>
                  <a:pt x="368808" y="183641"/>
                </a:lnTo>
                <a:lnTo>
                  <a:pt x="368198" y="168590"/>
                </a:lnTo>
                <a:lnTo>
                  <a:pt x="366401" y="153872"/>
                </a:lnTo>
                <a:lnTo>
                  <a:pt x="363463" y="139535"/>
                </a:lnTo>
                <a:lnTo>
                  <a:pt x="359432" y="125626"/>
                </a:lnTo>
                <a:lnTo>
                  <a:pt x="354353" y="112192"/>
                </a:lnTo>
                <a:lnTo>
                  <a:pt x="348275" y="99281"/>
                </a:lnTo>
                <a:lnTo>
                  <a:pt x="341243" y="86941"/>
                </a:lnTo>
                <a:lnTo>
                  <a:pt x="333304" y="75218"/>
                </a:lnTo>
                <a:lnTo>
                  <a:pt x="324507" y="64161"/>
                </a:lnTo>
                <a:lnTo>
                  <a:pt x="314896" y="53816"/>
                </a:lnTo>
                <a:lnTo>
                  <a:pt x="304520" y="44231"/>
                </a:lnTo>
                <a:lnTo>
                  <a:pt x="293424" y="35454"/>
                </a:lnTo>
                <a:lnTo>
                  <a:pt x="281657" y="27532"/>
                </a:lnTo>
                <a:lnTo>
                  <a:pt x="269264" y="20512"/>
                </a:lnTo>
                <a:lnTo>
                  <a:pt x="256293" y="14442"/>
                </a:lnTo>
                <a:lnTo>
                  <a:pt x="242791" y="9369"/>
                </a:lnTo>
                <a:lnTo>
                  <a:pt x="228804" y="5341"/>
                </a:lnTo>
                <a:lnTo>
                  <a:pt x="214379" y="2405"/>
                </a:lnTo>
                <a:lnTo>
                  <a:pt x="199563" y="609"/>
                </a:lnTo>
                <a:lnTo>
                  <a:pt x="184404" y="0"/>
                </a:lnTo>
                <a:lnTo>
                  <a:pt x="169347" y="609"/>
                </a:lnTo>
                <a:lnTo>
                  <a:pt x="154613" y="2405"/>
                </a:lnTo>
                <a:lnTo>
                  <a:pt x="140251" y="5341"/>
                </a:lnTo>
                <a:lnTo>
                  <a:pt x="126309" y="9369"/>
                </a:lnTo>
                <a:lnTo>
                  <a:pt x="112835" y="14442"/>
                </a:lnTo>
                <a:lnTo>
                  <a:pt x="99879" y="20512"/>
                </a:lnTo>
                <a:lnTo>
                  <a:pt x="87488" y="27532"/>
                </a:lnTo>
                <a:lnTo>
                  <a:pt x="75712" y="35454"/>
                </a:lnTo>
                <a:lnTo>
                  <a:pt x="64599" y="44231"/>
                </a:lnTo>
                <a:lnTo>
                  <a:pt x="54197" y="53816"/>
                </a:lnTo>
                <a:lnTo>
                  <a:pt x="44555" y="64161"/>
                </a:lnTo>
                <a:lnTo>
                  <a:pt x="35722" y="75218"/>
                </a:lnTo>
                <a:lnTo>
                  <a:pt x="27746" y="86941"/>
                </a:lnTo>
                <a:lnTo>
                  <a:pt x="20676" y="99281"/>
                </a:lnTo>
                <a:lnTo>
                  <a:pt x="14561" y="112192"/>
                </a:lnTo>
                <a:lnTo>
                  <a:pt x="9448" y="125626"/>
                </a:lnTo>
                <a:lnTo>
                  <a:pt x="5387" y="139535"/>
                </a:lnTo>
                <a:lnTo>
                  <a:pt x="2426" y="153872"/>
                </a:lnTo>
                <a:lnTo>
                  <a:pt x="614" y="168590"/>
                </a:lnTo>
                <a:lnTo>
                  <a:pt x="0" y="183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49979" y="32535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199767" y="367203"/>
                </a:moveTo>
                <a:lnTo>
                  <a:pt x="175464" y="366880"/>
                </a:lnTo>
                <a:lnTo>
                  <a:pt x="151388" y="363356"/>
                </a:lnTo>
                <a:lnTo>
                  <a:pt x="127933" y="356611"/>
                </a:lnTo>
                <a:lnTo>
                  <a:pt x="105498" y="346622"/>
                </a:lnTo>
                <a:lnTo>
                  <a:pt x="84478" y="333369"/>
                </a:lnTo>
                <a:lnTo>
                  <a:pt x="65269" y="316830"/>
                </a:lnTo>
                <a:lnTo>
                  <a:pt x="48269" y="296984"/>
                </a:lnTo>
                <a:lnTo>
                  <a:pt x="33872" y="273809"/>
                </a:lnTo>
                <a:lnTo>
                  <a:pt x="22476" y="247285"/>
                </a:lnTo>
                <a:lnTo>
                  <a:pt x="14478" y="217389"/>
                </a:lnTo>
                <a:lnTo>
                  <a:pt x="0" y="199863"/>
                </a:lnTo>
                <a:lnTo>
                  <a:pt x="2286" y="218913"/>
                </a:lnTo>
                <a:lnTo>
                  <a:pt x="10842" y="251685"/>
                </a:lnTo>
                <a:lnTo>
                  <a:pt x="23209" y="280648"/>
                </a:lnTo>
                <a:lnTo>
                  <a:pt x="38935" y="305838"/>
                </a:lnTo>
                <a:lnTo>
                  <a:pt x="57565" y="327287"/>
                </a:lnTo>
                <a:lnTo>
                  <a:pt x="78647" y="345031"/>
                </a:lnTo>
                <a:lnTo>
                  <a:pt x="101728" y="359104"/>
                </a:lnTo>
                <a:lnTo>
                  <a:pt x="126355" y="369541"/>
                </a:lnTo>
                <a:lnTo>
                  <a:pt x="152074" y="376375"/>
                </a:lnTo>
                <a:lnTo>
                  <a:pt x="178433" y="379642"/>
                </a:lnTo>
                <a:lnTo>
                  <a:pt x="204978" y="379375"/>
                </a:lnTo>
                <a:lnTo>
                  <a:pt x="231256" y="375610"/>
                </a:lnTo>
                <a:lnTo>
                  <a:pt x="256814" y="368380"/>
                </a:lnTo>
                <a:lnTo>
                  <a:pt x="281200" y="357721"/>
                </a:lnTo>
                <a:lnTo>
                  <a:pt x="303959" y="343666"/>
                </a:lnTo>
                <a:lnTo>
                  <a:pt x="324640" y="326249"/>
                </a:lnTo>
                <a:lnTo>
                  <a:pt x="342789" y="305506"/>
                </a:lnTo>
                <a:lnTo>
                  <a:pt x="357952" y="281471"/>
                </a:lnTo>
                <a:lnTo>
                  <a:pt x="369677" y="254178"/>
                </a:lnTo>
                <a:lnTo>
                  <a:pt x="377510" y="223662"/>
                </a:lnTo>
                <a:lnTo>
                  <a:pt x="381000" y="189957"/>
                </a:lnTo>
                <a:lnTo>
                  <a:pt x="381000" y="180051"/>
                </a:lnTo>
                <a:lnTo>
                  <a:pt x="373211" y="137734"/>
                </a:lnTo>
                <a:lnTo>
                  <a:pt x="362399" y="108749"/>
                </a:lnTo>
                <a:lnTo>
                  <a:pt x="348222" y="83189"/>
                </a:lnTo>
                <a:lnTo>
                  <a:pt x="331103" y="61051"/>
                </a:lnTo>
                <a:lnTo>
                  <a:pt x="311461" y="42333"/>
                </a:lnTo>
                <a:lnTo>
                  <a:pt x="289719" y="27035"/>
                </a:lnTo>
                <a:lnTo>
                  <a:pt x="266298" y="15155"/>
                </a:lnTo>
                <a:lnTo>
                  <a:pt x="241620" y="6689"/>
                </a:lnTo>
                <a:lnTo>
                  <a:pt x="216105" y="1638"/>
                </a:lnTo>
                <a:lnTo>
                  <a:pt x="190176" y="0"/>
                </a:lnTo>
                <a:lnTo>
                  <a:pt x="164253" y="1771"/>
                </a:lnTo>
                <a:lnTo>
                  <a:pt x="138757" y="6952"/>
                </a:lnTo>
                <a:lnTo>
                  <a:pt x="114111" y="15539"/>
                </a:lnTo>
                <a:lnTo>
                  <a:pt x="90736" y="27532"/>
                </a:lnTo>
                <a:lnTo>
                  <a:pt x="146057" y="18223"/>
                </a:lnTo>
                <a:lnTo>
                  <a:pt x="170403" y="13941"/>
                </a:lnTo>
                <a:lnTo>
                  <a:pt x="195086" y="12934"/>
                </a:lnTo>
                <a:lnTo>
                  <a:pt x="219684" y="15194"/>
                </a:lnTo>
                <a:lnTo>
                  <a:pt x="243779" y="20710"/>
                </a:lnTo>
                <a:lnTo>
                  <a:pt x="266950" y="29472"/>
                </a:lnTo>
                <a:lnTo>
                  <a:pt x="288778" y="41468"/>
                </a:lnTo>
                <a:lnTo>
                  <a:pt x="308843" y="56690"/>
                </a:lnTo>
                <a:lnTo>
                  <a:pt x="326727" y="75126"/>
                </a:lnTo>
                <a:lnTo>
                  <a:pt x="342008" y="96767"/>
                </a:lnTo>
                <a:lnTo>
                  <a:pt x="354268" y="121602"/>
                </a:lnTo>
                <a:lnTo>
                  <a:pt x="363087" y="149620"/>
                </a:lnTo>
                <a:lnTo>
                  <a:pt x="368046" y="180813"/>
                </a:lnTo>
                <a:lnTo>
                  <a:pt x="368046" y="199101"/>
                </a:lnTo>
                <a:lnTo>
                  <a:pt x="363279" y="229609"/>
                </a:lnTo>
                <a:lnTo>
                  <a:pt x="354775" y="257130"/>
                </a:lnTo>
                <a:lnTo>
                  <a:pt x="342930" y="281642"/>
                </a:lnTo>
                <a:lnTo>
                  <a:pt x="328141" y="303125"/>
                </a:lnTo>
                <a:lnTo>
                  <a:pt x="310804" y="321557"/>
                </a:lnTo>
                <a:lnTo>
                  <a:pt x="291315" y="336916"/>
                </a:lnTo>
                <a:lnTo>
                  <a:pt x="270070" y="349182"/>
                </a:lnTo>
                <a:lnTo>
                  <a:pt x="247467" y="358332"/>
                </a:lnTo>
                <a:lnTo>
                  <a:pt x="223900" y="364346"/>
                </a:lnTo>
                <a:lnTo>
                  <a:pt x="199767" y="367203"/>
                </a:lnTo>
                <a:close/>
              </a:path>
              <a:path w="381000" h="379642">
                <a:moveTo>
                  <a:pt x="14478" y="217389"/>
                </a:moveTo>
                <a:lnTo>
                  <a:pt x="12954" y="199101"/>
                </a:lnTo>
                <a:lnTo>
                  <a:pt x="12954" y="180813"/>
                </a:lnTo>
                <a:lnTo>
                  <a:pt x="13716" y="171669"/>
                </a:lnTo>
                <a:lnTo>
                  <a:pt x="20272" y="140804"/>
                </a:lnTo>
                <a:lnTo>
                  <a:pt x="30520" y="113299"/>
                </a:lnTo>
                <a:lnTo>
                  <a:pt x="44042" y="89142"/>
                </a:lnTo>
                <a:lnTo>
                  <a:pt x="60417" y="68323"/>
                </a:lnTo>
                <a:lnTo>
                  <a:pt x="79225" y="50832"/>
                </a:lnTo>
                <a:lnTo>
                  <a:pt x="100048" y="36659"/>
                </a:lnTo>
                <a:lnTo>
                  <a:pt x="122465" y="25792"/>
                </a:lnTo>
                <a:lnTo>
                  <a:pt x="146057" y="18223"/>
                </a:lnTo>
                <a:lnTo>
                  <a:pt x="90736" y="27532"/>
                </a:lnTo>
                <a:lnTo>
                  <a:pt x="69052" y="42929"/>
                </a:lnTo>
                <a:lnTo>
                  <a:pt x="49482" y="61727"/>
                </a:lnTo>
                <a:lnTo>
                  <a:pt x="32446" y="83926"/>
                </a:lnTo>
                <a:lnTo>
                  <a:pt x="18367" y="109523"/>
                </a:lnTo>
                <a:lnTo>
                  <a:pt x="7665" y="138517"/>
                </a:lnTo>
                <a:lnTo>
                  <a:pt x="761" y="170907"/>
                </a:lnTo>
                <a:lnTo>
                  <a:pt x="0" y="180813"/>
                </a:lnTo>
                <a:lnTo>
                  <a:pt x="0" y="199863"/>
                </a:lnTo>
                <a:lnTo>
                  <a:pt x="14478" y="217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65476" y="3259836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7" h="368046">
                <a:moveTo>
                  <a:pt x="0" y="183641"/>
                </a:moveTo>
                <a:lnTo>
                  <a:pt x="614" y="198801"/>
                </a:lnTo>
                <a:lnTo>
                  <a:pt x="2426" y="213617"/>
                </a:lnTo>
                <a:lnTo>
                  <a:pt x="5387" y="228042"/>
                </a:lnTo>
                <a:lnTo>
                  <a:pt x="9448" y="242029"/>
                </a:lnTo>
                <a:lnTo>
                  <a:pt x="14561" y="255531"/>
                </a:lnTo>
                <a:lnTo>
                  <a:pt x="20676" y="268502"/>
                </a:lnTo>
                <a:lnTo>
                  <a:pt x="27746" y="280895"/>
                </a:lnTo>
                <a:lnTo>
                  <a:pt x="35722" y="292662"/>
                </a:lnTo>
                <a:lnTo>
                  <a:pt x="44555" y="303758"/>
                </a:lnTo>
                <a:lnTo>
                  <a:pt x="54197" y="314134"/>
                </a:lnTo>
                <a:lnTo>
                  <a:pt x="64599" y="323745"/>
                </a:lnTo>
                <a:lnTo>
                  <a:pt x="75712" y="332542"/>
                </a:lnTo>
                <a:lnTo>
                  <a:pt x="87488" y="340481"/>
                </a:lnTo>
                <a:lnTo>
                  <a:pt x="99879" y="347513"/>
                </a:lnTo>
                <a:lnTo>
                  <a:pt x="112835" y="353591"/>
                </a:lnTo>
                <a:lnTo>
                  <a:pt x="126309" y="358670"/>
                </a:lnTo>
                <a:lnTo>
                  <a:pt x="140251" y="362701"/>
                </a:lnTo>
                <a:lnTo>
                  <a:pt x="154613" y="365639"/>
                </a:lnTo>
                <a:lnTo>
                  <a:pt x="169347" y="367436"/>
                </a:lnTo>
                <a:lnTo>
                  <a:pt x="184404" y="368045"/>
                </a:lnTo>
                <a:lnTo>
                  <a:pt x="199563" y="367436"/>
                </a:lnTo>
                <a:lnTo>
                  <a:pt x="214379" y="365639"/>
                </a:lnTo>
                <a:lnTo>
                  <a:pt x="228804" y="362701"/>
                </a:lnTo>
                <a:lnTo>
                  <a:pt x="242791" y="358670"/>
                </a:lnTo>
                <a:lnTo>
                  <a:pt x="256293" y="353591"/>
                </a:lnTo>
                <a:lnTo>
                  <a:pt x="269264" y="347513"/>
                </a:lnTo>
                <a:lnTo>
                  <a:pt x="281657" y="340481"/>
                </a:lnTo>
                <a:lnTo>
                  <a:pt x="293424" y="332542"/>
                </a:lnTo>
                <a:lnTo>
                  <a:pt x="304520" y="323745"/>
                </a:lnTo>
                <a:lnTo>
                  <a:pt x="314896" y="314134"/>
                </a:lnTo>
                <a:lnTo>
                  <a:pt x="324507" y="303758"/>
                </a:lnTo>
                <a:lnTo>
                  <a:pt x="333304" y="292662"/>
                </a:lnTo>
                <a:lnTo>
                  <a:pt x="341243" y="280895"/>
                </a:lnTo>
                <a:lnTo>
                  <a:pt x="348275" y="268502"/>
                </a:lnTo>
                <a:lnTo>
                  <a:pt x="354353" y="255531"/>
                </a:lnTo>
                <a:lnTo>
                  <a:pt x="359432" y="242029"/>
                </a:lnTo>
                <a:lnTo>
                  <a:pt x="363463" y="228042"/>
                </a:lnTo>
                <a:lnTo>
                  <a:pt x="366401" y="213617"/>
                </a:lnTo>
                <a:lnTo>
                  <a:pt x="368198" y="198801"/>
                </a:lnTo>
                <a:lnTo>
                  <a:pt x="368808" y="183641"/>
                </a:lnTo>
                <a:lnTo>
                  <a:pt x="368198" y="168590"/>
                </a:lnTo>
                <a:lnTo>
                  <a:pt x="366401" y="153872"/>
                </a:lnTo>
                <a:lnTo>
                  <a:pt x="363463" y="139535"/>
                </a:lnTo>
                <a:lnTo>
                  <a:pt x="359432" y="125626"/>
                </a:lnTo>
                <a:lnTo>
                  <a:pt x="354353" y="112192"/>
                </a:lnTo>
                <a:lnTo>
                  <a:pt x="348275" y="99281"/>
                </a:lnTo>
                <a:lnTo>
                  <a:pt x="341243" y="86941"/>
                </a:lnTo>
                <a:lnTo>
                  <a:pt x="333304" y="75218"/>
                </a:lnTo>
                <a:lnTo>
                  <a:pt x="324507" y="64161"/>
                </a:lnTo>
                <a:lnTo>
                  <a:pt x="314896" y="53816"/>
                </a:lnTo>
                <a:lnTo>
                  <a:pt x="304520" y="44231"/>
                </a:lnTo>
                <a:lnTo>
                  <a:pt x="293424" y="35454"/>
                </a:lnTo>
                <a:lnTo>
                  <a:pt x="281657" y="27532"/>
                </a:lnTo>
                <a:lnTo>
                  <a:pt x="269264" y="20512"/>
                </a:lnTo>
                <a:lnTo>
                  <a:pt x="256293" y="14442"/>
                </a:lnTo>
                <a:lnTo>
                  <a:pt x="242791" y="9369"/>
                </a:lnTo>
                <a:lnTo>
                  <a:pt x="228804" y="5341"/>
                </a:lnTo>
                <a:lnTo>
                  <a:pt x="214379" y="2405"/>
                </a:lnTo>
                <a:lnTo>
                  <a:pt x="199563" y="609"/>
                </a:lnTo>
                <a:lnTo>
                  <a:pt x="184404" y="0"/>
                </a:lnTo>
                <a:lnTo>
                  <a:pt x="169347" y="609"/>
                </a:lnTo>
                <a:lnTo>
                  <a:pt x="154613" y="2405"/>
                </a:lnTo>
                <a:lnTo>
                  <a:pt x="140251" y="5341"/>
                </a:lnTo>
                <a:lnTo>
                  <a:pt x="126309" y="9369"/>
                </a:lnTo>
                <a:lnTo>
                  <a:pt x="112835" y="14442"/>
                </a:lnTo>
                <a:lnTo>
                  <a:pt x="99879" y="20512"/>
                </a:lnTo>
                <a:lnTo>
                  <a:pt x="87488" y="27532"/>
                </a:lnTo>
                <a:lnTo>
                  <a:pt x="75712" y="35454"/>
                </a:lnTo>
                <a:lnTo>
                  <a:pt x="64599" y="44231"/>
                </a:lnTo>
                <a:lnTo>
                  <a:pt x="54197" y="53816"/>
                </a:lnTo>
                <a:lnTo>
                  <a:pt x="44555" y="64161"/>
                </a:lnTo>
                <a:lnTo>
                  <a:pt x="35722" y="75218"/>
                </a:lnTo>
                <a:lnTo>
                  <a:pt x="27746" y="86941"/>
                </a:lnTo>
                <a:lnTo>
                  <a:pt x="20676" y="99281"/>
                </a:lnTo>
                <a:lnTo>
                  <a:pt x="14561" y="112192"/>
                </a:lnTo>
                <a:lnTo>
                  <a:pt x="9448" y="125626"/>
                </a:lnTo>
                <a:lnTo>
                  <a:pt x="5387" y="139535"/>
                </a:lnTo>
                <a:lnTo>
                  <a:pt x="2426" y="153872"/>
                </a:lnTo>
                <a:lnTo>
                  <a:pt x="614" y="168590"/>
                </a:lnTo>
                <a:lnTo>
                  <a:pt x="0" y="183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659380" y="32535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199767" y="367203"/>
                </a:moveTo>
                <a:lnTo>
                  <a:pt x="175464" y="366880"/>
                </a:lnTo>
                <a:lnTo>
                  <a:pt x="151388" y="363356"/>
                </a:lnTo>
                <a:lnTo>
                  <a:pt x="127933" y="356611"/>
                </a:lnTo>
                <a:lnTo>
                  <a:pt x="105498" y="346622"/>
                </a:lnTo>
                <a:lnTo>
                  <a:pt x="84478" y="333369"/>
                </a:lnTo>
                <a:lnTo>
                  <a:pt x="65269" y="316830"/>
                </a:lnTo>
                <a:lnTo>
                  <a:pt x="48269" y="296984"/>
                </a:lnTo>
                <a:lnTo>
                  <a:pt x="33872" y="273809"/>
                </a:lnTo>
                <a:lnTo>
                  <a:pt x="22476" y="247285"/>
                </a:lnTo>
                <a:lnTo>
                  <a:pt x="14478" y="217389"/>
                </a:lnTo>
                <a:lnTo>
                  <a:pt x="0" y="199863"/>
                </a:lnTo>
                <a:lnTo>
                  <a:pt x="2286" y="218913"/>
                </a:lnTo>
                <a:lnTo>
                  <a:pt x="10842" y="251685"/>
                </a:lnTo>
                <a:lnTo>
                  <a:pt x="23209" y="280648"/>
                </a:lnTo>
                <a:lnTo>
                  <a:pt x="38935" y="305838"/>
                </a:lnTo>
                <a:lnTo>
                  <a:pt x="57565" y="327287"/>
                </a:lnTo>
                <a:lnTo>
                  <a:pt x="78647" y="345031"/>
                </a:lnTo>
                <a:lnTo>
                  <a:pt x="101728" y="359104"/>
                </a:lnTo>
                <a:lnTo>
                  <a:pt x="126355" y="369541"/>
                </a:lnTo>
                <a:lnTo>
                  <a:pt x="152074" y="376375"/>
                </a:lnTo>
                <a:lnTo>
                  <a:pt x="178433" y="379642"/>
                </a:lnTo>
                <a:lnTo>
                  <a:pt x="204978" y="379375"/>
                </a:lnTo>
                <a:lnTo>
                  <a:pt x="231256" y="375610"/>
                </a:lnTo>
                <a:lnTo>
                  <a:pt x="256814" y="368380"/>
                </a:lnTo>
                <a:lnTo>
                  <a:pt x="281200" y="357721"/>
                </a:lnTo>
                <a:lnTo>
                  <a:pt x="303959" y="343666"/>
                </a:lnTo>
                <a:lnTo>
                  <a:pt x="324640" y="326249"/>
                </a:lnTo>
                <a:lnTo>
                  <a:pt x="342789" y="305506"/>
                </a:lnTo>
                <a:lnTo>
                  <a:pt x="357952" y="281471"/>
                </a:lnTo>
                <a:lnTo>
                  <a:pt x="369677" y="254178"/>
                </a:lnTo>
                <a:lnTo>
                  <a:pt x="377510" y="223662"/>
                </a:lnTo>
                <a:lnTo>
                  <a:pt x="381000" y="189957"/>
                </a:lnTo>
                <a:lnTo>
                  <a:pt x="381000" y="180051"/>
                </a:lnTo>
                <a:lnTo>
                  <a:pt x="373211" y="137734"/>
                </a:lnTo>
                <a:lnTo>
                  <a:pt x="362399" y="108749"/>
                </a:lnTo>
                <a:lnTo>
                  <a:pt x="348222" y="83189"/>
                </a:lnTo>
                <a:lnTo>
                  <a:pt x="331103" y="61051"/>
                </a:lnTo>
                <a:lnTo>
                  <a:pt x="311461" y="42333"/>
                </a:lnTo>
                <a:lnTo>
                  <a:pt x="289719" y="27035"/>
                </a:lnTo>
                <a:lnTo>
                  <a:pt x="266298" y="15155"/>
                </a:lnTo>
                <a:lnTo>
                  <a:pt x="241620" y="6689"/>
                </a:lnTo>
                <a:lnTo>
                  <a:pt x="216105" y="1638"/>
                </a:lnTo>
                <a:lnTo>
                  <a:pt x="190176" y="0"/>
                </a:lnTo>
                <a:lnTo>
                  <a:pt x="164253" y="1771"/>
                </a:lnTo>
                <a:lnTo>
                  <a:pt x="138757" y="6952"/>
                </a:lnTo>
                <a:lnTo>
                  <a:pt x="114111" y="15539"/>
                </a:lnTo>
                <a:lnTo>
                  <a:pt x="90736" y="27532"/>
                </a:lnTo>
                <a:lnTo>
                  <a:pt x="146057" y="18223"/>
                </a:lnTo>
                <a:lnTo>
                  <a:pt x="170403" y="13941"/>
                </a:lnTo>
                <a:lnTo>
                  <a:pt x="195086" y="12934"/>
                </a:lnTo>
                <a:lnTo>
                  <a:pt x="219684" y="15194"/>
                </a:lnTo>
                <a:lnTo>
                  <a:pt x="243779" y="20710"/>
                </a:lnTo>
                <a:lnTo>
                  <a:pt x="266950" y="29472"/>
                </a:lnTo>
                <a:lnTo>
                  <a:pt x="288778" y="41468"/>
                </a:lnTo>
                <a:lnTo>
                  <a:pt x="308843" y="56690"/>
                </a:lnTo>
                <a:lnTo>
                  <a:pt x="326727" y="75126"/>
                </a:lnTo>
                <a:lnTo>
                  <a:pt x="342008" y="96767"/>
                </a:lnTo>
                <a:lnTo>
                  <a:pt x="354268" y="121602"/>
                </a:lnTo>
                <a:lnTo>
                  <a:pt x="363087" y="149620"/>
                </a:lnTo>
                <a:lnTo>
                  <a:pt x="368046" y="180813"/>
                </a:lnTo>
                <a:lnTo>
                  <a:pt x="368046" y="199101"/>
                </a:lnTo>
                <a:lnTo>
                  <a:pt x="363279" y="229609"/>
                </a:lnTo>
                <a:lnTo>
                  <a:pt x="354775" y="257130"/>
                </a:lnTo>
                <a:lnTo>
                  <a:pt x="342930" y="281642"/>
                </a:lnTo>
                <a:lnTo>
                  <a:pt x="328141" y="303125"/>
                </a:lnTo>
                <a:lnTo>
                  <a:pt x="310804" y="321557"/>
                </a:lnTo>
                <a:lnTo>
                  <a:pt x="291315" y="336916"/>
                </a:lnTo>
                <a:lnTo>
                  <a:pt x="270070" y="349182"/>
                </a:lnTo>
                <a:lnTo>
                  <a:pt x="247467" y="358332"/>
                </a:lnTo>
                <a:lnTo>
                  <a:pt x="223900" y="364346"/>
                </a:lnTo>
                <a:lnTo>
                  <a:pt x="199767" y="367203"/>
                </a:lnTo>
                <a:close/>
              </a:path>
              <a:path w="381000" h="379642">
                <a:moveTo>
                  <a:pt x="14478" y="217389"/>
                </a:moveTo>
                <a:lnTo>
                  <a:pt x="12954" y="199101"/>
                </a:lnTo>
                <a:lnTo>
                  <a:pt x="12954" y="180813"/>
                </a:lnTo>
                <a:lnTo>
                  <a:pt x="13716" y="171669"/>
                </a:lnTo>
                <a:lnTo>
                  <a:pt x="20272" y="140804"/>
                </a:lnTo>
                <a:lnTo>
                  <a:pt x="30520" y="113299"/>
                </a:lnTo>
                <a:lnTo>
                  <a:pt x="44042" y="89142"/>
                </a:lnTo>
                <a:lnTo>
                  <a:pt x="60417" y="68323"/>
                </a:lnTo>
                <a:lnTo>
                  <a:pt x="79225" y="50832"/>
                </a:lnTo>
                <a:lnTo>
                  <a:pt x="100048" y="36659"/>
                </a:lnTo>
                <a:lnTo>
                  <a:pt x="122465" y="25792"/>
                </a:lnTo>
                <a:lnTo>
                  <a:pt x="146057" y="18223"/>
                </a:lnTo>
                <a:lnTo>
                  <a:pt x="90736" y="27532"/>
                </a:lnTo>
                <a:lnTo>
                  <a:pt x="69052" y="42929"/>
                </a:lnTo>
                <a:lnTo>
                  <a:pt x="49482" y="61727"/>
                </a:lnTo>
                <a:lnTo>
                  <a:pt x="32446" y="83926"/>
                </a:lnTo>
                <a:lnTo>
                  <a:pt x="18367" y="109523"/>
                </a:lnTo>
                <a:lnTo>
                  <a:pt x="7665" y="138517"/>
                </a:lnTo>
                <a:lnTo>
                  <a:pt x="761" y="170907"/>
                </a:lnTo>
                <a:lnTo>
                  <a:pt x="0" y="180813"/>
                </a:lnTo>
                <a:lnTo>
                  <a:pt x="0" y="199863"/>
                </a:lnTo>
                <a:lnTo>
                  <a:pt x="14478" y="217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56076" y="2650236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8" h="368045">
                <a:moveTo>
                  <a:pt x="199563" y="367436"/>
                </a:moveTo>
                <a:lnTo>
                  <a:pt x="214379" y="365639"/>
                </a:lnTo>
                <a:lnTo>
                  <a:pt x="228804" y="362701"/>
                </a:lnTo>
                <a:lnTo>
                  <a:pt x="242791" y="358670"/>
                </a:lnTo>
                <a:lnTo>
                  <a:pt x="256293" y="353591"/>
                </a:lnTo>
                <a:lnTo>
                  <a:pt x="269264" y="347513"/>
                </a:lnTo>
                <a:lnTo>
                  <a:pt x="281657" y="340481"/>
                </a:lnTo>
                <a:lnTo>
                  <a:pt x="293424" y="332542"/>
                </a:lnTo>
                <a:lnTo>
                  <a:pt x="304520" y="323745"/>
                </a:lnTo>
                <a:lnTo>
                  <a:pt x="314896" y="314134"/>
                </a:lnTo>
                <a:lnTo>
                  <a:pt x="324507" y="303758"/>
                </a:lnTo>
                <a:lnTo>
                  <a:pt x="333304" y="292662"/>
                </a:lnTo>
                <a:lnTo>
                  <a:pt x="336940" y="287273"/>
                </a:lnTo>
                <a:lnTo>
                  <a:pt x="32070" y="287273"/>
                </a:lnTo>
                <a:lnTo>
                  <a:pt x="44555" y="303758"/>
                </a:lnTo>
                <a:lnTo>
                  <a:pt x="54197" y="314134"/>
                </a:lnTo>
                <a:lnTo>
                  <a:pt x="64599" y="323745"/>
                </a:lnTo>
                <a:lnTo>
                  <a:pt x="75712" y="332542"/>
                </a:lnTo>
                <a:lnTo>
                  <a:pt x="87488" y="340481"/>
                </a:lnTo>
                <a:lnTo>
                  <a:pt x="99879" y="347513"/>
                </a:lnTo>
                <a:lnTo>
                  <a:pt x="112835" y="353591"/>
                </a:lnTo>
                <a:lnTo>
                  <a:pt x="126309" y="358670"/>
                </a:lnTo>
                <a:lnTo>
                  <a:pt x="140251" y="362701"/>
                </a:lnTo>
                <a:lnTo>
                  <a:pt x="154613" y="365639"/>
                </a:lnTo>
                <a:lnTo>
                  <a:pt x="169347" y="367436"/>
                </a:lnTo>
                <a:lnTo>
                  <a:pt x="184404" y="368045"/>
                </a:lnTo>
                <a:lnTo>
                  <a:pt x="199563" y="36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49979" y="26439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204978" y="379375"/>
                </a:moveTo>
                <a:lnTo>
                  <a:pt x="231256" y="375610"/>
                </a:lnTo>
                <a:lnTo>
                  <a:pt x="256814" y="368380"/>
                </a:lnTo>
                <a:lnTo>
                  <a:pt x="281200" y="357721"/>
                </a:lnTo>
                <a:lnTo>
                  <a:pt x="303959" y="343666"/>
                </a:lnTo>
                <a:lnTo>
                  <a:pt x="324640" y="326249"/>
                </a:lnTo>
                <a:lnTo>
                  <a:pt x="342789" y="305506"/>
                </a:lnTo>
                <a:lnTo>
                  <a:pt x="350307" y="293589"/>
                </a:lnTo>
                <a:lnTo>
                  <a:pt x="334706" y="293589"/>
                </a:lnTo>
                <a:lnTo>
                  <a:pt x="328141" y="303125"/>
                </a:lnTo>
                <a:lnTo>
                  <a:pt x="310804" y="321557"/>
                </a:lnTo>
                <a:lnTo>
                  <a:pt x="291315" y="336916"/>
                </a:lnTo>
                <a:lnTo>
                  <a:pt x="270070" y="349182"/>
                </a:lnTo>
                <a:lnTo>
                  <a:pt x="247467" y="358332"/>
                </a:lnTo>
                <a:lnTo>
                  <a:pt x="223900" y="364346"/>
                </a:lnTo>
                <a:lnTo>
                  <a:pt x="199767" y="367203"/>
                </a:lnTo>
                <a:lnTo>
                  <a:pt x="175464" y="366880"/>
                </a:lnTo>
                <a:lnTo>
                  <a:pt x="151388" y="363356"/>
                </a:lnTo>
                <a:lnTo>
                  <a:pt x="127933" y="356611"/>
                </a:lnTo>
                <a:lnTo>
                  <a:pt x="105498" y="346622"/>
                </a:lnTo>
                <a:lnTo>
                  <a:pt x="84478" y="333369"/>
                </a:lnTo>
                <a:lnTo>
                  <a:pt x="65269" y="316830"/>
                </a:lnTo>
                <a:lnTo>
                  <a:pt x="48269" y="296984"/>
                </a:lnTo>
                <a:lnTo>
                  <a:pt x="46159" y="293589"/>
                </a:lnTo>
                <a:lnTo>
                  <a:pt x="31288" y="293589"/>
                </a:lnTo>
                <a:lnTo>
                  <a:pt x="38935" y="305838"/>
                </a:lnTo>
                <a:lnTo>
                  <a:pt x="57565" y="327287"/>
                </a:lnTo>
                <a:lnTo>
                  <a:pt x="78647" y="345031"/>
                </a:lnTo>
                <a:lnTo>
                  <a:pt x="101728" y="359104"/>
                </a:lnTo>
                <a:lnTo>
                  <a:pt x="126355" y="369541"/>
                </a:lnTo>
                <a:lnTo>
                  <a:pt x="152074" y="376375"/>
                </a:lnTo>
                <a:lnTo>
                  <a:pt x="178433" y="379642"/>
                </a:lnTo>
                <a:lnTo>
                  <a:pt x="204978" y="379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29328" y="2662428"/>
            <a:ext cx="621030" cy="393954"/>
          </a:xfrm>
          <a:custGeom>
            <a:avLst/>
            <a:gdLst/>
            <a:ahLst/>
            <a:cxnLst/>
            <a:rect l="l" t="t" r="r" b="b"/>
            <a:pathLst>
              <a:path w="621029" h="393954">
                <a:moveTo>
                  <a:pt x="12954" y="390906"/>
                </a:moveTo>
                <a:lnTo>
                  <a:pt x="12954" y="377952"/>
                </a:lnTo>
                <a:lnTo>
                  <a:pt x="18190" y="341010"/>
                </a:lnTo>
                <a:lnTo>
                  <a:pt x="27913" y="306220"/>
                </a:lnTo>
                <a:lnTo>
                  <a:pt x="41133" y="275081"/>
                </a:lnTo>
                <a:lnTo>
                  <a:pt x="26912" y="275081"/>
                </a:lnTo>
                <a:lnTo>
                  <a:pt x="14764" y="304745"/>
                </a:lnTo>
                <a:lnTo>
                  <a:pt x="5403" y="340314"/>
                </a:lnTo>
                <a:lnTo>
                  <a:pt x="761" y="377952"/>
                </a:lnTo>
                <a:lnTo>
                  <a:pt x="0" y="387096"/>
                </a:lnTo>
                <a:lnTo>
                  <a:pt x="0" y="390906"/>
                </a:lnTo>
                <a:lnTo>
                  <a:pt x="3048" y="393954"/>
                </a:lnTo>
                <a:lnTo>
                  <a:pt x="9906" y="393954"/>
                </a:lnTo>
                <a:lnTo>
                  <a:pt x="12954" y="39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27804" y="3043428"/>
            <a:ext cx="624077" cy="393953"/>
          </a:xfrm>
          <a:custGeom>
            <a:avLst/>
            <a:gdLst/>
            <a:ahLst/>
            <a:cxnLst/>
            <a:rect l="l" t="t" r="r" b="b"/>
            <a:pathLst>
              <a:path w="624077" h="393953">
                <a:moveTo>
                  <a:pt x="6096" y="0"/>
                </a:moveTo>
                <a:lnTo>
                  <a:pt x="3048" y="0"/>
                </a:lnTo>
                <a:lnTo>
                  <a:pt x="0" y="3047"/>
                </a:lnTo>
                <a:lnTo>
                  <a:pt x="0" y="16763"/>
                </a:lnTo>
                <a:lnTo>
                  <a:pt x="5693" y="56250"/>
                </a:lnTo>
                <a:lnTo>
                  <a:pt x="16265" y="93371"/>
                </a:lnTo>
                <a:lnTo>
                  <a:pt x="31344" y="128161"/>
                </a:lnTo>
                <a:lnTo>
                  <a:pt x="50557" y="160650"/>
                </a:lnTo>
                <a:lnTo>
                  <a:pt x="73533" y="190871"/>
                </a:lnTo>
                <a:lnTo>
                  <a:pt x="99897" y="218856"/>
                </a:lnTo>
                <a:lnTo>
                  <a:pt x="129280" y="244638"/>
                </a:lnTo>
                <a:lnTo>
                  <a:pt x="161308" y="268249"/>
                </a:lnTo>
                <a:lnTo>
                  <a:pt x="195608" y="289721"/>
                </a:lnTo>
                <a:lnTo>
                  <a:pt x="231809" y="309086"/>
                </a:lnTo>
                <a:lnTo>
                  <a:pt x="269539" y="326376"/>
                </a:lnTo>
                <a:lnTo>
                  <a:pt x="308425" y="341624"/>
                </a:lnTo>
                <a:lnTo>
                  <a:pt x="348094" y="354862"/>
                </a:lnTo>
                <a:lnTo>
                  <a:pt x="388175" y="366122"/>
                </a:lnTo>
                <a:lnTo>
                  <a:pt x="428296" y="375437"/>
                </a:lnTo>
                <a:lnTo>
                  <a:pt x="468083" y="382838"/>
                </a:lnTo>
                <a:lnTo>
                  <a:pt x="507165" y="388358"/>
                </a:lnTo>
                <a:lnTo>
                  <a:pt x="545170" y="392029"/>
                </a:lnTo>
                <a:lnTo>
                  <a:pt x="581725" y="393884"/>
                </a:lnTo>
                <a:lnTo>
                  <a:pt x="621030" y="393953"/>
                </a:lnTo>
                <a:lnTo>
                  <a:pt x="624078" y="390905"/>
                </a:lnTo>
                <a:lnTo>
                  <a:pt x="624078" y="384047"/>
                </a:lnTo>
                <a:lnTo>
                  <a:pt x="621030" y="380999"/>
                </a:lnTo>
                <a:lnTo>
                  <a:pt x="616458" y="380999"/>
                </a:lnTo>
                <a:lnTo>
                  <a:pt x="583106" y="381203"/>
                </a:lnTo>
                <a:lnTo>
                  <a:pt x="547811" y="379617"/>
                </a:lnTo>
                <a:lnTo>
                  <a:pt x="510953" y="376216"/>
                </a:lnTo>
                <a:lnTo>
                  <a:pt x="472911" y="370974"/>
                </a:lnTo>
                <a:lnTo>
                  <a:pt x="434065" y="363866"/>
                </a:lnTo>
                <a:lnTo>
                  <a:pt x="394794" y="354867"/>
                </a:lnTo>
                <a:lnTo>
                  <a:pt x="355478" y="343951"/>
                </a:lnTo>
                <a:lnTo>
                  <a:pt x="316496" y="331093"/>
                </a:lnTo>
                <a:lnTo>
                  <a:pt x="278228" y="316266"/>
                </a:lnTo>
                <a:lnTo>
                  <a:pt x="241053" y="299446"/>
                </a:lnTo>
                <a:lnTo>
                  <a:pt x="205352" y="280608"/>
                </a:lnTo>
                <a:lnTo>
                  <a:pt x="171503" y="259724"/>
                </a:lnTo>
                <a:lnTo>
                  <a:pt x="139886" y="236771"/>
                </a:lnTo>
                <a:lnTo>
                  <a:pt x="110882" y="211723"/>
                </a:lnTo>
                <a:lnTo>
                  <a:pt x="84868" y="184554"/>
                </a:lnTo>
                <a:lnTo>
                  <a:pt x="62225" y="155238"/>
                </a:lnTo>
                <a:lnTo>
                  <a:pt x="43333" y="123750"/>
                </a:lnTo>
                <a:lnTo>
                  <a:pt x="28570" y="90065"/>
                </a:lnTo>
                <a:lnTo>
                  <a:pt x="18317" y="54158"/>
                </a:lnTo>
                <a:lnTo>
                  <a:pt x="12954" y="16001"/>
                </a:lnTo>
                <a:lnTo>
                  <a:pt x="12954" y="3047"/>
                </a:lnTo>
                <a:lnTo>
                  <a:pt x="9906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34128" y="2814828"/>
            <a:ext cx="316230" cy="241554"/>
          </a:xfrm>
          <a:custGeom>
            <a:avLst/>
            <a:gdLst/>
            <a:ahLst/>
            <a:cxnLst/>
            <a:rect l="l" t="t" r="r" b="b"/>
            <a:pathLst>
              <a:path w="316229" h="241554">
                <a:moveTo>
                  <a:pt x="12954" y="238506"/>
                </a:moveTo>
                <a:lnTo>
                  <a:pt x="12954" y="223266"/>
                </a:lnTo>
                <a:lnTo>
                  <a:pt x="15893" y="203568"/>
                </a:lnTo>
                <a:lnTo>
                  <a:pt x="20731" y="184807"/>
                </a:lnTo>
                <a:lnTo>
                  <a:pt x="27345" y="166987"/>
                </a:lnTo>
                <a:lnTo>
                  <a:pt x="35616" y="150115"/>
                </a:lnTo>
                <a:lnTo>
                  <a:pt x="45423" y="134194"/>
                </a:lnTo>
                <a:lnTo>
                  <a:pt x="54057" y="122681"/>
                </a:lnTo>
                <a:lnTo>
                  <a:pt x="38048" y="122681"/>
                </a:lnTo>
                <a:lnTo>
                  <a:pt x="33219" y="129301"/>
                </a:lnTo>
                <a:lnTo>
                  <a:pt x="23168" y="146151"/>
                </a:lnTo>
                <a:lnTo>
                  <a:pt x="14768" y="163982"/>
                </a:lnTo>
                <a:lnTo>
                  <a:pt x="8147" y="182785"/>
                </a:lnTo>
                <a:lnTo>
                  <a:pt x="3435" y="202549"/>
                </a:lnTo>
                <a:lnTo>
                  <a:pt x="761" y="223266"/>
                </a:lnTo>
                <a:lnTo>
                  <a:pt x="0" y="234696"/>
                </a:lnTo>
                <a:lnTo>
                  <a:pt x="0" y="238506"/>
                </a:lnTo>
                <a:lnTo>
                  <a:pt x="3048" y="241554"/>
                </a:lnTo>
                <a:lnTo>
                  <a:pt x="9906" y="241554"/>
                </a:lnTo>
                <a:lnTo>
                  <a:pt x="12954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32604" y="3043428"/>
            <a:ext cx="319278" cy="241554"/>
          </a:xfrm>
          <a:custGeom>
            <a:avLst/>
            <a:gdLst/>
            <a:ahLst/>
            <a:cxnLst/>
            <a:rect l="l" t="t" r="r" b="b"/>
            <a:pathLst>
              <a:path w="319277" h="241553">
                <a:moveTo>
                  <a:pt x="0" y="3047"/>
                </a:moveTo>
                <a:lnTo>
                  <a:pt x="0" y="6857"/>
                </a:lnTo>
                <a:lnTo>
                  <a:pt x="762" y="19049"/>
                </a:lnTo>
                <a:lnTo>
                  <a:pt x="3701" y="40649"/>
                </a:lnTo>
                <a:lnTo>
                  <a:pt x="8810" y="61181"/>
                </a:lnTo>
                <a:lnTo>
                  <a:pt x="15949" y="80641"/>
                </a:lnTo>
                <a:lnTo>
                  <a:pt x="24976" y="99022"/>
                </a:lnTo>
                <a:lnTo>
                  <a:pt x="35752" y="116318"/>
                </a:lnTo>
                <a:lnTo>
                  <a:pt x="48135" y="132524"/>
                </a:lnTo>
                <a:lnTo>
                  <a:pt x="61986" y="147634"/>
                </a:lnTo>
                <a:lnTo>
                  <a:pt x="77163" y="161640"/>
                </a:lnTo>
                <a:lnTo>
                  <a:pt x="93527" y="174539"/>
                </a:lnTo>
                <a:lnTo>
                  <a:pt x="110937" y="186323"/>
                </a:lnTo>
                <a:lnTo>
                  <a:pt x="129253" y="196986"/>
                </a:lnTo>
                <a:lnTo>
                  <a:pt x="148333" y="206523"/>
                </a:lnTo>
                <a:lnTo>
                  <a:pt x="168038" y="214928"/>
                </a:lnTo>
                <a:lnTo>
                  <a:pt x="188227" y="222195"/>
                </a:lnTo>
                <a:lnTo>
                  <a:pt x="208759" y="228317"/>
                </a:lnTo>
                <a:lnTo>
                  <a:pt x="229494" y="233289"/>
                </a:lnTo>
                <a:lnTo>
                  <a:pt x="250292" y="237104"/>
                </a:lnTo>
                <a:lnTo>
                  <a:pt x="271013" y="239757"/>
                </a:lnTo>
                <a:lnTo>
                  <a:pt x="291514" y="241243"/>
                </a:lnTo>
                <a:lnTo>
                  <a:pt x="311658" y="241553"/>
                </a:lnTo>
                <a:lnTo>
                  <a:pt x="316230" y="241553"/>
                </a:lnTo>
                <a:lnTo>
                  <a:pt x="319278" y="238505"/>
                </a:lnTo>
                <a:lnTo>
                  <a:pt x="319278" y="231647"/>
                </a:lnTo>
                <a:lnTo>
                  <a:pt x="316230" y="228599"/>
                </a:lnTo>
                <a:lnTo>
                  <a:pt x="311658" y="228599"/>
                </a:lnTo>
                <a:lnTo>
                  <a:pt x="292387" y="228400"/>
                </a:lnTo>
                <a:lnTo>
                  <a:pt x="272780" y="227091"/>
                </a:lnTo>
                <a:lnTo>
                  <a:pt x="252971" y="224676"/>
                </a:lnTo>
                <a:lnTo>
                  <a:pt x="233091" y="221158"/>
                </a:lnTo>
                <a:lnTo>
                  <a:pt x="213271" y="216540"/>
                </a:lnTo>
                <a:lnTo>
                  <a:pt x="193644" y="210825"/>
                </a:lnTo>
                <a:lnTo>
                  <a:pt x="174342" y="204018"/>
                </a:lnTo>
                <a:lnTo>
                  <a:pt x="155496" y="196121"/>
                </a:lnTo>
                <a:lnTo>
                  <a:pt x="137238" y="187137"/>
                </a:lnTo>
                <a:lnTo>
                  <a:pt x="119700" y="177069"/>
                </a:lnTo>
                <a:lnTo>
                  <a:pt x="103015" y="165922"/>
                </a:lnTo>
                <a:lnTo>
                  <a:pt x="87313" y="153697"/>
                </a:lnTo>
                <a:lnTo>
                  <a:pt x="72728" y="140399"/>
                </a:lnTo>
                <a:lnTo>
                  <a:pt x="59390" y="126031"/>
                </a:lnTo>
                <a:lnTo>
                  <a:pt x="47432" y="110595"/>
                </a:lnTo>
                <a:lnTo>
                  <a:pt x="36985" y="94096"/>
                </a:lnTo>
                <a:lnTo>
                  <a:pt x="28182" y="76536"/>
                </a:lnTo>
                <a:lnTo>
                  <a:pt x="21155" y="57919"/>
                </a:lnTo>
                <a:lnTo>
                  <a:pt x="16034" y="38248"/>
                </a:lnTo>
                <a:lnTo>
                  <a:pt x="12954" y="17525"/>
                </a:lnTo>
                <a:lnTo>
                  <a:pt x="12954" y="3047"/>
                </a:lnTo>
                <a:lnTo>
                  <a:pt x="9906" y="0"/>
                </a:lnTo>
                <a:lnTo>
                  <a:pt x="3048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37404" y="3272028"/>
            <a:ext cx="89154" cy="8915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0" y="3048"/>
                </a:moveTo>
                <a:lnTo>
                  <a:pt x="0" y="9906"/>
                </a:lnTo>
                <a:lnTo>
                  <a:pt x="2286" y="12954"/>
                </a:lnTo>
                <a:lnTo>
                  <a:pt x="13716" y="12954"/>
                </a:lnTo>
                <a:lnTo>
                  <a:pt x="27555" y="15948"/>
                </a:lnTo>
                <a:lnTo>
                  <a:pt x="40094" y="21388"/>
                </a:lnTo>
                <a:lnTo>
                  <a:pt x="51134" y="29015"/>
                </a:lnTo>
                <a:lnTo>
                  <a:pt x="60470" y="38570"/>
                </a:lnTo>
                <a:lnTo>
                  <a:pt x="67896" y="49792"/>
                </a:lnTo>
                <a:lnTo>
                  <a:pt x="73208" y="62422"/>
                </a:lnTo>
                <a:lnTo>
                  <a:pt x="76200" y="76200"/>
                </a:lnTo>
                <a:lnTo>
                  <a:pt x="76200" y="86868"/>
                </a:lnTo>
                <a:lnTo>
                  <a:pt x="79248" y="89154"/>
                </a:lnTo>
                <a:lnTo>
                  <a:pt x="86106" y="89154"/>
                </a:lnTo>
                <a:lnTo>
                  <a:pt x="89154" y="86106"/>
                </a:lnTo>
                <a:lnTo>
                  <a:pt x="89154" y="82296"/>
                </a:lnTo>
                <a:lnTo>
                  <a:pt x="88392" y="73914"/>
                </a:lnTo>
                <a:lnTo>
                  <a:pt x="88162" y="71317"/>
                </a:lnTo>
                <a:lnTo>
                  <a:pt x="85366" y="57877"/>
                </a:lnTo>
                <a:lnTo>
                  <a:pt x="80135" y="45207"/>
                </a:lnTo>
                <a:lnTo>
                  <a:pt x="72772" y="33584"/>
                </a:lnTo>
                <a:lnTo>
                  <a:pt x="63576" y="23281"/>
                </a:lnTo>
                <a:lnTo>
                  <a:pt x="52848" y="14573"/>
                </a:lnTo>
                <a:lnTo>
                  <a:pt x="40888" y="7734"/>
                </a:lnTo>
                <a:lnTo>
                  <a:pt x="27998" y="3039"/>
                </a:lnTo>
                <a:lnTo>
                  <a:pt x="14478" y="761"/>
                </a:lnTo>
                <a:lnTo>
                  <a:pt x="6858" y="0"/>
                </a:lnTo>
                <a:lnTo>
                  <a:pt x="3048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40452" y="3348228"/>
            <a:ext cx="87630" cy="89154"/>
          </a:xfrm>
          <a:custGeom>
            <a:avLst/>
            <a:gdLst/>
            <a:ahLst/>
            <a:cxnLst/>
            <a:rect l="l" t="t" r="r" b="b"/>
            <a:pathLst>
              <a:path w="87629" h="89153">
                <a:moveTo>
                  <a:pt x="74675" y="3048"/>
                </a:moveTo>
                <a:lnTo>
                  <a:pt x="74675" y="13716"/>
                </a:lnTo>
                <a:lnTo>
                  <a:pt x="71884" y="26586"/>
                </a:lnTo>
                <a:lnTo>
                  <a:pt x="66704" y="39295"/>
                </a:lnTo>
                <a:lnTo>
                  <a:pt x="59455" y="50440"/>
                </a:lnTo>
                <a:lnTo>
                  <a:pt x="50296" y="59863"/>
                </a:lnTo>
                <a:lnTo>
                  <a:pt x="39386" y="67404"/>
                </a:lnTo>
                <a:lnTo>
                  <a:pt x="26885" y="72902"/>
                </a:lnTo>
                <a:lnTo>
                  <a:pt x="12953" y="76200"/>
                </a:lnTo>
                <a:lnTo>
                  <a:pt x="6095" y="76200"/>
                </a:lnTo>
                <a:lnTo>
                  <a:pt x="2285" y="76962"/>
                </a:lnTo>
                <a:lnTo>
                  <a:pt x="0" y="80010"/>
                </a:lnTo>
                <a:lnTo>
                  <a:pt x="0" y="83058"/>
                </a:lnTo>
                <a:lnTo>
                  <a:pt x="761" y="86868"/>
                </a:lnTo>
                <a:lnTo>
                  <a:pt x="3809" y="89154"/>
                </a:lnTo>
                <a:lnTo>
                  <a:pt x="6857" y="89154"/>
                </a:lnTo>
                <a:lnTo>
                  <a:pt x="15239" y="88392"/>
                </a:lnTo>
                <a:lnTo>
                  <a:pt x="30106" y="85312"/>
                </a:lnTo>
                <a:lnTo>
                  <a:pt x="42750" y="80027"/>
                </a:lnTo>
                <a:lnTo>
                  <a:pt x="54336" y="72660"/>
                </a:lnTo>
                <a:lnTo>
                  <a:pt x="64592" y="63494"/>
                </a:lnTo>
                <a:lnTo>
                  <a:pt x="73245" y="52810"/>
                </a:lnTo>
                <a:lnTo>
                  <a:pt x="80023" y="40891"/>
                </a:lnTo>
                <a:lnTo>
                  <a:pt x="84655" y="28020"/>
                </a:lnTo>
                <a:lnTo>
                  <a:pt x="86867" y="14478"/>
                </a:lnTo>
                <a:lnTo>
                  <a:pt x="87629" y="6858"/>
                </a:lnTo>
                <a:lnTo>
                  <a:pt x="87629" y="3048"/>
                </a:lnTo>
                <a:lnTo>
                  <a:pt x="85343" y="0"/>
                </a:lnTo>
                <a:lnTo>
                  <a:pt x="77723" y="0"/>
                </a:lnTo>
                <a:lnTo>
                  <a:pt x="74675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37404" y="2891028"/>
            <a:ext cx="624077" cy="393953"/>
          </a:xfrm>
          <a:custGeom>
            <a:avLst/>
            <a:gdLst/>
            <a:ahLst/>
            <a:cxnLst/>
            <a:rect l="l" t="t" r="r" b="b"/>
            <a:pathLst>
              <a:path w="624077" h="393953">
                <a:moveTo>
                  <a:pt x="624078" y="390905"/>
                </a:moveTo>
                <a:lnTo>
                  <a:pt x="624078" y="377189"/>
                </a:lnTo>
                <a:lnTo>
                  <a:pt x="618356" y="337714"/>
                </a:lnTo>
                <a:lnTo>
                  <a:pt x="607775" y="300605"/>
                </a:lnTo>
                <a:lnTo>
                  <a:pt x="592705" y="265830"/>
                </a:lnTo>
                <a:lnTo>
                  <a:pt x="573515" y="233356"/>
                </a:lnTo>
                <a:lnTo>
                  <a:pt x="550576" y="203150"/>
                </a:lnTo>
                <a:lnTo>
                  <a:pt x="524259" y="175180"/>
                </a:lnTo>
                <a:lnTo>
                  <a:pt x="494932" y="149413"/>
                </a:lnTo>
                <a:lnTo>
                  <a:pt x="462968" y="125815"/>
                </a:lnTo>
                <a:lnTo>
                  <a:pt x="428736" y="104356"/>
                </a:lnTo>
                <a:lnTo>
                  <a:pt x="392606" y="85001"/>
                </a:lnTo>
                <a:lnTo>
                  <a:pt x="354948" y="67717"/>
                </a:lnTo>
                <a:lnTo>
                  <a:pt x="316133" y="52473"/>
                </a:lnTo>
                <a:lnTo>
                  <a:pt x="298208" y="46481"/>
                </a:lnTo>
                <a:lnTo>
                  <a:pt x="255288" y="46481"/>
                </a:lnTo>
                <a:lnTo>
                  <a:pt x="269463" y="50411"/>
                </a:lnTo>
                <a:lnTo>
                  <a:pt x="308333" y="63206"/>
                </a:lnTo>
                <a:lnTo>
                  <a:pt x="346474" y="77954"/>
                </a:lnTo>
                <a:lnTo>
                  <a:pt x="383514" y="94688"/>
                </a:lnTo>
                <a:lnTo>
                  <a:pt x="419079" y="113436"/>
                </a:lnTo>
                <a:lnTo>
                  <a:pt x="452795" y="134230"/>
                </a:lnTo>
                <a:lnTo>
                  <a:pt x="484288" y="157102"/>
                </a:lnTo>
                <a:lnTo>
                  <a:pt x="513185" y="182081"/>
                </a:lnTo>
                <a:lnTo>
                  <a:pt x="539112" y="209199"/>
                </a:lnTo>
                <a:lnTo>
                  <a:pt x="561696" y="238487"/>
                </a:lnTo>
                <a:lnTo>
                  <a:pt x="580563" y="269975"/>
                </a:lnTo>
                <a:lnTo>
                  <a:pt x="595339" y="303695"/>
                </a:lnTo>
                <a:lnTo>
                  <a:pt x="605650" y="339677"/>
                </a:lnTo>
                <a:lnTo>
                  <a:pt x="611124" y="377952"/>
                </a:lnTo>
                <a:lnTo>
                  <a:pt x="611124" y="390905"/>
                </a:lnTo>
                <a:lnTo>
                  <a:pt x="614172" y="393953"/>
                </a:lnTo>
                <a:lnTo>
                  <a:pt x="621030" y="393953"/>
                </a:lnTo>
                <a:lnTo>
                  <a:pt x="624078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40452" y="3272027"/>
            <a:ext cx="621030" cy="393954"/>
          </a:xfrm>
          <a:custGeom>
            <a:avLst/>
            <a:gdLst/>
            <a:ahLst/>
            <a:cxnLst/>
            <a:rect l="l" t="t" r="r" b="b"/>
            <a:pathLst>
              <a:path w="621029" h="393953">
                <a:moveTo>
                  <a:pt x="614933" y="0"/>
                </a:moveTo>
                <a:lnTo>
                  <a:pt x="611123" y="0"/>
                </a:lnTo>
                <a:lnTo>
                  <a:pt x="608075" y="3048"/>
                </a:lnTo>
                <a:lnTo>
                  <a:pt x="608075" y="16002"/>
                </a:lnTo>
                <a:lnTo>
                  <a:pt x="603053" y="52750"/>
                </a:lnTo>
                <a:lnTo>
                  <a:pt x="593477" y="87413"/>
                </a:lnTo>
                <a:lnTo>
                  <a:pt x="579694" y="120012"/>
                </a:lnTo>
                <a:lnTo>
                  <a:pt x="562051" y="150571"/>
                </a:lnTo>
                <a:lnTo>
                  <a:pt x="540893" y="179111"/>
                </a:lnTo>
                <a:lnTo>
                  <a:pt x="516568" y="205654"/>
                </a:lnTo>
                <a:lnTo>
                  <a:pt x="489421" y="230224"/>
                </a:lnTo>
                <a:lnTo>
                  <a:pt x="459799" y="252843"/>
                </a:lnTo>
                <a:lnTo>
                  <a:pt x="428049" y="273533"/>
                </a:lnTo>
                <a:lnTo>
                  <a:pt x="394515" y="292317"/>
                </a:lnTo>
                <a:lnTo>
                  <a:pt x="359546" y="309217"/>
                </a:lnTo>
                <a:lnTo>
                  <a:pt x="323487" y="324255"/>
                </a:lnTo>
                <a:lnTo>
                  <a:pt x="286684" y="337454"/>
                </a:lnTo>
                <a:lnTo>
                  <a:pt x="249484" y="348836"/>
                </a:lnTo>
                <a:lnTo>
                  <a:pt x="212233" y="358425"/>
                </a:lnTo>
                <a:lnTo>
                  <a:pt x="175278" y="366241"/>
                </a:lnTo>
                <a:lnTo>
                  <a:pt x="138964" y="372308"/>
                </a:lnTo>
                <a:lnTo>
                  <a:pt x="103639" y="376648"/>
                </a:lnTo>
                <a:lnTo>
                  <a:pt x="69648" y="379284"/>
                </a:lnTo>
                <a:lnTo>
                  <a:pt x="37337" y="380238"/>
                </a:lnTo>
                <a:lnTo>
                  <a:pt x="6857" y="381000"/>
                </a:lnTo>
                <a:lnTo>
                  <a:pt x="3047" y="381000"/>
                </a:lnTo>
                <a:lnTo>
                  <a:pt x="0" y="384048"/>
                </a:lnTo>
                <a:lnTo>
                  <a:pt x="0" y="390906"/>
                </a:lnTo>
                <a:lnTo>
                  <a:pt x="3047" y="393954"/>
                </a:lnTo>
                <a:lnTo>
                  <a:pt x="6857" y="393954"/>
                </a:lnTo>
                <a:lnTo>
                  <a:pt x="38099" y="393192"/>
                </a:lnTo>
                <a:lnTo>
                  <a:pt x="71553" y="392057"/>
                </a:lnTo>
                <a:lnTo>
                  <a:pt x="106619" y="389206"/>
                </a:lnTo>
                <a:lnTo>
                  <a:pt x="142951" y="384615"/>
                </a:lnTo>
                <a:lnTo>
                  <a:pt x="180207" y="378258"/>
                </a:lnTo>
                <a:lnTo>
                  <a:pt x="218042" y="370111"/>
                </a:lnTo>
                <a:lnTo>
                  <a:pt x="256111" y="360151"/>
                </a:lnTo>
                <a:lnTo>
                  <a:pt x="294071" y="348354"/>
                </a:lnTo>
                <a:lnTo>
                  <a:pt x="331578" y="334695"/>
                </a:lnTo>
                <a:lnTo>
                  <a:pt x="368287" y="319150"/>
                </a:lnTo>
                <a:lnTo>
                  <a:pt x="403855" y="301694"/>
                </a:lnTo>
                <a:lnTo>
                  <a:pt x="437936" y="282305"/>
                </a:lnTo>
                <a:lnTo>
                  <a:pt x="470188" y="260956"/>
                </a:lnTo>
                <a:lnTo>
                  <a:pt x="500266" y="237626"/>
                </a:lnTo>
                <a:lnTo>
                  <a:pt x="527826" y="212288"/>
                </a:lnTo>
                <a:lnTo>
                  <a:pt x="552523" y="184919"/>
                </a:lnTo>
                <a:lnTo>
                  <a:pt x="574013" y="155495"/>
                </a:lnTo>
                <a:lnTo>
                  <a:pt x="591954" y="123992"/>
                </a:lnTo>
                <a:lnTo>
                  <a:pt x="605999" y="90385"/>
                </a:lnTo>
                <a:lnTo>
                  <a:pt x="615806" y="54650"/>
                </a:lnTo>
                <a:lnTo>
                  <a:pt x="621029" y="16764"/>
                </a:lnTo>
                <a:lnTo>
                  <a:pt x="621029" y="3048"/>
                </a:lnTo>
                <a:lnTo>
                  <a:pt x="617981" y="0"/>
                </a:lnTo>
                <a:lnTo>
                  <a:pt x="614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37404" y="3043428"/>
            <a:ext cx="319278" cy="241554"/>
          </a:xfrm>
          <a:custGeom>
            <a:avLst/>
            <a:gdLst/>
            <a:ahLst/>
            <a:cxnLst/>
            <a:rect l="l" t="t" r="r" b="b"/>
            <a:pathLst>
              <a:path w="319277" h="241553">
                <a:moveTo>
                  <a:pt x="0" y="3048"/>
                </a:moveTo>
                <a:lnTo>
                  <a:pt x="0" y="9906"/>
                </a:lnTo>
                <a:lnTo>
                  <a:pt x="3048" y="12954"/>
                </a:lnTo>
                <a:lnTo>
                  <a:pt x="8382" y="12954"/>
                </a:lnTo>
                <a:lnTo>
                  <a:pt x="27451" y="13141"/>
                </a:lnTo>
                <a:lnTo>
                  <a:pt x="46900" y="14460"/>
                </a:lnTo>
                <a:lnTo>
                  <a:pt x="66592" y="16905"/>
                </a:lnTo>
                <a:lnTo>
                  <a:pt x="86391" y="20467"/>
                </a:lnTo>
                <a:lnTo>
                  <a:pt x="106159" y="25142"/>
                </a:lnTo>
                <a:lnTo>
                  <a:pt x="125761" y="30921"/>
                </a:lnTo>
                <a:lnTo>
                  <a:pt x="145060" y="37799"/>
                </a:lnTo>
                <a:lnTo>
                  <a:pt x="163920" y="45767"/>
                </a:lnTo>
                <a:lnTo>
                  <a:pt x="182205" y="54820"/>
                </a:lnTo>
                <a:lnTo>
                  <a:pt x="199777" y="64950"/>
                </a:lnTo>
                <a:lnTo>
                  <a:pt x="216501" y="76152"/>
                </a:lnTo>
                <a:lnTo>
                  <a:pt x="232239" y="88417"/>
                </a:lnTo>
                <a:lnTo>
                  <a:pt x="246857" y="101740"/>
                </a:lnTo>
                <a:lnTo>
                  <a:pt x="260217" y="116113"/>
                </a:lnTo>
                <a:lnTo>
                  <a:pt x="272182" y="131529"/>
                </a:lnTo>
                <a:lnTo>
                  <a:pt x="282617" y="147982"/>
                </a:lnTo>
                <a:lnTo>
                  <a:pt x="291385" y="165466"/>
                </a:lnTo>
                <a:lnTo>
                  <a:pt x="298350" y="183972"/>
                </a:lnTo>
                <a:lnTo>
                  <a:pt x="303375" y="203495"/>
                </a:lnTo>
                <a:lnTo>
                  <a:pt x="306324" y="224028"/>
                </a:lnTo>
                <a:lnTo>
                  <a:pt x="306324" y="238506"/>
                </a:lnTo>
                <a:lnTo>
                  <a:pt x="309372" y="241554"/>
                </a:lnTo>
                <a:lnTo>
                  <a:pt x="316230" y="241554"/>
                </a:lnTo>
                <a:lnTo>
                  <a:pt x="319278" y="238506"/>
                </a:lnTo>
                <a:lnTo>
                  <a:pt x="319278" y="234696"/>
                </a:lnTo>
                <a:lnTo>
                  <a:pt x="318516" y="222504"/>
                </a:lnTo>
                <a:lnTo>
                  <a:pt x="315449" y="200845"/>
                </a:lnTo>
                <a:lnTo>
                  <a:pt x="310250" y="180274"/>
                </a:lnTo>
                <a:lnTo>
                  <a:pt x="303056" y="160794"/>
                </a:lnTo>
                <a:lnTo>
                  <a:pt x="294003" y="142408"/>
                </a:lnTo>
                <a:lnTo>
                  <a:pt x="283230" y="125120"/>
                </a:lnTo>
                <a:lnTo>
                  <a:pt x="270873" y="108934"/>
                </a:lnTo>
                <a:lnTo>
                  <a:pt x="257069" y="93854"/>
                </a:lnTo>
                <a:lnTo>
                  <a:pt x="241956" y="79881"/>
                </a:lnTo>
                <a:lnTo>
                  <a:pt x="225670" y="67022"/>
                </a:lnTo>
                <a:lnTo>
                  <a:pt x="208349" y="55278"/>
                </a:lnTo>
                <a:lnTo>
                  <a:pt x="190131" y="44653"/>
                </a:lnTo>
                <a:lnTo>
                  <a:pt x="171151" y="35152"/>
                </a:lnTo>
                <a:lnTo>
                  <a:pt x="151547" y="26777"/>
                </a:lnTo>
                <a:lnTo>
                  <a:pt x="131457" y="19533"/>
                </a:lnTo>
                <a:lnTo>
                  <a:pt x="111018" y="13422"/>
                </a:lnTo>
                <a:lnTo>
                  <a:pt x="90367" y="8449"/>
                </a:lnTo>
                <a:lnTo>
                  <a:pt x="69640" y="4616"/>
                </a:lnTo>
                <a:lnTo>
                  <a:pt x="48976" y="1928"/>
                </a:lnTo>
                <a:lnTo>
                  <a:pt x="28510" y="388"/>
                </a:lnTo>
                <a:lnTo>
                  <a:pt x="8382" y="0"/>
                </a:lnTo>
                <a:lnTo>
                  <a:pt x="3048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40452" y="3272027"/>
            <a:ext cx="316230" cy="241554"/>
          </a:xfrm>
          <a:custGeom>
            <a:avLst/>
            <a:gdLst/>
            <a:ahLst/>
            <a:cxnLst/>
            <a:rect l="l" t="t" r="r" b="b"/>
            <a:pathLst>
              <a:path w="316229" h="241553">
                <a:moveTo>
                  <a:pt x="310133" y="0"/>
                </a:moveTo>
                <a:lnTo>
                  <a:pt x="306323" y="0"/>
                </a:lnTo>
                <a:lnTo>
                  <a:pt x="303275" y="3048"/>
                </a:lnTo>
                <a:lnTo>
                  <a:pt x="303275" y="18288"/>
                </a:lnTo>
                <a:lnTo>
                  <a:pt x="300352" y="38002"/>
                </a:lnTo>
                <a:lnTo>
                  <a:pt x="295541" y="56773"/>
                </a:lnTo>
                <a:lnTo>
                  <a:pt x="288962" y="74596"/>
                </a:lnTo>
                <a:lnTo>
                  <a:pt x="280732" y="91468"/>
                </a:lnTo>
                <a:lnTo>
                  <a:pt x="270973" y="107383"/>
                </a:lnTo>
                <a:lnTo>
                  <a:pt x="259803" y="122337"/>
                </a:lnTo>
                <a:lnTo>
                  <a:pt x="247342" y="136328"/>
                </a:lnTo>
                <a:lnTo>
                  <a:pt x="233708" y="149350"/>
                </a:lnTo>
                <a:lnTo>
                  <a:pt x="219021" y="161400"/>
                </a:lnTo>
                <a:lnTo>
                  <a:pt x="203401" y="172473"/>
                </a:lnTo>
                <a:lnTo>
                  <a:pt x="186967" y="182566"/>
                </a:lnTo>
                <a:lnTo>
                  <a:pt x="169837" y="191674"/>
                </a:lnTo>
                <a:lnTo>
                  <a:pt x="152132" y="199793"/>
                </a:lnTo>
                <a:lnTo>
                  <a:pt x="133970" y="206920"/>
                </a:lnTo>
                <a:lnTo>
                  <a:pt x="115472" y="213049"/>
                </a:lnTo>
                <a:lnTo>
                  <a:pt x="96755" y="218178"/>
                </a:lnTo>
                <a:lnTo>
                  <a:pt x="77940" y="222301"/>
                </a:lnTo>
                <a:lnTo>
                  <a:pt x="59146" y="225415"/>
                </a:lnTo>
                <a:lnTo>
                  <a:pt x="40492" y="227516"/>
                </a:lnTo>
                <a:lnTo>
                  <a:pt x="22097" y="228600"/>
                </a:lnTo>
                <a:lnTo>
                  <a:pt x="3047" y="228600"/>
                </a:lnTo>
                <a:lnTo>
                  <a:pt x="0" y="231648"/>
                </a:lnTo>
                <a:lnTo>
                  <a:pt x="0" y="238506"/>
                </a:lnTo>
                <a:lnTo>
                  <a:pt x="3047" y="241554"/>
                </a:lnTo>
                <a:lnTo>
                  <a:pt x="6857" y="241554"/>
                </a:lnTo>
                <a:lnTo>
                  <a:pt x="22859" y="240792"/>
                </a:lnTo>
                <a:lnTo>
                  <a:pt x="42054" y="239795"/>
                </a:lnTo>
                <a:lnTo>
                  <a:pt x="61567" y="237667"/>
                </a:lnTo>
                <a:lnTo>
                  <a:pt x="81264" y="234418"/>
                </a:lnTo>
                <a:lnTo>
                  <a:pt x="101014" y="230059"/>
                </a:lnTo>
                <a:lnTo>
                  <a:pt x="120682" y="224601"/>
                </a:lnTo>
                <a:lnTo>
                  <a:pt x="140137" y="218055"/>
                </a:lnTo>
                <a:lnTo>
                  <a:pt x="159244" y="210431"/>
                </a:lnTo>
                <a:lnTo>
                  <a:pt x="177870" y="201742"/>
                </a:lnTo>
                <a:lnTo>
                  <a:pt x="195883" y="191997"/>
                </a:lnTo>
                <a:lnTo>
                  <a:pt x="213150" y="181208"/>
                </a:lnTo>
                <a:lnTo>
                  <a:pt x="229537" y="169385"/>
                </a:lnTo>
                <a:lnTo>
                  <a:pt x="244911" y="156541"/>
                </a:lnTo>
                <a:lnTo>
                  <a:pt x="259139" y="142684"/>
                </a:lnTo>
                <a:lnTo>
                  <a:pt x="272087" y="127827"/>
                </a:lnTo>
                <a:lnTo>
                  <a:pt x="283624" y="111981"/>
                </a:lnTo>
                <a:lnTo>
                  <a:pt x="293616" y="95156"/>
                </a:lnTo>
                <a:lnTo>
                  <a:pt x="301929" y="77363"/>
                </a:lnTo>
                <a:lnTo>
                  <a:pt x="308431" y="58613"/>
                </a:lnTo>
                <a:lnTo>
                  <a:pt x="312988" y="38918"/>
                </a:lnTo>
                <a:lnTo>
                  <a:pt x="315467" y="18288"/>
                </a:lnTo>
                <a:lnTo>
                  <a:pt x="316229" y="6858"/>
                </a:lnTo>
                <a:lnTo>
                  <a:pt x="316229" y="3048"/>
                </a:lnTo>
                <a:lnTo>
                  <a:pt x="313181" y="0"/>
                </a:lnTo>
                <a:lnTo>
                  <a:pt x="310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62728" y="3500628"/>
            <a:ext cx="87630" cy="89154"/>
          </a:xfrm>
          <a:custGeom>
            <a:avLst/>
            <a:gdLst/>
            <a:ahLst/>
            <a:cxnLst/>
            <a:rect l="l" t="t" r="r" b="b"/>
            <a:pathLst>
              <a:path w="87629" h="89153">
                <a:moveTo>
                  <a:pt x="85344" y="12954"/>
                </a:moveTo>
                <a:lnTo>
                  <a:pt x="87630" y="9906"/>
                </a:lnTo>
                <a:lnTo>
                  <a:pt x="87630" y="6096"/>
                </a:lnTo>
                <a:lnTo>
                  <a:pt x="86868" y="2286"/>
                </a:lnTo>
                <a:lnTo>
                  <a:pt x="83820" y="0"/>
                </a:lnTo>
                <a:lnTo>
                  <a:pt x="80772" y="0"/>
                </a:lnTo>
                <a:lnTo>
                  <a:pt x="72390" y="762"/>
                </a:lnTo>
                <a:lnTo>
                  <a:pt x="57539" y="3968"/>
                </a:lnTo>
                <a:lnTo>
                  <a:pt x="44895" y="9283"/>
                </a:lnTo>
                <a:lnTo>
                  <a:pt x="33300" y="16624"/>
                </a:lnTo>
                <a:lnTo>
                  <a:pt x="23032" y="25732"/>
                </a:lnTo>
                <a:lnTo>
                  <a:pt x="14367" y="36349"/>
                </a:lnTo>
                <a:lnTo>
                  <a:pt x="7582" y="48218"/>
                </a:lnTo>
                <a:lnTo>
                  <a:pt x="2955" y="61079"/>
                </a:lnTo>
                <a:lnTo>
                  <a:pt x="761" y="74676"/>
                </a:lnTo>
                <a:lnTo>
                  <a:pt x="0" y="82296"/>
                </a:lnTo>
                <a:lnTo>
                  <a:pt x="0" y="86106"/>
                </a:lnTo>
                <a:lnTo>
                  <a:pt x="3048" y="89154"/>
                </a:lnTo>
                <a:lnTo>
                  <a:pt x="9906" y="89154"/>
                </a:lnTo>
                <a:lnTo>
                  <a:pt x="12954" y="86868"/>
                </a:lnTo>
                <a:lnTo>
                  <a:pt x="12954" y="75438"/>
                </a:lnTo>
                <a:lnTo>
                  <a:pt x="15614" y="63036"/>
                </a:lnTo>
                <a:lnTo>
                  <a:pt x="20864" y="50421"/>
                </a:lnTo>
                <a:lnTo>
                  <a:pt x="28305" y="39086"/>
                </a:lnTo>
                <a:lnTo>
                  <a:pt x="37671" y="29352"/>
                </a:lnTo>
                <a:lnTo>
                  <a:pt x="48698" y="21539"/>
                </a:lnTo>
                <a:lnTo>
                  <a:pt x="61121" y="15966"/>
                </a:lnTo>
                <a:lnTo>
                  <a:pt x="74676" y="12954"/>
                </a:lnTo>
                <a:lnTo>
                  <a:pt x="85344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61204" y="3576828"/>
            <a:ext cx="89154" cy="8915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12954" y="3047"/>
                </a:moveTo>
                <a:lnTo>
                  <a:pt x="9906" y="0"/>
                </a:lnTo>
                <a:lnTo>
                  <a:pt x="2286" y="0"/>
                </a:lnTo>
                <a:lnTo>
                  <a:pt x="0" y="3047"/>
                </a:lnTo>
                <a:lnTo>
                  <a:pt x="0" y="6857"/>
                </a:lnTo>
                <a:lnTo>
                  <a:pt x="762" y="15239"/>
                </a:lnTo>
                <a:lnTo>
                  <a:pt x="986" y="17851"/>
                </a:lnTo>
                <a:lnTo>
                  <a:pt x="3739" y="31371"/>
                </a:lnTo>
                <a:lnTo>
                  <a:pt x="8913" y="44112"/>
                </a:lnTo>
                <a:lnTo>
                  <a:pt x="16221" y="55793"/>
                </a:lnTo>
                <a:lnTo>
                  <a:pt x="25374" y="66131"/>
                </a:lnTo>
                <a:lnTo>
                  <a:pt x="36084" y="74842"/>
                </a:lnTo>
                <a:lnTo>
                  <a:pt x="48063" y="81644"/>
                </a:lnTo>
                <a:lnTo>
                  <a:pt x="61023" y="86255"/>
                </a:lnTo>
                <a:lnTo>
                  <a:pt x="74676" y="88391"/>
                </a:lnTo>
                <a:lnTo>
                  <a:pt x="82296" y="89153"/>
                </a:lnTo>
                <a:lnTo>
                  <a:pt x="86106" y="89153"/>
                </a:lnTo>
                <a:lnTo>
                  <a:pt x="89154" y="86867"/>
                </a:lnTo>
                <a:lnTo>
                  <a:pt x="89154" y="79247"/>
                </a:lnTo>
                <a:lnTo>
                  <a:pt x="86868" y="76199"/>
                </a:lnTo>
                <a:lnTo>
                  <a:pt x="75438" y="76199"/>
                </a:lnTo>
                <a:lnTo>
                  <a:pt x="61891" y="73155"/>
                </a:lnTo>
                <a:lnTo>
                  <a:pt x="49257" y="67874"/>
                </a:lnTo>
                <a:lnTo>
                  <a:pt x="38269" y="60570"/>
                </a:lnTo>
                <a:lnTo>
                  <a:pt x="29036" y="51374"/>
                </a:lnTo>
                <a:lnTo>
                  <a:pt x="21667" y="40413"/>
                </a:lnTo>
                <a:lnTo>
                  <a:pt x="16270" y="27817"/>
                </a:lnTo>
                <a:lnTo>
                  <a:pt x="12954" y="13715"/>
                </a:lnTo>
                <a:lnTo>
                  <a:pt x="1295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86528" y="2891028"/>
            <a:ext cx="87630" cy="89154"/>
          </a:xfrm>
          <a:custGeom>
            <a:avLst/>
            <a:gdLst/>
            <a:ahLst/>
            <a:cxnLst/>
            <a:rect l="l" t="t" r="r" b="b"/>
            <a:pathLst>
              <a:path w="87629" h="89154">
                <a:moveTo>
                  <a:pt x="12954" y="86868"/>
                </a:moveTo>
                <a:lnTo>
                  <a:pt x="12954" y="75438"/>
                </a:lnTo>
                <a:lnTo>
                  <a:pt x="15614" y="63036"/>
                </a:lnTo>
                <a:lnTo>
                  <a:pt x="20864" y="50421"/>
                </a:lnTo>
                <a:lnTo>
                  <a:pt x="23450" y="46481"/>
                </a:lnTo>
                <a:lnTo>
                  <a:pt x="8575" y="46481"/>
                </a:lnTo>
                <a:lnTo>
                  <a:pt x="7582" y="48218"/>
                </a:lnTo>
                <a:lnTo>
                  <a:pt x="2955" y="61079"/>
                </a:lnTo>
                <a:lnTo>
                  <a:pt x="761" y="74676"/>
                </a:lnTo>
                <a:lnTo>
                  <a:pt x="0" y="82296"/>
                </a:lnTo>
                <a:lnTo>
                  <a:pt x="0" y="86106"/>
                </a:lnTo>
                <a:lnTo>
                  <a:pt x="3048" y="89154"/>
                </a:lnTo>
                <a:lnTo>
                  <a:pt x="9906" y="89154"/>
                </a:lnTo>
                <a:lnTo>
                  <a:pt x="12954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85004" y="2967228"/>
            <a:ext cx="89154" cy="89154"/>
          </a:xfrm>
          <a:custGeom>
            <a:avLst/>
            <a:gdLst/>
            <a:ahLst/>
            <a:cxnLst/>
            <a:rect l="l" t="t" r="r" b="b"/>
            <a:pathLst>
              <a:path w="89153" h="89154">
                <a:moveTo>
                  <a:pt x="12954" y="3047"/>
                </a:moveTo>
                <a:lnTo>
                  <a:pt x="9906" y="0"/>
                </a:lnTo>
                <a:lnTo>
                  <a:pt x="2286" y="0"/>
                </a:lnTo>
                <a:lnTo>
                  <a:pt x="0" y="3047"/>
                </a:lnTo>
                <a:lnTo>
                  <a:pt x="0" y="6857"/>
                </a:lnTo>
                <a:lnTo>
                  <a:pt x="762" y="15239"/>
                </a:lnTo>
                <a:lnTo>
                  <a:pt x="986" y="17851"/>
                </a:lnTo>
                <a:lnTo>
                  <a:pt x="3739" y="31371"/>
                </a:lnTo>
                <a:lnTo>
                  <a:pt x="8913" y="44112"/>
                </a:lnTo>
                <a:lnTo>
                  <a:pt x="16221" y="55793"/>
                </a:lnTo>
                <a:lnTo>
                  <a:pt x="25374" y="66131"/>
                </a:lnTo>
                <a:lnTo>
                  <a:pt x="36084" y="74842"/>
                </a:lnTo>
                <a:lnTo>
                  <a:pt x="48063" y="81644"/>
                </a:lnTo>
                <a:lnTo>
                  <a:pt x="61023" y="86255"/>
                </a:lnTo>
                <a:lnTo>
                  <a:pt x="74676" y="88391"/>
                </a:lnTo>
                <a:lnTo>
                  <a:pt x="82296" y="89153"/>
                </a:lnTo>
                <a:lnTo>
                  <a:pt x="86106" y="89153"/>
                </a:lnTo>
                <a:lnTo>
                  <a:pt x="89154" y="86867"/>
                </a:lnTo>
                <a:lnTo>
                  <a:pt x="89154" y="79247"/>
                </a:lnTo>
                <a:lnTo>
                  <a:pt x="86868" y="76199"/>
                </a:lnTo>
                <a:lnTo>
                  <a:pt x="75438" y="76199"/>
                </a:lnTo>
                <a:lnTo>
                  <a:pt x="61891" y="73155"/>
                </a:lnTo>
                <a:lnTo>
                  <a:pt x="49257" y="67874"/>
                </a:lnTo>
                <a:lnTo>
                  <a:pt x="38269" y="60570"/>
                </a:lnTo>
                <a:lnTo>
                  <a:pt x="29036" y="51374"/>
                </a:lnTo>
                <a:lnTo>
                  <a:pt x="21667" y="40413"/>
                </a:lnTo>
                <a:lnTo>
                  <a:pt x="16270" y="27817"/>
                </a:lnTo>
                <a:lnTo>
                  <a:pt x="12954" y="13715"/>
                </a:lnTo>
                <a:lnTo>
                  <a:pt x="1295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67300" y="30483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19800" y="2514599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1600200" y="422909"/>
                </a:moveTo>
                <a:lnTo>
                  <a:pt x="496061" y="422909"/>
                </a:lnTo>
                <a:lnTo>
                  <a:pt x="1600200" y="685799"/>
                </a:lnTo>
                <a:lnTo>
                  <a:pt x="1600200" y="422909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12942" y="2508503"/>
            <a:ext cx="1613916" cy="698754"/>
          </a:xfrm>
          <a:custGeom>
            <a:avLst/>
            <a:gdLst/>
            <a:ahLst/>
            <a:cxnLst/>
            <a:rect l="l" t="t" r="r" b="b"/>
            <a:pathLst>
              <a:path w="1613915" h="698754">
                <a:moveTo>
                  <a:pt x="1613154" y="695705"/>
                </a:moveTo>
                <a:lnTo>
                  <a:pt x="1613916" y="691895"/>
                </a:lnTo>
                <a:lnTo>
                  <a:pt x="1613916" y="429005"/>
                </a:lnTo>
                <a:lnTo>
                  <a:pt x="1608000" y="429005"/>
                </a:lnTo>
                <a:lnTo>
                  <a:pt x="1608582" y="685799"/>
                </a:lnTo>
                <a:lnTo>
                  <a:pt x="1600961" y="683985"/>
                </a:lnTo>
                <a:lnTo>
                  <a:pt x="505002" y="429005"/>
                </a:lnTo>
                <a:lnTo>
                  <a:pt x="483545" y="429005"/>
                </a:lnTo>
                <a:lnTo>
                  <a:pt x="1600962" y="691895"/>
                </a:lnTo>
                <a:lnTo>
                  <a:pt x="1606296" y="698754"/>
                </a:lnTo>
                <a:lnTo>
                  <a:pt x="1610106" y="698754"/>
                </a:lnTo>
                <a:lnTo>
                  <a:pt x="1613154" y="695705"/>
                </a:lnTo>
                <a:close/>
              </a:path>
              <a:path w="1613915" h="698754">
                <a:moveTo>
                  <a:pt x="1608000" y="429005"/>
                </a:moveTo>
                <a:lnTo>
                  <a:pt x="1600961" y="429005"/>
                </a:lnTo>
                <a:lnTo>
                  <a:pt x="1600961" y="683985"/>
                </a:lnTo>
                <a:lnTo>
                  <a:pt x="1608582" y="685799"/>
                </a:lnTo>
                <a:lnTo>
                  <a:pt x="1608000" y="429005"/>
                </a:lnTo>
                <a:close/>
              </a:path>
              <a:path w="1613915" h="698754">
                <a:moveTo>
                  <a:pt x="1600962" y="691895"/>
                </a:moveTo>
                <a:lnTo>
                  <a:pt x="483545" y="429005"/>
                </a:lnTo>
                <a:lnTo>
                  <a:pt x="473354" y="429005"/>
                </a:lnTo>
                <a:lnTo>
                  <a:pt x="1606296" y="698754"/>
                </a:lnTo>
                <a:lnTo>
                  <a:pt x="1600962" y="691895"/>
                </a:lnTo>
                <a:close/>
              </a:path>
              <a:path w="1613915" h="698754">
                <a:moveTo>
                  <a:pt x="530047" y="429005"/>
                </a:moveTo>
                <a:lnTo>
                  <a:pt x="505002" y="429005"/>
                </a:lnTo>
                <a:lnTo>
                  <a:pt x="1600961" y="683985"/>
                </a:lnTo>
                <a:lnTo>
                  <a:pt x="530047" y="429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477000" y="3809999"/>
            <a:ext cx="1143000" cy="1295400"/>
          </a:xfrm>
          <a:custGeom>
            <a:avLst/>
            <a:gdLst/>
            <a:ahLst/>
            <a:cxnLst/>
            <a:rect l="l" t="t" r="r" b="b"/>
            <a:pathLst>
              <a:path w="1143000" h="1295400">
                <a:moveTo>
                  <a:pt x="1143000" y="106679"/>
                </a:moveTo>
                <a:lnTo>
                  <a:pt x="1143000" y="0"/>
                </a:lnTo>
                <a:lnTo>
                  <a:pt x="152400" y="0"/>
                </a:lnTo>
                <a:lnTo>
                  <a:pt x="121920" y="106679"/>
                </a:lnTo>
                <a:lnTo>
                  <a:pt x="1143000" y="106679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70904" y="3803141"/>
            <a:ext cx="1155954" cy="1309116"/>
          </a:xfrm>
          <a:custGeom>
            <a:avLst/>
            <a:gdLst/>
            <a:ahLst/>
            <a:cxnLst/>
            <a:rect l="l" t="t" r="r" b="b"/>
            <a:pathLst>
              <a:path w="1155954" h="1309115">
                <a:moveTo>
                  <a:pt x="1152905" y="762"/>
                </a:moveTo>
                <a:lnTo>
                  <a:pt x="1149095" y="762"/>
                </a:lnTo>
                <a:lnTo>
                  <a:pt x="160781" y="762"/>
                </a:lnTo>
                <a:lnTo>
                  <a:pt x="163829" y="2286"/>
                </a:lnTo>
                <a:lnTo>
                  <a:pt x="1152905" y="762"/>
                </a:lnTo>
                <a:close/>
              </a:path>
              <a:path w="1155954" h="1309115">
                <a:moveTo>
                  <a:pt x="121832" y="113538"/>
                </a:moveTo>
                <a:lnTo>
                  <a:pt x="152399" y="6858"/>
                </a:lnTo>
                <a:lnTo>
                  <a:pt x="166115" y="5334"/>
                </a:lnTo>
                <a:lnTo>
                  <a:pt x="1155953" y="3810"/>
                </a:lnTo>
                <a:lnTo>
                  <a:pt x="1152905" y="762"/>
                </a:lnTo>
                <a:lnTo>
                  <a:pt x="163829" y="2286"/>
                </a:lnTo>
                <a:lnTo>
                  <a:pt x="160781" y="762"/>
                </a:lnTo>
                <a:lnTo>
                  <a:pt x="156971" y="0"/>
                </a:lnTo>
                <a:lnTo>
                  <a:pt x="155955" y="761"/>
                </a:lnTo>
                <a:lnTo>
                  <a:pt x="155447" y="762"/>
                </a:lnTo>
                <a:lnTo>
                  <a:pt x="153923" y="2286"/>
                </a:lnTo>
                <a:lnTo>
                  <a:pt x="152399" y="3810"/>
                </a:lnTo>
                <a:lnTo>
                  <a:pt x="152399" y="5334"/>
                </a:lnTo>
                <a:lnTo>
                  <a:pt x="121484" y="113538"/>
                </a:lnTo>
                <a:lnTo>
                  <a:pt x="121832" y="113538"/>
                </a:lnTo>
                <a:close/>
              </a:path>
              <a:path w="1155954" h="1309115">
                <a:moveTo>
                  <a:pt x="134558" y="113538"/>
                </a:moveTo>
                <a:lnTo>
                  <a:pt x="163285" y="13715"/>
                </a:lnTo>
                <a:lnTo>
                  <a:pt x="155447" y="13716"/>
                </a:lnTo>
                <a:lnTo>
                  <a:pt x="152399" y="10668"/>
                </a:lnTo>
                <a:lnTo>
                  <a:pt x="164591" y="9144"/>
                </a:lnTo>
                <a:lnTo>
                  <a:pt x="1142999" y="6858"/>
                </a:lnTo>
                <a:lnTo>
                  <a:pt x="1149095" y="13716"/>
                </a:lnTo>
                <a:lnTo>
                  <a:pt x="1149095" y="113538"/>
                </a:lnTo>
                <a:lnTo>
                  <a:pt x="1155953" y="113538"/>
                </a:lnTo>
                <a:lnTo>
                  <a:pt x="1155953" y="3810"/>
                </a:lnTo>
                <a:lnTo>
                  <a:pt x="166115" y="5334"/>
                </a:lnTo>
                <a:lnTo>
                  <a:pt x="152399" y="6858"/>
                </a:lnTo>
                <a:lnTo>
                  <a:pt x="121832" y="113538"/>
                </a:lnTo>
                <a:lnTo>
                  <a:pt x="134558" y="113538"/>
                </a:lnTo>
                <a:close/>
              </a:path>
              <a:path w="1155954" h="1309115">
                <a:moveTo>
                  <a:pt x="1149095" y="113538"/>
                </a:moveTo>
                <a:lnTo>
                  <a:pt x="1149095" y="13716"/>
                </a:lnTo>
                <a:lnTo>
                  <a:pt x="1142999" y="6858"/>
                </a:lnTo>
                <a:lnTo>
                  <a:pt x="164591" y="9144"/>
                </a:lnTo>
                <a:lnTo>
                  <a:pt x="152399" y="10668"/>
                </a:lnTo>
                <a:lnTo>
                  <a:pt x="155447" y="13716"/>
                </a:lnTo>
                <a:lnTo>
                  <a:pt x="1142999" y="13716"/>
                </a:lnTo>
                <a:lnTo>
                  <a:pt x="1142999" y="113538"/>
                </a:lnTo>
                <a:lnTo>
                  <a:pt x="1149095" y="113538"/>
                </a:lnTo>
                <a:close/>
              </a:path>
              <a:path w="1155954" h="1309115">
                <a:moveTo>
                  <a:pt x="134765" y="113538"/>
                </a:moveTo>
                <a:lnTo>
                  <a:pt x="163285" y="13715"/>
                </a:lnTo>
                <a:lnTo>
                  <a:pt x="134558" y="113538"/>
                </a:lnTo>
                <a:lnTo>
                  <a:pt x="134765" y="113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76800" y="3810000"/>
            <a:ext cx="1143000" cy="1295400"/>
          </a:xfrm>
          <a:custGeom>
            <a:avLst/>
            <a:gdLst/>
            <a:ahLst/>
            <a:cxnLst/>
            <a:rect l="l" t="t" r="r" b="b"/>
            <a:pathLst>
              <a:path w="1143000" h="1295400">
                <a:moveTo>
                  <a:pt x="1143000" y="1085849"/>
                </a:moveTo>
                <a:lnTo>
                  <a:pt x="1143000" y="106679"/>
                </a:lnTo>
                <a:lnTo>
                  <a:pt x="914400" y="106679"/>
                </a:lnTo>
                <a:lnTo>
                  <a:pt x="0" y="533400"/>
                </a:lnTo>
                <a:lnTo>
                  <a:pt x="828674" y="1085849"/>
                </a:lnTo>
                <a:lnTo>
                  <a:pt x="1143000" y="1085849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69942" y="3803904"/>
            <a:ext cx="1156716" cy="1308354"/>
          </a:xfrm>
          <a:custGeom>
            <a:avLst/>
            <a:gdLst/>
            <a:ahLst/>
            <a:cxnLst/>
            <a:rect l="l" t="t" r="r" b="b"/>
            <a:pathLst>
              <a:path w="1156715" h="1308353">
                <a:moveTo>
                  <a:pt x="937368" y="112775"/>
                </a:moveTo>
                <a:lnTo>
                  <a:pt x="907542" y="112775"/>
                </a:lnTo>
                <a:lnTo>
                  <a:pt x="7703" y="532700"/>
                </a:lnTo>
                <a:lnTo>
                  <a:pt x="4572" y="534162"/>
                </a:lnTo>
                <a:lnTo>
                  <a:pt x="10668" y="534924"/>
                </a:lnTo>
                <a:lnTo>
                  <a:pt x="19767" y="540990"/>
                </a:lnTo>
                <a:lnTo>
                  <a:pt x="937368" y="112775"/>
                </a:lnTo>
                <a:close/>
              </a:path>
              <a:path w="1156715" h="1308353">
                <a:moveTo>
                  <a:pt x="828061" y="1091945"/>
                </a:moveTo>
                <a:lnTo>
                  <a:pt x="7075" y="547007"/>
                </a:lnTo>
                <a:lnTo>
                  <a:pt x="824484" y="1091945"/>
                </a:lnTo>
                <a:lnTo>
                  <a:pt x="828061" y="1091945"/>
                </a:lnTo>
                <a:close/>
              </a:path>
              <a:path w="1156715" h="1308353">
                <a:moveTo>
                  <a:pt x="7075" y="547007"/>
                </a:moveTo>
                <a:lnTo>
                  <a:pt x="3810" y="544830"/>
                </a:lnTo>
                <a:lnTo>
                  <a:pt x="2286" y="544068"/>
                </a:lnTo>
                <a:lnTo>
                  <a:pt x="3048" y="545592"/>
                </a:lnTo>
                <a:lnTo>
                  <a:pt x="6858" y="547116"/>
                </a:lnTo>
                <a:lnTo>
                  <a:pt x="7075" y="547007"/>
                </a:lnTo>
                <a:close/>
              </a:path>
              <a:path w="1156715" h="1308353">
                <a:moveTo>
                  <a:pt x="2286" y="536448"/>
                </a:moveTo>
                <a:lnTo>
                  <a:pt x="3048" y="534924"/>
                </a:lnTo>
                <a:lnTo>
                  <a:pt x="1524" y="535686"/>
                </a:lnTo>
                <a:lnTo>
                  <a:pt x="0" y="539496"/>
                </a:lnTo>
                <a:lnTo>
                  <a:pt x="2286" y="536448"/>
                </a:lnTo>
                <a:close/>
              </a:path>
              <a:path w="1156715" h="1308353">
                <a:moveTo>
                  <a:pt x="1156716" y="1091945"/>
                </a:moveTo>
                <a:lnTo>
                  <a:pt x="1156716" y="112775"/>
                </a:lnTo>
                <a:lnTo>
                  <a:pt x="1153203" y="112775"/>
                </a:lnTo>
                <a:lnTo>
                  <a:pt x="1156096" y="1091945"/>
                </a:lnTo>
                <a:lnTo>
                  <a:pt x="1156716" y="1091945"/>
                </a:lnTo>
                <a:close/>
              </a:path>
              <a:path w="1156715" h="1308353">
                <a:moveTo>
                  <a:pt x="1152082" y="1091945"/>
                </a:moveTo>
                <a:lnTo>
                  <a:pt x="1144507" y="112775"/>
                </a:lnTo>
                <a:lnTo>
                  <a:pt x="1143761" y="112775"/>
                </a:lnTo>
                <a:lnTo>
                  <a:pt x="1143762" y="1091945"/>
                </a:lnTo>
                <a:lnTo>
                  <a:pt x="1152082" y="1091945"/>
                </a:lnTo>
                <a:close/>
              </a:path>
              <a:path w="1156715" h="1308353">
                <a:moveTo>
                  <a:pt x="841735" y="1091945"/>
                </a:moveTo>
                <a:lnTo>
                  <a:pt x="9906" y="545592"/>
                </a:lnTo>
                <a:lnTo>
                  <a:pt x="2286" y="544068"/>
                </a:lnTo>
                <a:lnTo>
                  <a:pt x="3810" y="544830"/>
                </a:lnTo>
                <a:lnTo>
                  <a:pt x="7075" y="547007"/>
                </a:lnTo>
                <a:lnTo>
                  <a:pt x="828061" y="1091945"/>
                </a:lnTo>
                <a:lnTo>
                  <a:pt x="841735" y="1091945"/>
                </a:lnTo>
                <a:close/>
              </a:path>
              <a:path w="1156715" h="1308353">
                <a:moveTo>
                  <a:pt x="1156096" y="1091945"/>
                </a:moveTo>
                <a:lnTo>
                  <a:pt x="1153203" y="112775"/>
                </a:lnTo>
                <a:lnTo>
                  <a:pt x="1144507" y="112775"/>
                </a:lnTo>
                <a:lnTo>
                  <a:pt x="1152082" y="1091945"/>
                </a:lnTo>
                <a:lnTo>
                  <a:pt x="1156096" y="1091945"/>
                </a:lnTo>
                <a:close/>
              </a:path>
              <a:path w="1156715" h="1308353">
                <a:moveTo>
                  <a:pt x="1524" y="542544"/>
                </a:moveTo>
                <a:lnTo>
                  <a:pt x="19767" y="540990"/>
                </a:lnTo>
                <a:lnTo>
                  <a:pt x="10668" y="534924"/>
                </a:lnTo>
                <a:lnTo>
                  <a:pt x="4572" y="534162"/>
                </a:lnTo>
                <a:lnTo>
                  <a:pt x="7703" y="532700"/>
                </a:lnTo>
                <a:lnTo>
                  <a:pt x="3810" y="533400"/>
                </a:lnTo>
                <a:lnTo>
                  <a:pt x="3048" y="534924"/>
                </a:lnTo>
                <a:lnTo>
                  <a:pt x="2286" y="536448"/>
                </a:lnTo>
                <a:lnTo>
                  <a:pt x="0" y="539496"/>
                </a:lnTo>
                <a:lnTo>
                  <a:pt x="762" y="543306"/>
                </a:lnTo>
                <a:lnTo>
                  <a:pt x="2286" y="544068"/>
                </a:lnTo>
                <a:lnTo>
                  <a:pt x="1524" y="542544"/>
                </a:lnTo>
                <a:close/>
              </a:path>
              <a:path w="1156715" h="1308353">
                <a:moveTo>
                  <a:pt x="846201" y="1091945"/>
                </a:moveTo>
                <a:lnTo>
                  <a:pt x="19767" y="540990"/>
                </a:lnTo>
                <a:lnTo>
                  <a:pt x="1524" y="542544"/>
                </a:lnTo>
                <a:lnTo>
                  <a:pt x="2286" y="544068"/>
                </a:lnTo>
                <a:lnTo>
                  <a:pt x="9906" y="545592"/>
                </a:lnTo>
                <a:lnTo>
                  <a:pt x="841735" y="1091945"/>
                </a:lnTo>
                <a:lnTo>
                  <a:pt x="846201" y="1091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438400" y="3810000"/>
            <a:ext cx="1828800" cy="1295399"/>
          </a:xfrm>
          <a:custGeom>
            <a:avLst/>
            <a:gdLst/>
            <a:ahLst/>
            <a:cxnLst/>
            <a:rect l="l" t="t" r="r" b="b"/>
            <a:pathLst>
              <a:path w="1828799" h="1295400">
                <a:moveTo>
                  <a:pt x="1828800" y="1085849"/>
                </a:moveTo>
                <a:lnTo>
                  <a:pt x="1828800" y="914400"/>
                </a:lnTo>
                <a:lnTo>
                  <a:pt x="549909" y="106679"/>
                </a:lnTo>
                <a:lnTo>
                  <a:pt x="0" y="106679"/>
                </a:lnTo>
                <a:lnTo>
                  <a:pt x="0" y="457200"/>
                </a:lnTo>
                <a:lnTo>
                  <a:pt x="1142999" y="1085849"/>
                </a:lnTo>
                <a:lnTo>
                  <a:pt x="1828800" y="1085849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431542" y="3803904"/>
            <a:ext cx="1842516" cy="1308353"/>
          </a:xfrm>
          <a:custGeom>
            <a:avLst/>
            <a:gdLst/>
            <a:ahLst/>
            <a:cxnLst/>
            <a:rect l="l" t="t" r="r" b="b"/>
            <a:pathLst>
              <a:path w="1842516" h="1308353">
                <a:moveTo>
                  <a:pt x="13716" y="467106"/>
                </a:moveTo>
                <a:lnTo>
                  <a:pt x="13716" y="463296"/>
                </a:lnTo>
                <a:lnTo>
                  <a:pt x="762" y="463296"/>
                </a:lnTo>
                <a:lnTo>
                  <a:pt x="762" y="467868"/>
                </a:lnTo>
                <a:lnTo>
                  <a:pt x="2286" y="468630"/>
                </a:lnTo>
                <a:lnTo>
                  <a:pt x="13716" y="467106"/>
                </a:lnTo>
                <a:close/>
              </a:path>
              <a:path w="1842516" h="1308353">
                <a:moveTo>
                  <a:pt x="13715" y="112775"/>
                </a:moveTo>
                <a:lnTo>
                  <a:pt x="12861" y="112775"/>
                </a:lnTo>
                <a:lnTo>
                  <a:pt x="9906" y="457962"/>
                </a:lnTo>
                <a:lnTo>
                  <a:pt x="13715" y="460057"/>
                </a:lnTo>
                <a:lnTo>
                  <a:pt x="13715" y="112775"/>
                </a:lnTo>
                <a:close/>
              </a:path>
              <a:path w="1842516" h="1308353">
                <a:moveTo>
                  <a:pt x="5502" y="112775"/>
                </a:moveTo>
                <a:lnTo>
                  <a:pt x="761" y="112775"/>
                </a:lnTo>
                <a:lnTo>
                  <a:pt x="761" y="461771"/>
                </a:lnTo>
                <a:lnTo>
                  <a:pt x="5502" y="112775"/>
                </a:lnTo>
                <a:close/>
              </a:path>
              <a:path w="1842516" h="1308353">
                <a:moveTo>
                  <a:pt x="1833976" y="1091945"/>
                </a:moveTo>
                <a:lnTo>
                  <a:pt x="1832610" y="926591"/>
                </a:lnTo>
                <a:lnTo>
                  <a:pt x="1836979" y="1091945"/>
                </a:lnTo>
                <a:lnTo>
                  <a:pt x="1842516" y="1091945"/>
                </a:lnTo>
                <a:lnTo>
                  <a:pt x="1842516" y="920495"/>
                </a:lnTo>
                <a:lnTo>
                  <a:pt x="1829562" y="920495"/>
                </a:lnTo>
                <a:lnTo>
                  <a:pt x="546433" y="112775"/>
                </a:lnTo>
                <a:lnTo>
                  <a:pt x="544068" y="112775"/>
                </a:lnTo>
                <a:lnTo>
                  <a:pt x="1829562" y="924666"/>
                </a:lnTo>
                <a:lnTo>
                  <a:pt x="1829561" y="1091945"/>
                </a:lnTo>
                <a:lnTo>
                  <a:pt x="1833976" y="1091945"/>
                </a:lnTo>
                <a:close/>
              </a:path>
              <a:path w="1842516" h="1308353">
                <a:moveTo>
                  <a:pt x="1842516" y="918971"/>
                </a:moveTo>
                <a:lnTo>
                  <a:pt x="1839468" y="915162"/>
                </a:lnTo>
                <a:lnTo>
                  <a:pt x="569023" y="112775"/>
                </a:lnTo>
                <a:lnTo>
                  <a:pt x="546433" y="112775"/>
                </a:lnTo>
                <a:lnTo>
                  <a:pt x="1829562" y="920495"/>
                </a:lnTo>
                <a:lnTo>
                  <a:pt x="1842516" y="920495"/>
                </a:lnTo>
                <a:lnTo>
                  <a:pt x="1842516" y="918971"/>
                </a:lnTo>
                <a:close/>
              </a:path>
              <a:path w="1842516" h="1308353">
                <a:moveTo>
                  <a:pt x="1162604" y="1091945"/>
                </a:moveTo>
                <a:lnTo>
                  <a:pt x="13715" y="460057"/>
                </a:lnTo>
                <a:lnTo>
                  <a:pt x="9906" y="457962"/>
                </a:lnTo>
                <a:lnTo>
                  <a:pt x="12861" y="112775"/>
                </a:lnTo>
                <a:lnTo>
                  <a:pt x="11318" y="112775"/>
                </a:lnTo>
                <a:lnTo>
                  <a:pt x="3048" y="457200"/>
                </a:lnTo>
                <a:lnTo>
                  <a:pt x="1524" y="460248"/>
                </a:lnTo>
                <a:lnTo>
                  <a:pt x="13716" y="463296"/>
                </a:lnTo>
                <a:lnTo>
                  <a:pt x="13716" y="467106"/>
                </a:lnTo>
                <a:lnTo>
                  <a:pt x="2286" y="468630"/>
                </a:lnTo>
                <a:lnTo>
                  <a:pt x="3810" y="470154"/>
                </a:lnTo>
                <a:lnTo>
                  <a:pt x="5195" y="470154"/>
                </a:lnTo>
                <a:lnTo>
                  <a:pt x="3810" y="469392"/>
                </a:lnTo>
                <a:lnTo>
                  <a:pt x="10668" y="470154"/>
                </a:lnTo>
                <a:lnTo>
                  <a:pt x="1157326" y="1091945"/>
                </a:lnTo>
                <a:lnTo>
                  <a:pt x="1162604" y="1091945"/>
                </a:lnTo>
                <a:close/>
              </a:path>
              <a:path w="1842516" h="1308353">
                <a:moveTo>
                  <a:pt x="762" y="463296"/>
                </a:moveTo>
                <a:lnTo>
                  <a:pt x="13716" y="463296"/>
                </a:lnTo>
                <a:lnTo>
                  <a:pt x="1524" y="460248"/>
                </a:lnTo>
                <a:lnTo>
                  <a:pt x="3048" y="457200"/>
                </a:lnTo>
                <a:lnTo>
                  <a:pt x="11318" y="112775"/>
                </a:lnTo>
                <a:lnTo>
                  <a:pt x="5502" y="112775"/>
                </a:lnTo>
                <a:lnTo>
                  <a:pt x="761" y="461771"/>
                </a:lnTo>
                <a:lnTo>
                  <a:pt x="0" y="463296"/>
                </a:lnTo>
                <a:lnTo>
                  <a:pt x="762" y="467868"/>
                </a:lnTo>
                <a:lnTo>
                  <a:pt x="762" y="463296"/>
                </a:lnTo>
                <a:close/>
              </a:path>
              <a:path w="1842516" h="1308353">
                <a:moveTo>
                  <a:pt x="1836979" y="1091945"/>
                </a:moveTo>
                <a:lnTo>
                  <a:pt x="1832610" y="926591"/>
                </a:lnTo>
                <a:lnTo>
                  <a:pt x="1833976" y="1091945"/>
                </a:lnTo>
                <a:lnTo>
                  <a:pt x="1836979" y="1091945"/>
                </a:lnTo>
                <a:close/>
              </a:path>
              <a:path w="1842516" h="1308353">
                <a:moveTo>
                  <a:pt x="1157326" y="1091945"/>
                </a:moveTo>
                <a:lnTo>
                  <a:pt x="10668" y="470154"/>
                </a:lnTo>
                <a:lnTo>
                  <a:pt x="3810" y="469392"/>
                </a:lnTo>
                <a:lnTo>
                  <a:pt x="5195" y="470154"/>
                </a:lnTo>
                <a:lnTo>
                  <a:pt x="1135726" y="1091945"/>
                </a:lnTo>
                <a:lnTo>
                  <a:pt x="1157326" y="1091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5058" y="1746503"/>
            <a:ext cx="6774942" cy="4654296"/>
          </a:xfrm>
          <a:custGeom>
            <a:avLst/>
            <a:gdLst/>
            <a:ahLst/>
            <a:cxnLst/>
            <a:rect l="l" t="t" r="r" b="b"/>
            <a:pathLst>
              <a:path w="6774942" h="4654296">
                <a:moveTo>
                  <a:pt x="6774942" y="3149345"/>
                </a:moveTo>
                <a:lnTo>
                  <a:pt x="6774942" y="2170175"/>
                </a:lnTo>
                <a:lnTo>
                  <a:pt x="6768846" y="2170175"/>
                </a:lnTo>
                <a:lnTo>
                  <a:pt x="6768846" y="3149345"/>
                </a:lnTo>
                <a:lnTo>
                  <a:pt x="6774942" y="3149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32104" y="1746503"/>
            <a:ext cx="6787896" cy="4654296"/>
          </a:xfrm>
          <a:custGeom>
            <a:avLst/>
            <a:gdLst/>
            <a:ahLst/>
            <a:cxnLst/>
            <a:rect l="l" t="t" r="r" b="b"/>
            <a:pathLst>
              <a:path w="6787896" h="4654296">
                <a:moveTo>
                  <a:pt x="1976" y="3149346"/>
                </a:moveTo>
                <a:lnTo>
                  <a:pt x="3262" y="2170176"/>
                </a:lnTo>
                <a:lnTo>
                  <a:pt x="0" y="2170176"/>
                </a:lnTo>
                <a:lnTo>
                  <a:pt x="0" y="3149346"/>
                </a:lnTo>
                <a:lnTo>
                  <a:pt x="1976" y="3149346"/>
                </a:lnTo>
                <a:close/>
              </a:path>
              <a:path w="6787896" h="4654296">
                <a:moveTo>
                  <a:pt x="6781800" y="3149345"/>
                </a:moveTo>
                <a:lnTo>
                  <a:pt x="6781800" y="2170175"/>
                </a:lnTo>
                <a:lnTo>
                  <a:pt x="6775703" y="2170175"/>
                </a:lnTo>
                <a:lnTo>
                  <a:pt x="6775703" y="3149345"/>
                </a:lnTo>
                <a:lnTo>
                  <a:pt x="6781800" y="3149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2104" y="1759457"/>
            <a:ext cx="6775704" cy="4641342"/>
          </a:xfrm>
          <a:custGeom>
            <a:avLst/>
            <a:gdLst/>
            <a:ahLst/>
            <a:cxnLst/>
            <a:rect l="l" t="t" r="r" b="b"/>
            <a:pathLst>
              <a:path w="6775704" h="4641342">
                <a:moveTo>
                  <a:pt x="12954" y="3136392"/>
                </a:moveTo>
                <a:lnTo>
                  <a:pt x="12954" y="2157222"/>
                </a:lnTo>
                <a:lnTo>
                  <a:pt x="3262" y="2157222"/>
                </a:lnTo>
                <a:lnTo>
                  <a:pt x="1976" y="3136392"/>
                </a:lnTo>
                <a:lnTo>
                  <a:pt x="12954" y="3136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438781" y="3915917"/>
            <a:ext cx="0" cy="979932"/>
          </a:xfrm>
          <a:custGeom>
            <a:avLst/>
            <a:gdLst/>
            <a:ahLst/>
            <a:cxnLst/>
            <a:rect l="l" t="t" r="r" b="b"/>
            <a:pathLst>
              <a:path h="979932">
                <a:moveTo>
                  <a:pt x="0" y="761"/>
                </a:moveTo>
                <a:lnTo>
                  <a:pt x="0" y="979932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67581" y="3915917"/>
            <a:ext cx="0" cy="979932"/>
          </a:xfrm>
          <a:custGeom>
            <a:avLst/>
            <a:gdLst/>
            <a:ahLst/>
            <a:cxnLst/>
            <a:rect l="l" t="t" r="r" b="b"/>
            <a:pathLst>
              <a:path h="979932">
                <a:moveTo>
                  <a:pt x="0" y="761"/>
                </a:moveTo>
                <a:lnTo>
                  <a:pt x="0" y="979932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020181" y="3915917"/>
            <a:ext cx="0" cy="979932"/>
          </a:xfrm>
          <a:custGeom>
            <a:avLst/>
            <a:gdLst/>
            <a:ahLst/>
            <a:cxnLst/>
            <a:rect l="l" t="t" r="r" b="b"/>
            <a:pathLst>
              <a:path h="979932">
                <a:moveTo>
                  <a:pt x="0" y="762"/>
                </a:moveTo>
                <a:lnTo>
                  <a:pt x="0" y="979932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62278" y="4222456"/>
            <a:ext cx="228600" cy="114633"/>
          </a:xfrm>
          <a:custGeom>
            <a:avLst/>
            <a:gdLst/>
            <a:ahLst/>
            <a:cxnLst/>
            <a:rect l="l" t="t" r="r" b="b"/>
            <a:pathLst>
              <a:path w="228600" h="114633">
                <a:moveTo>
                  <a:pt x="55765" y="0"/>
                </a:moveTo>
                <a:lnTo>
                  <a:pt x="33681" y="2153"/>
                </a:lnTo>
                <a:lnTo>
                  <a:pt x="23446" y="14068"/>
                </a:lnTo>
                <a:lnTo>
                  <a:pt x="14664" y="27806"/>
                </a:lnTo>
                <a:lnTo>
                  <a:pt x="7542" y="43365"/>
                </a:lnTo>
                <a:lnTo>
                  <a:pt x="2285" y="60745"/>
                </a:lnTo>
                <a:lnTo>
                  <a:pt x="761" y="72175"/>
                </a:lnTo>
                <a:lnTo>
                  <a:pt x="0" y="83605"/>
                </a:lnTo>
                <a:lnTo>
                  <a:pt x="12954" y="82843"/>
                </a:lnTo>
                <a:lnTo>
                  <a:pt x="13716" y="72175"/>
                </a:lnTo>
                <a:lnTo>
                  <a:pt x="15240" y="62269"/>
                </a:lnTo>
                <a:lnTo>
                  <a:pt x="20215" y="46197"/>
                </a:lnTo>
                <a:lnTo>
                  <a:pt x="26963" y="31946"/>
                </a:lnTo>
                <a:lnTo>
                  <a:pt x="35274" y="19505"/>
                </a:lnTo>
                <a:lnTo>
                  <a:pt x="44944" y="8860"/>
                </a:lnTo>
                <a:lnTo>
                  <a:pt x="55765" y="0"/>
                </a:lnTo>
                <a:close/>
              </a:path>
              <a:path w="228600" h="114633">
                <a:moveTo>
                  <a:pt x="99413" y="-30062"/>
                </a:moveTo>
                <a:lnTo>
                  <a:pt x="85015" y="-27270"/>
                </a:lnTo>
                <a:lnTo>
                  <a:pt x="71036" y="-22651"/>
                </a:lnTo>
                <a:lnTo>
                  <a:pt x="57683" y="-16207"/>
                </a:lnTo>
                <a:lnTo>
                  <a:pt x="45162" y="-7939"/>
                </a:lnTo>
                <a:lnTo>
                  <a:pt x="33681" y="2153"/>
                </a:lnTo>
                <a:lnTo>
                  <a:pt x="55765" y="0"/>
                </a:lnTo>
                <a:lnTo>
                  <a:pt x="67530" y="-7087"/>
                </a:lnTo>
                <a:lnTo>
                  <a:pt x="80033" y="-12415"/>
                </a:lnTo>
                <a:lnTo>
                  <a:pt x="93067" y="-15995"/>
                </a:lnTo>
                <a:lnTo>
                  <a:pt x="106425" y="-17838"/>
                </a:lnTo>
                <a:lnTo>
                  <a:pt x="119900" y="-17959"/>
                </a:lnTo>
                <a:lnTo>
                  <a:pt x="133287" y="-16368"/>
                </a:lnTo>
                <a:lnTo>
                  <a:pt x="146377" y="-13078"/>
                </a:lnTo>
                <a:lnTo>
                  <a:pt x="158965" y="-8102"/>
                </a:lnTo>
                <a:lnTo>
                  <a:pt x="170844" y="-1450"/>
                </a:lnTo>
                <a:lnTo>
                  <a:pt x="181807" y="6862"/>
                </a:lnTo>
                <a:lnTo>
                  <a:pt x="191647" y="16826"/>
                </a:lnTo>
                <a:lnTo>
                  <a:pt x="200157" y="28428"/>
                </a:lnTo>
                <a:lnTo>
                  <a:pt x="207132" y="41655"/>
                </a:lnTo>
                <a:lnTo>
                  <a:pt x="212363" y="56495"/>
                </a:lnTo>
                <a:lnTo>
                  <a:pt x="215646" y="72937"/>
                </a:lnTo>
                <a:lnTo>
                  <a:pt x="216408" y="83605"/>
                </a:lnTo>
                <a:lnTo>
                  <a:pt x="215646" y="94273"/>
                </a:lnTo>
                <a:lnTo>
                  <a:pt x="212402" y="109989"/>
                </a:lnTo>
                <a:lnTo>
                  <a:pt x="207355" y="124261"/>
                </a:lnTo>
                <a:lnTo>
                  <a:pt x="200688" y="137070"/>
                </a:lnTo>
                <a:lnTo>
                  <a:pt x="192584" y="148397"/>
                </a:lnTo>
                <a:lnTo>
                  <a:pt x="183228" y="158225"/>
                </a:lnTo>
                <a:lnTo>
                  <a:pt x="172804" y="166536"/>
                </a:lnTo>
                <a:lnTo>
                  <a:pt x="161494" y="173310"/>
                </a:lnTo>
                <a:lnTo>
                  <a:pt x="149483" y="178531"/>
                </a:lnTo>
                <a:lnTo>
                  <a:pt x="136954" y="182179"/>
                </a:lnTo>
                <a:lnTo>
                  <a:pt x="124091" y="184237"/>
                </a:lnTo>
                <a:lnTo>
                  <a:pt x="111078" y="184686"/>
                </a:lnTo>
                <a:lnTo>
                  <a:pt x="98099" y="183508"/>
                </a:lnTo>
                <a:lnTo>
                  <a:pt x="85338" y="180684"/>
                </a:lnTo>
                <a:lnTo>
                  <a:pt x="72977" y="176198"/>
                </a:lnTo>
                <a:lnTo>
                  <a:pt x="61201" y="170029"/>
                </a:lnTo>
                <a:lnTo>
                  <a:pt x="50194" y="162161"/>
                </a:lnTo>
                <a:lnTo>
                  <a:pt x="40139" y="152574"/>
                </a:lnTo>
                <a:lnTo>
                  <a:pt x="31220" y="141251"/>
                </a:lnTo>
                <a:lnTo>
                  <a:pt x="23621" y="128174"/>
                </a:lnTo>
                <a:lnTo>
                  <a:pt x="17526" y="113323"/>
                </a:lnTo>
                <a:lnTo>
                  <a:pt x="15240" y="103417"/>
                </a:lnTo>
                <a:lnTo>
                  <a:pt x="13716" y="93511"/>
                </a:lnTo>
                <a:lnTo>
                  <a:pt x="12954" y="82843"/>
                </a:lnTo>
                <a:lnTo>
                  <a:pt x="0" y="83605"/>
                </a:lnTo>
                <a:lnTo>
                  <a:pt x="762" y="95035"/>
                </a:lnTo>
                <a:lnTo>
                  <a:pt x="2286" y="106465"/>
                </a:lnTo>
                <a:lnTo>
                  <a:pt x="5334" y="117133"/>
                </a:lnTo>
                <a:lnTo>
                  <a:pt x="12672" y="134682"/>
                </a:lnTo>
                <a:lnTo>
                  <a:pt x="21813" y="149987"/>
                </a:lnTo>
                <a:lnTo>
                  <a:pt x="32523" y="163085"/>
                </a:lnTo>
                <a:lnTo>
                  <a:pt x="44570" y="174011"/>
                </a:lnTo>
                <a:lnTo>
                  <a:pt x="57719" y="182802"/>
                </a:lnTo>
                <a:lnTo>
                  <a:pt x="71738" y="189493"/>
                </a:lnTo>
                <a:lnTo>
                  <a:pt x="86393" y="194121"/>
                </a:lnTo>
                <a:lnTo>
                  <a:pt x="101450" y="196721"/>
                </a:lnTo>
                <a:lnTo>
                  <a:pt x="116677" y="197329"/>
                </a:lnTo>
                <a:lnTo>
                  <a:pt x="131840" y="195981"/>
                </a:lnTo>
                <a:lnTo>
                  <a:pt x="146705" y="192714"/>
                </a:lnTo>
                <a:lnTo>
                  <a:pt x="161039" y="187562"/>
                </a:lnTo>
                <a:lnTo>
                  <a:pt x="174610" y="180563"/>
                </a:lnTo>
                <a:lnTo>
                  <a:pt x="187182" y="171751"/>
                </a:lnTo>
                <a:lnTo>
                  <a:pt x="198524" y="161164"/>
                </a:lnTo>
                <a:lnTo>
                  <a:pt x="208401" y="148836"/>
                </a:lnTo>
                <a:lnTo>
                  <a:pt x="216581" y="134804"/>
                </a:lnTo>
                <a:lnTo>
                  <a:pt x="222829" y="119104"/>
                </a:lnTo>
                <a:lnTo>
                  <a:pt x="226913" y="101772"/>
                </a:lnTo>
                <a:lnTo>
                  <a:pt x="228600" y="82843"/>
                </a:lnTo>
                <a:lnTo>
                  <a:pt x="227838" y="71413"/>
                </a:lnTo>
                <a:lnTo>
                  <a:pt x="226314" y="59983"/>
                </a:lnTo>
                <a:lnTo>
                  <a:pt x="220953" y="42634"/>
                </a:lnTo>
                <a:lnTo>
                  <a:pt x="213736" y="27120"/>
                </a:lnTo>
                <a:lnTo>
                  <a:pt x="204871" y="13440"/>
                </a:lnTo>
                <a:lnTo>
                  <a:pt x="194564" y="1593"/>
                </a:lnTo>
                <a:lnTo>
                  <a:pt x="183022" y="-8420"/>
                </a:lnTo>
                <a:lnTo>
                  <a:pt x="170452" y="-16602"/>
                </a:lnTo>
                <a:lnTo>
                  <a:pt x="157060" y="-22953"/>
                </a:lnTo>
                <a:lnTo>
                  <a:pt x="143054" y="-27473"/>
                </a:lnTo>
                <a:lnTo>
                  <a:pt x="128639" y="-30165"/>
                </a:lnTo>
                <a:lnTo>
                  <a:pt x="114023" y="-31027"/>
                </a:lnTo>
                <a:lnTo>
                  <a:pt x="99413" y="-30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05306" y="4415790"/>
            <a:ext cx="237744" cy="236982"/>
          </a:xfrm>
          <a:custGeom>
            <a:avLst/>
            <a:gdLst/>
            <a:ahLst/>
            <a:cxnLst/>
            <a:rect l="l" t="t" r="r" b="b"/>
            <a:pathLst>
              <a:path w="237744" h="236982">
                <a:moveTo>
                  <a:pt x="237744" y="8381"/>
                </a:moveTo>
                <a:lnTo>
                  <a:pt x="228600" y="0"/>
                </a:lnTo>
                <a:lnTo>
                  <a:pt x="0" y="228599"/>
                </a:lnTo>
                <a:lnTo>
                  <a:pt x="9143" y="236981"/>
                </a:lnTo>
                <a:lnTo>
                  <a:pt x="237744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610106" y="4415790"/>
            <a:ext cx="237744" cy="236982"/>
          </a:xfrm>
          <a:custGeom>
            <a:avLst/>
            <a:gdLst/>
            <a:ahLst/>
            <a:cxnLst/>
            <a:rect l="l" t="t" r="r" b="b"/>
            <a:pathLst>
              <a:path w="237744" h="236982">
                <a:moveTo>
                  <a:pt x="9143" y="0"/>
                </a:moveTo>
                <a:lnTo>
                  <a:pt x="0" y="8382"/>
                </a:lnTo>
                <a:lnTo>
                  <a:pt x="228600" y="236982"/>
                </a:lnTo>
                <a:lnTo>
                  <a:pt x="237744" y="228600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7078" y="4679656"/>
            <a:ext cx="228600" cy="114633"/>
          </a:xfrm>
          <a:custGeom>
            <a:avLst/>
            <a:gdLst/>
            <a:ahLst/>
            <a:cxnLst/>
            <a:rect l="l" t="t" r="r" b="b"/>
            <a:pathLst>
              <a:path w="228600" h="114633">
                <a:moveTo>
                  <a:pt x="55765" y="0"/>
                </a:moveTo>
                <a:lnTo>
                  <a:pt x="33681" y="2153"/>
                </a:lnTo>
                <a:lnTo>
                  <a:pt x="23446" y="14068"/>
                </a:lnTo>
                <a:lnTo>
                  <a:pt x="14664" y="27806"/>
                </a:lnTo>
                <a:lnTo>
                  <a:pt x="7542" y="43365"/>
                </a:lnTo>
                <a:lnTo>
                  <a:pt x="2285" y="60745"/>
                </a:lnTo>
                <a:lnTo>
                  <a:pt x="761" y="72175"/>
                </a:lnTo>
                <a:lnTo>
                  <a:pt x="0" y="83605"/>
                </a:lnTo>
                <a:lnTo>
                  <a:pt x="12954" y="82843"/>
                </a:lnTo>
                <a:lnTo>
                  <a:pt x="13716" y="72175"/>
                </a:lnTo>
                <a:lnTo>
                  <a:pt x="15240" y="62269"/>
                </a:lnTo>
                <a:lnTo>
                  <a:pt x="20215" y="46197"/>
                </a:lnTo>
                <a:lnTo>
                  <a:pt x="26963" y="31946"/>
                </a:lnTo>
                <a:lnTo>
                  <a:pt x="35274" y="19505"/>
                </a:lnTo>
                <a:lnTo>
                  <a:pt x="44944" y="8860"/>
                </a:lnTo>
                <a:lnTo>
                  <a:pt x="55765" y="0"/>
                </a:lnTo>
                <a:close/>
              </a:path>
              <a:path w="228600" h="114633">
                <a:moveTo>
                  <a:pt x="99413" y="-30062"/>
                </a:moveTo>
                <a:lnTo>
                  <a:pt x="85015" y="-27270"/>
                </a:lnTo>
                <a:lnTo>
                  <a:pt x="71036" y="-22651"/>
                </a:lnTo>
                <a:lnTo>
                  <a:pt x="57683" y="-16207"/>
                </a:lnTo>
                <a:lnTo>
                  <a:pt x="45162" y="-7939"/>
                </a:lnTo>
                <a:lnTo>
                  <a:pt x="33681" y="2153"/>
                </a:lnTo>
                <a:lnTo>
                  <a:pt x="55765" y="0"/>
                </a:lnTo>
                <a:lnTo>
                  <a:pt x="67530" y="-7087"/>
                </a:lnTo>
                <a:lnTo>
                  <a:pt x="80033" y="-12415"/>
                </a:lnTo>
                <a:lnTo>
                  <a:pt x="93067" y="-15995"/>
                </a:lnTo>
                <a:lnTo>
                  <a:pt x="106425" y="-17838"/>
                </a:lnTo>
                <a:lnTo>
                  <a:pt x="119900" y="-17959"/>
                </a:lnTo>
                <a:lnTo>
                  <a:pt x="133287" y="-16368"/>
                </a:lnTo>
                <a:lnTo>
                  <a:pt x="146377" y="-13078"/>
                </a:lnTo>
                <a:lnTo>
                  <a:pt x="158965" y="-8102"/>
                </a:lnTo>
                <a:lnTo>
                  <a:pt x="170844" y="-1450"/>
                </a:lnTo>
                <a:lnTo>
                  <a:pt x="181807" y="6862"/>
                </a:lnTo>
                <a:lnTo>
                  <a:pt x="191647" y="16826"/>
                </a:lnTo>
                <a:lnTo>
                  <a:pt x="200157" y="28428"/>
                </a:lnTo>
                <a:lnTo>
                  <a:pt x="207132" y="41655"/>
                </a:lnTo>
                <a:lnTo>
                  <a:pt x="212363" y="56495"/>
                </a:lnTo>
                <a:lnTo>
                  <a:pt x="215646" y="72937"/>
                </a:lnTo>
                <a:lnTo>
                  <a:pt x="216408" y="83605"/>
                </a:lnTo>
                <a:lnTo>
                  <a:pt x="215646" y="94273"/>
                </a:lnTo>
                <a:lnTo>
                  <a:pt x="212402" y="109989"/>
                </a:lnTo>
                <a:lnTo>
                  <a:pt x="207355" y="124261"/>
                </a:lnTo>
                <a:lnTo>
                  <a:pt x="200688" y="137070"/>
                </a:lnTo>
                <a:lnTo>
                  <a:pt x="192584" y="148397"/>
                </a:lnTo>
                <a:lnTo>
                  <a:pt x="183228" y="158225"/>
                </a:lnTo>
                <a:lnTo>
                  <a:pt x="172804" y="166536"/>
                </a:lnTo>
                <a:lnTo>
                  <a:pt x="161494" y="173310"/>
                </a:lnTo>
                <a:lnTo>
                  <a:pt x="149483" y="178531"/>
                </a:lnTo>
                <a:lnTo>
                  <a:pt x="136954" y="182179"/>
                </a:lnTo>
                <a:lnTo>
                  <a:pt x="124091" y="184237"/>
                </a:lnTo>
                <a:lnTo>
                  <a:pt x="111078" y="184686"/>
                </a:lnTo>
                <a:lnTo>
                  <a:pt x="98099" y="183508"/>
                </a:lnTo>
                <a:lnTo>
                  <a:pt x="85338" y="180684"/>
                </a:lnTo>
                <a:lnTo>
                  <a:pt x="72977" y="176198"/>
                </a:lnTo>
                <a:lnTo>
                  <a:pt x="61201" y="170029"/>
                </a:lnTo>
                <a:lnTo>
                  <a:pt x="50194" y="162161"/>
                </a:lnTo>
                <a:lnTo>
                  <a:pt x="40139" y="152574"/>
                </a:lnTo>
                <a:lnTo>
                  <a:pt x="31220" y="141251"/>
                </a:lnTo>
                <a:lnTo>
                  <a:pt x="23621" y="128174"/>
                </a:lnTo>
                <a:lnTo>
                  <a:pt x="17526" y="113323"/>
                </a:lnTo>
                <a:lnTo>
                  <a:pt x="15240" y="103417"/>
                </a:lnTo>
                <a:lnTo>
                  <a:pt x="13716" y="93511"/>
                </a:lnTo>
                <a:lnTo>
                  <a:pt x="12954" y="82843"/>
                </a:lnTo>
                <a:lnTo>
                  <a:pt x="0" y="83605"/>
                </a:lnTo>
                <a:lnTo>
                  <a:pt x="762" y="95035"/>
                </a:lnTo>
                <a:lnTo>
                  <a:pt x="2286" y="106465"/>
                </a:lnTo>
                <a:lnTo>
                  <a:pt x="5334" y="117133"/>
                </a:lnTo>
                <a:lnTo>
                  <a:pt x="12672" y="134682"/>
                </a:lnTo>
                <a:lnTo>
                  <a:pt x="21813" y="149987"/>
                </a:lnTo>
                <a:lnTo>
                  <a:pt x="32523" y="163085"/>
                </a:lnTo>
                <a:lnTo>
                  <a:pt x="44570" y="174011"/>
                </a:lnTo>
                <a:lnTo>
                  <a:pt x="57719" y="182802"/>
                </a:lnTo>
                <a:lnTo>
                  <a:pt x="71738" y="189493"/>
                </a:lnTo>
                <a:lnTo>
                  <a:pt x="86393" y="194121"/>
                </a:lnTo>
                <a:lnTo>
                  <a:pt x="101450" y="196721"/>
                </a:lnTo>
                <a:lnTo>
                  <a:pt x="116677" y="197329"/>
                </a:lnTo>
                <a:lnTo>
                  <a:pt x="131840" y="195981"/>
                </a:lnTo>
                <a:lnTo>
                  <a:pt x="146705" y="192714"/>
                </a:lnTo>
                <a:lnTo>
                  <a:pt x="161039" y="187562"/>
                </a:lnTo>
                <a:lnTo>
                  <a:pt x="174610" y="180563"/>
                </a:lnTo>
                <a:lnTo>
                  <a:pt x="187182" y="171751"/>
                </a:lnTo>
                <a:lnTo>
                  <a:pt x="198524" y="161164"/>
                </a:lnTo>
                <a:lnTo>
                  <a:pt x="208401" y="148836"/>
                </a:lnTo>
                <a:lnTo>
                  <a:pt x="216581" y="134804"/>
                </a:lnTo>
                <a:lnTo>
                  <a:pt x="222829" y="119104"/>
                </a:lnTo>
                <a:lnTo>
                  <a:pt x="226913" y="101772"/>
                </a:lnTo>
                <a:lnTo>
                  <a:pt x="228600" y="82843"/>
                </a:lnTo>
                <a:lnTo>
                  <a:pt x="227838" y="71413"/>
                </a:lnTo>
                <a:lnTo>
                  <a:pt x="226314" y="59983"/>
                </a:lnTo>
                <a:lnTo>
                  <a:pt x="220953" y="42634"/>
                </a:lnTo>
                <a:lnTo>
                  <a:pt x="213736" y="27120"/>
                </a:lnTo>
                <a:lnTo>
                  <a:pt x="204871" y="13440"/>
                </a:lnTo>
                <a:lnTo>
                  <a:pt x="194564" y="1593"/>
                </a:lnTo>
                <a:lnTo>
                  <a:pt x="183022" y="-8420"/>
                </a:lnTo>
                <a:lnTo>
                  <a:pt x="170452" y="-16602"/>
                </a:lnTo>
                <a:lnTo>
                  <a:pt x="157060" y="-22953"/>
                </a:lnTo>
                <a:lnTo>
                  <a:pt x="143054" y="-27473"/>
                </a:lnTo>
                <a:lnTo>
                  <a:pt x="128639" y="-30165"/>
                </a:lnTo>
                <a:lnTo>
                  <a:pt x="114023" y="-31027"/>
                </a:lnTo>
                <a:lnTo>
                  <a:pt x="99413" y="-30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57478" y="4679656"/>
            <a:ext cx="228600" cy="114633"/>
          </a:xfrm>
          <a:custGeom>
            <a:avLst/>
            <a:gdLst/>
            <a:ahLst/>
            <a:cxnLst/>
            <a:rect l="l" t="t" r="r" b="b"/>
            <a:pathLst>
              <a:path w="228600" h="114633">
                <a:moveTo>
                  <a:pt x="55765" y="0"/>
                </a:moveTo>
                <a:lnTo>
                  <a:pt x="33681" y="2153"/>
                </a:lnTo>
                <a:lnTo>
                  <a:pt x="23446" y="14068"/>
                </a:lnTo>
                <a:lnTo>
                  <a:pt x="14664" y="27806"/>
                </a:lnTo>
                <a:lnTo>
                  <a:pt x="7542" y="43365"/>
                </a:lnTo>
                <a:lnTo>
                  <a:pt x="2285" y="60745"/>
                </a:lnTo>
                <a:lnTo>
                  <a:pt x="761" y="72175"/>
                </a:lnTo>
                <a:lnTo>
                  <a:pt x="0" y="83605"/>
                </a:lnTo>
                <a:lnTo>
                  <a:pt x="12954" y="82843"/>
                </a:lnTo>
                <a:lnTo>
                  <a:pt x="13716" y="72175"/>
                </a:lnTo>
                <a:lnTo>
                  <a:pt x="15240" y="62269"/>
                </a:lnTo>
                <a:lnTo>
                  <a:pt x="20215" y="46197"/>
                </a:lnTo>
                <a:lnTo>
                  <a:pt x="26963" y="31946"/>
                </a:lnTo>
                <a:lnTo>
                  <a:pt x="35274" y="19505"/>
                </a:lnTo>
                <a:lnTo>
                  <a:pt x="44944" y="8860"/>
                </a:lnTo>
                <a:lnTo>
                  <a:pt x="55765" y="0"/>
                </a:lnTo>
                <a:close/>
              </a:path>
              <a:path w="228600" h="114633">
                <a:moveTo>
                  <a:pt x="99413" y="-30062"/>
                </a:moveTo>
                <a:lnTo>
                  <a:pt x="85015" y="-27270"/>
                </a:lnTo>
                <a:lnTo>
                  <a:pt x="71036" y="-22651"/>
                </a:lnTo>
                <a:lnTo>
                  <a:pt x="57683" y="-16207"/>
                </a:lnTo>
                <a:lnTo>
                  <a:pt x="45162" y="-7939"/>
                </a:lnTo>
                <a:lnTo>
                  <a:pt x="33681" y="2153"/>
                </a:lnTo>
                <a:lnTo>
                  <a:pt x="55765" y="0"/>
                </a:lnTo>
                <a:lnTo>
                  <a:pt x="67530" y="-7087"/>
                </a:lnTo>
                <a:lnTo>
                  <a:pt x="80033" y="-12415"/>
                </a:lnTo>
                <a:lnTo>
                  <a:pt x="93067" y="-15995"/>
                </a:lnTo>
                <a:lnTo>
                  <a:pt x="106425" y="-17838"/>
                </a:lnTo>
                <a:lnTo>
                  <a:pt x="119900" y="-17959"/>
                </a:lnTo>
                <a:lnTo>
                  <a:pt x="133287" y="-16368"/>
                </a:lnTo>
                <a:lnTo>
                  <a:pt x="146377" y="-13078"/>
                </a:lnTo>
                <a:lnTo>
                  <a:pt x="158965" y="-8102"/>
                </a:lnTo>
                <a:lnTo>
                  <a:pt x="170844" y="-1450"/>
                </a:lnTo>
                <a:lnTo>
                  <a:pt x="181807" y="6862"/>
                </a:lnTo>
                <a:lnTo>
                  <a:pt x="191647" y="16826"/>
                </a:lnTo>
                <a:lnTo>
                  <a:pt x="200157" y="28428"/>
                </a:lnTo>
                <a:lnTo>
                  <a:pt x="207132" y="41655"/>
                </a:lnTo>
                <a:lnTo>
                  <a:pt x="212363" y="56495"/>
                </a:lnTo>
                <a:lnTo>
                  <a:pt x="215646" y="72937"/>
                </a:lnTo>
                <a:lnTo>
                  <a:pt x="216408" y="83605"/>
                </a:lnTo>
                <a:lnTo>
                  <a:pt x="215646" y="94273"/>
                </a:lnTo>
                <a:lnTo>
                  <a:pt x="212402" y="109989"/>
                </a:lnTo>
                <a:lnTo>
                  <a:pt x="207355" y="124261"/>
                </a:lnTo>
                <a:lnTo>
                  <a:pt x="200688" y="137070"/>
                </a:lnTo>
                <a:lnTo>
                  <a:pt x="192584" y="148397"/>
                </a:lnTo>
                <a:lnTo>
                  <a:pt x="183228" y="158225"/>
                </a:lnTo>
                <a:lnTo>
                  <a:pt x="172804" y="166536"/>
                </a:lnTo>
                <a:lnTo>
                  <a:pt x="161494" y="173310"/>
                </a:lnTo>
                <a:lnTo>
                  <a:pt x="149483" y="178531"/>
                </a:lnTo>
                <a:lnTo>
                  <a:pt x="136954" y="182179"/>
                </a:lnTo>
                <a:lnTo>
                  <a:pt x="124091" y="184237"/>
                </a:lnTo>
                <a:lnTo>
                  <a:pt x="111078" y="184686"/>
                </a:lnTo>
                <a:lnTo>
                  <a:pt x="98099" y="183508"/>
                </a:lnTo>
                <a:lnTo>
                  <a:pt x="85338" y="180684"/>
                </a:lnTo>
                <a:lnTo>
                  <a:pt x="72977" y="176198"/>
                </a:lnTo>
                <a:lnTo>
                  <a:pt x="61201" y="170029"/>
                </a:lnTo>
                <a:lnTo>
                  <a:pt x="50194" y="162161"/>
                </a:lnTo>
                <a:lnTo>
                  <a:pt x="40139" y="152574"/>
                </a:lnTo>
                <a:lnTo>
                  <a:pt x="31220" y="141251"/>
                </a:lnTo>
                <a:lnTo>
                  <a:pt x="23621" y="128174"/>
                </a:lnTo>
                <a:lnTo>
                  <a:pt x="17526" y="113323"/>
                </a:lnTo>
                <a:lnTo>
                  <a:pt x="15240" y="103417"/>
                </a:lnTo>
                <a:lnTo>
                  <a:pt x="13716" y="93511"/>
                </a:lnTo>
                <a:lnTo>
                  <a:pt x="12954" y="82843"/>
                </a:lnTo>
                <a:lnTo>
                  <a:pt x="0" y="83605"/>
                </a:lnTo>
                <a:lnTo>
                  <a:pt x="762" y="95035"/>
                </a:lnTo>
                <a:lnTo>
                  <a:pt x="2286" y="106465"/>
                </a:lnTo>
                <a:lnTo>
                  <a:pt x="5334" y="117133"/>
                </a:lnTo>
                <a:lnTo>
                  <a:pt x="12672" y="134682"/>
                </a:lnTo>
                <a:lnTo>
                  <a:pt x="21813" y="149987"/>
                </a:lnTo>
                <a:lnTo>
                  <a:pt x="32523" y="163085"/>
                </a:lnTo>
                <a:lnTo>
                  <a:pt x="44570" y="174011"/>
                </a:lnTo>
                <a:lnTo>
                  <a:pt x="57719" y="182802"/>
                </a:lnTo>
                <a:lnTo>
                  <a:pt x="71738" y="189493"/>
                </a:lnTo>
                <a:lnTo>
                  <a:pt x="86393" y="194121"/>
                </a:lnTo>
                <a:lnTo>
                  <a:pt x="101450" y="196721"/>
                </a:lnTo>
                <a:lnTo>
                  <a:pt x="116677" y="197329"/>
                </a:lnTo>
                <a:lnTo>
                  <a:pt x="131840" y="195981"/>
                </a:lnTo>
                <a:lnTo>
                  <a:pt x="146705" y="192714"/>
                </a:lnTo>
                <a:lnTo>
                  <a:pt x="161039" y="187562"/>
                </a:lnTo>
                <a:lnTo>
                  <a:pt x="174610" y="180563"/>
                </a:lnTo>
                <a:lnTo>
                  <a:pt x="187182" y="171751"/>
                </a:lnTo>
                <a:lnTo>
                  <a:pt x="198524" y="161164"/>
                </a:lnTo>
                <a:lnTo>
                  <a:pt x="208401" y="148836"/>
                </a:lnTo>
                <a:lnTo>
                  <a:pt x="216581" y="134804"/>
                </a:lnTo>
                <a:lnTo>
                  <a:pt x="222829" y="119104"/>
                </a:lnTo>
                <a:lnTo>
                  <a:pt x="226913" y="101772"/>
                </a:lnTo>
                <a:lnTo>
                  <a:pt x="228600" y="82843"/>
                </a:lnTo>
                <a:lnTo>
                  <a:pt x="227838" y="71413"/>
                </a:lnTo>
                <a:lnTo>
                  <a:pt x="226314" y="59983"/>
                </a:lnTo>
                <a:lnTo>
                  <a:pt x="220953" y="42634"/>
                </a:lnTo>
                <a:lnTo>
                  <a:pt x="213736" y="27120"/>
                </a:lnTo>
                <a:lnTo>
                  <a:pt x="204871" y="13440"/>
                </a:lnTo>
                <a:lnTo>
                  <a:pt x="194564" y="1593"/>
                </a:lnTo>
                <a:lnTo>
                  <a:pt x="183022" y="-8420"/>
                </a:lnTo>
                <a:lnTo>
                  <a:pt x="170452" y="-16602"/>
                </a:lnTo>
                <a:lnTo>
                  <a:pt x="157060" y="-22953"/>
                </a:lnTo>
                <a:lnTo>
                  <a:pt x="143054" y="-27473"/>
                </a:lnTo>
                <a:lnTo>
                  <a:pt x="128639" y="-30165"/>
                </a:lnTo>
                <a:lnTo>
                  <a:pt x="114023" y="-31027"/>
                </a:lnTo>
                <a:lnTo>
                  <a:pt x="99413" y="-30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272159" y="487680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9049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81759" y="487680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9049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269492" y="4776216"/>
            <a:ext cx="505206" cy="254508"/>
          </a:xfrm>
          <a:custGeom>
            <a:avLst/>
            <a:gdLst/>
            <a:ahLst/>
            <a:cxnLst/>
            <a:rect l="l" t="t" r="r" b="b"/>
            <a:pathLst>
              <a:path w="505206" h="254508">
                <a:moveTo>
                  <a:pt x="282692" y="119633"/>
                </a:moveTo>
                <a:lnTo>
                  <a:pt x="505206" y="11429"/>
                </a:lnTo>
                <a:lnTo>
                  <a:pt x="499872" y="0"/>
                </a:lnTo>
                <a:lnTo>
                  <a:pt x="253853" y="119633"/>
                </a:lnTo>
                <a:lnTo>
                  <a:pt x="282692" y="119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372362" y="4776216"/>
            <a:ext cx="505967" cy="254507"/>
          </a:xfrm>
          <a:custGeom>
            <a:avLst/>
            <a:gdLst/>
            <a:ahLst/>
            <a:cxnLst/>
            <a:rect l="l" t="t" r="r" b="b"/>
            <a:pathLst>
              <a:path w="505967" h="254508">
                <a:moveTo>
                  <a:pt x="251727" y="119633"/>
                </a:moveTo>
                <a:lnTo>
                  <a:pt x="5334" y="0"/>
                </a:lnTo>
                <a:lnTo>
                  <a:pt x="0" y="11429"/>
                </a:lnTo>
                <a:lnTo>
                  <a:pt x="222513" y="119633"/>
                </a:lnTo>
                <a:lnTo>
                  <a:pt x="251727" y="119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65476" y="3945635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7" h="368046">
                <a:moveTo>
                  <a:pt x="0" y="183642"/>
                </a:moveTo>
                <a:lnTo>
                  <a:pt x="614" y="198801"/>
                </a:lnTo>
                <a:lnTo>
                  <a:pt x="2426" y="213617"/>
                </a:lnTo>
                <a:lnTo>
                  <a:pt x="5387" y="228042"/>
                </a:lnTo>
                <a:lnTo>
                  <a:pt x="9448" y="242029"/>
                </a:lnTo>
                <a:lnTo>
                  <a:pt x="14561" y="255531"/>
                </a:lnTo>
                <a:lnTo>
                  <a:pt x="20676" y="268502"/>
                </a:lnTo>
                <a:lnTo>
                  <a:pt x="27746" y="280895"/>
                </a:lnTo>
                <a:lnTo>
                  <a:pt x="35722" y="292662"/>
                </a:lnTo>
                <a:lnTo>
                  <a:pt x="44555" y="303758"/>
                </a:lnTo>
                <a:lnTo>
                  <a:pt x="54197" y="314134"/>
                </a:lnTo>
                <a:lnTo>
                  <a:pt x="64599" y="323745"/>
                </a:lnTo>
                <a:lnTo>
                  <a:pt x="75712" y="332542"/>
                </a:lnTo>
                <a:lnTo>
                  <a:pt x="87488" y="340481"/>
                </a:lnTo>
                <a:lnTo>
                  <a:pt x="99879" y="347513"/>
                </a:lnTo>
                <a:lnTo>
                  <a:pt x="112835" y="353591"/>
                </a:lnTo>
                <a:lnTo>
                  <a:pt x="126309" y="358670"/>
                </a:lnTo>
                <a:lnTo>
                  <a:pt x="140251" y="362701"/>
                </a:lnTo>
                <a:lnTo>
                  <a:pt x="154613" y="365639"/>
                </a:lnTo>
                <a:lnTo>
                  <a:pt x="169347" y="367436"/>
                </a:lnTo>
                <a:lnTo>
                  <a:pt x="184404" y="368046"/>
                </a:lnTo>
                <a:lnTo>
                  <a:pt x="199563" y="367436"/>
                </a:lnTo>
                <a:lnTo>
                  <a:pt x="214379" y="365639"/>
                </a:lnTo>
                <a:lnTo>
                  <a:pt x="228804" y="362701"/>
                </a:lnTo>
                <a:lnTo>
                  <a:pt x="242791" y="358670"/>
                </a:lnTo>
                <a:lnTo>
                  <a:pt x="256293" y="353591"/>
                </a:lnTo>
                <a:lnTo>
                  <a:pt x="269264" y="347513"/>
                </a:lnTo>
                <a:lnTo>
                  <a:pt x="281657" y="340481"/>
                </a:lnTo>
                <a:lnTo>
                  <a:pt x="293424" y="332542"/>
                </a:lnTo>
                <a:lnTo>
                  <a:pt x="304520" y="323745"/>
                </a:lnTo>
                <a:lnTo>
                  <a:pt x="314896" y="314134"/>
                </a:lnTo>
                <a:lnTo>
                  <a:pt x="324507" y="303758"/>
                </a:lnTo>
                <a:lnTo>
                  <a:pt x="333304" y="292662"/>
                </a:lnTo>
                <a:lnTo>
                  <a:pt x="341243" y="280895"/>
                </a:lnTo>
                <a:lnTo>
                  <a:pt x="348275" y="268502"/>
                </a:lnTo>
                <a:lnTo>
                  <a:pt x="354353" y="255531"/>
                </a:lnTo>
                <a:lnTo>
                  <a:pt x="359432" y="242029"/>
                </a:lnTo>
                <a:lnTo>
                  <a:pt x="363463" y="228042"/>
                </a:lnTo>
                <a:lnTo>
                  <a:pt x="366401" y="213617"/>
                </a:lnTo>
                <a:lnTo>
                  <a:pt x="368198" y="198801"/>
                </a:lnTo>
                <a:lnTo>
                  <a:pt x="368808" y="183642"/>
                </a:lnTo>
                <a:lnTo>
                  <a:pt x="368198" y="168590"/>
                </a:lnTo>
                <a:lnTo>
                  <a:pt x="366401" y="153872"/>
                </a:lnTo>
                <a:lnTo>
                  <a:pt x="363463" y="139535"/>
                </a:lnTo>
                <a:lnTo>
                  <a:pt x="359432" y="125626"/>
                </a:lnTo>
                <a:lnTo>
                  <a:pt x="354353" y="112192"/>
                </a:lnTo>
                <a:lnTo>
                  <a:pt x="348275" y="99281"/>
                </a:lnTo>
                <a:lnTo>
                  <a:pt x="341243" y="86941"/>
                </a:lnTo>
                <a:lnTo>
                  <a:pt x="333304" y="75218"/>
                </a:lnTo>
                <a:lnTo>
                  <a:pt x="324507" y="64161"/>
                </a:lnTo>
                <a:lnTo>
                  <a:pt x="314896" y="53816"/>
                </a:lnTo>
                <a:lnTo>
                  <a:pt x="304520" y="44231"/>
                </a:lnTo>
                <a:lnTo>
                  <a:pt x="293424" y="35454"/>
                </a:lnTo>
                <a:lnTo>
                  <a:pt x="281657" y="27532"/>
                </a:lnTo>
                <a:lnTo>
                  <a:pt x="269264" y="20512"/>
                </a:lnTo>
                <a:lnTo>
                  <a:pt x="256293" y="14442"/>
                </a:lnTo>
                <a:lnTo>
                  <a:pt x="242791" y="9369"/>
                </a:lnTo>
                <a:lnTo>
                  <a:pt x="228804" y="5341"/>
                </a:lnTo>
                <a:lnTo>
                  <a:pt x="214379" y="2405"/>
                </a:lnTo>
                <a:lnTo>
                  <a:pt x="199563" y="609"/>
                </a:lnTo>
                <a:lnTo>
                  <a:pt x="184404" y="0"/>
                </a:lnTo>
                <a:lnTo>
                  <a:pt x="169347" y="609"/>
                </a:lnTo>
                <a:lnTo>
                  <a:pt x="154613" y="2405"/>
                </a:lnTo>
                <a:lnTo>
                  <a:pt x="140251" y="5341"/>
                </a:lnTo>
                <a:lnTo>
                  <a:pt x="126309" y="9369"/>
                </a:lnTo>
                <a:lnTo>
                  <a:pt x="112835" y="14442"/>
                </a:lnTo>
                <a:lnTo>
                  <a:pt x="99879" y="20512"/>
                </a:lnTo>
                <a:lnTo>
                  <a:pt x="87488" y="27532"/>
                </a:lnTo>
                <a:lnTo>
                  <a:pt x="75712" y="35454"/>
                </a:lnTo>
                <a:lnTo>
                  <a:pt x="64599" y="44231"/>
                </a:lnTo>
                <a:lnTo>
                  <a:pt x="54197" y="53816"/>
                </a:lnTo>
                <a:lnTo>
                  <a:pt x="44555" y="64161"/>
                </a:lnTo>
                <a:lnTo>
                  <a:pt x="35722" y="75218"/>
                </a:lnTo>
                <a:lnTo>
                  <a:pt x="27746" y="86941"/>
                </a:lnTo>
                <a:lnTo>
                  <a:pt x="20676" y="99281"/>
                </a:lnTo>
                <a:lnTo>
                  <a:pt x="14561" y="112192"/>
                </a:lnTo>
                <a:lnTo>
                  <a:pt x="9448" y="125626"/>
                </a:lnTo>
                <a:lnTo>
                  <a:pt x="5387" y="139535"/>
                </a:lnTo>
                <a:lnTo>
                  <a:pt x="2426" y="153872"/>
                </a:lnTo>
                <a:lnTo>
                  <a:pt x="614" y="168590"/>
                </a:lnTo>
                <a:lnTo>
                  <a:pt x="0" y="1836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59380" y="39393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199767" y="367203"/>
                </a:moveTo>
                <a:lnTo>
                  <a:pt x="175464" y="366880"/>
                </a:lnTo>
                <a:lnTo>
                  <a:pt x="151388" y="363356"/>
                </a:lnTo>
                <a:lnTo>
                  <a:pt x="127933" y="356611"/>
                </a:lnTo>
                <a:lnTo>
                  <a:pt x="105498" y="346622"/>
                </a:lnTo>
                <a:lnTo>
                  <a:pt x="84478" y="333369"/>
                </a:lnTo>
                <a:lnTo>
                  <a:pt x="65269" y="316830"/>
                </a:lnTo>
                <a:lnTo>
                  <a:pt x="48269" y="296984"/>
                </a:lnTo>
                <a:lnTo>
                  <a:pt x="33872" y="273809"/>
                </a:lnTo>
                <a:lnTo>
                  <a:pt x="22476" y="247285"/>
                </a:lnTo>
                <a:lnTo>
                  <a:pt x="14478" y="217389"/>
                </a:lnTo>
                <a:lnTo>
                  <a:pt x="0" y="199863"/>
                </a:lnTo>
                <a:lnTo>
                  <a:pt x="2286" y="218913"/>
                </a:lnTo>
                <a:lnTo>
                  <a:pt x="10842" y="251685"/>
                </a:lnTo>
                <a:lnTo>
                  <a:pt x="23209" y="280648"/>
                </a:lnTo>
                <a:lnTo>
                  <a:pt x="38935" y="305838"/>
                </a:lnTo>
                <a:lnTo>
                  <a:pt x="57565" y="327287"/>
                </a:lnTo>
                <a:lnTo>
                  <a:pt x="78647" y="345031"/>
                </a:lnTo>
                <a:lnTo>
                  <a:pt x="101728" y="359104"/>
                </a:lnTo>
                <a:lnTo>
                  <a:pt x="126355" y="369541"/>
                </a:lnTo>
                <a:lnTo>
                  <a:pt x="152074" y="376375"/>
                </a:lnTo>
                <a:lnTo>
                  <a:pt x="178433" y="379642"/>
                </a:lnTo>
                <a:lnTo>
                  <a:pt x="204978" y="379375"/>
                </a:lnTo>
                <a:lnTo>
                  <a:pt x="231256" y="375610"/>
                </a:lnTo>
                <a:lnTo>
                  <a:pt x="256814" y="368380"/>
                </a:lnTo>
                <a:lnTo>
                  <a:pt x="281200" y="357721"/>
                </a:lnTo>
                <a:lnTo>
                  <a:pt x="303959" y="343666"/>
                </a:lnTo>
                <a:lnTo>
                  <a:pt x="324640" y="326249"/>
                </a:lnTo>
                <a:lnTo>
                  <a:pt x="342789" y="305506"/>
                </a:lnTo>
                <a:lnTo>
                  <a:pt x="357952" y="281471"/>
                </a:lnTo>
                <a:lnTo>
                  <a:pt x="369677" y="254178"/>
                </a:lnTo>
                <a:lnTo>
                  <a:pt x="377510" y="223662"/>
                </a:lnTo>
                <a:lnTo>
                  <a:pt x="381000" y="189957"/>
                </a:lnTo>
                <a:lnTo>
                  <a:pt x="381000" y="180051"/>
                </a:lnTo>
                <a:lnTo>
                  <a:pt x="373211" y="137734"/>
                </a:lnTo>
                <a:lnTo>
                  <a:pt x="362399" y="108749"/>
                </a:lnTo>
                <a:lnTo>
                  <a:pt x="348222" y="83189"/>
                </a:lnTo>
                <a:lnTo>
                  <a:pt x="331103" y="61051"/>
                </a:lnTo>
                <a:lnTo>
                  <a:pt x="311461" y="42333"/>
                </a:lnTo>
                <a:lnTo>
                  <a:pt x="289719" y="27035"/>
                </a:lnTo>
                <a:lnTo>
                  <a:pt x="266298" y="15155"/>
                </a:lnTo>
                <a:lnTo>
                  <a:pt x="241620" y="6689"/>
                </a:lnTo>
                <a:lnTo>
                  <a:pt x="216105" y="1638"/>
                </a:lnTo>
                <a:lnTo>
                  <a:pt x="190176" y="0"/>
                </a:lnTo>
                <a:lnTo>
                  <a:pt x="164253" y="1771"/>
                </a:lnTo>
                <a:lnTo>
                  <a:pt x="138757" y="6952"/>
                </a:lnTo>
                <a:lnTo>
                  <a:pt x="114111" y="15539"/>
                </a:lnTo>
                <a:lnTo>
                  <a:pt x="90736" y="27532"/>
                </a:lnTo>
                <a:lnTo>
                  <a:pt x="146057" y="18223"/>
                </a:lnTo>
                <a:lnTo>
                  <a:pt x="170403" y="13941"/>
                </a:lnTo>
                <a:lnTo>
                  <a:pt x="195086" y="12934"/>
                </a:lnTo>
                <a:lnTo>
                  <a:pt x="219684" y="15194"/>
                </a:lnTo>
                <a:lnTo>
                  <a:pt x="243779" y="20710"/>
                </a:lnTo>
                <a:lnTo>
                  <a:pt x="266950" y="29472"/>
                </a:lnTo>
                <a:lnTo>
                  <a:pt x="288778" y="41468"/>
                </a:lnTo>
                <a:lnTo>
                  <a:pt x="308843" y="56690"/>
                </a:lnTo>
                <a:lnTo>
                  <a:pt x="326727" y="75126"/>
                </a:lnTo>
                <a:lnTo>
                  <a:pt x="342008" y="96767"/>
                </a:lnTo>
                <a:lnTo>
                  <a:pt x="354268" y="121602"/>
                </a:lnTo>
                <a:lnTo>
                  <a:pt x="363087" y="149620"/>
                </a:lnTo>
                <a:lnTo>
                  <a:pt x="368046" y="180813"/>
                </a:lnTo>
                <a:lnTo>
                  <a:pt x="368046" y="199101"/>
                </a:lnTo>
                <a:lnTo>
                  <a:pt x="363279" y="229609"/>
                </a:lnTo>
                <a:lnTo>
                  <a:pt x="354775" y="257130"/>
                </a:lnTo>
                <a:lnTo>
                  <a:pt x="342930" y="281642"/>
                </a:lnTo>
                <a:lnTo>
                  <a:pt x="328141" y="303125"/>
                </a:lnTo>
                <a:lnTo>
                  <a:pt x="310804" y="321557"/>
                </a:lnTo>
                <a:lnTo>
                  <a:pt x="291315" y="336916"/>
                </a:lnTo>
                <a:lnTo>
                  <a:pt x="270070" y="349182"/>
                </a:lnTo>
                <a:lnTo>
                  <a:pt x="247467" y="358332"/>
                </a:lnTo>
                <a:lnTo>
                  <a:pt x="223900" y="364346"/>
                </a:lnTo>
                <a:lnTo>
                  <a:pt x="199767" y="367203"/>
                </a:lnTo>
                <a:close/>
              </a:path>
              <a:path w="381000" h="379642">
                <a:moveTo>
                  <a:pt x="14478" y="217389"/>
                </a:moveTo>
                <a:lnTo>
                  <a:pt x="12954" y="199101"/>
                </a:lnTo>
                <a:lnTo>
                  <a:pt x="12954" y="180813"/>
                </a:lnTo>
                <a:lnTo>
                  <a:pt x="13716" y="171669"/>
                </a:lnTo>
                <a:lnTo>
                  <a:pt x="20272" y="140804"/>
                </a:lnTo>
                <a:lnTo>
                  <a:pt x="30520" y="113299"/>
                </a:lnTo>
                <a:lnTo>
                  <a:pt x="44042" y="89142"/>
                </a:lnTo>
                <a:lnTo>
                  <a:pt x="60417" y="68323"/>
                </a:lnTo>
                <a:lnTo>
                  <a:pt x="79225" y="50832"/>
                </a:lnTo>
                <a:lnTo>
                  <a:pt x="100048" y="36659"/>
                </a:lnTo>
                <a:lnTo>
                  <a:pt x="122465" y="25792"/>
                </a:lnTo>
                <a:lnTo>
                  <a:pt x="146057" y="18223"/>
                </a:lnTo>
                <a:lnTo>
                  <a:pt x="90736" y="27532"/>
                </a:lnTo>
                <a:lnTo>
                  <a:pt x="69052" y="42929"/>
                </a:lnTo>
                <a:lnTo>
                  <a:pt x="49482" y="61727"/>
                </a:lnTo>
                <a:lnTo>
                  <a:pt x="32446" y="83926"/>
                </a:lnTo>
                <a:lnTo>
                  <a:pt x="18367" y="109523"/>
                </a:lnTo>
                <a:lnTo>
                  <a:pt x="7665" y="138517"/>
                </a:lnTo>
                <a:lnTo>
                  <a:pt x="761" y="170907"/>
                </a:lnTo>
                <a:lnTo>
                  <a:pt x="0" y="180813"/>
                </a:lnTo>
                <a:lnTo>
                  <a:pt x="0" y="199863"/>
                </a:lnTo>
                <a:lnTo>
                  <a:pt x="14478" y="217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56076" y="4555235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8" h="368046">
                <a:moveTo>
                  <a:pt x="281423" y="340614"/>
                </a:moveTo>
                <a:lnTo>
                  <a:pt x="293424" y="332542"/>
                </a:lnTo>
                <a:lnTo>
                  <a:pt x="304520" y="323745"/>
                </a:lnTo>
                <a:lnTo>
                  <a:pt x="314896" y="314134"/>
                </a:lnTo>
                <a:lnTo>
                  <a:pt x="324507" y="303758"/>
                </a:lnTo>
                <a:lnTo>
                  <a:pt x="333304" y="292662"/>
                </a:lnTo>
                <a:lnTo>
                  <a:pt x="341243" y="280895"/>
                </a:lnTo>
                <a:lnTo>
                  <a:pt x="348275" y="268502"/>
                </a:lnTo>
                <a:lnTo>
                  <a:pt x="354353" y="255531"/>
                </a:lnTo>
                <a:lnTo>
                  <a:pt x="359432" y="242029"/>
                </a:lnTo>
                <a:lnTo>
                  <a:pt x="363463" y="228042"/>
                </a:lnTo>
                <a:lnTo>
                  <a:pt x="366401" y="213617"/>
                </a:lnTo>
                <a:lnTo>
                  <a:pt x="368198" y="198801"/>
                </a:lnTo>
                <a:lnTo>
                  <a:pt x="368808" y="183642"/>
                </a:lnTo>
                <a:lnTo>
                  <a:pt x="368198" y="168590"/>
                </a:lnTo>
                <a:lnTo>
                  <a:pt x="366401" y="153872"/>
                </a:lnTo>
                <a:lnTo>
                  <a:pt x="363463" y="139535"/>
                </a:lnTo>
                <a:lnTo>
                  <a:pt x="359432" y="125626"/>
                </a:lnTo>
                <a:lnTo>
                  <a:pt x="354353" y="112192"/>
                </a:lnTo>
                <a:lnTo>
                  <a:pt x="348275" y="99281"/>
                </a:lnTo>
                <a:lnTo>
                  <a:pt x="341243" y="86941"/>
                </a:lnTo>
                <a:lnTo>
                  <a:pt x="333304" y="75218"/>
                </a:lnTo>
                <a:lnTo>
                  <a:pt x="324507" y="64161"/>
                </a:lnTo>
                <a:lnTo>
                  <a:pt x="314896" y="53816"/>
                </a:lnTo>
                <a:lnTo>
                  <a:pt x="304520" y="44231"/>
                </a:lnTo>
                <a:lnTo>
                  <a:pt x="293424" y="35454"/>
                </a:lnTo>
                <a:lnTo>
                  <a:pt x="281657" y="27532"/>
                </a:lnTo>
                <a:lnTo>
                  <a:pt x="269264" y="20512"/>
                </a:lnTo>
                <a:lnTo>
                  <a:pt x="256293" y="14442"/>
                </a:lnTo>
                <a:lnTo>
                  <a:pt x="242791" y="9369"/>
                </a:lnTo>
                <a:lnTo>
                  <a:pt x="228804" y="5341"/>
                </a:lnTo>
                <a:lnTo>
                  <a:pt x="214379" y="2405"/>
                </a:lnTo>
                <a:lnTo>
                  <a:pt x="199563" y="609"/>
                </a:lnTo>
                <a:lnTo>
                  <a:pt x="184404" y="0"/>
                </a:lnTo>
                <a:lnTo>
                  <a:pt x="169347" y="609"/>
                </a:lnTo>
                <a:lnTo>
                  <a:pt x="154613" y="2405"/>
                </a:lnTo>
                <a:lnTo>
                  <a:pt x="140251" y="5341"/>
                </a:lnTo>
                <a:lnTo>
                  <a:pt x="126309" y="9369"/>
                </a:lnTo>
                <a:lnTo>
                  <a:pt x="112835" y="14442"/>
                </a:lnTo>
                <a:lnTo>
                  <a:pt x="99879" y="20512"/>
                </a:lnTo>
                <a:lnTo>
                  <a:pt x="87488" y="27532"/>
                </a:lnTo>
                <a:lnTo>
                  <a:pt x="75712" y="35454"/>
                </a:lnTo>
                <a:lnTo>
                  <a:pt x="64599" y="44231"/>
                </a:lnTo>
                <a:lnTo>
                  <a:pt x="54197" y="53816"/>
                </a:lnTo>
                <a:lnTo>
                  <a:pt x="44555" y="64161"/>
                </a:lnTo>
                <a:lnTo>
                  <a:pt x="35722" y="75218"/>
                </a:lnTo>
                <a:lnTo>
                  <a:pt x="27746" y="86941"/>
                </a:lnTo>
                <a:lnTo>
                  <a:pt x="20676" y="99281"/>
                </a:lnTo>
                <a:lnTo>
                  <a:pt x="14561" y="112192"/>
                </a:lnTo>
                <a:lnTo>
                  <a:pt x="9448" y="125626"/>
                </a:lnTo>
                <a:lnTo>
                  <a:pt x="5387" y="139535"/>
                </a:lnTo>
                <a:lnTo>
                  <a:pt x="2426" y="153872"/>
                </a:lnTo>
                <a:lnTo>
                  <a:pt x="614" y="168590"/>
                </a:lnTo>
                <a:lnTo>
                  <a:pt x="0" y="183642"/>
                </a:lnTo>
                <a:lnTo>
                  <a:pt x="614" y="198801"/>
                </a:lnTo>
                <a:lnTo>
                  <a:pt x="2426" y="213617"/>
                </a:lnTo>
                <a:lnTo>
                  <a:pt x="5387" y="228042"/>
                </a:lnTo>
                <a:lnTo>
                  <a:pt x="9448" y="242029"/>
                </a:lnTo>
                <a:lnTo>
                  <a:pt x="14561" y="255531"/>
                </a:lnTo>
                <a:lnTo>
                  <a:pt x="20676" y="268502"/>
                </a:lnTo>
                <a:lnTo>
                  <a:pt x="27746" y="280895"/>
                </a:lnTo>
                <a:lnTo>
                  <a:pt x="35722" y="292662"/>
                </a:lnTo>
                <a:lnTo>
                  <a:pt x="44555" y="303758"/>
                </a:lnTo>
                <a:lnTo>
                  <a:pt x="54197" y="314134"/>
                </a:lnTo>
                <a:lnTo>
                  <a:pt x="64599" y="323745"/>
                </a:lnTo>
                <a:lnTo>
                  <a:pt x="75712" y="332542"/>
                </a:lnTo>
                <a:lnTo>
                  <a:pt x="87488" y="340481"/>
                </a:lnTo>
                <a:lnTo>
                  <a:pt x="87722" y="340614"/>
                </a:lnTo>
                <a:lnTo>
                  <a:pt x="281423" y="3406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49979" y="45489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106186" y="346929"/>
                </a:moveTo>
                <a:lnTo>
                  <a:pt x="84478" y="333369"/>
                </a:lnTo>
                <a:lnTo>
                  <a:pt x="65269" y="316830"/>
                </a:lnTo>
                <a:lnTo>
                  <a:pt x="48269" y="296984"/>
                </a:lnTo>
                <a:lnTo>
                  <a:pt x="33872" y="273809"/>
                </a:lnTo>
                <a:lnTo>
                  <a:pt x="22476" y="247285"/>
                </a:lnTo>
                <a:lnTo>
                  <a:pt x="14478" y="217389"/>
                </a:lnTo>
                <a:lnTo>
                  <a:pt x="0" y="199863"/>
                </a:lnTo>
                <a:lnTo>
                  <a:pt x="762" y="209769"/>
                </a:lnTo>
                <a:lnTo>
                  <a:pt x="2286" y="218913"/>
                </a:lnTo>
                <a:lnTo>
                  <a:pt x="10842" y="251685"/>
                </a:lnTo>
                <a:lnTo>
                  <a:pt x="23209" y="280648"/>
                </a:lnTo>
                <a:lnTo>
                  <a:pt x="38935" y="305838"/>
                </a:lnTo>
                <a:lnTo>
                  <a:pt x="57565" y="327287"/>
                </a:lnTo>
                <a:lnTo>
                  <a:pt x="78647" y="345031"/>
                </a:lnTo>
                <a:lnTo>
                  <a:pt x="81759" y="346929"/>
                </a:lnTo>
                <a:lnTo>
                  <a:pt x="106186" y="346929"/>
                </a:lnTo>
                <a:close/>
              </a:path>
              <a:path w="381000" h="379642">
                <a:moveTo>
                  <a:pt x="298676" y="346929"/>
                </a:moveTo>
                <a:lnTo>
                  <a:pt x="324640" y="326249"/>
                </a:lnTo>
                <a:lnTo>
                  <a:pt x="342789" y="305506"/>
                </a:lnTo>
                <a:lnTo>
                  <a:pt x="357952" y="281471"/>
                </a:lnTo>
                <a:lnTo>
                  <a:pt x="369677" y="254178"/>
                </a:lnTo>
                <a:lnTo>
                  <a:pt x="377510" y="223662"/>
                </a:lnTo>
                <a:lnTo>
                  <a:pt x="381000" y="189957"/>
                </a:lnTo>
                <a:lnTo>
                  <a:pt x="381000" y="180051"/>
                </a:lnTo>
                <a:lnTo>
                  <a:pt x="373211" y="137734"/>
                </a:lnTo>
                <a:lnTo>
                  <a:pt x="362399" y="108749"/>
                </a:lnTo>
                <a:lnTo>
                  <a:pt x="348222" y="83189"/>
                </a:lnTo>
                <a:lnTo>
                  <a:pt x="331103" y="61051"/>
                </a:lnTo>
                <a:lnTo>
                  <a:pt x="311461" y="42333"/>
                </a:lnTo>
                <a:lnTo>
                  <a:pt x="289719" y="27035"/>
                </a:lnTo>
                <a:lnTo>
                  <a:pt x="266298" y="15155"/>
                </a:lnTo>
                <a:lnTo>
                  <a:pt x="241620" y="6689"/>
                </a:lnTo>
                <a:lnTo>
                  <a:pt x="216105" y="1638"/>
                </a:lnTo>
                <a:lnTo>
                  <a:pt x="190176" y="0"/>
                </a:lnTo>
                <a:lnTo>
                  <a:pt x="164253" y="1771"/>
                </a:lnTo>
                <a:lnTo>
                  <a:pt x="138757" y="6952"/>
                </a:lnTo>
                <a:lnTo>
                  <a:pt x="114111" y="15539"/>
                </a:lnTo>
                <a:lnTo>
                  <a:pt x="90736" y="27532"/>
                </a:lnTo>
                <a:lnTo>
                  <a:pt x="146057" y="18223"/>
                </a:lnTo>
                <a:lnTo>
                  <a:pt x="170403" y="13941"/>
                </a:lnTo>
                <a:lnTo>
                  <a:pt x="195086" y="12934"/>
                </a:lnTo>
                <a:lnTo>
                  <a:pt x="219684" y="15194"/>
                </a:lnTo>
                <a:lnTo>
                  <a:pt x="243779" y="20710"/>
                </a:lnTo>
                <a:lnTo>
                  <a:pt x="266950" y="29472"/>
                </a:lnTo>
                <a:lnTo>
                  <a:pt x="288778" y="41468"/>
                </a:lnTo>
                <a:lnTo>
                  <a:pt x="308843" y="56690"/>
                </a:lnTo>
                <a:lnTo>
                  <a:pt x="326727" y="75126"/>
                </a:lnTo>
                <a:lnTo>
                  <a:pt x="342008" y="96767"/>
                </a:lnTo>
                <a:lnTo>
                  <a:pt x="354268" y="121602"/>
                </a:lnTo>
                <a:lnTo>
                  <a:pt x="363087" y="149620"/>
                </a:lnTo>
                <a:lnTo>
                  <a:pt x="368046" y="180813"/>
                </a:lnTo>
                <a:lnTo>
                  <a:pt x="368046" y="199101"/>
                </a:lnTo>
                <a:lnTo>
                  <a:pt x="363279" y="229609"/>
                </a:lnTo>
                <a:lnTo>
                  <a:pt x="354775" y="257130"/>
                </a:lnTo>
                <a:lnTo>
                  <a:pt x="342930" y="281642"/>
                </a:lnTo>
                <a:lnTo>
                  <a:pt x="328141" y="303125"/>
                </a:lnTo>
                <a:lnTo>
                  <a:pt x="310804" y="321557"/>
                </a:lnTo>
                <a:lnTo>
                  <a:pt x="291315" y="336916"/>
                </a:lnTo>
                <a:lnTo>
                  <a:pt x="273973" y="346929"/>
                </a:lnTo>
                <a:lnTo>
                  <a:pt x="298676" y="346929"/>
                </a:lnTo>
                <a:close/>
              </a:path>
              <a:path w="381000" h="379642">
                <a:moveTo>
                  <a:pt x="12954" y="199101"/>
                </a:moveTo>
                <a:lnTo>
                  <a:pt x="12954" y="180813"/>
                </a:lnTo>
                <a:lnTo>
                  <a:pt x="13716" y="171669"/>
                </a:lnTo>
                <a:lnTo>
                  <a:pt x="20272" y="140804"/>
                </a:lnTo>
                <a:lnTo>
                  <a:pt x="30520" y="113299"/>
                </a:lnTo>
                <a:lnTo>
                  <a:pt x="44042" y="89142"/>
                </a:lnTo>
                <a:lnTo>
                  <a:pt x="60417" y="68323"/>
                </a:lnTo>
                <a:lnTo>
                  <a:pt x="79225" y="50832"/>
                </a:lnTo>
                <a:lnTo>
                  <a:pt x="100048" y="36659"/>
                </a:lnTo>
                <a:lnTo>
                  <a:pt x="122465" y="25792"/>
                </a:lnTo>
                <a:lnTo>
                  <a:pt x="146057" y="18223"/>
                </a:lnTo>
                <a:lnTo>
                  <a:pt x="90736" y="27532"/>
                </a:lnTo>
                <a:lnTo>
                  <a:pt x="69052" y="42929"/>
                </a:lnTo>
                <a:lnTo>
                  <a:pt x="49482" y="61727"/>
                </a:lnTo>
                <a:lnTo>
                  <a:pt x="32446" y="83926"/>
                </a:lnTo>
                <a:lnTo>
                  <a:pt x="18367" y="109523"/>
                </a:lnTo>
                <a:lnTo>
                  <a:pt x="7665" y="138517"/>
                </a:lnTo>
                <a:lnTo>
                  <a:pt x="761" y="170907"/>
                </a:lnTo>
                <a:lnTo>
                  <a:pt x="0" y="180813"/>
                </a:lnTo>
                <a:lnTo>
                  <a:pt x="0" y="199863"/>
                </a:lnTo>
                <a:lnTo>
                  <a:pt x="14478" y="217389"/>
                </a:lnTo>
                <a:lnTo>
                  <a:pt x="12954" y="199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665476" y="4555235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7" h="368046">
                <a:moveTo>
                  <a:pt x="281423" y="340614"/>
                </a:moveTo>
                <a:lnTo>
                  <a:pt x="293424" y="332542"/>
                </a:lnTo>
                <a:lnTo>
                  <a:pt x="304520" y="323745"/>
                </a:lnTo>
                <a:lnTo>
                  <a:pt x="314896" y="314134"/>
                </a:lnTo>
                <a:lnTo>
                  <a:pt x="324507" y="303758"/>
                </a:lnTo>
                <a:lnTo>
                  <a:pt x="333304" y="292662"/>
                </a:lnTo>
                <a:lnTo>
                  <a:pt x="341243" y="280895"/>
                </a:lnTo>
                <a:lnTo>
                  <a:pt x="348275" y="268502"/>
                </a:lnTo>
                <a:lnTo>
                  <a:pt x="354353" y="255531"/>
                </a:lnTo>
                <a:lnTo>
                  <a:pt x="359432" y="242029"/>
                </a:lnTo>
                <a:lnTo>
                  <a:pt x="363463" y="228042"/>
                </a:lnTo>
                <a:lnTo>
                  <a:pt x="366401" y="213617"/>
                </a:lnTo>
                <a:lnTo>
                  <a:pt x="368198" y="198801"/>
                </a:lnTo>
                <a:lnTo>
                  <a:pt x="368808" y="183642"/>
                </a:lnTo>
                <a:lnTo>
                  <a:pt x="368198" y="168590"/>
                </a:lnTo>
                <a:lnTo>
                  <a:pt x="366401" y="153872"/>
                </a:lnTo>
                <a:lnTo>
                  <a:pt x="363463" y="139535"/>
                </a:lnTo>
                <a:lnTo>
                  <a:pt x="359432" y="125626"/>
                </a:lnTo>
                <a:lnTo>
                  <a:pt x="354353" y="112192"/>
                </a:lnTo>
                <a:lnTo>
                  <a:pt x="348275" y="99281"/>
                </a:lnTo>
                <a:lnTo>
                  <a:pt x="341243" y="86941"/>
                </a:lnTo>
                <a:lnTo>
                  <a:pt x="333304" y="75218"/>
                </a:lnTo>
                <a:lnTo>
                  <a:pt x="324507" y="64161"/>
                </a:lnTo>
                <a:lnTo>
                  <a:pt x="314896" y="53816"/>
                </a:lnTo>
                <a:lnTo>
                  <a:pt x="304520" y="44231"/>
                </a:lnTo>
                <a:lnTo>
                  <a:pt x="293424" y="35454"/>
                </a:lnTo>
                <a:lnTo>
                  <a:pt x="281657" y="27532"/>
                </a:lnTo>
                <a:lnTo>
                  <a:pt x="269264" y="20512"/>
                </a:lnTo>
                <a:lnTo>
                  <a:pt x="256293" y="14442"/>
                </a:lnTo>
                <a:lnTo>
                  <a:pt x="242791" y="9369"/>
                </a:lnTo>
                <a:lnTo>
                  <a:pt x="228804" y="5341"/>
                </a:lnTo>
                <a:lnTo>
                  <a:pt x="214379" y="2405"/>
                </a:lnTo>
                <a:lnTo>
                  <a:pt x="199563" y="609"/>
                </a:lnTo>
                <a:lnTo>
                  <a:pt x="184404" y="0"/>
                </a:lnTo>
                <a:lnTo>
                  <a:pt x="169347" y="609"/>
                </a:lnTo>
                <a:lnTo>
                  <a:pt x="154613" y="2405"/>
                </a:lnTo>
                <a:lnTo>
                  <a:pt x="140251" y="5341"/>
                </a:lnTo>
                <a:lnTo>
                  <a:pt x="126309" y="9369"/>
                </a:lnTo>
                <a:lnTo>
                  <a:pt x="112835" y="14442"/>
                </a:lnTo>
                <a:lnTo>
                  <a:pt x="99879" y="20512"/>
                </a:lnTo>
                <a:lnTo>
                  <a:pt x="87488" y="27532"/>
                </a:lnTo>
                <a:lnTo>
                  <a:pt x="75712" y="35454"/>
                </a:lnTo>
                <a:lnTo>
                  <a:pt x="64599" y="44231"/>
                </a:lnTo>
                <a:lnTo>
                  <a:pt x="54197" y="53816"/>
                </a:lnTo>
                <a:lnTo>
                  <a:pt x="44555" y="64161"/>
                </a:lnTo>
                <a:lnTo>
                  <a:pt x="35722" y="75218"/>
                </a:lnTo>
                <a:lnTo>
                  <a:pt x="27746" y="86941"/>
                </a:lnTo>
                <a:lnTo>
                  <a:pt x="20676" y="99281"/>
                </a:lnTo>
                <a:lnTo>
                  <a:pt x="14561" y="112192"/>
                </a:lnTo>
                <a:lnTo>
                  <a:pt x="9448" y="125626"/>
                </a:lnTo>
                <a:lnTo>
                  <a:pt x="5387" y="139535"/>
                </a:lnTo>
                <a:lnTo>
                  <a:pt x="2426" y="153872"/>
                </a:lnTo>
                <a:lnTo>
                  <a:pt x="614" y="168590"/>
                </a:lnTo>
                <a:lnTo>
                  <a:pt x="0" y="183642"/>
                </a:lnTo>
                <a:lnTo>
                  <a:pt x="614" y="198801"/>
                </a:lnTo>
                <a:lnTo>
                  <a:pt x="2426" y="213617"/>
                </a:lnTo>
                <a:lnTo>
                  <a:pt x="5387" y="228042"/>
                </a:lnTo>
                <a:lnTo>
                  <a:pt x="9448" y="242029"/>
                </a:lnTo>
                <a:lnTo>
                  <a:pt x="14561" y="255531"/>
                </a:lnTo>
                <a:lnTo>
                  <a:pt x="20676" y="268502"/>
                </a:lnTo>
                <a:lnTo>
                  <a:pt x="27746" y="280895"/>
                </a:lnTo>
                <a:lnTo>
                  <a:pt x="35722" y="292662"/>
                </a:lnTo>
                <a:lnTo>
                  <a:pt x="44555" y="303758"/>
                </a:lnTo>
                <a:lnTo>
                  <a:pt x="54197" y="314134"/>
                </a:lnTo>
                <a:lnTo>
                  <a:pt x="64599" y="323745"/>
                </a:lnTo>
                <a:lnTo>
                  <a:pt x="75712" y="332542"/>
                </a:lnTo>
                <a:lnTo>
                  <a:pt x="87488" y="340481"/>
                </a:lnTo>
                <a:lnTo>
                  <a:pt x="87722" y="340614"/>
                </a:lnTo>
                <a:lnTo>
                  <a:pt x="281423" y="3406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59380" y="45489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106186" y="346929"/>
                </a:moveTo>
                <a:lnTo>
                  <a:pt x="84478" y="333369"/>
                </a:lnTo>
                <a:lnTo>
                  <a:pt x="65269" y="316830"/>
                </a:lnTo>
                <a:lnTo>
                  <a:pt x="48269" y="296984"/>
                </a:lnTo>
                <a:lnTo>
                  <a:pt x="33872" y="273809"/>
                </a:lnTo>
                <a:lnTo>
                  <a:pt x="22476" y="247285"/>
                </a:lnTo>
                <a:lnTo>
                  <a:pt x="14478" y="217389"/>
                </a:lnTo>
                <a:lnTo>
                  <a:pt x="0" y="199863"/>
                </a:lnTo>
                <a:lnTo>
                  <a:pt x="762" y="209769"/>
                </a:lnTo>
                <a:lnTo>
                  <a:pt x="2286" y="218913"/>
                </a:lnTo>
                <a:lnTo>
                  <a:pt x="10842" y="251685"/>
                </a:lnTo>
                <a:lnTo>
                  <a:pt x="23209" y="280648"/>
                </a:lnTo>
                <a:lnTo>
                  <a:pt x="38935" y="305838"/>
                </a:lnTo>
                <a:lnTo>
                  <a:pt x="57565" y="327287"/>
                </a:lnTo>
                <a:lnTo>
                  <a:pt x="78647" y="345031"/>
                </a:lnTo>
                <a:lnTo>
                  <a:pt x="81759" y="346929"/>
                </a:lnTo>
                <a:lnTo>
                  <a:pt x="106186" y="346929"/>
                </a:lnTo>
                <a:close/>
              </a:path>
              <a:path w="381000" h="379642">
                <a:moveTo>
                  <a:pt x="298676" y="346929"/>
                </a:moveTo>
                <a:lnTo>
                  <a:pt x="324640" y="326249"/>
                </a:lnTo>
                <a:lnTo>
                  <a:pt x="342789" y="305506"/>
                </a:lnTo>
                <a:lnTo>
                  <a:pt x="357952" y="281471"/>
                </a:lnTo>
                <a:lnTo>
                  <a:pt x="369677" y="254178"/>
                </a:lnTo>
                <a:lnTo>
                  <a:pt x="377510" y="223662"/>
                </a:lnTo>
                <a:lnTo>
                  <a:pt x="381000" y="189957"/>
                </a:lnTo>
                <a:lnTo>
                  <a:pt x="381000" y="180051"/>
                </a:lnTo>
                <a:lnTo>
                  <a:pt x="373211" y="137734"/>
                </a:lnTo>
                <a:lnTo>
                  <a:pt x="362399" y="108749"/>
                </a:lnTo>
                <a:lnTo>
                  <a:pt x="348222" y="83189"/>
                </a:lnTo>
                <a:lnTo>
                  <a:pt x="331103" y="61051"/>
                </a:lnTo>
                <a:lnTo>
                  <a:pt x="311461" y="42333"/>
                </a:lnTo>
                <a:lnTo>
                  <a:pt x="289719" y="27035"/>
                </a:lnTo>
                <a:lnTo>
                  <a:pt x="266298" y="15155"/>
                </a:lnTo>
                <a:lnTo>
                  <a:pt x="241620" y="6689"/>
                </a:lnTo>
                <a:lnTo>
                  <a:pt x="216105" y="1638"/>
                </a:lnTo>
                <a:lnTo>
                  <a:pt x="190176" y="0"/>
                </a:lnTo>
                <a:lnTo>
                  <a:pt x="164253" y="1771"/>
                </a:lnTo>
                <a:lnTo>
                  <a:pt x="138757" y="6952"/>
                </a:lnTo>
                <a:lnTo>
                  <a:pt x="114111" y="15539"/>
                </a:lnTo>
                <a:lnTo>
                  <a:pt x="90736" y="27532"/>
                </a:lnTo>
                <a:lnTo>
                  <a:pt x="146057" y="18223"/>
                </a:lnTo>
                <a:lnTo>
                  <a:pt x="170403" y="13941"/>
                </a:lnTo>
                <a:lnTo>
                  <a:pt x="195086" y="12934"/>
                </a:lnTo>
                <a:lnTo>
                  <a:pt x="219684" y="15194"/>
                </a:lnTo>
                <a:lnTo>
                  <a:pt x="243779" y="20710"/>
                </a:lnTo>
                <a:lnTo>
                  <a:pt x="266950" y="29472"/>
                </a:lnTo>
                <a:lnTo>
                  <a:pt x="288778" y="41468"/>
                </a:lnTo>
                <a:lnTo>
                  <a:pt x="308843" y="56690"/>
                </a:lnTo>
                <a:lnTo>
                  <a:pt x="326727" y="75126"/>
                </a:lnTo>
                <a:lnTo>
                  <a:pt x="342008" y="96767"/>
                </a:lnTo>
                <a:lnTo>
                  <a:pt x="354268" y="121602"/>
                </a:lnTo>
                <a:lnTo>
                  <a:pt x="363087" y="149620"/>
                </a:lnTo>
                <a:lnTo>
                  <a:pt x="368046" y="180813"/>
                </a:lnTo>
                <a:lnTo>
                  <a:pt x="368046" y="199101"/>
                </a:lnTo>
                <a:lnTo>
                  <a:pt x="363279" y="229609"/>
                </a:lnTo>
                <a:lnTo>
                  <a:pt x="354775" y="257130"/>
                </a:lnTo>
                <a:lnTo>
                  <a:pt x="342930" y="281642"/>
                </a:lnTo>
                <a:lnTo>
                  <a:pt x="328141" y="303125"/>
                </a:lnTo>
                <a:lnTo>
                  <a:pt x="310804" y="321557"/>
                </a:lnTo>
                <a:lnTo>
                  <a:pt x="291315" y="336916"/>
                </a:lnTo>
                <a:lnTo>
                  <a:pt x="273973" y="346929"/>
                </a:lnTo>
                <a:lnTo>
                  <a:pt x="298676" y="346929"/>
                </a:lnTo>
                <a:close/>
              </a:path>
              <a:path w="381000" h="379642">
                <a:moveTo>
                  <a:pt x="12954" y="199101"/>
                </a:moveTo>
                <a:lnTo>
                  <a:pt x="12954" y="180813"/>
                </a:lnTo>
                <a:lnTo>
                  <a:pt x="13716" y="171669"/>
                </a:lnTo>
                <a:lnTo>
                  <a:pt x="20272" y="140804"/>
                </a:lnTo>
                <a:lnTo>
                  <a:pt x="30520" y="113299"/>
                </a:lnTo>
                <a:lnTo>
                  <a:pt x="44042" y="89142"/>
                </a:lnTo>
                <a:lnTo>
                  <a:pt x="60417" y="68323"/>
                </a:lnTo>
                <a:lnTo>
                  <a:pt x="79225" y="50832"/>
                </a:lnTo>
                <a:lnTo>
                  <a:pt x="100048" y="36659"/>
                </a:lnTo>
                <a:lnTo>
                  <a:pt x="122465" y="25792"/>
                </a:lnTo>
                <a:lnTo>
                  <a:pt x="146057" y="18223"/>
                </a:lnTo>
                <a:lnTo>
                  <a:pt x="90736" y="27532"/>
                </a:lnTo>
                <a:lnTo>
                  <a:pt x="69052" y="42929"/>
                </a:lnTo>
                <a:lnTo>
                  <a:pt x="49482" y="61727"/>
                </a:lnTo>
                <a:lnTo>
                  <a:pt x="32446" y="83926"/>
                </a:lnTo>
                <a:lnTo>
                  <a:pt x="18367" y="109523"/>
                </a:lnTo>
                <a:lnTo>
                  <a:pt x="7665" y="138517"/>
                </a:lnTo>
                <a:lnTo>
                  <a:pt x="761" y="170907"/>
                </a:lnTo>
                <a:lnTo>
                  <a:pt x="0" y="180813"/>
                </a:lnTo>
                <a:lnTo>
                  <a:pt x="0" y="199863"/>
                </a:lnTo>
                <a:lnTo>
                  <a:pt x="14478" y="217389"/>
                </a:lnTo>
                <a:lnTo>
                  <a:pt x="12954" y="199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656076" y="3945635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8" h="368046">
                <a:moveTo>
                  <a:pt x="0" y="183642"/>
                </a:moveTo>
                <a:lnTo>
                  <a:pt x="614" y="198801"/>
                </a:lnTo>
                <a:lnTo>
                  <a:pt x="2426" y="213617"/>
                </a:lnTo>
                <a:lnTo>
                  <a:pt x="5387" y="228042"/>
                </a:lnTo>
                <a:lnTo>
                  <a:pt x="9448" y="242029"/>
                </a:lnTo>
                <a:lnTo>
                  <a:pt x="14561" y="255531"/>
                </a:lnTo>
                <a:lnTo>
                  <a:pt x="20676" y="268502"/>
                </a:lnTo>
                <a:lnTo>
                  <a:pt x="27746" y="280895"/>
                </a:lnTo>
                <a:lnTo>
                  <a:pt x="35722" y="292662"/>
                </a:lnTo>
                <a:lnTo>
                  <a:pt x="44555" y="303758"/>
                </a:lnTo>
                <a:lnTo>
                  <a:pt x="54197" y="314134"/>
                </a:lnTo>
                <a:lnTo>
                  <a:pt x="64599" y="323745"/>
                </a:lnTo>
                <a:lnTo>
                  <a:pt x="75712" y="332542"/>
                </a:lnTo>
                <a:lnTo>
                  <a:pt x="87488" y="340481"/>
                </a:lnTo>
                <a:lnTo>
                  <a:pt x="99879" y="347513"/>
                </a:lnTo>
                <a:lnTo>
                  <a:pt x="112835" y="353591"/>
                </a:lnTo>
                <a:lnTo>
                  <a:pt x="126309" y="358670"/>
                </a:lnTo>
                <a:lnTo>
                  <a:pt x="140251" y="362701"/>
                </a:lnTo>
                <a:lnTo>
                  <a:pt x="154613" y="365639"/>
                </a:lnTo>
                <a:lnTo>
                  <a:pt x="169347" y="367436"/>
                </a:lnTo>
                <a:lnTo>
                  <a:pt x="184404" y="368046"/>
                </a:lnTo>
                <a:lnTo>
                  <a:pt x="199563" y="367436"/>
                </a:lnTo>
                <a:lnTo>
                  <a:pt x="214379" y="365639"/>
                </a:lnTo>
                <a:lnTo>
                  <a:pt x="228804" y="362701"/>
                </a:lnTo>
                <a:lnTo>
                  <a:pt x="242791" y="358670"/>
                </a:lnTo>
                <a:lnTo>
                  <a:pt x="256293" y="353591"/>
                </a:lnTo>
                <a:lnTo>
                  <a:pt x="269264" y="347513"/>
                </a:lnTo>
                <a:lnTo>
                  <a:pt x="281657" y="340481"/>
                </a:lnTo>
                <a:lnTo>
                  <a:pt x="293424" y="332542"/>
                </a:lnTo>
                <a:lnTo>
                  <a:pt x="304520" y="323745"/>
                </a:lnTo>
                <a:lnTo>
                  <a:pt x="314896" y="314134"/>
                </a:lnTo>
                <a:lnTo>
                  <a:pt x="324507" y="303758"/>
                </a:lnTo>
                <a:lnTo>
                  <a:pt x="333304" y="292662"/>
                </a:lnTo>
                <a:lnTo>
                  <a:pt x="341243" y="280895"/>
                </a:lnTo>
                <a:lnTo>
                  <a:pt x="348275" y="268502"/>
                </a:lnTo>
                <a:lnTo>
                  <a:pt x="354353" y="255531"/>
                </a:lnTo>
                <a:lnTo>
                  <a:pt x="359432" y="242029"/>
                </a:lnTo>
                <a:lnTo>
                  <a:pt x="363463" y="228042"/>
                </a:lnTo>
                <a:lnTo>
                  <a:pt x="366401" y="213617"/>
                </a:lnTo>
                <a:lnTo>
                  <a:pt x="368198" y="198801"/>
                </a:lnTo>
                <a:lnTo>
                  <a:pt x="368808" y="183642"/>
                </a:lnTo>
                <a:lnTo>
                  <a:pt x="368198" y="168590"/>
                </a:lnTo>
                <a:lnTo>
                  <a:pt x="366401" y="153872"/>
                </a:lnTo>
                <a:lnTo>
                  <a:pt x="363463" y="139535"/>
                </a:lnTo>
                <a:lnTo>
                  <a:pt x="359432" y="125626"/>
                </a:lnTo>
                <a:lnTo>
                  <a:pt x="354353" y="112192"/>
                </a:lnTo>
                <a:lnTo>
                  <a:pt x="348275" y="99281"/>
                </a:lnTo>
                <a:lnTo>
                  <a:pt x="341243" y="86941"/>
                </a:lnTo>
                <a:lnTo>
                  <a:pt x="333304" y="75218"/>
                </a:lnTo>
                <a:lnTo>
                  <a:pt x="324507" y="64161"/>
                </a:lnTo>
                <a:lnTo>
                  <a:pt x="314896" y="53816"/>
                </a:lnTo>
                <a:lnTo>
                  <a:pt x="304520" y="44231"/>
                </a:lnTo>
                <a:lnTo>
                  <a:pt x="293424" y="35454"/>
                </a:lnTo>
                <a:lnTo>
                  <a:pt x="281657" y="27532"/>
                </a:lnTo>
                <a:lnTo>
                  <a:pt x="269264" y="20512"/>
                </a:lnTo>
                <a:lnTo>
                  <a:pt x="256293" y="14442"/>
                </a:lnTo>
                <a:lnTo>
                  <a:pt x="242791" y="9369"/>
                </a:lnTo>
                <a:lnTo>
                  <a:pt x="228804" y="5341"/>
                </a:lnTo>
                <a:lnTo>
                  <a:pt x="214379" y="2405"/>
                </a:lnTo>
                <a:lnTo>
                  <a:pt x="199563" y="609"/>
                </a:lnTo>
                <a:lnTo>
                  <a:pt x="184404" y="0"/>
                </a:lnTo>
                <a:lnTo>
                  <a:pt x="169347" y="609"/>
                </a:lnTo>
                <a:lnTo>
                  <a:pt x="154613" y="2405"/>
                </a:lnTo>
                <a:lnTo>
                  <a:pt x="140251" y="5341"/>
                </a:lnTo>
                <a:lnTo>
                  <a:pt x="126309" y="9369"/>
                </a:lnTo>
                <a:lnTo>
                  <a:pt x="112835" y="14442"/>
                </a:lnTo>
                <a:lnTo>
                  <a:pt x="99879" y="20512"/>
                </a:lnTo>
                <a:lnTo>
                  <a:pt x="87488" y="27532"/>
                </a:lnTo>
                <a:lnTo>
                  <a:pt x="75712" y="35454"/>
                </a:lnTo>
                <a:lnTo>
                  <a:pt x="64599" y="44231"/>
                </a:lnTo>
                <a:lnTo>
                  <a:pt x="54197" y="53816"/>
                </a:lnTo>
                <a:lnTo>
                  <a:pt x="44555" y="64161"/>
                </a:lnTo>
                <a:lnTo>
                  <a:pt x="35722" y="75218"/>
                </a:lnTo>
                <a:lnTo>
                  <a:pt x="27746" y="86941"/>
                </a:lnTo>
                <a:lnTo>
                  <a:pt x="20676" y="99281"/>
                </a:lnTo>
                <a:lnTo>
                  <a:pt x="14561" y="112192"/>
                </a:lnTo>
                <a:lnTo>
                  <a:pt x="9448" y="125626"/>
                </a:lnTo>
                <a:lnTo>
                  <a:pt x="5387" y="139535"/>
                </a:lnTo>
                <a:lnTo>
                  <a:pt x="2426" y="153872"/>
                </a:lnTo>
                <a:lnTo>
                  <a:pt x="614" y="168590"/>
                </a:lnTo>
                <a:lnTo>
                  <a:pt x="0" y="1836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49979" y="39393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199767" y="367203"/>
                </a:moveTo>
                <a:lnTo>
                  <a:pt x="175464" y="366880"/>
                </a:lnTo>
                <a:lnTo>
                  <a:pt x="151388" y="363356"/>
                </a:lnTo>
                <a:lnTo>
                  <a:pt x="127933" y="356611"/>
                </a:lnTo>
                <a:lnTo>
                  <a:pt x="105498" y="346622"/>
                </a:lnTo>
                <a:lnTo>
                  <a:pt x="84478" y="333369"/>
                </a:lnTo>
                <a:lnTo>
                  <a:pt x="65269" y="316830"/>
                </a:lnTo>
                <a:lnTo>
                  <a:pt x="48269" y="296984"/>
                </a:lnTo>
                <a:lnTo>
                  <a:pt x="33872" y="273809"/>
                </a:lnTo>
                <a:lnTo>
                  <a:pt x="22476" y="247285"/>
                </a:lnTo>
                <a:lnTo>
                  <a:pt x="14478" y="217389"/>
                </a:lnTo>
                <a:lnTo>
                  <a:pt x="0" y="199863"/>
                </a:lnTo>
                <a:lnTo>
                  <a:pt x="2286" y="218913"/>
                </a:lnTo>
                <a:lnTo>
                  <a:pt x="10842" y="251685"/>
                </a:lnTo>
                <a:lnTo>
                  <a:pt x="23209" y="280648"/>
                </a:lnTo>
                <a:lnTo>
                  <a:pt x="38935" y="305838"/>
                </a:lnTo>
                <a:lnTo>
                  <a:pt x="57565" y="327287"/>
                </a:lnTo>
                <a:lnTo>
                  <a:pt x="78647" y="345031"/>
                </a:lnTo>
                <a:lnTo>
                  <a:pt x="101728" y="359104"/>
                </a:lnTo>
                <a:lnTo>
                  <a:pt x="126355" y="369541"/>
                </a:lnTo>
                <a:lnTo>
                  <a:pt x="152074" y="376375"/>
                </a:lnTo>
                <a:lnTo>
                  <a:pt x="178433" y="379642"/>
                </a:lnTo>
                <a:lnTo>
                  <a:pt x="204978" y="379375"/>
                </a:lnTo>
                <a:lnTo>
                  <a:pt x="231256" y="375610"/>
                </a:lnTo>
                <a:lnTo>
                  <a:pt x="256814" y="368380"/>
                </a:lnTo>
                <a:lnTo>
                  <a:pt x="281200" y="357721"/>
                </a:lnTo>
                <a:lnTo>
                  <a:pt x="303959" y="343666"/>
                </a:lnTo>
                <a:lnTo>
                  <a:pt x="324640" y="326249"/>
                </a:lnTo>
                <a:lnTo>
                  <a:pt x="342789" y="305506"/>
                </a:lnTo>
                <a:lnTo>
                  <a:pt x="357952" y="281471"/>
                </a:lnTo>
                <a:lnTo>
                  <a:pt x="369677" y="254178"/>
                </a:lnTo>
                <a:lnTo>
                  <a:pt x="377510" y="223662"/>
                </a:lnTo>
                <a:lnTo>
                  <a:pt x="381000" y="189957"/>
                </a:lnTo>
                <a:lnTo>
                  <a:pt x="381000" y="180051"/>
                </a:lnTo>
                <a:lnTo>
                  <a:pt x="373211" y="137734"/>
                </a:lnTo>
                <a:lnTo>
                  <a:pt x="362399" y="108749"/>
                </a:lnTo>
                <a:lnTo>
                  <a:pt x="348222" y="83189"/>
                </a:lnTo>
                <a:lnTo>
                  <a:pt x="331103" y="61051"/>
                </a:lnTo>
                <a:lnTo>
                  <a:pt x="311461" y="42333"/>
                </a:lnTo>
                <a:lnTo>
                  <a:pt x="289719" y="27035"/>
                </a:lnTo>
                <a:lnTo>
                  <a:pt x="266298" y="15155"/>
                </a:lnTo>
                <a:lnTo>
                  <a:pt x="241620" y="6689"/>
                </a:lnTo>
                <a:lnTo>
                  <a:pt x="216105" y="1638"/>
                </a:lnTo>
                <a:lnTo>
                  <a:pt x="190176" y="0"/>
                </a:lnTo>
                <a:lnTo>
                  <a:pt x="164253" y="1771"/>
                </a:lnTo>
                <a:lnTo>
                  <a:pt x="138757" y="6952"/>
                </a:lnTo>
                <a:lnTo>
                  <a:pt x="114111" y="15539"/>
                </a:lnTo>
                <a:lnTo>
                  <a:pt x="90736" y="27532"/>
                </a:lnTo>
                <a:lnTo>
                  <a:pt x="146057" y="18223"/>
                </a:lnTo>
                <a:lnTo>
                  <a:pt x="170403" y="13941"/>
                </a:lnTo>
                <a:lnTo>
                  <a:pt x="195086" y="12934"/>
                </a:lnTo>
                <a:lnTo>
                  <a:pt x="219684" y="15194"/>
                </a:lnTo>
                <a:lnTo>
                  <a:pt x="243779" y="20710"/>
                </a:lnTo>
                <a:lnTo>
                  <a:pt x="266950" y="29472"/>
                </a:lnTo>
                <a:lnTo>
                  <a:pt x="288778" y="41468"/>
                </a:lnTo>
                <a:lnTo>
                  <a:pt x="308843" y="56690"/>
                </a:lnTo>
                <a:lnTo>
                  <a:pt x="326727" y="75126"/>
                </a:lnTo>
                <a:lnTo>
                  <a:pt x="342008" y="96767"/>
                </a:lnTo>
                <a:lnTo>
                  <a:pt x="354268" y="121602"/>
                </a:lnTo>
                <a:lnTo>
                  <a:pt x="363087" y="149620"/>
                </a:lnTo>
                <a:lnTo>
                  <a:pt x="368046" y="180813"/>
                </a:lnTo>
                <a:lnTo>
                  <a:pt x="368046" y="199101"/>
                </a:lnTo>
                <a:lnTo>
                  <a:pt x="363279" y="229609"/>
                </a:lnTo>
                <a:lnTo>
                  <a:pt x="354775" y="257130"/>
                </a:lnTo>
                <a:lnTo>
                  <a:pt x="342930" y="281642"/>
                </a:lnTo>
                <a:lnTo>
                  <a:pt x="328141" y="303125"/>
                </a:lnTo>
                <a:lnTo>
                  <a:pt x="310804" y="321557"/>
                </a:lnTo>
                <a:lnTo>
                  <a:pt x="291315" y="336916"/>
                </a:lnTo>
                <a:lnTo>
                  <a:pt x="270070" y="349182"/>
                </a:lnTo>
                <a:lnTo>
                  <a:pt x="247467" y="358332"/>
                </a:lnTo>
                <a:lnTo>
                  <a:pt x="223900" y="364346"/>
                </a:lnTo>
                <a:lnTo>
                  <a:pt x="199767" y="367203"/>
                </a:lnTo>
                <a:close/>
              </a:path>
              <a:path w="381000" h="379642">
                <a:moveTo>
                  <a:pt x="14478" y="217389"/>
                </a:moveTo>
                <a:lnTo>
                  <a:pt x="12954" y="199101"/>
                </a:lnTo>
                <a:lnTo>
                  <a:pt x="12954" y="180813"/>
                </a:lnTo>
                <a:lnTo>
                  <a:pt x="13716" y="171669"/>
                </a:lnTo>
                <a:lnTo>
                  <a:pt x="20272" y="140804"/>
                </a:lnTo>
                <a:lnTo>
                  <a:pt x="30520" y="113299"/>
                </a:lnTo>
                <a:lnTo>
                  <a:pt x="44042" y="89142"/>
                </a:lnTo>
                <a:lnTo>
                  <a:pt x="60417" y="68323"/>
                </a:lnTo>
                <a:lnTo>
                  <a:pt x="79225" y="50832"/>
                </a:lnTo>
                <a:lnTo>
                  <a:pt x="100048" y="36659"/>
                </a:lnTo>
                <a:lnTo>
                  <a:pt x="122465" y="25792"/>
                </a:lnTo>
                <a:lnTo>
                  <a:pt x="146057" y="18223"/>
                </a:lnTo>
                <a:lnTo>
                  <a:pt x="90736" y="27532"/>
                </a:lnTo>
                <a:lnTo>
                  <a:pt x="69052" y="42929"/>
                </a:lnTo>
                <a:lnTo>
                  <a:pt x="49482" y="61727"/>
                </a:lnTo>
                <a:lnTo>
                  <a:pt x="32446" y="83926"/>
                </a:lnTo>
                <a:lnTo>
                  <a:pt x="18367" y="109523"/>
                </a:lnTo>
                <a:lnTo>
                  <a:pt x="7665" y="138517"/>
                </a:lnTo>
                <a:lnTo>
                  <a:pt x="761" y="170907"/>
                </a:lnTo>
                <a:lnTo>
                  <a:pt x="0" y="180813"/>
                </a:lnTo>
                <a:lnTo>
                  <a:pt x="0" y="199863"/>
                </a:lnTo>
                <a:lnTo>
                  <a:pt x="14478" y="217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529328" y="3957828"/>
            <a:ext cx="621030" cy="393954"/>
          </a:xfrm>
          <a:custGeom>
            <a:avLst/>
            <a:gdLst/>
            <a:ahLst/>
            <a:cxnLst/>
            <a:rect l="l" t="t" r="r" b="b"/>
            <a:pathLst>
              <a:path w="621029" h="393953">
                <a:moveTo>
                  <a:pt x="617982" y="0"/>
                </a:moveTo>
                <a:lnTo>
                  <a:pt x="614172" y="0"/>
                </a:lnTo>
                <a:lnTo>
                  <a:pt x="582930" y="762"/>
                </a:lnTo>
                <a:lnTo>
                  <a:pt x="549728" y="1721"/>
                </a:lnTo>
                <a:lnTo>
                  <a:pt x="514814" y="4472"/>
                </a:lnTo>
                <a:lnTo>
                  <a:pt x="478542" y="9030"/>
                </a:lnTo>
                <a:lnTo>
                  <a:pt x="441272" y="15411"/>
                </a:lnTo>
                <a:lnTo>
                  <a:pt x="403360" y="23630"/>
                </a:lnTo>
                <a:lnTo>
                  <a:pt x="365164" y="33703"/>
                </a:lnTo>
                <a:lnTo>
                  <a:pt x="327042" y="45644"/>
                </a:lnTo>
                <a:lnTo>
                  <a:pt x="289350" y="59470"/>
                </a:lnTo>
                <a:lnTo>
                  <a:pt x="252446" y="75195"/>
                </a:lnTo>
                <a:lnTo>
                  <a:pt x="216688" y="92835"/>
                </a:lnTo>
                <a:lnTo>
                  <a:pt x="182434" y="112405"/>
                </a:lnTo>
                <a:lnTo>
                  <a:pt x="150040" y="133922"/>
                </a:lnTo>
                <a:lnTo>
                  <a:pt x="119864" y="157400"/>
                </a:lnTo>
                <a:lnTo>
                  <a:pt x="92263" y="182854"/>
                </a:lnTo>
                <a:lnTo>
                  <a:pt x="67595" y="210300"/>
                </a:lnTo>
                <a:lnTo>
                  <a:pt x="46218" y="239754"/>
                </a:lnTo>
                <a:lnTo>
                  <a:pt x="28489" y="271231"/>
                </a:lnTo>
                <a:lnTo>
                  <a:pt x="14764" y="304745"/>
                </a:lnTo>
                <a:lnTo>
                  <a:pt x="5403" y="340314"/>
                </a:lnTo>
                <a:lnTo>
                  <a:pt x="761" y="377952"/>
                </a:lnTo>
                <a:lnTo>
                  <a:pt x="0" y="387096"/>
                </a:lnTo>
                <a:lnTo>
                  <a:pt x="0" y="390906"/>
                </a:lnTo>
                <a:lnTo>
                  <a:pt x="3048" y="393954"/>
                </a:lnTo>
                <a:lnTo>
                  <a:pt x="9906" y="393954"/>
                </a:lnTo>
                <a:lnTo>
                  <a:pt x="12954" y="390906"/>
                </a:lnTo>
                <a:lnTo>
                  <a:pt x="12954" y="377952"/>
                </a:lnTo>
                <a:lnTo>
                  <a:pt x="18190" y="341010"/>
                </a:lnTo>
                <a:lnTo>
                  <a:pt x="27913" y="306220"/>
                </a:lnTo>
                <a:lnTo>
                  <a:pt x="41783" y="273552"/>
                </a:lnTo>
                <a:lnTo>
                  <a:pt x="59461" y="242974"/>
                </a:lnTo>
                <a:lnTo>
                  <a:pt x="80609" y="214455"/>
                </a:lnTo>
                <a:lnTo>
                  <a:pt x="104887" y="187966"/>
                </a:lnTo>
                <a:lnTo>
                  <a:pt x="131957" y="163475"/>
                </a:lnTo>
                <a:lnTo>
                  <a:pt x="161480" y="140951"/>
                </a:lnTo>
                <a:lnTo>
                  <a:pt x="193117" y="120364"/>
                </a:lnTo>
                <a:lnTo>
                  <a:pt x="226528" y="101684"/>
                </a:lnTo>
                <a:lnTo>
                  <a:pt x="261375" y="84878"/>
                </a:lnTo>
                <a:lnTo>
                  <a:pt x="297319" y="69918"/>
                </a:lnTo>
                <a:lnTo>
                  <a:pt x="334021" y="56771"/>
                </a:lnTo>
                <a:lnTo>
                  <a:pt x="371143" y="45407"/>
                </a:lnTo>
                <a:lnTo>
                  <a:pt x="408344" y="35796"/>
                </a:lnTo>
                <a:lnTo>
                  <a:pt x="445287" y="27907"/>
                </a:lnTo>
                <a:lnTo>
                  <a:pt x="481632" y="21709"/>
                </a:lnTo>
                <a:lnTo>
                  <a:pt x="517040" y="17171"/>
                </a:lnTo>
                <a:lnTo>
                  <a:pt x="551173" y="14263"/>
                </a:lnTo>
                <a:lnTo>
                  <a:pt x="583692" y="12954"/>
                </a:lnTo>
                <a:lnTo>
                  <a:pt x="617982" y="12954"/>
                </a:lnTo>
                <a:lnTo>
                  <a:pt x="621030" y="9906"/>
                </a:lnTo>
                <a:lnTo>
                  <a:pt x="621030" y="6096"/>
                </a:lnTo>
                <a:lnTo>
                  <a:pt x="620268" y="3048"/>
                </a:lnTo>
                <a:lnTo>
                  <a:pt x="6179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527804" y="4338828"/>
            <a:ext cx="624077" cy="393953"/>
          </a:xfrm>
          <a:custGeom>
            <a:avLst/>
            <a:gdLst/>
            <a:ahLst/>
            <a:cxnLst/>
            <a:rect l="l" t="t" r="r" b="b"/>
            <a:pathLst>
              <a:path w="624077" h="393953">
                <a:moveTo>
                  <a:pt x="6096" y="0"/>
                </a:moveTo>
                <a:lnTo>
                  <a:pt x="3048" y="0"/>
                </a:lnTo>
                <a:lnTo>
                  <a:pt x="0" y="3047"/>
                </a:lnTo>
                <a:lnTo>
                  <a:pt x="0" y="16763"/>
                </a:lnTo>
                <a:lnTo>
                  <a:pt x="5693" y="56250"/>
                </a:lnTo>
                <a:lnTo>
                  <a:pt x="16265" y="93371"/>
                </a:lnTo>
                <a:lnTo>
                  <a:pt x="31344" y="128161"/>
                </a:lnTo>
                <a:lnTo>
                  <a:pt x="50557" y="160650"/>
                </a:lnTo>
                <a:lnTo>
                  <a:pt x="73533" y="190871"/>
                </a:lnTo>
                <a:lnTo>
                  <a:pt x="99897" y="218856"/>
                </a:lnTo>
                <a:lnTo>
                  <a:pt x="129280" y="244638"/>
                </a:lnTo>
                <a:lnTo>
                  <a:pt x="161308" y="268249"/>
                </a:lnTo>
                <a:lnTo>
                  <a:pt x="195608" y="289721"/>
                </a:lnTo>
                <a:lnTo>
                  <a:pt x="231809" y="309086"/>
                </a:lnTo>
                <a:lnTo>
                  <a:pt x="269539" y="326376"/>
                </a:lnTo>
                <a:lnTo>
                  <a:pt x="308425" y="341624"/>
                </a:lnTo>
                <a:lnTo>
                  <a:pt x="348094" y="354862"/>
                </a:lnTo>
                <a:lnTo>
                  <a:pt x="388175" y="366122"/>
                </a:lnTo>
                <a:lnTo>
                  <a:pt x="428296" y="375437"/>
                </a:lnTo>
                <a:lnTo>
                  <a:pt x="468083" y="382838"/>
                </a:lnTo>
                <a:lnTo>
                  <a:pt x="507165" y="388358"/>
                </a:lnTo>
                <a:lnTo>
                  <a:pt x="545170" y="392029"/>
                </a:lnTo>
                <a:lnTo>
                  <a:pt x="581725" y="393884"/>
                </a:lnTo>
                <a:lnTo>
                  <a:pt x="621030" y="393953"/>
                </a:lnTo>
                <a:lnTo>
                  <a:pt x="624078" y="390905"/>
                </a:lnTo>
                <a:lnTo>
                  <a:pt x="624078" y="384047"/>
                </a:lnTo>
                <a:lnTo>
                  <a:pt x="621030" y="380999"/>
                </a:lnTo>
                <a:lnTo>
                  <a:pt x="616458" y="380999"/>
                </a:lnTo>
                <a:lnTo>
                  <a:pt x="583106" y="381203"/>
                </a:lnTo>
                <a:lnTo>
                  <a:pt x="547811" y="379617"/>
                </a:lnTo>
                <a:lnTo>
                  <a:pt x="510953" y="376216"/>
                </a:lnTo>
                <a:lnTo>
                  <a:pt x="472911" y="370974"/>
                </a:lnTo>
                <a:lnTo>
                  <a:pt x="434065" y="363866"/>
                </a:lnTo>
                <a:lnTo>
                  <a:pt x="394794" y="354867"/>
                </a:lnTo>
                <a:lnTo>
                  <a:pt x="355478" y="343951"/>
                </a:lnTo>
                <a:lnTo>
                  <a:pt x="316496" y="331093"/>
                </a:lnTo>
                <a:lnTo>
                  <a:pt x="278228" y="316266"/>
                </a:lnTo>
                <a:lnTo>
                  <a:pt x="241053" y="299446"/>
                </a:lnTo>
                <a:lnTo>
                  <a:pt x="205352" y="280608"/>
                </a:lnTo>
                <a:lnTo>
                  <a:pt x="171503" y="259724"/>
                </a:lnTo>
                <a:lnTo>
                  <a:pt x="139886" y="236771"/>
                </a:lnTo>
                <a:lnTo>
                  <a:pt x="110882" y="211723"/>
                </a:lnTo>
                <a:lnTo>
                  <a:pt x="84868" y="184554"/>
                </a:lnTo>
                <a:lnTo>
                  <a:pt x="62225" y="155238"/>
                </a:lnTo>
                <a:lnTo>
                  <a:pt x="43333" y="123750"/>
                </a:lnTo>
                <a:lnTo>
                  <a:pt x="28570" y="90065"/>
                </a:lnTo>
                <a:lnTo>
                  <a:pt x="18317" y="54158"/>
                </a:lnTo>
                <a:lnTo>
                  <a:pt x="12954" y="16001"/>
                </a:lnTo>
                <a:lnTo>
                  <a:pt x="12954" y="3047"/>
                </a:lnTo>
                <a:lnTo>
                  <a:pt x="9906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34128" y="4110228"/>
            <a:ext cx="316230" cy="241554"/>
          </a:xfrm>
          <a:custGeom>
            <a:avLst/>
            <a:gdLst/>
            <a:ahLst/>
            <a:cxnLst/>
            <a:rect l="l" t="t" r="r" b="b"/>
            <a:pathLst>
              <a:path w="316229" h="241553">
                <a:moveTo>
                  <a:pt x="294132" y="762"/>
                </a:moveTo>
                <a:lnTo>
                  <a:pt x="274835" y="1750"/>
                </a:lnTo>
                <a:lnTo>
                  <a:pt x="255251" y="3863"/>
                </a:lnTo>
                <a:lnTo>
                  <a:pt x="235507" y="7090"/>
                </a:lnTo>
                <a:lnTo>
                  <a:pt x="215733" y="11423"/>
                </a:lnTo>
                <a:lnTo>
                  <a:pt x="196059" y="16852"/>
                </a:lnTo>
                <a:lnTo>
                  <a:pt x="176614" y="23367"/>
                </a:lnTo>
                <a:lnTo>
                  <a:pt x="157526" y="30959"/>
                </a:lnTo>
                <a:lnTo>
                  <a:pt x="138926" y="39617"/>
                </a:lnTo>
                <a:lnTo>
                  <a:pt x="120941" y="49333"/>
                </a:lnTo>
                <a:lnTo>
                  <a:pt x="103703" y="60097"/>
                </a:lnTo>
                <a:lnTo>
                  <a:pt x="87339" y="71900"/>
                </a:lnTo>
                <a:lnTo>
                  <a:pt x="71980" y="84731"/>
                </a:lnTo>
                <a:lnTo>
                  <a:pt x="57754" y="98581"/>
                </a:lnTo>
                <a:lnTo>
                  <a:pt x="44790" y="113441"/>
                </a:lnTo>
                <a:lnTo>
                  <a:pt x="33219" y="129301"/>
                </a:lnTo>
                <a:lnTo>
                  <a:pt x="23168" y="146151"/>
                </a:lnTo>
                <a:lnTo>
                  <a:pt x="14768" y="163982"/>
                </a:lnTo>
                <a:lnTo>
                  <a:pt x="8147" y="182785"/>
                </a:lnTo>
                <a:lnTo>
                  <a:pt x="3435" y="202549"/>
                </a:lnTo>
                <a:lnTo>
                  <a:pt x="761" y="223266"/>
                </a:lnTo>
                <a:lnTo>
                  <a:pt x="0" y="234696"/>
                </a:lnTo>
                <a:lnTo>
                  <a:pt x="0" y="238506"/>
                </a:lnTo>
                <a:lnTo>
                  <a:pt x="3048" y="241554"/>
                </a:lnTo>
                <a:lnTo>
                  <a:pt x="9906" y="241554"/>
                </a:lnTo>
                <a:lnTo>
                  <a:pt x="12954" y="238506"/>
                </a:lnTo>
                <a:lnTo>
                  <a:pt x="12954" y="223266"/>
                </a:lnTo>
                <a:lnTo>
                  <a:pt x="15893" y="203568"/>
                </a:lnTo>
                <a:lnTo>
                  <a:pt x="20731" y="184807"/>
                </a:lnTo>
                <a:lnTo>
                  <a:pt x="27345" y="166987"/>
                </a:lnTo>
                <a:lnTo>
                  <a:pt x="35616" y="150115"/>
                </a:lnTo>
                <a:lnTo>
                  <a:pt x="45423" y="134194"/>
                </a:lnTo>
                <a:lnTo>
                  <a:pt x="56646" y="119229"/>
                </a:lnTo>
                <a:lnTo>
                  <a:pt x="69163" y="105226"/>
                </a:lnTo>
                <a:lnTo>
                  <a:pt x="82855" y="92190"/>
                </a:lnTo>
                <a:lnTo>
                  <a:pt x="97601" y="80125"/>
                </a:lnTo>
                <a:lnTo>
                  <a:pt x="113280" y="69037"/>
                </a:lnTo>
                <a:lnTo>
                  <a:pt x="129772" y="58930"/>
                </a:lnTo>
                <a:lnTo>
                  <a:pt x="146957" y="49809"/>
                </a:lnTo>
                <a:lnTo>
                  <a:pt x="164713" y="41680"/>
                </a:lnTo>
                <a:lnTo>
                  <a:pt x="182921" y="34548"/>
                </a:lnTo>
                <a:lnTo>
                  <a:pt x="201459" y="28416"/>
                </a:lnTo>
                <a:lnTo>
                  <a:pt x="220208" y="23291"/>
                </a:lnTo>
                <a:lnTo>
                  <a:pt x="239046" y="19177"/>
                </a:lnTo>
                <a:lnTo>
                  <a:pt x="257853" y="16080"/>
                </a:lnTo>
                <a:lnTo>
                  <a:pt x="276509" y="14004"/>
                </a:lnTo>
                <a:lnTo>
                  <a:pt x="294894" y="12954"/>
                </a:lnTo>
                <a:lnTo>
                  <a:pt x="313182" y="12954"/>
                </a:lnTo>
                <a:lnTo>
                  <a:pt x="316230" y="9906"/>
                </a:lnTo>
                <a:lnTo>
                  <a:pt x="316230" y="3048"/>
                </a:lnTo>
                <a:lnTo>
                  <a:pt x="313182" y="0"/>
                </a:lnTo>
                <a:lnTo>
                  <a:pt x="309372" y="0"/>
                </a:lnTo>
                <a:lnTo>
                  <a:pt x="29413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832604" y="4338828"/>
            <a:ext cx="319278" cy="241554"/>
          </a:xfrm>
          <a:custGeom>
            <a:avLst/>
            <a:gdLst/>
            <a:ahLst/>
            <a:cxnLst/>
            <a:rect l="l" t="t" r="r" b="b"/>
            <a:pathLst>
              <a:path w="319277" h="241553">
                <a:moveTo>
                  <a:pt x="0" y="3048"/>
                </a:moveTo>
                <a:lnTo>
                  <a:pt x="0" y="6858"/>
                </a:lnTo>
                <a:lnTo>
                  <a:pt x="762" y="19050"/>
                </a:lnTo>
                <a:lnTo>
                  <a:pt x="3701" y="40649"/>
                </a:lnTo>
                <a:lnTo>
                  <a:pt x="8810" y="61181"/>
                </a:lnTo>
                <a:lnTo>
                  <a:pt x="15949" y="80641"/>
                </a:lnTo>
                <a:lnTo>
                  <a:pt x="24976" y="99022"/>
                </a:lnTo>
                <a:lnTo>
                  <a:pt x="35752" y="116318"/>
                </a:lnTo>
                <a:lnTo>
                  <a:pt x="48135" y="132524"/>
                </a:lnTo>
                <a:lnTo>
                  <a:pt x="61986" y="147634"/>
                </a:lnTo>
                <a:lnTo>
                  <a:pt x="77163" y="161640"/>
                </a:lnTo>
                <a:lnTo>
                  <a:pt x="93527" y="174539"/>
                </a:lnTo>
                <a:lnTo>
                  <a:pt x="110937" y="186323"/>
                </a:lnTo>
                <a:lnTo>
                  <a:pt x="129253" y="196986"/>
                </a:lnTo>
                <a:lnTo>
                  <a:pt x="148333" y="206523"/>
                </a:lnTo>
                <a:lnTo>
                  <a:pt x="168038" y="214928"/>
                </a:lnTo>
                <a:lnTo>
                  <a:pt x="188227" y="222195"/>
                </a:lnTo>
                <a:lnTo>
                  <a:pt x="208759" y="228317"/>
                </a:lnTo>
                <a:lnTo>
                  <a:pt x="229494" y="233289"/>
                </a:lnTo>
                <a:lnTo>
                  <a:pt x="250292" y="237104"/>
                </a:lnTo>
                <a:lnTo>
                  <a:pt x="271013" y="239757"/>
                </a:lnTo>
                <a:lnTo>
                  <a:pt x="291514" y="241243"/>
                </a:lnTo>
                <a:lnTo>
                  <a:pt x="311658" y="241554"/>
                </a:lnTo>
                <a:lnTo>
                  <a:pt x="316230" y="241554"/>
                </a:lnTo>
                <a:lnTo>
                  <a:pt x="319278" y="238506"/>
                </a:lnTo>
                <a:lnTo>
                  <a:pt x="319278" y="231648"/>
                </a:lnTo>
                <a:lnTo>
                  <a:pt x="316230" y="228600"/>
                </a:lnTo>
                <a:lnTo>
                  <a:pt x="311658" y="228600"/>
                </a:lnTo>
                <a:lnTo>
                  <a:pt x="292387" y="228400"/>
                </a:lnTo>
                <a:lnTo>
                  <a:pt x="272780" y="227091"/>
                </a:lnTo>
                <a:lnTo>
                  <a:pt x="252971" y="224676"/>
                </a:lnTo>
                <a:lnTo>
                  <a:pt x="233091" y="221158"/>
                </a:lnTo>
                <a:lnTo>
                  <a:pt x="213271" y="216540"/>
                </a:lnTo>
                <a:lnTo>
                  <a:pt x="193644" y="210825"/>
                </a:lnTo>
                <a:lnTo>
                  <a:pt x="174342" y="204018"/>
                </a:lnTo>
                <a:lnTo>
                  <a:pt x="155496" y="196121"/>
                </a:lnTo>
                <a:lnTo>
                  <a:pt x="137238" y="187137"/>
                </a:lnTo>
                <a:lnTo>
                  <a:pt x="119700" y="177069"/>
                </a:lnTo>
                <a:lnTo>
                  <a:pt x="103015" y="165922"/>
                </a:lnTo>
                <a:lnTo>
                  <a:pt x="87313" y="153697"/>
                </a:lnTo>
                <a:lnTo>
                  <a:pt x="72728" y="140399"/>
                </a:lnTo>
                <a:lnTo>
                  <a:pt x="59390" y="126031"/>
                </a:lnTo>
                <a:lnTo>
                  <a:pt x="47432" y="110595"/>
                </a:lnTo>
                <a:lnTo>
                  <a:pt x="36985" y="94096"/>
                </a:lnTo>
                <a:lnTo>
                  <a:pt x="28182" y="76536"/>
                </a:lnTo>
                <a:lnTo>
                  <a:pt x="21155" y="57919"/>
                </a:lnTo>
                <a:lnTo>
                  <a:pt x="16034" y="38248"/>
                </a:lnTo>
                <a:lnTo>
                  <a:pt x="12954" y="17526"/>
                </a:lnTo>
                <a:lnTo>
                  <a:pt x="12954" y="3048"/>
                </a:lnTo>
                <a:lnTo>
                  <a:pt x="9906" y="0"/>
                </a:lnTo>
                <a:lnTo>
                  <a:pt x="3048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137404" y="4567428"/>
            <a:ext cx="89154" cy="8915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0" y="3048"/>
                </a:moveTo>
                <a:lnTo>
                  <a:pt x="0" y="9906"/>
                </a:lnTo>
                <a:lnTo>
                  <a:pt x="2286" y="12954"/>
                </a:lnTo>
                <a:lnTo>
                  <a:pt x="13716" y="12954"/>
                </a:lnTo>
                <a:lnTo>
                  <a:pt x="27555" y="15948"/>
                </a:lnTo>
                <a:lnTo>
                  <a:pt x="40094" y="21388"/>
                </a:lnTo>
                <a:lnTo>
                  <a:pt x="51134" y="29015"/>
                </a:lnTo>
                <a:lnTo>
                  <a:pt x="60470" y="38570"/>
                </a:lnTo>
                <a:lnTo>
                  <a:pt x="67896" y="49792"/>
                </a:lnTo>
                <a:lnTo>
                  <a:pt x="73208" y="62422"/>
                </a:lnTo>
                <a:lnTo>
                  <a:pt x="76200" y="76200"/>
                </a:lnTo>
                <a:lnTo>
                  <a:pt x="76200" y="86868"/>
                </a:lnTo>
                <a:lnTo>
                  <a:pt x="79248" y="89154"/>
                </a:lnTo>
                <a:lnTo>
                  <a:pt x="86106" y="89154"/>
                </a:lnTo>
                <a:lnTo>
                  <a:pt x="89154" y="86106"/>
                </a:lnTo>
                <a:lnTo>
                  <a:pt x="89154" y="82296"/>
                </a:lnTo>
                <a:lnTo>
                  <a:pt x="88392" y="73914"/>
                </a:lnTo>
                <a:lnTo>
                  <a:pt x="88162" y="71317"/>
                </a:lnTo>
                <a:lnTo>
                  <a:pt x="85366" y="57877"/>
                </a:lnTo>
                <a:lnTo>
                  <a:pt x="80135" y="45207"/>
                </a:lnTo>
                <a:lnTo>
                  <a:pt x="72772" y="33584"/>
                </a:lnTo>
                <a:lnTo>
                  <a:pt x="63576" y="23281"/>
                </a:lnTo>
                <a:lnTo>
                  <a:pt x="52848" y="14573"/>
                </a:lnTo>
                <a:lnTo>
                  <a:pt x="40888" y="7734"/>
                </a:lnTo>
                <a:lnTo>
                  <a:pt x="27998" y="3039"/>
                </a:lnTo>
                <a:lnTo>
                  <a:pt x="14478" y="761"/>
                </a:lnTo>
                <a:lnTo>
                  <a:pt x="6858" y="0"/>
                </a:lnTo>
                <a:lnTo>
                  <a:pt x="3048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40452" y="4643628"/>
            <a:ext cx="87630" cy="89154"/>
          </a:xfrm>
          <a:custGeom>
            <a:avLst/>
            <a:gdLst/>
            <a:ahLst/>
            <a:cxnLst/>
            <a:rect l="l" t="t" r="r" b="b"/>
            <a:pathLst>
              <a:path w="87629" h="89153">
                <a:moveTo>
                  <a:pt x="74675" y="3048"/>
                </a:moveTo>
                <a:lnTo>
                  <a:pt x="74675" y="13716"/>
                </a:lnTo>
                <a:lnTo>
                  <a:pt x="71884" y="26586"/>
                </a:lnTo>
                <a:lnTo>
                  <a:pt x="66704" y="39295"/>
                </a:lnTo>
                <a:lnTo>
                  <a:pt x="59455" y="50440"/>
                </a:lnTo>
                <a:lnTo>
                  <a:pt x="50296" y="59863"/>
                </a:lnTo>
                <a:lnTo>
                  <a:pt x="39386" y="67404"/>
                </a:lnTo>
                <a:lnTo>
                  <a:pt x="26885" y="72902"/>
                </a:lnTo>
                <a:lnTo>
                  <a:pt x="12953" y="76200"/>
                </a:lnTo>
                <a:lnTo>
                  <a:pt x="6095" y="76200"/>
                </a:lnTo>
                <a:lnTo>
                  <a:pt x="2285" y="76962"/>
                </a:lnTo>
                <a:lnTo>
                  <a:pt x="0" y="80010"/>
                </a:lnTo>
                <a:lnTo>
                  <a:pt x="0" y="83058"/>
                </a:lnTo>
                <a:lnTo>
                  <a:pt x="761" y="86868"/>
                </a:lnTo>
                <a:lnTo>
                  <a:pt x="3809" y="89154"/>
                </a:lnTo>
                <a:lnTo>
                  <a:pt x="6857" y="89154"/>
                </a:lnTo>
                <a:lnTo>
                  <a:pt x="15239" y="88392"/>
                </a:lnTo>
                <a:lnTo>
                  <a:pt x="30106" y="85312"/>
                </a:lnTo>
                <a:lnTo>
                  <a:pt x="42750" y="80027"/>
                </a:lnTo>
                <a:lnTo>
                  <a:pt x="54336" y="72660"/>
                </a:lnTo>
                <a:lnTo>
                  <a:pt x="64592" y="63494"/>
                </a:lnTo>
                <a:lnTo>
                  <a:pt x="73245" y="52810"/>
                </a:lnTo>
                <a:lnTo>
                  <a:pt x="80023" y="40891"/>
                </a:lnTo>
                <a:lnTo>
                  <a:pt x="84655" y="28020"/>
                </a:lnTo>
                <a:lnTo>
                  <a:pt x="86867" y="14478"/>
                </a:lnTo>
                <a:lnTo>
                  <a:pt x="87629" y="6858"/>
                </a:lnTo>
                <a:lnTo>
                  <a:pt x="87629" y="3048"/>
                </a:lnTo>
                <a:lnTo>
                  <a:pt x="85343" y="0"/>
                </a:lnTo>
                <a:lnTo>
                  <a:pt x="77723" y="0"/>
                </a:lnTo>
                <a:lnTo>
                  <a:pt x="74675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213604" y="3957828"/>
            <a:ext cx="89154" cy="8915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0" y="3048"/>
                </a:moveTo>
                <a:lnTo>
                  <a:pt x="0" y="9906"/>
                </a:lnTo>
                <a:lnTo>
                  <a:pt x="2286" y="12954"/>
                </a:lnTo>
                <a:lnTo>
                  <a:pt x="13716" y="12954"/>
                </a:lnTo>
                <a:lnTo>
                  <a:pt x="27555" y="15948"/>
                </a:lnTo>
                <a:lnTo>
                  <a:pt x="40094" y="21388"/>
                </a:lnTo>
                <a:lnTo>
                  <a:pt x="51134" y="29015"/>
                </a:lnTo>
                <a:lnTo>
                  <a:pt x="60470" y="38570"/>
                </a:lnTo>
                <a:lnTo>
                  <a:pt x="67896" y="49792"/>
                </a:lnTo>
                <a:lnTo>
                  <a:pt x="73208" y="62422"/>
                </a:lnTo>
                <a:lnTo>
                  <a:pt x="76200" y="76200"/>
                </a:lnTo>
                <a:lnTo>
                  <a:pt x="76200" y="86868"/>
                </a:lnTo>
                <a:lnTo>
                  <a:pt x="79248" y="89154"/>
                </a:lnTo>
                <a:lnTo>
                  <a:pt x="86106" y="89154"/>
                </a:lnTo>
                <a:lnTo>
                  <a:pt x="89154" y="86106"/>
                </a:lnTo>
                <a:lnTo>
                  <a:pt x="89154" y="82296"/>
                </a:lnTo>
                <a:lnTo>
                  <a:pt x="88392" y="73914"/>
                </a:lnTo>
                <a:lnTo>
                  <a:pt x="88162" y="71317"/>
                </a:lnTo>
                <a:lnTo>
                  <a:pt x="85366" y="57877"/>
                </a:lnTo>
                <a:lnTo>
                  <a:pt x="80135" y="45207"/>
                </a:lnTo>
                <a:lnTo>
                  <a:pt x="72772" y="33584"/>
                </a:lnTo>
                <a:lnTo>
                  <a:pt x="63576" y="23281"/>
                </a:lnTo>
                <a:lnTo>
                  <a:pt x="52848" y="14573"/>
                </a:lnTo>
                <a:lnTo>
                  <a:pt x="40888" y="7734"/>
                </a:lnTo>
                <a:lnTo>
                  <a:pt x="27998" y="3039"/>
                </a:lnTo>
                <a:lnTo>
                  <a:pt x="14478" y="761"/>
                </a:lnTo>
                <a:lnTo>
                  <a:pt x="6858" y="0"/>
                </a:lnTo>
                <a:lnTo>
                  <a:pt x="3048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216652" y="4034028"/>
            <a:ext cx="87630" cy="89154"/>
          </a:xfrm>
          <a:custGeom>
            <a:avLst/>
            <a:gdLst/>
            <a:ahLst/>
            <a:cxnLst/>
            <a:rect l="l" t="t" r="r" b="b"/>
            <a:pathLst>
              <a:path w="87629" h="89153">
                <a:moveTo>
                  <a:pt x="74675" y="3048"/>
                </a:moveTo>
                <a:lnTo>
                  <a:pt x="74675" y="13716"/>
                </a:lnTo>
                <a:lnTo>
                  <a:pt x="71884" y="26586"/>
                </a:lnTo>
                <a:lnTo>
                  <a:pt x="66704" y="39295"/>
                </a:lnTo>
                <a:lnTo>
                  <a:pt x="59455" y="50440"/>
                </a:lnTo>
                <a:lnTo>
                  <a:pt x="50296" y="59863"/>
                </a:lnTo>
                <a:lnTo>
                  <a:pt x="39386" y="67404"/>
                </a:lnTo>
                <a:lnTo>
                  <a:pt x="26885" y="72902"/>
                </a:lnTo>
                <a:lnTo>
                  <a:pt x="12953" y="76200"/>
                </a:lnTo>
                <a:lnTo>
                  <a:pt x="6095" y="76200"/>
                </a:lnTo>
                <a:lnTo>
                  <a:pt x="2285" y="76962"/>
                </a:lnTo>
                <a:lnTo>
                  <a:pt x="0" y="80010"/>
                </a:lnTo>
                <a:lnTo>
                  <a:pt x="0" y="83058"/>
                </a:lnTo>
                <a:lnTo>
                  <a:pt x="761" y="86868"/>
                </a:lnTo>
                <a:lnTo>
                  <a:pt x="3809" y="89154"/>
                </a:lnTo>
                <a:lnTo>
                  <a:pt x="6857" y="89154"/>
                </a:lnTo>
                <a:lnTo>
                  <a:pt x="15239" y="88392"/>
                </a:lnTo>
                <a:lnTo>
                  <a:pt x="30106" y="85312"/>
                </a:lnTo>
                <a:lnTo>
                  <a:pt x="42750" y="80027"/>
                </a:lnTo>
                <a:lnTo>
                  <a:pt x="54336" y="72660"/>
                </a:lnTo>
                <a:lnTo>
                  <a:pt x="64592" y="63494"/>
                </a:lnTo>
                <a:lnTo>
                  <a:pt x="73245" y="52810"/>
                </a:lnTo>
                <a:lnTo>
                  <a:pt x="80023" y="40891"/>
                </a:lnTo>
                <a:lnTo>
                  <a:pt x="84655" y="28020"/>
                </a:lnTo>
                <a:lnTo>
                  <a:pt x="86867" y="14478"/>
                </a:lnTo>
                <a:lnTo>
                  <a:pt x="87629" y="6858"/>
                </a:lnTo>
                <a:lnTo>
                  <a:pt x="87629" y="3048"/>
                </a:lnTo>
                <a:lnTo>
                  <a:pt x="85343" y="0"/>
                </a:lnTo>
                <a:lnTo>
                  <a:pt x="77723" y="0"/>
                </a:lnTo>
                <a:lnTo>
                  <a:pt x="74675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143500" y="41151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43500" y="39627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37404" y="4186428"/>
            <a:ext cx="624077" cy="393953"/>
          </a:xfrm>
          <a:custGeom>
            <a:avLst/>
            <a:gdLst/>
            <a:ahLst/>
            <a:cxnLst/>
            <a:rect l="l" t="t" r="r" b="b"/>
            <a:pathLst>
              <a:path w="624077" h="393953">
                <a:moveTo>
                  <a:pt x="77275" y="14659"/>
                </a:moveTo>
                <a:lnTo>
                  <a:pt x="114179" y="18149"/>
                </a:lnTo>
                <a:lnTo>
                  <a:pt x="152224" y="23439"/>
                </a:lnTo>
                <a:lnTo>
                  <a:pt x="191035" y="30558"/>
                </a:lnTo>
                <a:lnTo>
                  <a:pt x="230240" y="39539"/>
                </a:lnTo>
                <a:lnTo>
                  <a:pt x="269463" y="50411"/>
                </a:lnTo>
                <a:lnTo>
                  <a:pt x="308333" y="63206"/>
                </a:lnTo>
                <a:lnTo>
                  <a:pt x="346474" y="77954"/>
                </a:lnTo>
                <a:lnTo>
                  <a:pt x="383514" y="94688"/>
                </a:lnTo>
                <a:lnTo>
                  <a:pt x="419079" y="113436"/>
                </a:lnTo>
                <a:lnTo>
                  <a:pt x="452795" y="134230"/>
                </a:lnTo>
                <a:lnTo>
                  <a:pt x="484288" y="157102"/>
                </a:lnTo>
                <a:lnTo>
                  <a:pt x="513185" y="182081"/>
                </a:lnTo>
                <a:lnTo>
                  <a:pt x="539112" y="209199"/>
                </a:lnTo>
                <a:lnTo>
                  <a:pt x="561696" y="238487"/>
                </a:lnTo>
                <a:lnTo>
                  <a:pt x="580563" y="269975"/>
                </a:lnTo>
                <a:lnTo>
                  <a:pt x="595339" y="303695"/>
                </a:lnTo>
                <a:lnTo>
                  <a:pt x="605650" y="339677"/>
                </a:lnTo>
                <a:lnTo>
                  <a:pt x="611124" y="377952"/>
                </a:lnTo>
                <a:lnTo>
                  <a:pt x="611124" y="390905"/>
                </a:lnTo>
                <a:lnTo>
                  <a:pt x="614172" y="393953"/>
                </a:lnTo>
                <a:lnTo>
                  <a:pt x="621030" y="393953"/>
                </a:lnTo>
                <a:lnTo>
                  <a:pt x="624078" y="390905"/>
                </a:lnTo>
                <a:lnTo>
                  <a:pt x="624078" y="377189"/>
                </a:lnTo>
                <a:lnTo>
                  <a:pt x="618356" y="337714"/>
                </a:lnTo>
                <a:lnTo>
                  <a:pt x="607775" y="300605"/>
                </a:lnTo>
                <a:lnTo>
                  <a:pt x="592705" y="265830"/>
                </a:lnTo>
                <a:lnTo>
                  <a:pt x="573515" y="233356"/>
                </a:lnTo>
                <a:lnTo>
                  <a:pt x="550576" y="203150"/>
                </a:lnTo>
                <a:lnTo>
                  <a:pt x="524259" y="175180"/>
                </a:lnTo>
                <a:lnTo>
                  <a:pt x="494932" y="149413"/>
                </a:lnTo>
                <a:lnTo>
                  <a:pt x="462968" y="125815"/>
                </a:lnTo>
                <a:lnTo>
                  <a:pt x="428736" y="104356"/>
                </a:lnTo>
                <a:lnTo>
                  <a:pt x="392606" y="85001"/>
                </a:lnTo>
                <a:lnTo>
                  <a:pt x="354948" y="67717"/>
                </a:lnTo>
                <a:lnTo>
                  <a:pt x="316133" y="52473"/>
                </a:lnTo>
                <a:lnTo>
                  <a:pt x="276531" y="39236"/>
                </a:lnTo>
                <a:lnTo>
                  <a:pt x="236513" y="27971"/>
                </a:lnTo>
                <a:lnTo>
                  <a:pt x="196447" y="18648"/>
                </a:lnTo>
                <a:lnTo>
                  <a:pt x="156706" y="11233"/>
                </a:lnTo>
                <a:lnTo>
                  <a:pt x="117658" y="5694"/>
                </a:lnTo>
                <a:lnTo>
                  <a:pt x="79675" y="1997"/>
                </a:lnTo>
                <a:lnTo>
                  <a:pt x="43126" y="109"/>
                </a:lnTo>
                <a:lnTo>
                  <a:pt x="3048" y="0"/>
                </a:lnTo>
                <a:lnTo>
                  <a:pt x="0" y="3048"/>
                </a:lnTo>
                <a:lnTo>
                  <a:pt x="0" y="9906"/>
                </a:lnTo>
                <a:lnTo>
                  <a:pt x="3048" y="12954"/>
                </a:lnTo>
                <a:lnTo>
                  <a:pt x="41884" y="12938"/>
                </a:lnTo>
                <a:lnTo>
                  <a:pt x="77275" y="14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40452" y="4567428"/>
            <a:ext cx="621030" cy="393954"/>
          </a:xfrm>
          <a:custGeom>
            <a:avLst/>
            <a:gdLst/>
            <a:ahLst/>
            <a:cxnLst/>
            <a:rect l="l" t="t" r="r" b="b"/>
            <a:pathLst>
              <a:path w="621029" h="393953">
                <a:moveTo>
                  <a:pt x="346392" y="328421"/>
                </a:moveTo>
                <a:lnTo>
                  <a:pt x="368287" y="319150"/>
                </a:lnTo>
                <a:lnTo>
                  <a:pt x="403855" y="301694"/>
                </a:lnTo>
                <a:lnTo>
                  <a:pt x="437936" y="282305"/>
                </a:lnTo>
                <a:lnTo>
                  <a:pt x="470188" y="260956"/>
                </a:lnTo>
                <a:lnTo>
                  <a:pt x="500266" y="237626"/>
                </a:lnTo>
                <a:lnTo>
                  <a:pt x="527826" y="212288"/>
                </a:lnTo>
                <a:lnTo>
                  <a:pt x="552523" y="184919"/>
                </a:lnTo>
                <a:lnTo>
                  <a:pt x="574013" y="155495"/>
                </a:lnTo>
                <a:lnTo>
                  <a:pt x="591954" y="123992"/>
                </a:lnTo>
                <a:lnTo>
                  <a:pt x="605999" y="90385"/>
                </a:lnTo>
                <a:lnTo>
                  <a:pt x="615806" y="54650"/>
                </a:lnTo>
                <a:lnTo>
                  <a:pt x="621029" y="16763"/>
                </a:lnTo>
                <a:lnTo>
                  <a:pt x="621029" y="3047"/>
                </a:lnTo>
                <a:lnTo>
                  <a:pt x="617981" y="0"/>
                </a:lnTo>
                <a:lnTo>
                  <a:pt x="611123" y="0"/>
                </a:lnTo>
                <a:lnTo>
                  <a:pt x="608075" y="3047"/>
                </a:lnTo>
                <a:lnTo>
                  <a:pt x="608075" y="16001"/>
                </a:lnTo>
                <a:lnTo>
                  <a:pt x="603053" y="52750"/>
                </a:lnTo>
                <a:lnTo>
                  <a:pt x="593477" y="87413"/>
                </a:lnTo>
                <a:lnTo>
                  <a:pt x="579695" y="120012"/>
                </a:lnTo>
                <a:lnTo>
                  <a:pt x="562052" y="150571"/>
                </a:lnTo>
                <a:lnTo>
                  <a:pt x="540895" y="179111"/>
                </a:lnTo>
                <a:lnTo>
                  <a:pt x="516570" y="205654"/>
                </a:lnTo>
                <a:lnTo>
                  <a:pt x="489424" y="230224"/>
                </a:lnTo>
                <a:lnTo>
                  <a:pt x="459803" y="252843"/>
                </a:lnTo>
                <a:lnTo>
                  <a:pt x="428053" y="273533"/>
                </a:lnTo>
                <a:lnTo>
                  <a:pt x="394520" y="292317"/>
                </a:lnTo>
                <a:lnTo>
                  <a:pt x="359551" y="309217"/>
                </a:lnTo>
                <a:lnTo>
                  <a:pt x="323492" y="324255"/>
                </a:lnTo>
                <a:lnTo>
                  <a:pt x="311875" y="328421"/>
                </a:lnTo>
                <a:lnTo>
                  <a:pt x="346392" y="3284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37404" y="4338828"/>
            <a:ext cx="319278" cy="241554"/>
          </a:xfrm>
          <a:custGeom>
            <a:avLst/>
            <a:gdLst/>
            <a:ahLst/>
            <a:cxnLst/>
            <a:rect l="l" t="t" r="r" b="b"/>
            <a:pathLst>
              <a:path w="319277" h="241553">
                <a:moveTo>
                  <a:pt x="0" y="3048"/>
                </a:moveTo>
                <a:lnTo>
                  <a:pt x="0" y="9906"/>
                </a:lnTo>
                <a:lnTo>
                  <a:pt x="3048" y="12954"/>
                </a:lnTo>
                <a:lnTo>
                  <a:pt x="8382" y="12954"/>
                </a:lnTo>
                <a:lnTo>
                  <a:pt x="27451" y="13141"/>
                </a:lnTo>
                <a:lnTo>
                  <a:pt x="46900" y="14460"/>
                </a:lnTo>
                <a:lnTo>
                  <a:pt x="66592" y="16905"/>
                </a:lnTo>
                <a:lnTo>
                  <a:pt x="86391" y="20467"/>
                </a:lnTo>
                <a:lnTo>
                  <a:pt x="106159" y="25142"/>
                </a:lnTo>
                <a:lnTo>
                  <a:pt x="125761" y="30921"/>
                </a:lnTo>
                <a:lnTo>
                  <a:pt x="145060" y="37799"/>
                </a:lnTo>
                <a:lnTo>
                  <a:pt x="163920" y="45767"/>
                </a:lnTo>
                <a:lnTo>
                  <a:pt x="182205" y="54820"/>
                </a:lnTo>
                <a:lnTo>
                  <a:pt x="199777" y="64950"/>
                </a:lnTo>
                <a:lnTo>
                  <a:pt x="216501" y="76152"/>
                </a:lnTo>
                <a:lnTo>
                  <a:pt x="232239" y="88417"/>
                </a:lnTo>
                <a:lnTo>
                  <a:pt x="246857" y="101740"/>
                </a:lnTo>
                <a:lnTo>
                  <a:pt x="260217" y="116113"/>
                </a:lnTo>
                <a:lnTo>
                  <a:pt x="272182" y="131529"/>
                </a:lnTo>
                <a:lnTo>
                  <a:pt x="282617" y="147982"/>
                </a:lnTo>
                <a:lnTo>
                  <a:pt x="291385" y="165466"/>
                </a:lnTo>
                <a:lnTo>
                  <a:pt x="298350" y="183972"/>
                </a:lnTo>
                <a:lnTo>
                  <a:pt x="303375" y="203495"/>
                </a:lnTo>
                <a:lnTo>
                  <a:pt x="306324" y="224028"/>
                </a:lnTo>
                <a:lnTo>
                  <a:pt x="306324" y="238506"/>
                </a:lnTo>
                <a:lnTo>
                  <a:pt x="309372" y="241554"/>
                </a:lnTo>
                <a:lnTo>
                  <a:pt x="316230" y="241554"/>
                </a:lnTo>
                <a:lnTo>
                  <a:pt x="319278" y="238506"/>
                </a:lnTo>
                <a:lnTo>
                  <a:pt x="319278" y="234696"/>
                </a:lnTo>
                <a:lnTo>
                  <a:pt x="318516" y="222504"/>
                </a:lnTo>
                <a:lnTo>
                  <a:pt x="315449" y="200845"/>
                </a:lnTo>
                <a:lnTo>
                  <a:pt x="310250" y="180274"/>
                </a:lnTo>
                <a:lnTo>
                  <a:pt x="303056" y="160794"/>
                </a:lnTo>
                <a:lnTo>
                  <a:pt x="294003" y="142408"/>
                </a:lnTo>
                <a:lnTo>
                  <a:pt x="283230" y="125120"/>
                </a:lnTo>
                <a:lnTo>
                  <a:pt x="270873" y="108934"/>
                </a:lnTo>
                <a:lnTo>
                  <a:pt x="257069" y="93854"/>
                </a:lnTo>
                <a:lnTo>
                  <a:pt x="241956" y="79881"/>
                </a:lnTo>
                <a:lnTo>
                  <a:pt x="225670" y="67022"/>
                </a:lnTo>
                <a:lnTo>
                  <a:pt x="208349" y="55278"/>
                </a:lnTo>
                <a:lnTo>
                  <a:pt x="190131" y="44653"/>
                </a:lnTo>
                <a:lnTo>
                  <a:pt x="171151" y="35152"/>
                </a:lnTo>
                <a:lnTo>
                  <a:pt x="151547" y="26777"/>
                </a:lnTo>
                <a:lnTo>
                  <a:pt x="131457" y="19533"/>
                </a:lnTo>
                <a:lnTo>
                  <a:pt x="111018" y="13422"/>
                </a:lnTo>
                <a:lnTo>
                  <a:pt x="90367" y="8449"/>
                </a:lnTo>
                <a:lnTo>
                  <a:pt x="69640" y="4616"/>
                </a:lnTo>
                <a:lnTo>
                  <a:pt x="48976" y="1928"/>
                </a:lnTo>
                <a:lnTo>
                  <a:pt x="28510" y="388"/>
                </a:lnTo>
                <a:lnTo>
                  <a:pt x="8382" y="0"/>
                </a:lnTo>
                <a:lnTo>
                  <a:pt x="3048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40452" y="4567428"/>
            <a:ext cx="316230" cy="241554"/>
          </a:xfrm>
          <a:custGeom>
            <a:avLst/>
            <a:gdLst/>
            <a:ahLst/>
            <a:cxnLst/>
            <a:rect l="l" t="t" r="r" b="b"/>
            <a:pathLst>
              <a:path w="316229" h="241553">
                <a:moveTo>
                  <a:pt x="310133" y="0"/>
                </a:moveTo>
                <a:lnTo>
                  <a:pt x="306323" y="0"/>
                </a:lnTo>
                <a:lnTo>
                  <a:pt x="303275" y="3047"/>
                </a:lnTo>
                <a:lnTo>
                  <a:pt x="303275" y="18287"/>
                </a:lnTo>
                <a:lnTo>
                  <a:pt x="300352" y="38002"/>
                </a:lnTo>
                <a:lnTo>
                  <a:pt x="295541" y="56773"/>
                </a:lnTo>
                <a:lnTo>
                  <a:pt x="288962" y="74596"/>
                </a:lnTo>
                <a:lnTo>
                  <a:pt x="280732" y="91468"/>
                </a:lnTo>
                <a:lnTo>
                  <a:pt x="270973" y="107383"/>
                </a:lnTo>
                <a:lnTo>
                  <a:pt x="259803" y="122337"/>
                </a:lnTo>
                <a:lnTo>
                  <a:pt x="247342" y="136328"/>
                </a:lnTo>
                <a:lnTo>
                  <a:pt x="233708" y="149350"/>
                </a:lnTo>
                <a:lnTo>
                  <a:pt x="219021" y="161400"/>
                </a:lnTo>
                <a:lnTo>
                  <a:pt x="203401" y="172473"/>
                </a:lnTo>
                <a:lnTo>
                  <a:pt x="186967" y="182566"/>
                </a:lnTo>
                <a:lnTo>
                  <a:pt x="169837" y="191674"/>
                </a:lnTo>
                <a:lnTo>
                  <a:pt x="152132" y="199793"/>
                </a:lnTo>
                <a:lnTo>
                  <a:pt x="133970" y="206920"/>
                </a:lnTo>
                <a:lnTo>
                  <a:pt x="115472" y="213049"/>
                </a:lnTo>
                <a:lnTo>
                  <a:pt x="96755" y="218178"/>
                </a:lnTo>
                <a:lnTo>
                  <a:pt x="77940" y="222301"/>
                </a:lnTo>
                <a:lnTo>
                  <a:pt x="59146" y="225415"/>
                </a:lnTo>
                <a:lnTo>
                  <a:pt x="40492" y="227516"/>
                </a:lnTo>
                <a:lnTo>
                  <a:pt x="22097" y="228599"/>
                </a:lnTo>
                <a:lnTo>
                  <a:pt x="3047" y="228599"/>
                </a:lnTo>
                <a:lnTo>
                  <a:pt x="0" y="231647"/>
                </a:lnTo>
                <a:lnTo>
                  <a:pt x="0" y="238505"/>
                </a:lnTo>
                <a:lnTo>
                  <a:pt x="3047" y="241553"/>
                </a:lnTo>
                <a:lnTo>
                  <a:pt x="6857" y="241553"/>
                </a:lnTo>
                <a:lnTo>
                  <a:pt x="22859" y="240791"/>
                </a:lnTo>
                <a:lnTo>
                  <a:pt x="42054" y="239795"/>
                </a:lnTo>
                <a:lnTo>
                  <a:pt x="61567" y="237667"/>
                </a:lnTo>
                <a:lnTo>
                  <a:pt x="81264" y="234418"/>
                </a:lnTo>
                <a:lnTo>
                  <a:pt x="101014" y="230059"/>
                </a:lnTo>
                <a:lnTo>
                  <a:pt x="120682" y="224601"/>
                </a:lnTo>
                <a:lnTo>
                  <a:pt x="140137" y="218055"/>
                </a:lnTo>
                <a:lnTo>
                  <a:pt x="159244" y="210431"/>
                </a:lnTo>
                <a:lnTo>
                  <a:pt x="177870" y="201742"/>
                </a:lnTo>
                <a:lnTo>
                  <a:pt x="195883" y="191997"/>
                </a:lnTo>
                <a:lnTo>
                  <a:pt x="213150" y="181208"/>
                </a:lnTo>
                <a:lnTo>
                  <a:pt x="229537" y="169385"/>
                </a:lnTo>
                <a:lnTo>
                  <a:pt x="244911" y="156541"/>
                </a:lnTo>
                <a:lnTo>
                  <a:pt x="259139" y="142684"/>
                </a:lnTo>
                <a:lnTo>
                  <a:pt x="272087" y="127827"/>
                </a:lnTo>
                <a:lnTo>
                  <a:pt x="283624" y="111981"/>
                </a:lnTo>
                <a:lnTo>
                  <a:pt x="293616" y="95156"/>
                </a:lnTo>
                <a:lnTo>
                  <a:pt x="301929" y="77363"/>
                </a:lnTo>
                <a:lnTo>
                  <a:pt x="308431" y="58613"/>
                </a:lnTo>
                <a:lnTo>
                  <a:pt x="312988" y="38918"/>
                </a:lnTo>
                <a:lnTo>
                  <a:pt x="315467" y="18287"/>
                </a:lnTo>
                <a:lnTo>
                  <a:pt x="316229" y="6857"/>
                </a:lnTo>
                <a:lnTo>
                  <a:pt x="316229" y="3047"/>
                </a:lnTo>
                <a:lnTo>
                  <a:pt x="313181" y="0"/>
                </a:lnTo>
                <a:lnTo>
                  <a:pt x="310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62728" y="4796028"/>
            <a:ext cx="87630" cy="89154"/>
          </a:xfrm>
          <a:custGeom>
            <a:avLst/>
            <a:gdLst/>
            <a:ahLst/>
            <a:cxnLst/>
            <a:rect l="l" t="t" r="r" b="b"/>
            <a:pathLst>
              <a:path w="87629" h="89153">
                <a:moveTo>
                  <a:pt x="85344" y="12954"/>
                </a:moveTo>
                <a:lnTo>
                  <a:pt x="87630" y="9906"/>
                </a:lnTo>
                <a:lnTo>
                  <a:pt x="87630" y="6096"/>
                </a:lnTo>
                <a:lnTo>
                  <a:pt x="86868" y="2286"/>
                </a:lnTo>
                <a:lnTo>
                  <a:pt x="83820" y="0"/>
                </a:lnTo>
                <a:lnTo>
                  <a:pt x="80772" y="0"/>
                </a:lnTo>
                <a:lnTo>
                  <a:pt x="72390" y="762"/>
                </a:lnTo>
                <a:lnTo>
                  <a:pt x="57539" y="3968"/>
                </a:lnTo>
                <a:lnTo>
                  <a:pt x="44895" y="9283"/>
                </a:lnTo>
                <a:lnTo>
                  <a:pt x="33300" y="16624"/>
                </a:lnTo>
                <a:lnTo>
                  <a:pt x="23032" y="25732"/>
                </a:lnTo>
                <a:lnTo>
                  <a:pt x="14367" y="36349"/>
                </a:lnTo>
                <a:lnTo>
                  <a:pt x="7582" y="48218"/>
                </a:lnTo>
                <a:lnTo>
                  <a:pt x="2955" y="61079"/>
                </a:lnTo>
                <a:lnTo>
                  <a:pt x="761" y="74676"/>
                </a:lnTo>
                <a:lnTo>
                  <a:pt x="0" y="82296"/>
                </a:lnTo>
                <a:lnTo>
                  <a:pt x="0" y="86106"/>
                </a:lnTo>
                <a:lnTo>
                  <a:pt x="3048" y="89154"/>
                </a:lnTo>
                <a:lnTo>
                  <a:pt x="9906" y="89154"/>
                </a:lnTo>
                <a:lnTo>
                  <a:pt x="12954" y="86868"/>
                </a:lnTo>
                <a:lnTo>
                  <a:pt x="12954" y="75438"/>
                </a:lnTo>
                <a:lnTo>
                  <a:pt x="15614" y="63036"/>
                </a:lnTo>
                <a:lnTo>
                  <a:pt x="20864" y="50421"/>
                </a:lnTo>
                <a:lnTo>
                  <a:pt x="28305" y="39086"/>
                </a:lnTo>
                <a:lnTo>
                  <a:pt x="37671" y="29352"/>
                </a:lnTo>
                <a:lnTo>
                  <a:pt x="48698" y="21539"/>
                </a:lnTo>
                <a:lnTo>
                  <a:pt x="61121" y="15966"/>
                </a:lnTo>
                <a:lnTo>
                  <a:pt x="74676" y="12954"/>
                </a:lnTo>
                <a:lnTo>
                  <a:pt x="85344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61204" y="4872228"/>
            <a:ext cx="89154" cy="8915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15283" y="23621"/>
                </a:moveTo>
                <a:lnTo>
                  <a:pt x="12954" y="13716"/>
                </a:lnTo>
                <a:lnTo>
                  <a:pt x="12954" y="3048"/>
                </a:lnTo>
                <a:lnTo>
                  <a:pt x="9906" y="0"/>
                </a:lnTo>
                <a:lnTo>
                  <a:pt x="2286" y="0"/>
                </a:lnTo>
                <a:lnTo>
                  <a:pt x="0" y="3048"/>
                </a:lnTo>
                <a:lnTo>
                  <a:pt x="0" y="6858"/>
                </a:lnTo>
                <a:lnTo>
                  <a:pt x="762" y="15240"/>
                </a:lnTo>
                <a:lnTo>
                  <a:pt x="986" y="17851"/>
                </a:lnTo>
                <a:lnTo>
                  <a:pt x="2161" y="23621"/>
                </a:lnTo>
                <a:lnTo>
                  <a:pt x="15283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986528" y="4186428"/>
            <a:ext cx="87630" cy="89154"/>
          </a:xfrm>
          <a:custGeom>
            <a:avLst/>
            <a:gdLst/>
            <a:ahLst/>
            <a:cxnLst/>
            <a:rect l="l" t="t" r="r" b="b"/>
            <a:pathLst>
              <a:path w="87629" h="89153">
                <a:moveTo>
                  <a:pt x="85344" y="12954"/>
                </a:moveTo>
                <a:lnTo>
                  <a:pt x="87630" y="9906"/>
                </a:lnTo>
                <a:lnTo>
                  <a:pt x="87630" y="6096"/>
                </a:lnTo>
                <a:lnTo>
                  <a:pt x="86868" y="2286"/>
                </a:lnTo>
                <a:lnTo>
                  <a:pt x="83820" y="0"/>
                </a:lnTo>
                <a:lnTo>
                  <a:pt x="80772" y="0"/>
                </a:lnTo>
                <a:lnTo>
                  <a:pt x="72390" y="762"/>
                </a:lnTo>
                <a:lnTo>
                  <a:pt x="57539" y="3968"/>
                </a:lnTo>
                <a:lnTo>
                  <a:pt x="44895" y="9283"/>
                </a:lnTo>
                <a:lnTo>
                  <a:pt x="33300" y="16624"/>
                </a:lnTo>
                <a:lnTo>
                  <a:pt x="23032" y="25732"/>
                </a:lnTo>
                <a:lnTo>
                  <a:pt x="14367" y="36349"/>
                </a:lnTo>
                <a:lnTo>
                  <a:pt x="7582" y="48218"/>
                </a:lnTo>
                <a:lnTo>
                  <a:pt x="2955" y="61079"/>
                </a:lnTo>
                <a:lnTo>
                  <a:pt x="761" y="74676"/>
                </a:lnTo>
                <a:lnTo>
                  <a:pt x="0" y="82296"/>
                </a:lnTo>
                <a:lnTo>
                  <a:pt x="0" y="86106"/>
                </a:lnTo>
                <a:lnTo>
                  <a:pt x="3048" y="89154"/>
                </a:lnTo>
                <a:lnTo>
                  <a:pt x="9906" y="89154"/>
                </a:lnTo>
                <a:lnTo>
                  <a:pt x="12954" y="86868"/>
                </a:lnTo>
                <a:lnTo>
                  <a:pt x="12954" y="75438"/>
                </a:lnTo>
                <a:lnTo>
                  <a:pt x="15614" y="63036"/>
                </a:lnTo>
                <a:lnTo>
                  <a:pt x="20864" y="50421"/>
                </a:lnTo>
                <a:lnTo>
                  <a:pt x="28305" y="39086"/>
                </a:lnTo>
                <a:lnTo>
                  <a:pt x="37671" y="29352"/>
                </a:lnTo>
                <a:lnTo>
                  <a:pt x="48698" y="21539"/>
                </a:lnTo>
                <a:lnTo>
                  <a:pt x="61121" y="15966"/>
                </a:lnTo>
                <a:lnTo>
                  <a:pt x="74676" y="12954"/>
                </a:lnTo>
                <a:lnTo>
                  <a:pt x="85344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985004" y="4262628"/>
            <a:ext cx="89154" cy="8915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12954" y="3048"/>
                </a:moveTo>
                <a:lnTo>
                  <a:pt x="9906" y="0"/>
                </a:lnTo>
                <a:lnTo>
                  <a:pt x="2286" y="0"/>
                </a:lnTo>
                <a:lnTo>
                  <a:pt x="0" y="3048"/>
                </a:lnTo>
                <a:lnTo>
                  <a:pt x="0" y="6858"/>
                </a:lnTo>
                <a:lnTo>
                  <a:pt x="762" y="15240"/>
                </a:lnTo>
                <a:lnTo>
                  <a:pt x="986" y="17851"/>
                </a:lnTo>
                <a:lnTo>
                  <a:pt x="3739" y="31371"/>
                </a:lnTo>
                <a:lnTo>
                  <a:pt x="8913" y="44112"/>
                </a:lnTo>
                <a:lnTo>
                  <a:pt x="16221" y="55793"/>
                </a:lnTo>
                <a:lnTo>
                  <a:pt x="25374" y="66131"/>
                </a:lnTo>
                <a:lnTo>
                  <a:pt x="36084" y="74842"/>
                </a:lnTo>
                <a:lnTo>
                  <a:pt x="48063" y="81644"/>
                </a:lnTo>
                <a:lnTo>
                  <a:pt x="61023" y="86255"/>
                </a:lnTo>
                <a:lnTo>
                  <a:pt x="74676" y="88392"/>
                </a:lnTo>
                <a:lnTo>
                  <a:pt x="82296" y="89154"/>
                </a:lnTo>
                <a:lnTo>
                  <a:pt x="86106" y="89154"/>
                </a:lnTo>
                <a:lnTo>
                  <a:pt x="89154" y="86868"/>
                </a:lnTo>
                <a:lnTo>
                  <a:pt x="89154" y="79248"/>
                </a:lnTo>
                <a:lnTo>
                  <a:pt x="86868" y="76200"/>
                </a:lnTo>
                <a:lnTo>
                  <a:pt x="75438" y="76200"/>
                </a:lnTo>
                <a:lnTo>
                  <a:pt x="61891" y="73155"/>
                </a:lnTo>
                <a:lnTo>
                  <a:pt x="49257" y="67874"/>
                </a:lnTo>
                <a:lnTo>
                  <a:pt x="38269" y="60570"/>
                </a:lnTo>
                <a:lnTo>
                  <a:pt x="29036" y="51374"/>
                </a:lnTo>
                <a:lnTo>
                  <a:pt x="21667" y="40413"/>
                </a:lnTo>
                <a:lnTo>
                  <a:pt x="16270" y="27817"/>
                </a:lnTo>
                <a:lnTo>
                  <a:pt x="12954" y="13716"/>
                </a:lnTo>
                <a:lnTo>
                  <a:pt x="1295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67300" y="434378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67300" y="41913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477000" y="3809999"/>
            <a:ext cx="1143000" cy="1295400"/>
          </a:xfrm>
          <a:custGeom>
            <a:avLst/>
            <a:gdLst/>
            <a:ahLst/>
            <a:cxnLst/>
            <a:rect l="l" t="t" r="r" b="b"/>
            <a:pathLst>
              <a:path w="1143000" h="1295400">
                <a:moveTo>
                  <a:pt x="1143000" y="1085850"/>
                </a:moveTo>
                <a:lnTo>
                  <a:pt x="1143000" y="106679"/>
                </a:lnTo>
                <a:lnTo>
                  <a:pt x="121920" y="106679"/>
                </a:lnTo>
                <a:lnTo>
                  <a:pt x="0" y="533400"/>
                </a:lnTo>
                <a:lnTo>
                  <a:pt x="152400" y="990600"/>
                </a:lnTo>
                <a:lnTo>
                  <a:pt x="390525" y="1085850"/>
                </a:lnTo>
                <a:lnTo>
                  <a:pt x="1143000" y="1085850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470904" y="3803141"/>
            <a:ext cx="1155954" cy="1309116"/>
          </a:xfrm>
          <a:custGeom>
            <a:avLst/>
            <a:gdLst/>
            <a:ahLst/>
            <a:cxnLst/>
            <a:rect l="l" t="t" r="r" b="b"/>
            <a:pathLst>
              <a:path w="1155954" h="1309115">
                <a:moveTo>
                  <a:pt x="121832" y="113538"/>
                </a:moveTo>
                <a:lnTo>
                  <a:pt x="121484" y="113538"/>
                </a:lnTo>
                <a:lnTo>
                  <a:pt x="0" y="538734"/>
                </a:lnTo>
                <a:lnTo>
                  <a:pt x="121832" y="113538"/>
                </a:lnTo>
                <a:close/>
              </a:path>
              <a:path w="1155954" h="1309115">
                <a:moveTo>
                  <a:pt x="389426" y="1092708"/>
                </a:moveTo>
                <a:lnTo>
                  <a:pt x="156209" y="1003554"/>
                </a:lnTo>
                <a:lnTo>
                  <a:pt x="379095" y="1092708"/>
                </a:lnTo>
                <a:lnTo>
                  <a:pt x="389426" y="1092708"/>
                </a:lnTo>
                <a:close/>
              </a:path>
              <a:path w="1155954" h="1309115">
                <a:moveTo>
                  <a:pt x="413003" y="1092708"/>
                </a:moveTo>
                <a:lnTo>
                  <a:pt x="163595" y="992944"/>
                </a:lnTo>
                <a:lnTo>
                  <a:pt x="161543" y="992124"/>
                </a:lnTo>
                <a:lnTo>
                  <a:pt x="12191" y="542544"/>
                </a:lnTo>
                <a:lnTo>
                  <a:pt x="12191" y="538734"/>
                </a:lnTo>
                <a:lnTo>
                  <a:pt x="134558" y="113538"/>
                </a:lnTo>
                <a:lnTo>
                  <a:pt x="121832" y="113538"/>
                </a:lnTo>
                <a:lnTo>
                  <a:pt x="0" y="538734"/>
                </a:lnTo>
                <a:lnTo>
                  <a:pt x="761" y="542544"/>
                </a:lnTo>
                <a:lnTo>
                  <a:pt x="153161" y="999744"/>
                </a:lnTo>
                <a:lnTo>
                  <a:pt x="164591" y="995934"/>
                </a:lnTo>
                <a:lnTo>
                  <a:pt x="408614" y="1092708"/>
                </a:lnTo>
                <a:lnTo>
                  <a:pt x="413003" y="1092708"/>
                </a:lnTo>
                <a:close/>
              </a:path>
              <a:path w="1155954" h="1309115">
                <a:moveTo>
                  <a:pt x="1155953" y="1092708"/>
                </a:moveTo>
                <a:lnTo>
                  <a:pt x="1155953" y="113538"/>
                </a:lnTo>
                <a:lnTo>
                  <a:pt x="1149095" y="113538"/>
                </a:lnTo>
                <a:lnTo>
                  <a:pt x="1149095" y="1092708"/>
                </a:lnTo>
                <a:lnTo>
                  <a:pt x="1155953" y="1092708"/>
                </a:lnTo>
                <a:close/>
              </a:path>
              <a:path w="1155954" h="1309115">
                <a:moveTo>
                  <a:pt x="1149095" y="1092708"/>
                </a:moveTo>
                <a:lnTo>
                  <a:pt x="1149095" y="113538"/>
                </a:lnTo>
                <a:lnTo>
                  <a:pt x="1142999" y="113538"/>
                </a:lnTo>
                <a:lnTo>
                  <a:pt x="1142999" y="1092708"/>
                </a:lnTo>
                <a:lnTo>
                  <a:pt x="1149095" y="1092708"/>
                </a:lnTo>
                <a:close/>
              </a:path>
              <a:path w="1155954" h="1309115">
                <a:moveTo>
                  <a:pt x="12778" y="540492"/>
                </a:moveTo>
                <a:lnTo>
                  <a:pt x="134765" y="113538"/>
                </a:lnTo>
                <a:lnTo>
                  <a:pt x="134558" y="113538"/>
                </a:lnTo>
                <a:lnTo>
                  <a:pt x="12191" y="538734"/>
                </a:lnTo>
                <a:lnTo>
                  <a:pt x="12191" y="542544"/>
                </a:lnTo>
                <a:lnTo>
                  <a:pt x="161543" y="992124"/>
                </a:lnTo>
                <a:lnTo>
                  <a:pt x="163595" y="992944"/>
                </a:lnTo>
                <a:lnTo>
                  <a:pt x="12778" y="540492"/>
                </a:lnTo>
                <a:close/>
              </a:path>
              <a:path w="1155954" h="1309115">
                <a:moveTo>
                  <a:pt x="408614" y="1092708"/>
                </a:moveTo>
                <a:lnTo>
                  <a:pt x="164591" y="995934"/>
                </a:lnTo>
                <a:lnTo>
                  <a:pt x="153161" y="999744"/>
                </a:lnTo>
                <a:lnTo>
                  <a:pt x="153161" y="1001268"/>
                </a:lnTo>
                <a:lnTo>
                  <a:pt x="156209" y="1003554"/>
                </a:lnTo>
                <a:lnTo>
                  <a:pt x="389426" y="1092708"/>
                </a:lnTo>
                <a:lnTo>
                  <a:pt x="408614" y="1092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800600" y="54102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080951" y="464819"/>
                </a:moveTo>
                <a:lnTo>
                  <a:pt x="914400" y="76199"/>
                </a:lnTo>
                <a:lnTo>
                  <a:pt x="304799" y="0"/>
                </a:lnTo>
                <a:lnTo>
                  <a:pt x="76199" y="228600"/>
                </a:lnTo>
                <a:lnTo>
                  <a:pt x="457200" y="304800"/>
                </a:lnTo>
                <a:lnTo>
                  <a:pt x="457200" y="464819"/>
                </a:lnTo>
                <a:lnTo>
                  <a:pt x="1080951" y="464819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93742" y="5404104"/>
            <a:ext cx="1157478" cy="927354"/>
          </a:xfrm>
          <a:custGeom>
            <a:avLst/>
            <a:gdLst/>
            <a:ahLst/>
            <a:cxnLst/>
            <a:rect l="l" t="t" r="r" b="b"/>
            <a:pathLst>
              <a:path w="1157477" h="927353">
                <a:moveTo>
                  <a:pt x="313605" y="13292"/>
                </a:moveTo>
                <a:lnTo>
                  <a:pt x="84582" y="228600"/>
                </a:lnTo>
                <a:lnTo>
                  <a:pt x="96012" y="230885"/>
                </a:lnTo>
                <a:lnTo>
                  <a:pt x="313605" y="13292"/>
                </a:lnTo>
                <a:close/>
              </a:path>
              <a:path w="1157477" h="927353">
                <a:moveTo>
                  <a:pt x="96012" y="230885"/>
                </a:moveTo>
                <a:lnTo>
                  <a:pt x="84582" y="228600"/>
                </a:lnTo>
                <a:lnTo>
                  <a:pt x="313605" y="13292"/>
                </a:lnTo>
                <a:lnTo>
                  <a:pt x="316230" y="10668"/>
                </a:lnTo>
                <a:lnTo>
                  <a:pt x="922782" y="76200"/>
                </a:lnTo>
                <a:lnTo>
                  <a:pt x="313182" y="0"/>
                </a:lnTo>
                <a:lnTo>
                  <a:pt x="310896" y="0"/>
                </a:lnTo>
                <a:lnTo>
                  <a:pt x="307848" y="2286"/>
                </a:lnTo>
                <a:lnTo>
                  <a:pt x="310896" y="12954"/>
                </a:lnTo>
                <a:lnTo>
                  <a:pt x="79248" y="230886"/>
                </a:lnTo>
                <a:lnTo>
                  <a:pt x="87630" y="239268"/>
                </a:lnTo>
                <a:lnTo>
                  <a:pt x="465582" y="304800"/>
                </a:lnTo>
                <a:lnTo>
                  <a:pt x="96012" y="230885"/>
                </a:lnTo>
                <a:close/>
              </a:path>
              <a:path w="1157477" h="927353">
                <a:moveTo>
                  <a:pt x="1094885" y="470916"/>
                </a:moveTo>
                <a:lnTo>
                  <a:pt x="927354" y="80010"/>
                </a:lnTo>
                <a:lnTo>
                  <a:pt x="926592" y="77724"/>
                </a:lnTo>
                <a:lnTo>
                  <a:pt x="915924" y="85343"/>
                </a:lnTo>
                <a:lnTo>
                  <a:pt x="920496" y="89154"/>
                </a:lnTo>
                <a:lnTo>
                  <a:pt x="1086019" y="470916"/>
                </a:lnTo>
                <a:lnTo>
                  <a:pt x="1094885" y="470916"/>
                </a:lnTo>
                <a:close/>
              </a:path>
              <a:path w="1157477" h="927353">
                <a:moveTo>
                  <a:pt x="1086019" y="470916"/>
                </a:moveTo>
                <a:lnTo>
                  <a:pt x="920496" y="89154"/>
                </a:lnTo>
                <a:lnTo>
                  <a:pt x="915924" y="85343"/>
                </a:lnTo>
                <a:lnTo>
                  <a:pt x="926592" y="77724"/>
                </a:lnTo>
                <a:lnTo>
                  <a:pt x="922782" y="76200"/>
                </a:lnTo>
                <a:lnTo>
                  <a:pt x="316230" y="10668"/>
                </a:lnTo>
                <a:lnTo>
                  <a:pt x="313605" y="13292"/>
                </a:lnTo>
                <a:lnTo>
                  <a:pt x="917390" y="88765"/>
                </a:lnTo>
                <a:lnTo>
                  <a:pt x="1081169" y="470916"/>
                </a:lnTo>
                <a:lnTo>
                  <a:pt x="1086019" y="470916"/>
                </a:lnTo>
                <a:close/>
              </a:path>
              <a:path w="1157477" h="927353">
                <a:moveTo>
                  <a:pt x="470916" y="470916"/>
                </a:moveTo>
                <a:lnTo>
                  <a:pt x="470916" y="310896"/>
                </a:lnTo>
                <a:lnTo>
                  <a:pt x="463296" y="317754"/>
                </a:lnTo>
                <a:lnTo>
                  <a:pt x="457962" y="316687"/>
                </a:lnTo>
                <a:lnTo>
                  <a:pt x="457962" y="470916"/>
                </a:lnTo>
                <a:lnTo>
                  <a:pt x="470916" y="470916"/>
                </a:lnTo>
                <a:close/>
              </a:path>
              <a:path w="1157477" h="927353">
                <a:moveTo>
                  <a:pt x="470916" y="310896"/>
                </a:moveTo>
                <a:lnTo>
                  <a:pt x="470916" y="307848"/>
                </a:lnTo>
                <a:lnTo>
                  <a:pt x="468630" y="305562"/>
                </a:lnTo>
                <a:lnTo>
                  <a:pt x="465582" y="304800"/>
                </a:lnTo>
                <a:lnTo>
                  <a:pt x="87630" y="239268"/>
                </a:lnTo>
                <a:lnTo>
                  <a:pt x="79248" y="230886"/>
                </a:lnTo>
                <a:lnTo>
                  <a:pt x="76962" y="234696"/>
                </a:lnTo>
                <a:lnTo>
                  <a:pt x="77724" y="239268"/>
                </a:lnTo>
                <a:lnTo>
                  <a:pt x="82296" y="241554"/>
                </a:lnTo>
                <a:lnTo>
                  <a:pt x="457962" y="316687"/>
                </a:lnTo>
                <a:lnTo>
                  <a:pt x="463296" y="317754"/>
                </a:lnTo>
                <a:lnTo>
                  <a:pt x="470916" y="310896"/>
                </a:lnTo>
                <a:close/>
              </a:path>
              <a:path w="1157477" h="927353">
                <a:moveTo>
                  <a:pt x="310896" y="12954"/>
                </a:moveTo>
                <a:lnTo>
                  <a:pt x="307848" y="2286"/>
                </a:lnTo>
                <a:lnTo>
                  <a:pt x="79248" y="230886"/>
                </a:lnTo>
                <a:lnTo>
                  <a:pt x="310896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76800" y="3810000"/>
            <a:ext cx="1143000" cy="1295400"/>
          </a:xfrm>
          <a:custGeom>
            <a:avLst/>
            <a:gdLst/>
            <a:ahLst/>
            <a:cxnLst/>
            <a:rect l="l" t="t" r="r" b="b"/>
            <a:pathLst>
              <a:path w="1143000" h="1295400">
                <a:moveTo>
                  <a:pt x="1143000" y="1085849"/>
                </a:moveTo>
                <a:lnTo>
                  <a:pt x="828674" y="1085849"/>
                </a:lnTo>
                <a:lnTo>
                  <a:pt x="1143000" y="1295400"/>
                </a:lnTo>
                <a:lnTo>
                  <a:pt x="1143000" y="1085849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869942" y="3803904"/>
            <a:ext cx="1156716" cy="1308354"/>
          </a:xfrm>
          <a:custGeom>
            <a:avLst/>
            <a:gdLst/>
            <a:ahLst/>
            <a:cxnLst/>
            <a:rect l="l" t="t" r="r" b="b"/>
            <a:pathLst>
              <a:path w="1156715" h="1308353">
                <a:moveTo>
                  <a:pt x="1152906" y="1307592"/>
                </a:moveTo>
                <a:lnTo>
                  <a:pt x="1156716" y="1304544"/>
                </a:lnTo>
                <a:lnTo>
                  <a:pt x="1156716" y="1301495"/>
                </a:lnTo>
                <a:lnTo>
                  <a:pt x="1143762" y="1301495"/>
                </a:lnTo>
                <a:lnTo>
                  <a:pt x="828061" y="1091945"/>
                </a:lnTo>
                <a:lnTo>
                  <a:pt x="824484" y="1091945"/>
                </a:lnTo>
                <a:lnTo>
                  <a:pt x="1146810" y="1306830"/>
                </a:lnTo>
                <a:lnTo>
                  <a:pt x="1148334" y="1308354"/>
                </a:lnTo>
                <a:lnTo>
                  <a:pt x="1151382" y="1308354"/>
                </a:lnTo>
                <a:lnTo>
                  <a:pt x="1152906" y="1307592"/>
                </a:lnTo>
                <a:close/>
              </a:path>
              <a:path w="1156715" h="1308353">
                <a:moveTo>
                  <a:pt x="1156716" y="1091945"/>
                </a:moveTo>
                <a:lnTo>
                  <a:pt x="1156096" y="1091945"/>
                </a:lnTo>
                <a:lnTo>
                  <a:pt x="1156716" y="1301495"/>
                </a:lnTo>
                <a:lnTo>
                  <a:pt x="1156716" y="1091945"/>
                </a:lnTo>
                <a:close/>
              </a:path>
              <a:path w="1156715" h="1308353">
                <a:moveTo>
                  <a:pt x="1152082" y="1091945"/>
                </a:moveTo>
                <a:lnTo>
                  <a:pt x="1143762" y="1091945"/>
                </a:lnTo>
                <a:lnTo>
                  <a:pt x="1143762" y="1290320"/>
                </a:lnTo>
                <a:lnTo>
                  <a:pt x="1153668" y="1296924"/>
                </a:lnTo>
                <a:lnTo>
                  <a:pt x="1152082" y="1091945"/>
                </a:lnTo>
                <a:close/>
              </a:path>
              <a:path w="1156715" h="1308353">
                <a:moveTo>
                  <a:pt x="1156096" y="1091945"/>
                </a:moveTo>
                <a:lnTo>
                  <a:pt x="1152082" y="1091945"/>
                </a:lnTo>
                <a:lnTo>
                  <a:pt x="1153668" y="1296924"/>
                </a:lnTo>
                <a:lnTo>
                  <a:pt x="1143762" y="1290320"/>
                </a:lnTo>
                <a:lnTo>
                  <a:pt x="841735" y="1091945"/>
                </a:lnTo>
                <a:lnTo>
                  <a:pt x="828061" y="1091945"/>
                </a:lnTo>
                <a:lnTo>
                  <a:pt x="1143762" y="1301495"/>
                </a:lnTo>
                <a:lnTo>
                  <a:pt x="1156716" y="1301495"/>
                </a:lnTo>
                <a:lnTo>
                  <a:pt x="1156096" y="1091945"/>
                </a:lnTo>
                <a:close/>
              </a:path>
              <a:path w="1156715" h="1308353">
                <a:moveTo>
                  <a:pt x="846201" y="1091945"/>
                </a:moveTo>
                <a:lnTo>
                  <a:pt x="841735" y="1091945"/>
                </a:lnTo>
                <a:lnTo>
                  <a:pt x="1143762" y="1290320"/>
                </a:lnTo>
                <a:lnTo>
                  <a:pt x="846201" y="1091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581400" y="57150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160019"/>
                </a:moveTo>
                <a:lnTo>
                  <a:pt x="685800" y="152400"/>
                </a:lnTo>
                <a:lnTo>
                  <a:pt x="76199" y="0"/>
                </a:lnTo>
                <a:lnTo>
                  <a:pt x="44195" y="160020"/>
                </a:lnTo>
                <a:lnTo>
                  <a:pt x="685800" y="160019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575304" y="5711190"/>
            <a:ext cx="698754" cy="697230"/>
          </a:xfrm>
          <a:custGeom>
            <a:avLst/>
            <a:gdLst/>
            <a:ahLst/>
            <a:cxnLst/>
            <a:rect l="l" t="t" r="r" b="b"/>
            <a:pathLst>
              <a:path w="698753" h="697229">
                <a:moveTo>
                  <a:pt x="698754" y="163830"/>
                </a:moveTo>
                <a:lnTo>
                  <a:pt x="698754" y="153924"/>
                </a:lnTo>
                <a:lnTo>
                  <a:pt x="696468" y="150876"/>
                </a:lnTo>
                <a:lnTo>
                  <a:pt x="693420" y="150114"/>
                </a:lnTo>
                <a:lnTo>
                  <a:pt x="83819" y="-2285"/>
                </a:lnTo>
                <a:lnTo>
                  <a:pt x="80771" y="-2285"/>
                </a:lnTo>
                <a:lnTo>
                  <a:pt x="77723" y="0"/>
                </a:lnTo>
                <a:lnTo>
                  <a:pt x="89153" y="5334"/>
                </a:lnTo>
                <a:lnTo>
                  <a:pt x="87738" y="12409"/>
                </a:lnTo>
                <a:lnTo>
                  <a:pt x="685800" y="156210"/>
                </a:lnTo>
                <a:lnTo>
                  <a:pt x="690372" y="163068"/>
                </a:lnTo>
                <a:lnTo>
                  <a:pt x="690374" y="163830"/>
                </a:lnTo>
                <a:lnTo>
                  <a:pt x="698754" y="163830"/>
                </a:lnTo>
                <a:close/>
              </a:path>
              <a:path w="698753" h="697229">
                <a:moveTo>
                  <a:pt x="47638" y="163830"/>
                </a:moveTo>
                <a:lnTo>
                  <a:pt x="80771" y="10668"/>
                </a:lnTo>
                <a:lnTo>
                  <a:pt x="76199" y="3048"/>
                </a:lnTo>
                <a:lnTo>
                  <a:pt x="44043" y="163830"/>
                </a:lnTo>
                <a:lnTo>
                  <a:pt x="47638" y="163830"/>
                </a:lnTo>
                <a:close/>
              </a:path>
              <a:path w="698753" h="697229">
                <a:moveTo>
                  <a:pt x="57454" y="163830"/>
                </a:moveTo>
                <a:lnTo>
                  <a:pt x="87738" y="12409"/>
                </a:lnTo>
                <a:lnTo>
                  <a:pt x="57205" y="163830"/>
                </a:lnTo>
                <a:lnTo>
                  <a:pt x="57454" y="163830"/>
                </a:lnTo>
                <a:close/>
              </a:path>
              <a:path w="698753" h="697229">
                <a:moveTo>
                  <a:pt x="57205" y="163830"/>
                </a:moveTo>
                <a:lnTo>
                  <a:pt x="87738" y="12409"/>
                </a:lnTo>
                <a:lnTo>
                  <a:pt x="89153" y="5334"/>
                </a:lnTo>
                <a:lnTo>
                  <a:pt x="77723" y="0"/>
                </a:lnTo>
                <a:lnTo>
                  <a:pt x="76199" y="3048"/>
                </a:lnTo>
                <a:lnTo>
                  <a:pt x="80771" y="10668"/>
                </a:lnTo>
                <a:lnTo>
                  <a:pt x="47638" y="163830"/>
                </a:lnTo>
                <a:lnTo>
                  <a:pt x="57205" y="163830"/>
                </a:lnTo>
                <a:close/>
              </a:path>
              <a:path w="698753" h="697229">
                <a:moveTo>
                  <a:pt x="690374" y="163830"/>
                </a:moveTo>
                <a:lnTo>
                  <a:pt x="690372" y="163068"/>
                </a:lnTo>
                <a:lnTo>
                  <a:pt x="685800" y="156210"/>
                </a:lnTo>
                <a:lnTo>
                  <a:pt x="87738" y="12409"/>
                </a:lnTo>
                <a:lnTo>
                  <a:pt x="685799" y="161925"/>
                </a:lnTo>
                <a:lnTo>
                  <a:pt x="685799" y="163830"/>
                </a:lnTo>
                <a:lnTo>
                  <a:pt x="690374" y="163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514600" y="5181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1999" h="533400">
                <a:moveTo>
                  <a:pt x="152400" y="533400"/>
                </a:moveTo>
                <a:lnTo>
                  <a:pt x="609600" y="457200"/>
                </a:lnTo>
                <a:lnTo>
                  <a:pt x="762000" y="0"/>
                </a:lnTo>
                <a:lnTo>
                  <a:pt x="0" y="0"/>
                </a:lnTo>
                <a:lnTo>
                  <a:pt x="152400" y="53340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508504" y="5180076"/>
            <a:ext cx="774954" cy="547116"/>
          </a:xfrm>
          <a:custGeom>
            <a:avLst/>
            <a:gdLst/>
            <a:ahLst/>
            <a:cxnLst/>
            <a:rect l="l" t="t" r="r" b="b"/>
            <a:pathLst>
              <a:path w="774953" h="547115">
                <a:moveTo>
                  <a:pt x="163033" y="527944"/>
                </a:moveTo>
                <a:lnTo>
                  <a:pt x="610362" y="457200"/>
                </a:lnTo>
                <a:lnTo>
                  <a:pt x="611706" y="453165"/>
                </a:lnTo>
                <a:lnTo>
                  <a:pt x="163033" y="527944"/>
                </a:lnTo>
                <a:close/>
              </a:path>
              <a:path w="774953" h="547115">
                <a:moveTo>
                  <a:pt x="0" y="3810"/>
                </a:moveTo>
                <a:lnTo>
                  <a:pt x="12191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774953" h="547115">
                <a:moveTo>
                  <a:pt x="14586" y="8381"/>
                </a:moveTo>
                <a:lnTo>
                  <a:pt x="157734" y="528828"/>
                </a:lnTo>
                <a:lnTo>
                  <a:pt x="163033" y="527944"/>
                </a:lnTo>
                <a:lnTo>
                  <a:pt x="14586" y="8381"/>
                </a:lnTo>
                <a:close/>
              </a:path>
              <a:path w="774953" h="547115">
                <a:moveTo>
                  <a:pt x="2285" y="-3809"/>
                </a:moveTo>
                <a:lnTo>
                  <a:pt x="0" y="0"/>
                </a:lnTo>
                <a:lnTo>
                  <a:pt x="12191" y="0"/>
                </a:lnTo>
                <a:lnTo>
                  <a:pt x="0" y="3810"/>
                </a:lnTo>
                <a:lnTo>
                  <a:pt x="152400" y="537210"/>
                </a:lnTo>
                <a:lnTo>
                  <a:pt x="6095" y="8382"/>
                </a:lnTo>
                <a:lnTo>
                  <a:pt x="759967" y="8382"/>
                </a:lnTo>
                <a:lnTo>
                  <a:pt x="611706" y="453165"/>
                </a:lnTo>
                <a:lnTo>
                  <a:pt x="610362" y="457200"/>
                </a:lnTo>
                <a:lnTo>
                  <a:pt x="163033" y="527944"/>
                </a:lnTo>
                <a:lnTo>
                  <a:pt x="617220" y="465582"/>
                </a:lnTo>
                <a:lnTo>
                  <a:pt x="619506" y="464820"/>
                </a:lnTo>
                <a:lnTo>
                  <a:pt x="621792" y="461010"/>
                </a:lnTo>
                <a:lnTo>
                  <a:pt x="614934" y="452628"/>
                </a:lnTo>
                <a:lnTo>
                  <a:pt x="768096" y="8382"/>
                </a:lnTo>
                <a:lnTo>
                  <a:pt x="762762" y="0"/>
                </a:lnTo>
                <a:lnTo>
                  <a:pt x="774954" y="0"/>
                </a:lnTo>
                <a:lnTo>
                  <a:pt x="772668" y="-3809"/>
                </a:lnTo>
                <a:lnTo>
                  <a:pt x="768096" y="-4571"/>
                </a:lnTo>
                <a:lnTo>
                  <a:pt x="6095" y="-4571"/>
                </a:lnTo>
                <a:lnTo>
                  <a:pt x="2285" y="-3809"/>
                </a:lnTo>
                <a:close/>
              </a:path>
              <a:path w="774953" h="547115">
                <a:moveTo>
                  <a:pt x="768096" y="8382"/>
                </a:moveTo>
                <a:lnTo>
                  <a:pt x="614934" y="452628"/>
                </a:lnTo>
                <a:lnTo>
                  <a:pt x="621792" y="461010"/>
                </a:lnTo>
                <a:lnTo>
                  <a:pt x="774192" y="3810"/>
                </a:lnTo>
                <a:lnTo>
                  <a:pt x="774954" y="0"/>
                </a:lnTo>
                <a:lnTo>
                  <a:pt x="762762" y="0"/>
                </a:lnTo>
                <a:lnTo>
                  <a:pt x="768096" y="8382"/>
                </a:lnTo>
                <a:close/>
              </a:path>
              <a:path w="774953" h="547115">
                <a:moveTo>
                  <a:pt x="153924" y="540258"/>
                </a:moveTo>
                <a:lnTo>
                  <a:pt x="156972" y="542544"/>
                </a:lnTo>
                <a:lnTo>
                  <a:pt x="158876" y="541782"/>
                </a:lnTo>
                <a:lnTo>
                  <a:pt x="160020" y="541782"/>
                </a:lnTo>
                <a:lnTo>
                  <a:pt x="617220" y="465582"/>
                </a:lnTo>
                <a:lnTo>
                  <a:pt x="163033" y="527944"/>
                </a:lnTo>
                <a:lnTo>
                  <a:pt x="157734" y="528828"/>
                </a:lnTo>
                <a:lnTo>
                  <a:pt x="14586" y="8381"/>
                </a:lnTo>
                <a:lnTo>
                  <a:pt x="6095" y="8382"/>
                </a:lnTo>
                <a:lnTo>
                  <a:pt x="152400" y="537210"/>
                </a:lnTo>
                <a:lnTo>
                  <a:pt x="152781" y="537972"/>
                </a:lnTo>
                <a:lnTo>
                  <a:pt x="163830" y="540258"/>
                </a:lnTo>
                <a:lnTo>
                  <a:pt x="166116" y="537210"/>
                </a:lnTo>
                <a:lnTo>
                  <a:pt x="152400" y="536448"/>
                </a:lnTo>
                <a:lnTo>
                  <a:pt x="151638" y="532638"/>
                </a:lnTo>
                <a:lnTo>
                  <a:pt x="154686" y="529590"/>
                </a:lnTo>
                <a:lnTo>
                  <a:pt x="164592" y="533400"/>
                </a:lnTo>
                <a:lnTo>
                  <a:pt x="166116" y="537210"/>
                </a:lnTo>
                <a:lnTo>
                  <a:pt x="163830" y="540258"/>
                </a:lnTo>
                <a:lnTo>
                  <a:pt x="160782" y="541020"/>
                </a:lnTo>
                <a:lnTo>
                  <a:pt x="156210" y="541782"/>
                </a:lnTo>
                <a:lnTo>
                  <a:pt x="153771" y="539953"/>
                </a:lnTo>
                <a:lnTo>
                  <a:pt x="153924" y="540258"/>
                </a:lnTo>
                <a:close/>
              </a:path>
              <a:path w="774953" h="547115">
                <a:moveTo>
                  <a:pt x="163830" y="540258"/>
                </a:moveTo>
                <a:lnTo>
                  <a:pt x="152781" y="537972"/>
                </a:lnTo>
                <a:lnTo>
                  <a:pt x="153162" y="539496"/>
                </a:lnTo>
                <a:lnTo>
                  <a:pt x="153771" y="539953"/>
                </a:lnTo>
                <a:lnTo>
                  <a:pt x="156210" y="541782"/>
                </a:lnTo>
                <a:lnTo>
                  <a:pt x="160782" y="541020"/>
                </a:lnTo>
                <a:lnTo>
                  <a:pt x="163830" y="540258"/>
                </a:lnTo>
                <a:close/>
              </a:path>
              <a:path w="774953" h="547115">
                <a:moveTo>
                  <a:pt x="164592" y="533400"/>
                </a:moveTo>
                <a:lnTo>
                  <a:pt x="154686" y="529590"/>
                </a:lnTo>
                <a:lnTo>
                  <a:pt x="151638" y="532638"/>
                </a:lnTo>
                <a:lnTo>
                  <a:pt x="152400" y="536448"/>
                </a:lnTo>
                <a:lnTo>
                  <a:pt x="166116" y="537210"/>
                </a:lnTo>
                <a:lnTo>
                  <a:pt x="164592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438400" y="3810000"/>
            <a:ext cx="1828800" cy="1295399"/>
          </a:xfrm>
          <a:custGeom>
            <a:avLst/>
            <a:gdLst/>
            <a:ahLst/>
            <a:cxnLst/>
            <a:rect l="l" t="t" r="r" b="b"/>
            <a:pathLst>
              <a:path w="1828799" h="1295400">
                <a:moveTo>
                  <a:pt x="1828800" y="1085849"/>
                </a:moveTo>
                <a:lnTo>
                  <a:pt x="1142999" y="1085849"/>
                </a:lnTo>
                <a:lnTo>
                  <a:pt x="1524000" y="1295399"/>
                </a:lnTo>
                <a:lnTo>
                  <a:pt x="1828800" y="1295399"/>
                </a:lnTo>
                <a:lnTo>
                  <a:pt x="1828800" y="1085849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431542" y="3803904"/>
            <a:ext cx="1842516" cy="1308353"/>
          </a:xfrm>
          <a:custGeom>
            <a:avLst/>
            <a:gdLst/>
            <a:ahLst/>
            <a:cxnLst/>
            <a:rect l="l" t="t" r="r" b="b"/>
            <a:pathLst>
              <a:path w="1842516" h="1308353">
                <a:moveTo>
                  <a:pt x="1842516" y="1305305"/>
                </a:moveTo>
                <a:lnTo>
                  <a:pt x="1842516" y="1301495"/>
                </a:lnTo>
                <a:lnTo>
                  <a:pt x="1829562" y="1301495"/>
                </a:lnTo>
                <a:lnTo>
                  <a:pt x="1533906" y="1296161"/>
                </a:lnTo>
                <a:lnTo>
                  <a:pt x="1530858" y="1295399"/>
                </a:lnTo>
                <a:lnTo>
                  <a:pt x="1527810" y="1307592"/>
                </a:lnTo>
                <a:lnTo>
                  <a:pt x="1530858" y="1308353"/>
                </a:lnTo>
                <a:lnTo>
                  <a:pt x="1839468" y="1308353"/>
                </a:lnTo>
                <a:lnTo>
                  <a:pt x="1842516" y="1305305"/>
                </a:lnTo>
                <a:close/>
              </a:path>
              <a:path w="1842516" h="1308353">
                <a:moveTo>
                  <a:pt x="1833976" y="1091945"/>
                </a:moveTo>
                <a:lnTo>
                  <a:pt x="1829561" y="1091945"/>
                </a:lnTo>
                <a:lnTo>
                  <a:pt x="1829561" y="1295399"/>
                </a:lnTo>
                <a:lnTo>
                  <a:pt x="1835658" y="1295399"/>
                </a:lnTo>
                <a:lnTo>
                  <a:pt x="1833976" y="1091945"/>
                </a:lnTo>
                <a:close/>
              </a:path>
              <a:path w="1842516" h="1308353">
                <a:moveTo>
                  <a:pt x="1842516" y="1091945"/>
                </a:moveTo>
                <a:lnTo>
                  <a:pt x="1836979" y="1091945"/>
                </a:lnTo>
                <a:lnTo>
                  <a:pt x="1842516" y="1301495"/>
                </a:lnTo>
                <a:lnTo>
                  <a:pt x="1842516" y="1091945"/>
                </a:lnTo>
                <a:close/>
              </a:path>
              <a:path w="1842516" h="1308353">
                <a:moveTo>
                  <a:pt x="1162604" y="1091945"/>
                </a:moveTo>
                <a:lnTo>
                  <a:pt x="1157326" y="1091945"/>
                </a:lnTo>
                <a:lnTo>
                  <a:pt x="1532520" y="1295400"/>
                </a:lnTo>
                <a:lnTo>
                  <a:pt x="1162604" y="1091945"/>
                </a:lnTo>
                <a:close/>
              </a:path>
              <a:path w="1842516" h="1308353">
                <a:moveTo>
                  <a:pt x="1530858" y="1295399"/>
                </a:moveTo>
                <a:lnTo>
                  <a:pt x="1533906" y="1296161"/>
                </a:lnTo>
                <a:lnTo>
                  <a:pt x="1829562" y="1301495"/>
                </a:lnTo>
                <a:lnTo>
                  <a:pt x="1842516" y="1301495"/>
                </a:lnTo>
                <a:lnTo>
                  <a:pt x="1836979" y="1091945"/>
                </a:lnTo>
                <a:lnTo>
                  <a:pt x="1833976" y="1091945"/>
                </a:lnTo>
                <a:lnTo>
                  <a:pt x="1835658" y="1295399"/>
                </a:lnTo>
                <a:lnTo>
                  <a:pt x="1532520" y="1295400"/>
                </a:lnTo>
                <a:lnTo>
                  <a:pt x="1157326" y="1091945"/>
                </a:lnTo>
                <a:lnTo>
                  <a:pt x="1135726" y="1091945"/>
                </a:lnTo>
                <a:lnTo>
                  <a:pt x="1527810" y="1307592"/>
                </a:lnTo>
                <a:lnTo>
                  <a:pt x="1530858" y="129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45058" y="1746503"/>
            <a:ext cx="6774942" cy="4654296"/>
          </a:xfrm>
          <a:custGeom>
            <a:avLst/>
            <a:gdLst/>
            <a:ahLst/>
            <a:cxnLst/>
            <a:rect l="l" t="t" r="r" b="b"/>
            <a:pathLst>
              <a:path w="6774942" h="4654296">
                <a:moveTo>
                  <a:pt x="6774942" y="4128516"/>
                </a:moveTo>
                <a:lnTo>
                  <a:pt x="6774942" y="3149345"/>
                </a:lnTo>
                <a:lnTo>
                  <a:pt x="6768846" y="3149345"/>
                </a:lnTo>
                <a:lnTo>
                  <a:pt x="6768846" y="4128516"/>
                </a:lnTo>
                <a:lnTo>
                  <a:pt x="6774942" y="4128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32104" y="1746503"/>
            <a:ext cx="6787896" cy="4654296"/>
          </a:xfrm>
          <a:custGeom>
            <a:avLst/>
            <a:gdLst/>
            <a:ahLst/>
            <a:cxnLst/>
            <a:rect l="l" t="t" r="r" b="b"/>
            <a:pathLst>
              <a:path w="6787896" h="4654296">
                <a:moveTo>
                  <a:pt x="690" y="4128516"/>
                </a:moveTo>
                <a:lnTo>
                  <a:pt x="1976" y="3149346"/>
                </a:lnTo>
                <a:lnTo>
                  <a:pt x="0" y="3149346"/>
                </a:lnTo>
                <a:lnTo>
                  <a:pt x="0" y="4128516"/>
                </a:lnTo>
                <a:lnTo>
                  <a:pt x="690" y="4128516"/>
                </a:lnTo>
                <a:close/>
              </a:path>
              <a:path w="6787896" h="4654296">
                <a:moveTo>
                  <a:pt x="6781800" y="4128516"/>
                </a:moveTo>
                <a:lnTo>
                  <a:pt x="6781800" y="3149345"/>
                </a:lnTo>
                <a:lnTo>
                  <a:pt x="6775703" y="3149345"/>
                </a:lnTo>
                <a:lnTo>
                  <a:pt x="6775703" y="4128516"/>
                </a:lnTo>
                <a:lnTo>
                  <a:pt x="6781800" y="4128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32104" y="1759457"/>
            <a:ext cx="6775704" cy="4641342"/>
          </a:xfrm>
          <a:custGeom>
            <a:avLst/>
            <a:gdLst/>
            <a:ahLst/>
            <a:cxnLst/>
            <a:rect l="l" t="t" r="r" b="b"/>
            <a:pathLst>
              <a:path w="6775704" h="4641342">
                <a:moveTo>
                  <a:pt x="12954" y="4115562"/>
                </a:moveTo>
                <a:lnTo>
                  <a:pt x="12954" y="3136392"/>
                </a:lnTo>
                <a:lnTo>
                  <a:pt x="1976" y="3136392"/>
                </a:lnTo>
                <a:lnTo>
                  <a:pt x="690" y="4115562"/>
                </a:lnTo>
                <a:lnTo>
                  <a:pt x="12954" y="4115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438781" y="4895088"/>
            <a:ext cx="0" cy="979932"/>
          </a:xfrm>
          <a:custGeom>
            <a:avLst/>
            <a:gdLst/>
            <a:ahLst/>
            <a:cxnLst/>
            <a:rect l="l" t="t" r="r" b="b"/>
            <a:pathLst>
              <a:path h="979932">
                <a:moveTo>
                  <a:pt x="0" y="761"/>
                </a:moveTo>
                <a:lnTo>
                  <a:pt x="0" y="979932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8200" y="5105780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>
                <a:moveTo>
                  <a:pt x="67818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272159" y="4895088"/>
            <a:ext cx="0" cy="134112"/>
          </a:xfrm>
          <a:custGeom>
            <a:avLst/>
            <a:gdLst/>
            <a:ahLst/>
            <a:cxnLst/>
            <a:rect l="l" t="t" r="r" b="b"/>
            <a:pathLst>
              <a:path h="134112">
                <a:moveTo>
                  <a:pt x="0" y="761"/>
                </a:moveTo>
                <a:lnTo>
                  <a:pt x="0" y="134112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881759" y="4895088"/>
            <a:ext cx="0" cy="134112"/>
          </a:xfrm>
          <a:custGeom>
            <a:avLst/>
            <a:gdLst/>
            <a:ahLst/>
            <a:cxnLst/>
            <a:rect l="l" t="t" r="r" b="b"/>
            <a:pathLst>
              <a:path h="134112">
                <a:moveTo>
                  <a:pt x="0" y="761"/>
                </a:moveTo>
                <a:lnTo>
                  <a:pt x="0" y="134112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269492" y="4776216"/>
            <a:ext cx="505206" cy="254508"/>
          </a:xfrm>
          <a:custGeom>
            <a:avLst/>
            <a:gdLst/>
            <a:ahLst/>
            <a:cxnLst/>
            <a:rect l="l" t="t" r="r" b="b"/>
            <a:pathLst>
              <a:path w="505206" h="254508">
                <a:moveTo>
                  <a:pt x="282692" y="119633"/>
                </a:moveTo>
                <a:lnTo>
                  <a:pt x="253853" y="119633"/>
                </a:lnTo>
                <a:lnTo>
                  <a:pt x="0" y="243077"/>
                </a:lnTo>
                <a:lnTo>
                  <a:pt x="5334" y="254507"/>
                </a:lnTo>
                <a:lnTo>
                  <a:pt x="282692" y="119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372362" y="4776216"/>
            <a:ext cx="505967" cy="254507"/>
          </a:xfrm>
          <a:custGeom>
            <a:avLst/>
            <a:gdLst/>
            <a:ahLst/>
            <a:cxnLst/>
            <a:rect l="l" t="t" r="r" b="b"/>
            <a:pathLst>
              <a:path w="505967" h="254508">
                <a:moveTo>
                  <a:pt x="505967" y="243077"/>
                </a:moveTo>
                <a:lnTo>
                  <a:pt x="251727" y="119633"/>
                </a:lnTo>
                <a:lnTo>
                  <a:pt x="222513" y="119633"/>
                </a:lnTo>
                <a:lnTo>
                  <a:pt x="499872" y="254507"/>
                </a:lnTo>
                <a:lnTo>
                  <a:pt x="505967" y="2430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538478" y="5500807"/>
            <a:ext cx="64420" cy="48125"/>
          </a:xfrm>
          <a:custGeom>
            <a:avLst/>
            <a:gdLst/>
            <a:ahLst/>
            <a:cxnLst/>
            <a:rect l="l" t="t" r="r" b="b"/>
            <a:pathLst>
              <a:path w="64420" h="48125">
                <a:moveTo>
                  <a:pt x="5545" y="34262"/>
                </a:moveTo>
                <a:lnTo>
                  <a:pt x="26328" y="22975"/>
                </a:lnTo>
                <a:lnTo>
                  <a:pt x="34322" y="14382"/>
                </a:lnTo>
                <a:lnTo>
                  <a:pt x="43536" y="7699"/>
                </a:lnTo>
                <a:lnTo>
                  <a:pt x="53669" y="2910"/>
                </a:lnTo>
                <a:lnTo>
                  <a:pt x="64420" y="0"/>
                </a:lnTo>
                <a:lnTo>
                  <a:pt x="26618" y="4432"/>
                </a:lnTo>
                <a:lnTo>
                  <a:pt x="18304" y="12816"/>
                </a:lnTo>
                <a:lnTo>
                  <a:pt x="11209" y="22761"/>
                </a:lnTo>
                <a:lnTo>
                  <a:pt x="5545" y="34262"/>
                </a:lnTo>
                <a:close/>
              </a:path>
              <a:path w="64420" h="48125">
                <a:moveTo>
                  <a:pt x="12954" y="68650"/>
                </a:moveTo>
                <a:lnTo>
                  <a:pt x="12954" y="55696"/>
                </a:lnTo>
                <a:lnTo>
                  <a:pt x="14478" y="48838"/>
                </a:lnTo>
                <a:lnTo>
                  <a:pt x="15200" y="45954"/>
                </a:lnTo>
                <a:lnTo>
                  <a:pt x="19854" y="33494"/>
                </a:lnTo>
                <a:lnTo>
                  <a:pt x="26328" y="22975"/>
                </a:lnTo>
                <a:lnTo>
                  <a:pt x="5545" y="34262"/>
                </a:lnTo>
                <a:lnTo>
                  <a:pt x="1523" y="47314"/>
                </a:lnTo>
                <a:lnTo>
                  <a:pt x="0" y="62554"/>
                </a:lnTo>
                <a:lnTo>
                  <a:pt x="762" y="70174"/>
                </a:lnTo>
                <a:lnTo>
                  <a:pt x="1524" y="77794"/>
                </a:lnTo>
                <a:lnTo>
                  <a:pt x="3810" y="85414"/>
                </a:lnTo>
                <a:lnTo>
                  <a:pt x="8814" y="97022"/>
                </a:lnTo>
                <a:lnTo>
                  <a:pt x="15386" y="107694"/>
                </a:lnTo>
                <a:lnTo>
                  <a:pt x="23086" y="116712"/>
                </a:lnTo>
                <a:lnTo>
                  <a:pt x="31733" y="124110"/>
                </a:lnTo>
                <a:lnTo>
                  <a:pt x="41146" y="129916"/>
                </a:lnTo>
                <a:lnTo>
                  <a:pt x="51145" y="134164"/>
                </a:lnTo>
                <a:lnTo>
                  <a:pt x="61550" y="136884"/>
                </a:lnTo>
                <a:lnTo>
                  <a:pt x="72180" y="138108"/>
                </a:lnTo>
                <a:lnTo>
                  <a:pt x="82855" y="137867"/>
                </a:lnTo>
                <a:lnTo>
                  <a:pt x="93395" y="136192"/>
                </a:lnTo>
                <a:lnTo>
                  <a:pt x="103619" y="133116"/>
                </a:lnTo>
                <a:lnTo>
                  <a:pt x="113347" y="128669"/>
                </a:lnTo>
                <a:lnTo>
                  <a:pt x="122398" y="122882"/>
                </a:lnTo>
                <a:lnTo>
                  <a:pt x="130592" y="115787"/>
                </a:lnTo>
                <a:lnTo>
                  <a:pt x="137750" y="107416"/>
                </a:lnTo>
                <a:lnTo>
                  <a:pt x="143689" y="97799"/>
                </a:lnTo>
                <a:lnTo>
                  <a:pt x="148231" y="86969"/>
                </a:lnTo>
                <a:lnTo>
                  <a:pt x="151195" y="74956"/>
                </a:lnTo>
                <a:lnTo>
                  <a:pt x="152400" y="61792"/>
                </a:lnTo>
                <a:lnTo>
                  <a:pt x="152400" y="54172"/>
                </a:lnTo>
                <a:lnTo>
                  <a:pt x="150876" y="46552"/>
                </a:lnTo>
                <a:lnTo>
                  <a:pt x="149171" y="40114"/>
                </a:lnTo>
                <a:lnTo>
                  <a:pt x="144301" y="27685"/>
                </a:lnTo>
                <a:lnTo>
                  <a:pt x="137894" y="16890"/>
                </a:lnTo>
                <a:lnTo>
                  <a:pt x="130163" y="7725"/>
                </a:lnTo>
                <a:lnTo>
                  <a:pt x="121319" y="183"/>
                </a:lnTo>
                <a:lnTo>
                  <a:pt x="111573" y="-5741"/>
                </a:lnTo>
                <a:lnTo>
                  <a:pt x="101139" y="-10053"/>
                </a:lnTo>
                <a:lnTo>
                  <a:pt x="90228" y="-12758"/>
                </a:lnTo>
                <a:lnTo>
                  <a:pt x="79052" y="-13863"/>
                </a:lnTo>
                <a:lnTo>
                  <a:pt x="67823" y="-13372"/>
                </a:lnTo>
                <a:lnTo>
                  <a:pt x="56754" y="-11291"/>
                </a:lnTo>
                <a:lnTo>
                  <a:pt x="46055" y="-7626"/>
                </a:lnTo>
                <a:lnTo>
                  <a:pt x="35939" y="-2383"/>
                </a:lnTo>
                <a:lnTo>
                  <a:pt x="26618" y="4432"/>
                </a:lnTo>
                <a:lnTo>
                  <a:pt x="64420" y="0"/>
                </a:lnTo>
                <a:lnTo>
                  <a:pt x="75490" y="-1048"/>
                </a:lnTo>
                <a:lnTo>
                  <a:pt x="86577" y="-250"/>
                </a:lnTo>
                <a:lnTo>
                  <a:pt x="97381" y="2378"/>
                </a:lnTo>
                <a:lnTo>
                  <a:pt x="107603" y="6820"/>
                </a:lnTo>
                <a:lnTo>
                  <a:pt x="116940" y="13062"/>
                </a:lnTo>
                <a:lnTo>
                  <a:pt x="125094" y="21086"/>
                </a:lnTo>
                <a:lnTo>
                  <a:pt x="131763" y="30877"/>
                </a:lnTo>
                <a:lnTo>
                  <a:pt x="136647" y="42419"/>
                </a:lnTo>
                <a:lnTo>
                  <a:pt x="139446" y="55696"/>
                </a:lnTo>
                <a:lnTo>
                  <a:pt x="140208" y="62554"/>
                </a:lnTo>
                <a:lnTo>
                  <a:pt x="139446" y="68650"/>
                </a:lnTo>
                <a:lnTo>
                  <a:pt x="137144" y="80641"/>
                </a:lnTo>
                <a:lnTo>
                  <a:pt x="132610" y="92066"/>
                </a:lnTo>
                <a:lnTo>
                  <a:pt x="126243" y="101861"/>
                </a:lnTo>
                <a:lnTo>
                  <a:pt x="118344" y="109996"/>
                </a:lnTo>
                <a:lnTo>
                  <a:pt x="109212" y="116438"/>
                </a:lnTo>
                <a:lnTo>
                  <a:pt x="99146" y="121157"/>
                </a:lnTo>
                <a:lnTo>
                  <a:pt x="88446" y="124120"/>
                </a:lnTo>
                <a:lnTo>
                  <a:pt x="77413" y="125296"/>
                </a:lnTo>
                <a:lnTo>
                  <a:pt x="66345" y="124654"/>
                </a:lnTo>
                <a:lnTo>
                  <a:pt x="55542" y="122161"/>
                </a:lnTo>
                <a:lnTo>
                  <a:pt x="45305" y="117787"/>
                </a:lnTo>
                <a:lnTo>
                  <a:pt x="35932" y="111499"/>
                </a:lnTo>
                <a:lnTo>
                  <a:pt x="27725" y="103267"/>
                </a:lnTo>
                <a:lnTo>
                  <a:pt x="20981" y="93059"/>
                </a:lnTo>
                <a:lnTo>
                  <a:pt x="16002" y="80842"/>
                </a:lnTo>
                <a:lnTo>
                  <a:pt x="12954" y="68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195578" y="5729411"/>
            <a:ext cx="64416" cy="48125"/>
          </a:xfrm>
          <a:custGeom>
            <a:avLst/>
            <a:gdLst/>
            <a:ahLst/>
            <a:cxnLst/>
            <a:rect l="l" t="t" r="r" b="b"/>
            <a:pathLst>
              <a:path w="64416" h="48125">
                <a:moveTo>
                  <a:pt x="5545" y="34259"/>
                </a:moveTo>
                <a:lnTo>
                  <a:pt x="26327" y="22972"/>
                </a:lnTo>
                <a:lnTo>
                  <a:pt x="34321" y="14379"/>
                </a:lnTo>
                <a:lnTo>
                  <a:pt x="43534" y="7697"/>
                </a:lnTo>
                <a:lnTo>
                  <a:pt x="53666" y="2909"/>
                </a:lnTo>
                <a:lnTo>
                  <a:pt x="64416" y="0"/>
                </a:lnTo>
                <a:lnTo>
                  <a:pt x="26618" y="4429"/>
                </a:lnTo>
                <a:lnTo>
                  <a:pt x="18304" y="12812"/>
                </a:lnTo>
                <a:lnTo>
                  <a:pt x="11209" y="22757"/>
                </a:lnTo>
                <a:lnTo>
                  <a:pt x="5545" y="34259"/>
                </a:lnTo>
                <a:close/>
              </a:path>
              <a:path w="64416" h="48125">
                <a:moveTo>
                  <a:pt x="12954" y="68646"/>
                </a:moveTo>
                <a:lnTo>
                  <a:pt x="12954" y="55692"/>
                </a:lnTo>
                <a:lnTo>
                  <a:pt x="14478" y="48834"/>
                </a:lnTo>
                <a:lnTo>
                  <a:pt x="15200" y="45951"/>
                </a:lnTo>
                <a:lnTo>
                  <a:pt x="19853" y="33490"/>
                </a:lnTo>
                <a:lnTo>
                  <a:pt x="26327" y="22972"/>
                </a:lnTo>
                <a:lnTo>
                  <a:pt x="5545" y="34259"/>
                </a:lnTo>
                <a:lnTo>
                  <a:pt x="1523" y="47310"/>
                </a:lnTo>
                <a:lnTo>
                  <a:pt x="0" y="62550"/>
                </a:lnTo>
                <a:lnTo>
                  <a:pt x="762" y="70170"/>
                </a:lnTo>
                <a:lnTo>
                  <a:pt x="1524" y="77790"/>
                </a:lnTo>
                <a:lnTo>
                  <a:pt x="3810" y="85410"/>
                </a:lnTo>
                <a:lnTo>
                  <a:pt x="8814" y="97018"/>
                </a:lnTo>
                <a:lnTo>
                  <a:pt x="15386" y="107690"/>
                </a:lnTo>
                <a:lnTo>
                  <a:pt x="23086" y="116709"/>
                </a:lnTo>
                <a:lnTo>
                  <a:pt x="31733" y="124106"/>
                </a:lnTo>
                <a:lnTo>
                  <a:pt x="41146" y="129912"/>
                </a:lnTo>
                <a:lnTo>
                  <a:pt x="51145" y="134160"/>
                </a:lnTo>
                <a:lnTo>
                  <a:pt x="61550" y="136880"/>
                </a:lnTo>
                <a:lnTo>
                  <a:pt x="72180" y="138104"/>
                </a:lnTo>
                <a:lnTo>
                  <a:pt x="82855" y="137863"/>
                </a:lnTo>
                <a:lnTo>
                  <a:pt x="93395" y="136189"/>
                </a:lnTo>
                <a:lnTo>
                  <a:pt x="103619" y="133112"/>
                </a:lnTo>
                <a:lnTo>
                  <a:pt x="113347" y="128665"/>
                </a:lnTo>
                <a:lnTo>
                  <a:pt x="122398" y="122878"/>
                </a:lnTo>
                <a:lnTo>
                  <a:pt x="130592" y="115783"/>
                </a:lnTo>
                <a:lnTo>
                  <a:pt x="137750" y="107412"/>
                </a:lnTo>
                <a:lnTo>
                  <a:pt x="143689" y="97796"/>
                </a:lnTo>
                <a:lnTo>
                  <a:pt x="148231" y="86965"/>
                </a:lnTo>
                <a:lnTo>
                  <a:pt x="151195" y="74952"/>
                </a:lnTo>
                <a:lnTo>
                  <a:pt x="152400" y="61788"/>
                </a:lnTo>
                <a:lnTo>
                  <a:pt x="152400" y="54168"/>
                </a:lnTo>
                <a:lnTo>
                  <a:pt x="150876" y="46548"/>
                </a:lnTo>
                <a:lnTo>
                  <a:pt x="149171" y="40110"/>
                </a:lnTo>
                <a:lnTo>
                  <a:pt x="144301" y="27681"/>
                </a:lnTo>
                <a:lnTo>
                  <a:pt x="137894" y="16886"/>
                </a:lnTo>
                <a:lnTo>
                  <a:pt x="130163" y="7721"/>
                </a:lnTo>
                <a:lnTo>
                  <a:pt x="121319" y="179"/>
                </a:lnTo>
                <a:lnTo>
                  <a:pt x="111573" y="-5744"/>
                </a:lnTo>
                <a:lnTo>
                  <a:pt x="101139" y="-10056"/>
                </a:lnTo>
                <a:lnTo>
                  <a:pt x="90228" y="-12762"/>
                </a:lnTo>
                <a:lnTo>
                  <a:pt x="79052" y="-13866"/>
                </a:lnTo>
                <a:lnTo>
                  <a:pt x="67823" y="-13375"/>
                </a:lnTo>
                <a:lnTo>
                  <a:pt x="56754" y="-11295"/>
                </a:lnTo>
                <a:lnTo>
                  <a:pt x="46055" y="-7630"/>
                </a:lnTo>
                <a:lnTo>
                  <a:pt x="35939" y="-2387"/>
                </a:lnTo>
                <a:lnTo>
                  <a:pt x="26618" y="4429"/>
                </a:lnTo>
                <a:lnTo>
                  <a:pt x="64416" y="0"/>
                </a:lnTo>
                <a:lnTo>
                  <a:pt x="75485" y="-1047"/>
                </a:lnTo>
                <a:lnTo>
                  <a:pt x="86572" y="-249"/>
                </a:lnTo>
                <a:lnTo>
                  <a:pt x="97376" y="2379"/>
                </a:lnTo>
                <a:lnTo>
                  <a:pt x="107597" y="6822"/>
                </a:lnTo>
                <a:lnTo>
                  <a:pt x="116935" y="13064"/>
                </a:lnTo>
                <a:lnTo>
                  <a:pt x="125089" y="21087"/>
                </a:lnTo>
                <a:lnTo>
                  <a:pt x="131759" y="30877"/>
                </a:lnTo>
                <a:lnTo>
                  <a:pt x="136645" y="42418"/>
                </a:lnTo>
                <a:lnTo>
                  <a:pt x="139446" y="55692"/>
                </a:lnTo>
                <a:lnTo>
                  <a:pt x="140208" y="62550"/>
                </a:lnTo>
                <a:lnTo>
                  <a:pt x="139446" y="68646"/>
                </a:lnTo>
                <a:lnTo>
                  <a:pt x="137144" y="80638"/>
                </a:lnTo>
                <a:lnTo>
                  <a:pt x="132610" y="92062"/>
                </a:lnTo>
                <a:lnTo>
                  <a:pt x="126243" y="101858"/>
                </a:lnTo>
                <a:lnTo>
                  <a:pt x="118344" y="109992"/>
                </a:lnTo>
                <a:lnTo>
                  <a:pt x="109212" y="116435"/>
                </a:lnTo>
                <a:lnTo>
                  <a:pt x="99146" y="121153"/>
                </a:lnTo>
                <a:lnTo>
                  <a:pt x="88446" y="124116"/>
                </a:lnTo>
                <a:lnTo>
                  <a:pt x="77413" y="125292"/>
                </a:lnTo>
                <a:lnTo>
                  <a:pt x="66345" y="124650"/>
                </a:lnTo>
                <a:lnTo>
                  <a:pt x="55542" y="122157"/>
                </a:lnTo>
                <a:lnTo>
                  <a:pt x="45305" y="117783"/>
                </a:lnTo>
                <a:lnTo>
                  <a:pt x="35932" y="111496"/>
                </a:lnTo>
                <a:lnTo>
                  <a:pt x="27725" y="103263"/>
                </a:lnTo>
                <a:lnTo>
                  <a:pt x="20981" y="93055"/>
                </a:lnTo>
                <a:lnTo>
                  <a:pt x="16002" y="80838"/>
                </a:lnTo>
                <a:lnTo>
                  <a:pt x="12954" y="68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881378" y="5729411"/>
            <a:ext cx="64420" cy="48125"/>
          </a:xfrm>
          <a:custGeom>
            <a:avLst/>
            <a:gdLst/>
            <a:ahLst/>
            <a:cxnLst/>
            <a:rect l="l" t="t" r="r" b="b"/>
            <a:pathLst>
              <a:path w="64420" h="48125">
                <a:moveTo>
                  <a:pt x="5545" y="34259"/>
                </a:moveTo>
                <a:lnTo>
                  <a:pt x="26328" y="22972"/>
                </a:lnTo>
                <a:lnTo>
                  <a:pt x="34322" y="14379"/>
                </a:lnTo>
                <a:lnTo>
                  <a:pt x="43536" y="7697"/>
                </a:lnTo>
                <a:lnTo>
                  <a:pt x="53669" y="2909"/>
                </a:lnTo>
                <a:lnTo>
                  <a:pt x="64420" y="0"/>
                </a:lnTo>
                <a:lnTo>
                  <a:pt x="26618" y="4429"/>
                </a:lnTo>
                <a:lnTo>
                  <a:pt x="18304" y="12812"/>
                </a:lnTo>
                <a:lnTo>
                  <a:pt x="11209" y="22757"/>
                </a:lnTo>
                <a:lnTo>
                  <a:pt x="5545" y="34259"/>
                </a:lnTo>
                <a:close/>
              </a:path>
              <a:path w="64420" h="48125">
                <a:moveTo>
                  <a:pt x="12954" y="68646"/>
                </a:moveTo>
                <a:lnTo>
                  <a:pt x="12954" y="55692"/>
                </a:lnTo>
                <a:lnTo>
                  <a:pt x="14478" y="48834"/>
                </a:lnTo>
                <a:lnTo>
                  <a:pt x="15200" y="45951"/>
                </a:lnTo>
                <a:lnTo>
                  <a:pt x="19854" y="33490"/>
                </a:lnTo>
                <a:lnTo>
                  <a:pt x="26328" y="22972"/>
                </a:lnTo>
                <a:lnTo>
                  <a:pt x="5545" y="34259"/>
                </a:lnTo>
                <a:lnTo>
                  <a:pt x="1523" y="47310"/>
                </a:lnTo>
                <a:lnTo>
                  <a:pt x="0" y="62550"/>
                </a:lnTo>
                <a:lnTo>
                  <a:pt x="762" y="70170"/>
                </a:lnTo>
                <a:lnTo>
                  <a:pt x="1524" y="77790"/>
                </a:lnTo>
                <a:lnTo>
                  <a:pt x="3810" y="85410"/>
                </a:lnTo>
                <a:lnTo>
                  <a:pt x="8814" y="97018"/>
                </a:lnTo>
                <a:lnTo>
                  <a:pt x="15386" y="107690"/>
                </a:lnTo>
                <a:lnTo>
                  <a:pt x="23086" y="116709"/>
                </a:lnTo>
                <a:lnTo>
                  <a:pt x="31733" y="124106"/>
                </a:lnTo>
                <a:lnTo>
                  <a:pt x="41146" y="129912"/>
                </a:lnTo>
                <a:lnTo>
                  <a:pt x="51145" y="134160"/>
                </a:lnTo>
                <a:lnTo>
                  <a:pt x="61550" y="136880"/>
                </a:lnTo>
                <a:lnTo>
                  <a:pt x="72180" y="138104"/>
                </a:lnTo>
                <a:lnTo>
                  <a:pt x="82855" y="137863"/>
                </a:lnTo>
                <a:lnTo>
                  <a:pt x="93395" y="136189"/>
                </a:lnTo>
                <a:lnTo>
                  <a:pt x="103619" y="133112"/>
                </a:lnTo>
                <a:lnTo>
                  <a:pt x="113347" y="128665"/>
                </a:lnTo>
                <a:lnTo>
                  <a:pt x="122398" y="122878"/>
                </a:lnTo>
                <a:lnTo>
                  <a:pt x="130592" y="115783"/>
                </a:lnTo>
                <a:lnTo>
                  <a:pt x="137750" y="107412"/>
                </a:lnTo>
                <a:lnTo>
                  <a:pt x="143689" y="97796"/>
                </a:lnTo>
                <a:lnTo>
                  <a:pt x="148231" y="86965"/>
                </a:lnTo>
                <a:lnTo>
                  <a:pt x="151195" y="74952"/>
                </a:lnTo>
                <a:lnTo>
                  <a:pt x="152400" y="61788"/>
                </a:lnTo>
                <a:lnTo>
                  <a:pt x="152400" y="54168"/>
                </a:lnTo>
                <a:lnTo>
                  <a:pt x="150876" y="46548"/>
                </a:lnTo>
                <a:lnTo>
                  <a:pt x="149171" y="40110"/>
                </a:lnTo>
                <a:lnTo>
                  <a:pt x="144301" y="27681"/>
                </a:lnTo>
                <a:lnTo>
                  <a:pt x="137894" y="16886"/>
                </a:lnTo>
                <a:lnTo>
                  <a:pt x="130163" y="7721"/>
                </a:lnTo>
                <a:lnTo>
                  <a:pt x="121319" y="179"/>
                </a:lnTo>
                <a:lnTo>
                  <a:pt x="111573" y="-5744"/>
                </a:lnTo>
                <a:lnTo>
                  <a:pt x="101139" y="-10056"/>
                </a:lnTo>
                <a:lnTo>
                  <a:pt x="90228" y="-12762"/>
                </a:lnTo>
                <a:lnTo>
                  <a:pt x="79052" y="-13866"/>
                </a:lnTo>
                <a:lnTo>
                  <a:pt x="67823" y="-13375"/>
                </a:lnTo>
                <a:lnTo>
                  <a:pt x="56754" y="-11295"/>
                </a:lnTo>
                <a:lnTo>
                  <a:pt x="46055" y="-7630"/>
                </a:lnTo>
                <a:lnTo>
                  <a:pt x="35939" y="-2387"/>
                </a:lnTo>
                <a:lnTo>
                  <a:pt x="26618" y="4429"/>
                </a:lnTo>
                <a:lnTo>
                  <a:pt x="64420" y="0"/>
                </a:lnTo>
                <a:lnTo>
                  <a:pt x="75490" y="-1047"/>
                </a:lnTo>
                <a:lnTo>
                  <a:pt x="86577" y="-249"/>
                </a:lnTo>
                <a:lnTo>
                  <a:pt x="97381" y="2379"/>
                </a:lnTo>
                <a:lnTo>
                  <a:pt x="107603" y="6822"/>
                </a:lnTo>
                <a:lnTo>
                  <a:pt x="116940" y="13064"/>
                </a:lnTo>
                <a:lnTo>
                  <a:pt x="125094" y="21087"/>
                </a:lnTo>
                <a:lnTo>
                  <a:pt x="131763" y="30877"/>
                </a:lnTo>
                <a:lnTo>
                  <a:pt x="136647" y="42418"/>
                </a:lnTo>
                <a:lnTo>
                  <a:pt x="139446" y="55692"/>
                </a:lnTo>
                <a:lnTo>
                  <a:pt x="140208" y="62550"/>
                </a:lnTo>
                <a:lnTo>
                  <a:pt x="139446" y="68646"/>
                </a:lnTo>
                <a:lnTo>
                  <a:pt x="137144" y="80638"/>
                </a:lnTo>
                <a:lnTo>
                  <a:pt x="132610" y="92062"/>
                </a:lnTo>
                <a:lnTo>
                  <a:pt x="126243" y="101858"/>
                </a:lnTo>
                <a:lnTo>
                  <a:pt x="118344" y="109992"/>
                </a:lnTo>
                <a:lnTo>
                  <a:pt x="109212" y="116435"/>
                </a:lnTo>
                <a:lnTo>
                  <a:pt x="99146" y="121153"/>
                </a:lnTo>
                <a:lnTo>
                  <a:pt x="88446" y="124116"/>
                </a:lnTo>
                <a:lnTo>
                  <a:pt x="77413" y="125292"/>
                </a:lnTo>
                <a:lnTo>
                  <a:pt x="66345" y="124650"/>
                </a:lnTo>
                <a:lnTo>
                  <a:pt x="55542" y="122157"/>
                </a:lnTo>
                <a:lnTo>
                  <a:pt x="45305" y="117783"/>
                </a:lnTo>
                <a:lnTo>
                  <a:pt x="35932" y="111496"/>
                </a:lnTo>
                <a:lnTo>
                  <a:pt x="27725" y="103263"/>
                </a:lnTo>
                <a:lnTo>
                  <a:pt x="20981" y="93055"/>
                </a:lnTo>
                <a:lnTo>
                  <a:pt x="16002" y="80838"/>
                </a:lnTo>
                <a:lnTo>
                  <a:pt x="12954" y="68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325880" y="5599938"/>
            <a:ext cx="230124" cy="140208"/>
          </a:xfrm>
          <a:custGeom>
            <a:avLst/>
            <a:gdLst/>
            <a:ahLst/>
            <a:cxnLst/>
            <a:rect l="l" t="t" r="r" b="b"/>
            <a:pathLst>
              <a:path w="230124" h="140208">
                <a:moveTo>
                  <a:pt x="0" y="128777"/>
                </a:moveTo>
                <a:lnTo>
                  <a:pt x="6096" y="140207"/>
                </a:lnTo>
                <a:lnTo>
                  <a:pt x="230124" y="11429"/>
                </a:lnTo>
                <a:lnTo>
                  <a:pt x="224028" y="0"/>
                </a:lnTo>
                <a:lnTo>
                  <a:pt x="0" y="128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667256" y="5605271"/>
            <a:ext cx="230124" cy="139445"/>
          </a:xfrm>
          <a:custGeom>
            <a:avLst/>
            <a:gdLst/>
            <a:ahLst/>
            <a:cxnLst/>
            <a:rect l="l" t="t" r="r" b="b"/>
            <a:pathLst>
              <a:path w="230124" h="139446">
                <a:moveTo>
                  <a:pt x="224027" y="139446"/>
                </a:moveTo>
                <a:lnTo>
                  <a:pt x="230123" y="128016"/>
                </a:lnTo>
                <a:lnTo>
                  <a:pt x="6095" y="0"/>
                </a:lnTo>
                <a:lnTo>
                  <a:pt x="0" y="10668"/>
                </a:lnTo>
                <a:lnTo>
                  <a:pt x="224027" y="139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86612" y="5858256"/>
            <a:ext cx="185166" cy="171450"/>
          </a:xfrm>
          <a:custGeom>
            <a:avLst/>
            <a:gdLst/>
            <a:ahLst/>
            <a:cxnLst/>
            <a:rect l="l" t="t" r="r" b="b"/>
            <a:pathLst>
              <a:path w="185165" h="171450">
                <a:moveTo>
                  <a:pt x="176866" y="16764"/>
                </a:moveTo>
                <a:lnTo>
                  <a:pt x="185166" y="9144"/>
                </a:lnTo>
                <a:lnTo>
                  <a:pt x="176022" y="0"/>
                </a:lnTo>
                <a:lnTo>
                  <a:pt x="157841" y="16764"/>
                </a:lnTo>
                <a:lnTo>
                  <a:pt x="176866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86256" y="5853684"/>
            <a:ext cx="176022" cy="176022"/>
          </a:xfrm>
          <a:custGeom>
            <a:avLst/>
            <a:gdLst/>
            <a:ahLst/>
            <a:cxnLst/>
            <a:rect l="l" t="t" r="r" b="b"/>
            <a:pathLst>
              <a:path w="176022" h="176022">
                <a:moveTo>
                  <a:pt x="30479" y="21335"/>
                </a:moveTo>
                <a:lnTo>
                  <a:pt x="9143" y="0"/>
                </a:lnTo>
                <a:lnTo>
                  <a:pt x="0" y="9144"/>
                </a:lnTo>
                <a:lnTo>
                  <a:pt x="12191" y="21335"/>
                </a:lnTo>
                <a:lnTo>
                  <a:pt x="30479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12164" y="5843016"/>
            <a:ext cx="457200" cy="187451"/>
          </a:xfrm>
          <a:custGeom>
            <a:avLst/>
            <a:gdLst/>
            <a:ahLst/>
            <a:cxnLst/>
            <a:rect l="l" t="t" r="r" b="b"/>
            <a:pathLst>
              <a:path w="457200" h="187451">
                <a:moveTo>
                  <a:pt x="86868" y="32004"/>
                </a:moveTo>
                <a:lnTo>
                  <a:pt x="4571" y="0"/>
                </a:lnTo>
                <a:lnTo>
                  <a:pt x="0" y="11430"/>
                </a:lnTo>
                <a:lnTo>
                  <a:pt x="52904" y="32004"/>
                </a:lnTo>
                <a:lnTo>
                  <a:pt x="8686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32738" y="5837682"/>
            <a:ext cx="769620" cy="198119"/>
          </a:xfrm>
          <a:custGeom>
            <a:avLst/>
            <a:gdLst/>
            <a:ahLst/>
            <a:cxnLst/>
            <a:rect l="l" t="t" r="r" b="b"/>
            <a:pathLst>
              <a:path w="769619" h="198120">
                <a:moveTo>
                  <a:pt x="156381" y="37337"/>
                </a:moveTo>
                <a:lnTo>
                  <a:pt x="2286" y="0"/>
                </a:lnTo>
                <a:lnTo>
                  <a:pt x="0" y="12192"/>
                </a:lnTo>
                <a:lnTo>
                  <a:pt x="103675" y="37337"/>
                </a:lnTo>
                <a:lnTo>
                  <a:pt x="156381" y="37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139952" y="5842254"/>
            <a:ext cx="770382" cy="198120"/>
          </a:xfrm>
          <a:custGeom>
            <a:avLst/>
            <a:gdLst/>
            <a:ahLst/>
            <a:cxnLst/>
            <a:rect l="l" t="t" r="r" b="b"/>
            <a:pathLst>
              <a:path w="770382" h="198120">
                <a:moveTo>
                  <a:pt x="688280" y="32765"/>
                </a:moveTo>
                <a:lnTo>
                  <a:pt x="770382" y="12953"/>
                </a:lnTo>
                <a:lnTo>
                  <a:pt x="767333" y="0"/>
                </a:lnTo>
                <a:lnTo>
                  <a:pt x="632107" y="32765"/>
                </a:lnTo>
                <a:lnTo>
                  <a:pt x="688280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459992" y="5847588"/>
            <a:ext cx="464820" cy="183642"/>
          </a:xfrm>
          <a:custGeom>
            <a:avLst/>
            <a:gdLst/>
            <a:ahLst/>
            <a:cxnLst/>
            <a:rect l="l" t="t" r="r" b="b"/>
            <a:pathLst>
              <a:path w="464819" h="183641">
                <a:moveTo>
                  <a:pt x="423909" y="27432"/>
                </a:moveTo>
                <a:lnTo>
                  <a:pt x="464819" y="12191"/>
                </a:lnTo>
                <a:lnTo>
                  <a:pt x="460247" y="0"/>
                </a:lnTo>
                <a:lnTo>
                  <a:pt x="386608" y="27432"/>
                </a:lnTo>
                <a:lnTo>
                  <a:pt x="423909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60982" y="5853683"/>
            <a:ext cx="176022" cy="176022"/>
          </a:xfrm>
          <a:custGeom>
            <a:avLst/>
            <a:gdLst/>
            <a:ahLst/>
            <a:cxnLst/>
            <a:rect l="l" t="t" r="r" b="b"/>
            <a:pathLst>
              <a:path w="176022" h="176022">
                <a:moveTo>
                  <a:pt x="163829" y="21336"/>
                </a:moveTo>
                <a:lnTo>
                  <a:pt x="176022" y="9144"/>
                </a:lnTo>
                <a:lnTo>
                  <a:pt x="166878" y="0"/>
                </a:lnTo>
                <a:lnTo>
                  <a:pt x="145541" y="21336"/>
                </a:lnTo>
                <a:lnTo>
                  <a:pt x="16382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961388" y="5858256"/>
            <a:ext cx="185166" cy="171450"/>
          </a:xfrm>
          <a:custGeom>
            <a:avLst/>
            <a:gdLst/>
            <a:ahLst/>
            <a:cxnLst/>
            <a:rect l="l" t="t" r="r" b="b"/>
            <a:pathLst>
              <a:path w="185166" h="171450">
                <a:moveTo>
                  <a:pt x="26641" y="16764"/>
                </a:moveTo>
                <a:lnTo>
                  <a:pt x="8381" y="0"/>
                </a:lnTo>
                <a:lnTo>
                  <a:pt x="0" y="9144"/>
                </a:lnTo>
                <a:lnTo>
                  <a:pt x="8263" y="16764"/>
                </a:lnTo>
                <a:lnTo>
                  <a:pt x="26641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656076" y="4555235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8" h="368046">
                <a:moveTo>
                  <a:pt x="199563" y="367436"/>
                </a:moveTo>
                <a:lnTo>
                  <a:pt x="214379" y="365639"/>
                </a:lnTo>
                <a:lnTo>
                  <a:pt x="228804" y="362701"/>
                </a:lnTo>
                <a:lnTo>
                  <a:pt x="242791" y="358670"/>
                </a:lnTo>
                <a:lnTo>
                  <a:pt x="256293" y="353591"/>
                </a:lnTo>
                <a:lnTo>
                  <a:pt x="269264" y="347513"/>
                </a:lnTo>
                <a:lnTo>
                  <a:pt x="281423" y="340614"/>
                </a:lnTo>
                <a:lnTo>
                  <a:pt x="87722" y="340614"/>
                </a:lnTo>
                <a:lnTo>
                  <a:pt x="99879" y="347513"/>
                </a:lnTo>
                <a:lnTo>
                  <a:pt x="112835" y="353591"/>
                </a:lnTo>
                <a:lnTo>
                  <a:pt x="126309" y="358670"/>
                </a:lnTo>
                <a:lnTo>
                  <a:pt x="140251" y="362701"/>
                </a:lnTo>
                <a:lnTo>
                  <a:pt x="154613" y="365639"/>
                </a:lnTo>
                <a:lnTo>
                  <a:pt x="169347" y="367436"/>
                </a:lnTo>
                <a:lnTo>
                  <a:pt x="184404" y="368046"/>
                </a:lnTo>
                <a:lnTo>
                  <a:pt x="199563" y="36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649979" y="45489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204978" y="379375"/>
                </a:moveTo>
                <a:lnTo>
                  <a:pt x="231256" y="375610"/>
                </a:lnTo>
                <a:lnTo>
                  <a:pt x="256814" y="368380"/>
                </a:lnTo>
                <a:lnTo>
                  <a:pt x="281200" y="357721"/>
                </a:lnTo>
                <a:lnTo>
                  <a:pt x="298676" y="346929"/>
                </a:lnTo>
                <a:lnTo>
                  <a:pt x="273973" y="346929"/>
                </a:lnTo>
                <a:lnTo>
                  <a:pt x="270070" y="349182"/>
                </a:lnTo>
                <a:lnTo>
                  <a:pt x="247467" y="358332"/>
                </a:lnTo>
                <a:lnTo>
                  <a:pt x="223900" y="364346"/>
                </a:lnTo>
                <a:lnTo>
                  <a:pt x="199767" y="367203"/>
                </a:lnTo>
                <a:lnTo>
                  <a:pt x="175464" y="366880"/>
                </a:lnTo>
                <a:lnTo>
                  <a:pt x="151388" y="363356"/>
                </a:lnTo>
                <a:lnTo>
                  <a:pt x="127933" y="356611"/>
                </a:lnTo>
                <a:lnTo>
                  <a:pt x="106186" y="346929"/>
                </a:lnTo>
                <a:lnTo>
                  <a:pt x="81759" y="346929"/>
                </a:lnTo>
                <a:lnTo>
                  <a:pt x="101728" y="359104"/>
                </a:lnTo>
                <a:lnTo>
                  <a:pt x="126355" y="369541"/>
                </a:lnTo>
                <a:lnTo>
                  <a:pt x="152074" y="376375"/>
                </a:lnTo>
                <a:lnTo>
                  <a:pt x="178433" y="379642"/>
                </a:lnTo>
                <a:lnTo>
                  <a:pt x="204978" y="379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665476" y="4555235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7" h="368046">
                <a:moveTo>
                  <a:pt x="199563" y="367436"/>
                </a:moveTo>
                <a:lnTo>
                  <a:pt x="214379" y="365639"/>
                </a:lnTo>
                <a:lnTo>
                  <a:pt x="228804" y="362701"/>
                </a:lnTo>
                <a:lnTo>
                  <a:pt x="242791" y="358670"/>
                </a:lnTo>
                <a:lnTo>
                  <a:pt x="256293" y="353591"/>
                </a:lnTo>
                <a:lnTo>
                  <a:pt x="269264" y="347513"/>
                </a:lnTo>
                <a:lnTo>
                  <a:pt x="281423" y="340614"/>
                </a:lnTo>
                <a:lnTo>
                  <a:pt x="87722" y="340614"/>
                </a:lnTo>
                <a:lnTo>
                  <a:pt x="99879" y="347513"/>
                </a:lnTo>
                <a:lnTo>
                  <a:pt x="112835" y="353591"/>
                </a:lnTo>
                <a:lnTo>
                  <a:pt x="126309" y="358670"/>
                </a:lnTo>
                <a:lnTo>
                  <a:pt x="140251" y="362701"/>
                </a:lnTo>
                <a:lnTo>
                  <a:pt x="154613" y="365639"/>
                </a:lnTo>
                <a:lnTo>
                  <a:pt x="169347" y="367436"/>
                </a:lnTo>
                <a:lnTo>
                  <a:pt x="184404" y="368046"/>
                </a:lnTo>
                <a:lnTo>
                  <a:pt x="199563" y="36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659380" y="45489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204978" y="379375"/>
                </a:moveTo>
                <a:lnTo>
                  <a:pt x="231256" y="375610"/>
                </a:lnTo>
                <a:lnTo>
                  <a:pt x="256814" y="368380"/>
                </a:lnTo>
                <a:lnTo>
                  <a:pt x="281200" y="357721"/>
                </a:lnTo>
                <a:lnTo>
                  <a:pt x="298676" y="346929"/>
                </a:lnTo>
                <a:lnTo>
                  <a:pt x="273973" y="346929"/>
                </a:lnTo>
                <a:lnTo>
                  <a:pt x="270070" y="349182"/>
                </a:lnTo>
                <a:lnTo>
                  <a:pt x="247467" y="358332"/>
                </a:lnTo>
                <a:lnTo>
                  <a:pt x="223900" y="364346"/>
                </a:lnTo>
                <a:lnTo>
                  <a:pt x="199767" y="367203"/>
                </a:lnTo>
                <a:lnTo>
                  <a:pt x="175464" y="366880"/>
                </a:lnTo>
                <a:lnTo>
                  <a:pt x="151388" y="363356"/>
                </a:lnTo>
                <a:lnTo>
                  <a:pt x="127933" y="356611"/>
                </a:lnTo>
                <a:lnTo>
                  <a:pt x="106186" y="346929"/>
                </a:lnTo>
                <a:lnTo>
                  <a:pt x="81759" y="346929"/>
                </a:lnTo>
                <a:lnTo>
                  <a:pt x="101728" y="359104"/>
                </a:lnTo>
                <a:lnTo>
                  <a:pt x="126355" y="369541"/>
                </a:lnTo>
                <a:lnTo>
                  <a:pt x="152074" y="376375"/>
                </a:lnTo>
                <a:lnTo>
                  <a:pt x="178433" y="379642"/>
                </a:lnTo>
                <a:lnTo>
                  <a:pt x="204978" y="379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665476" y="5241035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7" h="368046">
                <a:moveTo>
                  <a:pt x="0" y="183642"/>
                </a:moveTo>
                <a:lnTo>
                  <a:pt x="614" y="198801"/>
                </a:lnTo>
                <a:lnTo>
                  <a:pt x="2426" y="213617"/>
                </a:lnTo>
                <a:lnTo>
                  <a:pt x="5387" y="228042"/>
                </a:lnTo>
                <a:lnTo>
                  <a:pt x="9448" y="242029"/>
                </a:lnTo>
                <a:lnTo>
                  <a:pt x="14561" y="255531"/>
                </a:lnTo>
                <a:lnTo>
                  <a:pt x="20676" y="268502"/>
                </a:lnTo>
                <a:lnTo>
                  <a:pt x="27746" y="280895"/>
                </a:lnTo>
                <a:lnTo>
                  <a:pt x="35722" y="292662"/>
                </a:lnTo>
                <a:lnTo>
                  <a:pt x="44555" y="303758"/>
                </a:lnTo>
                <a:lnTo>
                  <a:pt x="54197" y="314134"/>
                </a:lnTo>
                <a:lnTo>
                  <a:pt x="64599" y="323745"/>
                </a:lnTo>
                <a:lnTo>
                  <a:pt x="75712" y="332542"/>
                </a:lnTo>
                <a:lnTo>
                  <a:pt x="87488" y="340481"/>
                </a:lnTo>
                <a:lnTo>
                  <a:pt x="99879" y="347513"/>
                </a:lnTo>
                <a:lnTo>
                  <a:pt x="112835" y="353591"/>
                </a:lnTo>
                <a:lnTo>
                  <a:pt x="126309" y="358670"/>
                </a:lnTo>
                <a:lnTo>
                  <a:pt x="140251" y="362701"/>
                </a:lnTo>
                <a:lnTo>
                  <a:pt x="154613" y="365639"/>
                </a:lnTo>
                <a:lnTo>
                  <a:pt x="169347" y="367436"/>
                </a:lnTo>
                <a:lnTo>
                  <a:pt x="184404" y="368046"/>
                </a:lnTo>
                <a:lnTo>
                  <a:pt x="199563" y="367436"/>
                </a:lnTo>
                <a:lnTo>
                  <a:pt x="214379" y="365639"/>
                </a:lnTo>
                <a:lnTo>
                  <a:pt x="228804" y="362701"/>
                </a:lnTo>
                <a:lnTo>
                  <a:pt x="242791" y="358670"/>
                </a:lnTo>
                <a:lnTo>
                  <a:pt x="256293" y="353591"/>
                </a:lnTo>
                <a:lnTo>
                  <a:pt x="269264" y="347513"/>
                </a:lnTo>
                <a:lnTo>
                  <a:pt x="281657" y="340481"/>
                </a:lnTo>
                <a:lnTo>
                  <a:pt x="293424" y="332542"/>
                </a:lnTo>
                <a:lnTo>
                  <a:pt x="304520" y="323745"/>
                </a:lnTo>
                <a:lnTo>
                  <a:pt x="314896" y="314134"/>
                </a:lnTo>
                <a:lnTo>
                  <a:pt x="324507" y="303758"/>
                </a:lnTo>
                <a:lnTo>
                  <a:pt x="333304" y="292662"/>
                </a:lnTo>
                <a:lnTo>
                  <a:pt x="341243" y="280895"/>
                </a:lnTo>
                <a:lnTo>
                  <a:pt x="348275" y="268502"/>
                </a:lnTo>
                <a:lnTo>
                  <a:pt x="354353" y="255531"/>
                </a:lnTo>
                <a:lnTo>
                  <a:pt x="359432" y="242029"/>
                </a:lnTo>
                <a:lnTo>
                  <a:pt x="363463" y="228042"/>
                </a:lnTo>
                <a:lnTo>
                  <a:pt x="366401" y="213617"/>
                </a:lnTo>
                <a:lnTo>
                  <a:pt x="368198" y="198801"/>
                </a:lnTo>
                <a:lnTo>
                  <a:pt x="368808" y="183642"/>
                </a:lnTo>
                <a:lnTo>
                  <a:pt x="368198" y="168590"/>
                </a:lnTo>
                <a:lnTo>
                  <a:pt x="366401" y="153872"/>
                </a:lnTo>
                <a:lnTo>
                  <a:pt x="363463" y="139535"/>
                </a:lnTo>
                <a:lnTo>
                  <a:pt x="359432" y="125626"/>
                </a:lnTo>
                <a:lnTo>
                  <a:pt x="354353" y="112192"/>
                </a:lnTo>
                <a:lnTo>
                  <a:pt x="348275" y="99281"/>
                </a:lnTo>
                <a:lnTo>
                  <a:pt x="341243" y="86941"/>
                </a:lnTo>
                <a:lnTo>
                  <a:pt x="333304" y="75218"/>
                </a:lnTo>
                <a:lnTo>
                  <a:pt x="324507" y="64161"/>
                </a:lnTo>
                <a:lnTo>
                  <a:pt x="314896" y="53816"/>
                </a:lnTo>
                <a:lnTo>
                  <a:pt x="304520" y="44231"/>
                </a:lnTo>
                <a:lnTo>
                  <a:pt x="293424" y="35454"/>
                </a:lnTo>
                <a:lnTo>
                  <a:pt x="281657" y="27532"/>
                </a:lnTo>
                <a:lnTo>
                  <a:pt x="269264" y="20512"/>
                </a:lnTo>
                <a:lnTo>
                  <a:pt x="256293" y="14442"/>
                </a:lnTo>
                <a:lnTo>
                  <a:pt x="242791" y="9369"/>
                </a:lnTo>
                <a:lnTo>
                  <a:pt x="228804" y="5341"/>
                </a:lnTo>
                <a:lnTo>
                  <a:pt x="214379" y="2405"/>
                </a:lnTo>
                <a:lnTo>
                  <a:pt x="199563" y="609"/>
                </a:lnTo>
                <a:lnTo>
                  <a:pt x="184404" y="0"/>
                </a:lnTo>
                <a:lnTo>
                  <a:pt x="169347" y="609"/>
                </a:lnTo>
                <a:lnTo>
                  <a:pt x="154613" y="2405"/>
                </a:lnTo>
                <a:lnTo>
                  <a:pt x="140251" y="5341"/>
                </a:lnTo>
                <a:lnTo>
                  <a:pt x="126309" y="9369"/>
                </a:lnTo>
                <a:lnTo>
                  <a:pt x="112835" y="14442"/>
                </a:lnTo>
                <a:lnTo>
                  <a:pt x="99879" y="20512"/>
                </a:lnTo>
                <a:lnTo>
                  <a:pt x="87488" y="27532"/>
                </a:lnTo>
                <a:lnTo>
                  <a:pt x="75712" y="35454"/>
                </a:lnTo>
                <a:lnTo>
                  <a:pt x="64599" y="44231"/>
                </a:lnTo>
                <a:lnTo>
                  <a:pt x="54197" y="53816"/>
                </a:lnTo>
                <a:lnTo>
                  <a:pt x="44555" y="64161"/>
                </a:lnTo>
                <a:lnTo>
                  <a:pt x="35722" y="75218"/>
                </a:lnTo>
                <a:lnTo>
                  <a:pt x="27746" y="86941"/>
                </a:lnTo>
                <a:lnTo>
                  <a:pt x="20676" y="99281"/>
                </a:lnTo>
                <a:lnTo>
                  <a:pt x="14561" y="112192"/>
                </a:lnTo>
                <a:lnTo>
                  <a:pt x="9448" y="125626"/>
                </a:lnTo>
                <a:lnTo>
                  <a:pt x="5387" y="139535"/>
                </a:lnTo>
                <a:lnTo>
                  <a:pt x="2426" y="153872"/>
                </a:lnTo>
                <a:lnTo>
                  <a:pt x="614" y="168590"/>
                </a:lnTo>
                <a:lnTo>
                  <a:pt x="0" y="1836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659380" y="52347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199767" y="367203"/>
                </a:moveTo>
                <a:lnTo>
                  <a:pt x="175464" y="366880"/>
                </a:lnTo>
                <a:lnTo>
                  <a:pt x="151388" y="363356"/>
                </a:lnTo>
                <a:lnTo>
                  <a:pt x="127933" y="356611"/>
                </a:lnTo>
                <a:lnTo>
                  <a:pt x="105498" y="346622"/>
                </a:lnTo>
                <a:lnTo>
                  <a:pt x="84478" y="333369"/>
                </a:lnTo>
                <a:lnTo>
                  <a:pt x="65269" y="316830"/>
                </a:lnTo>
                <a:lnTo>
                  <a:pt x="48269" y="296984"/>
                </a:lnTo>
                <a:lnTo>
                  <a:pt x="33872" y="273809"/>
                </a:lnTo>
                <a:lnTo>
                  <a:pt x="22476" y="247285"/>
                </a:lnTo>
                <a:lnTo>
                  <a:pt x="14478" y="217389"/>
                </a:lnTo>
                <a:lnTo>
                  <a:pt x="0" y="199863"/>
                </a:lnTo>
                <a:lnTo>
                  <a:pt x="2286" y="218913"/>
                </a:lnTo>
                <a:lnTo>
                  <a:pt x="10842" y="251685"/>
                </a:lnTo>
                <a:lnTo>
                  <a:pt x="23209" y="280648"/>
                </a:lnTo>
                <a:lnTo>
                  <a:pt x="38935" y="305838"/>
                </a:lnTo>
                <a:lnTo>
                  <a:pt x="57565" y="327287"/>
                </a:lnTo>
                <a:lnTo>
                  <a:pt x="78647" y="345031"/>
                </a:lnTo>
                <a:lnTo>
                  <a:pt x="101728" y="359104"/>
                </a:lnTo>
                <a:lnTo>
                  <a:pt x="126355" y="369541"/>
                </a:lnTo>
                <a:lnTo>
                  <a:pt x="152074" y="376375"/>
                </a:lnTo>
                <a:lnTo>
                  <a:pt x="178433" y="379642"/>
                </a:lnTo>
                <a:lnTo>
                  <a:pt x="204978" y="379375"/>
                </a:lnTo>
                <a:lnTo>
                  <a:pt x="231256" y="375610"/>
                </a:lnTo>
                <a:lnTo>
                  <a:pt x="256814" y="368380"/>
                </a:lnTo>
                <a:lnTo>
                  <a:pt x="281200" y="357721"/>
                </a:lnTo>
                <a:lnTo>
                  <a:pt x="303959" y="343666"/>
                </a:lnTo>
                <a:lnTo>
                  <a:pt x="324640" y="326249"/>
                </a:lnTo>
                <a:lnTo>
                  <a:pt x="342789" y="305506"/>
                </a:lnTo>
                <a:lnTo>
                  <a:pt x="357952" y="281471"/>
                </a:lnTo>
                <a:lnTo>
                  <a:pt x="369677" y="254178"/>
                </a:lnTo>
                <a:lnTo>
                  <a:pt x="377510" y="223662"/>
                </a:lnTo>
                <a:lnTo>
                  <a:pt x="381000" y="189957"/>
                </a:lnTo>
                <a:lnTo>
                  <a:pt x="381000" y="180051"/>
                </a:lnTo>
                <a:lnTo>
                  <a:pt x="373211" y="137734"/>
                </a:lnTo>
                <a:lnTo>
                  <a:pt x="362399" y="108749"/>
                </a:lnTo>
                <a:lnTo>
                  <a:pt x="348222" y="83189"/>
                </a:lnTo>
                <a:lnTo>
                  <a:pt x="331103" y="61051"/>
                </a:lnTo>
                <a:lnTo>
                  <a:pt x="311461" y="42333"/>
                </a:lnTo>
                <a:lnTo>
                  <a:pt x="289719" y="27035"/>
                </a:lnTo>
                <a:lnTo>
                  <a:pt x="266298" y="15155"/>
                </a:lnTo>
                <a:lnTo>
                  <a:pt x="241620" y="6689"/>
                </a:lnTo>
                <a:lnTo>
                  <a:pt x="216105" y="1638"/>
                </a:lnTo>
                <a:lnTo>
                  <a:pt x="190176" y="0"/>
                </a:lnTo>
                <a:lnTo>
                  <a:pt x="164253" y="1771"/>
                </a:lnTo>
                <a:lnTo>
                  <a:pt x="138757" y="6952"/>
                </a:lnTo>
                <a:lnTo>
                  <a:pt x="114111" y="15539"/>
                </a:lnTo>
                <a:lnTo>
                  <a:pt x="90736" y="27532"/>
                </a:lnTo>
                <a:lnTo>
                  <a:pt x="146057" y="18223"/>
                </a:lnTo>
                <a:lnTo>
                  <a:pt x="170403" y="13941"/>
                </a:lnTo>
                <a:lnTo>
                  <a:pt x="195086" y="12934"/>
                </a:lnTo>
                <a:lnTo>
                  <a:pt x="219684" y="15194"/>
                </a:lnTo>
                <a:lnTo>
                  <a:pt x="243779" y="20710"/>
                </a:lnTo>
                <a:lnTo>
                  <a:pt x="266950" y="29472"/>
                </a:lnTo>
                <a:lnTo>
                  <a:pt x="288778" y="41468"/>
                </a:lnTo>
                <a:lnTo>
                  <a:pt x="308843" y="56690"/>
                </a:lnTo>
                <a:lnTo>
                  <a:pt x="326727" y="75126"/>
                </a:lnTo>
                <a:lnTo>
                  <a:pt x="342008" y="96767"/>
                </a:lnTo>
                <a:lnTo>
                  <a:pt x="354268" y="121602"/>
                </a:lnTo>
                <a:lnTo>
                  <a:pt x="363087" y="149620"/>
                </a:lnTo>
                <a:lnTo>
                  <a:pt x="368046" y="180813"/>
                </a:lnTo>
                <a:lnTo>
                  <a:pt x="368046" y="199101"/>
                </a:lnTo>
                <a:lnTo>
                  <a:pt x="363279" y="229609"/>
                </a:lnTo>
                <a:lnTo>
                  <a:pt x="354775" y="257130"/>
                </a:lnTo>
                <a:lnTo>
                  <a:pt x="342930" y="281642"/>
                </a:lnTo>
                <a:lnTo>
                  <a:pt x="328141" y="303125"/>
                </a:lnTo>
                <a:lnTo>
                  <a:pt x="310804" y="321557"/>
                </a:lnTo>
                <a:lnTo>
                  <a:pt x="291315" y="336916"/>
                </a:lnTo>
                <a:lnTo>
                  <a:pt x="270070" y="349182"/>
                </a:lnTo>
                <a:lnTo>
                  <a:pt x="247467" y="358332"/>
                </a:lnTo>
                <a:lnTo>
                  <a:pt x="223900" y="364346"/>
                </a:lnTo>
                <a:lnTo>
                  <a:pt x="199767" y="367203"/>
                </a:lnTo>
                <a:close/>
              </a:path>
              <a:path w="381000" h="379642">
                <a:moveTo>
                  <a:pt x="14478" y="217389"/>
                </a:moveTo>
                <a:lnTo>
                  <a:pt x="12954" y="199101"/>
                </a:lnTo>
                <a:lnTo>
                  <a:pt x="12954" y="180813"/>
                </a:lnTo>
                <a:lnTo>
                  <a:pt x="13716" y="171669"/>
                </a:lnTo>
                <a:lnTo>
                  <a:pt x="20272" y="140804"/>
                </a:lnTo>
                <a:lnTo>
                  <a:pt x="30520" y="113299"/>
                </a:lnTo>
                <a:lnTo>
                  <a:pt x="44042" y="89142"/>
                </a:lnTo>
                <a:lnTo>
                  <a:pt x="60417" y="68323"/>
                </a:lnTo>
                <a:lnTo>
                  <a:pt x="79225" y="50832"/>
                </a:lnTo>
                <a:lnTo>
                  <a:pt x="100048" y="36659"/>
                </a:lnTo>
                <a:lnTo>
                  <a:pt x="122465" y="25792"/>
                </a:lnTo>
                <a:lnTo>
                  <a:pt x="146057" y="18223"/>
                </a:lnTo>
                <a:lnTo>
                  <a:pt x="90736" y="27532"/>
                </a:lnTo>
                <a:lnTo>
                  <a:pt x="69052" y="42929"/>
                </a:lnTo>
                <a:lnTo>
                  <a:pt x="49482" y="61727"/>
                </a:lnTo>
                <a:lnTo>
                  <a:pt x="32446" y="83926"/>
                </a:lnTo>
                <a:lnTo>
                  <a:pt x="18367" y="109523"/>
                </a:lnTo>
                <a:lnTo>
                  <a:pt x="7665" y="138517"/>
                </a:lnTo>
                <a:lnTo>
                  <a:pt x="761" y="170907"/>
                </a:lnTo>
                <a:lnTo>
                  <a:pt x="0" y="180813"/>
                </a:lnTo>
                <a:lnTo>
                  <a:pt x="0" y="199863"/>
                </a:lnTo>
                <a:lnTo>
                  <a:pt x="14478" y="217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656076" y="5850635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8" h="368046">
                <a:moveTo>
                  <a:pt x="276099" y="24384"/>
                </a:moveTo>
                <a:lnTo>
                  <a:pt x="269264" y="20512"/>
                </a:lnTo>
                <a:lnTo>
                  <a:pt x="256293" y="14442"/>
                </a:lnTo>
                <a:lnTo>
                  <a:pt x="242791" y="9369"/>
                </a:lnTo>
                <a:lnTo>
                  <a:pt x="228804" y="5341"/>
                </a:lnTo>
                <a:lnTo>
                  <a:pt x="214379" y="2405"/>
                </a:lnTo>
                <a:lnTo>
                  <a:pt x="199563" y="609"/>
                </a:lnTo>
                <a:lnTo>
                  <a:pt x="184404" y="0"/>
                </a:lnTo>
                <a:lnTo>
                  <a:pt x="169347" y="609"/>
                </a:lnTo>
                <a:lnTo>
                  <a:pt x="154613" y="2405"/>
                </a:lnTo>
                <a:lnTo>
                  <a:pt x="140251" y="5341"/>
                </a:lnTo>
                <a:lnTo>
                  <a:pt x="126309" y="9369"/>
                </a:lnTo>
                <a:lnTo>
                  <a:pt x="112835" y="14442"/>
                </a:lnTo>
                <a:lnTo>
                  <a:pt x="99879" y="20512"/>
                </a:lnTo>
                <a:lnTo>
                  <a:pt x="93045" y="24384"/>
                </a:lnTo>
                <a:lnTo>
                  <a:pt x="276099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649980" y="58443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294926" y="30699"/>
                </a:moveTo>
                <a:lnTo>
                  <a:pt x="266298" y="15155"/>
                </a:lnTo>
                <a:lnTo>
                  <a:pt x="241620" y="6689"/>
                </a:lnTo>
                <a:lnTo>
                  <a:pt x="216105" y="1638"/>
                </a:lnTo>
                <a:lnTo>
                  <a:pt x="190176" y="0"/>
                </a:lnTo>
                <a:lnTo>
                  <a:pt x="164253" y="1771"/>
                </a:lnTo>
                <a:lnTo>
                  <a:pt x="138757" y="6952"/>
                </a:lnTo>
                <a:lnTo>
                  <a:pt x="114111" y="15539"/>
                </a:lnTo>
                <a:lnTo>
                  <a:pt x="90736" y="27532"/>
                </a:lnTo>
                <a:lnTo>
                  <a:pt x="146057" y="18223"/>
                </a:lnTo>
                <a:lnTo>
                  <a:pt x="170403" y="13941"/>
                </a:lnTo>
                <a:lnTo>
                  <a:pt x="195086" y="12934"/>
                </a:lnTo>
                <a:lnTo>
                  <a:pt x="219684" y="15194"/>
                </a:lnTo>
                <a:lnTo>
                  <a:pt x="243779" y="20710"/>
                </a:lnTo>
                <a:lnTo>
                  <a:pt x="266950" y="29472"/>
                </a:lnTo>
                <a:lnTo>
                  <a:pt x="269182" y="30699"/>
                </a:lnTo>
                <a:lnTo>
                  <a:pt x="294926" y="30699"/>
                </a:lnTo>
                <a:close/>
              </a:path>
              <a:path w="381000" h="379642">
                <a:moveTo>
                  <a:pt x="112343" y="30699"/>
                </a:moveTo>
                <a:lnTo>
                  <a:pt x="122465" y="25792"/>
                </a:lnTo>
                <a:lnTo>
                  <a:pt x="146057" y="18223"/>
                </a:lnTo>
                <a:lnTo>
                  <a:pt x="90736" y="27532"/>
                </a:lnTo>
                <a:lnTo>
                  <a:pt x="86276" y="30699"/>
                </a:lnTo>
                <a:lnTo>
                  <a:pt x="112343" y="30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665476" y="5850635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7" h="368046">
                <a:moveTo>
                  <a:pt x="276099" y="24384"/>
                </a:moveTo>
                <a:lnTo>
                  <a:pt x="269264" y="20512"/>
                </a:lnTo>
                <a:lnTo>
                  <a:pt x="256293" y="14442"/>
                </a:lnTo>
                <a:lnTo>
                  <a:pt x="242791" y="9369"/>
                </a:lnTo>
                <a:lnTo>
                  <a:pt x="228804" y="5341"/>
                </a:lnTo>
                <a:lnTo>
                  <a:pt x="214379" y="2405"/>
                </a:lnTo>
                <a:lnTo>
                  <a:pt x="199563" y="609"/>
                </a:lnTo>
                <a:lnTo>
                  <a:pt x="184404" y="0"/>
                </a:lnTo>
                <a:lnTo>
                  <a:pt x="169347" y="609"/>
                </a:lnTo>
                <a:lnTo>
                  <a:pt x="154613" y="2405"/>
                </a:lnTo>
                <a:lnTo>
                  <a:pt x="140251" y="5341"/>
                </a:lnTo>
                <a:lnTo>
                  <a:pt x="126309" y="9369"/>
                </a:lnTo>
                <a:lnTo>
                  <a:pt x="112835" y="14442"/>
                </a:lnTo>
                <a:lnTo>
                  <a:pt x="99879" y="20512"/>
                </a:lnTo>
                <a:lnTo>
                  <a:pt x="93045" y="24384"/>
                </a:lnTo>
                <a:lnTo>
                  <a:pt x="276099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659380" y="58443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294926" y="30699"/>
                </a:moveTo>
                <a:lnTo>
                  <a:pt x="266298" y="15155"/>
                </a:lnTo>
                <a:lnTo>
                  <a:pt x="241620" y="6689"/>
                </a:lnTo>
                <a:lnTo>
                  <a:pt x="216105" y="1638"/>
                </a:lnTo>
                <a:lnTo>
                  <a:pt x="190176" y="0"/>
                </a:lnTo>
                <a:lnTo>
                  <a:pt x="164253" y="1771"/>
                </a:lnTo>
                <a:lnTo>
                  <a:pt x="138757" y="6952"/>
                </a:lnTo>
                <a:lnTo>
                  <a:pt x="114111" y="15539"/>
                </a:lnTo>
                <a:lnTo>
                  <a:pt x="90736" y="27532"/>
                </a:lnTo>
                <a:lnTo>
                  <a:pt x="146057" y="18223"/>
                </a:lnTo>
                <a:lnTo>
                  <a:pt x="170403" y="13941"/>
                </a:lnTo>
                <a:lnTo>
                  <a:pt x="195086" y="12934"/>
                </a:lnTo>
                <a:lnTo>
                  <a:pt x="219684" y="15194"/>
                </a:lnTo>
                <a:lnTo>
                  <a:pt x="243779" y="20710"/>
                </a:lnTo>
                <a:lnTo>
                  <a:pt x="266950" y="29472"/>
                </a:lnTo>
                <a:lnTo>
                  <a:pt x="269182" y="30699"/>
                </a:lnTo>
                <a:lnTo>
                  <a:pt x="294926" y="30699"/>
                </a:lnTo>
                <a:close/>
              </a:path>
              <a:path w="381000" h="379642">
                <a:moveTo>
                  <a:pt x="112343" y="30699"/>
                </a:moveTo>
                <a:lnTo>
                  <a:pt x="122465" y="25792"/>
                </a:lnTo>
                <a:lnTo>
                  <a:pt x="146057" y="18223"/>
                </a:lnTo>
                <a:lnTo>
                  <a:pt x="90736" y="27532"/>
                </a:lnTo>
                <a:lnTo>
                  <a:pt x="86276" y="30699"/>
                </a:lnTo>
                <a:lnTo>
                  <a:pt x="112343" y="30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656076" y="5241035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8" h="368046">
                <a:moveTo>
                  <a:pt x="0" y="183642"/>
                </a:moveTo>
                <a:lnTo>
                  <a:pt x="614" y="198801"/>
                </a:lnTo>
                <a:lnTo>
                  <a:pt x="2426" y="213617"/>
                </a:lnTo>
                <a:lnTo>
                  <a:pt x="5387" y="228042"/>
                </a:lnTo>
                <a:lnTo>
                  <a:pt x="9448" y="242029"/>
                </a:lnTo>
                <a:lnTo>
                  <a:pt x="14561" y="255531"/>
                </a:lnTo>
                <a:lnTo>
                  <a:pt x="20676" y="268502"/>
                </a:lnTo>
                <a:lnTo>
                  <a:pt x="27746" y="280895"/>
                </a:lnTo>
                <a:lnTo>
                  <a:pt x="35722" y="292662"/>
                </a:lnTo>
                <a:lnTo>
                  <a:pt x="44555" y="303758"/>
                </a:lnTo>
                <a:lnTo>
                  <a:pt x="54197" y="314134"/>
                </a:lnTo>
                <a:lnTo>
                  <a:pt x="64599" y="323745"/>
                </a:lnTo>
                <a:lnTo>
                  <a:pt x="75712" y="332542"/>
                </a:lnTo>
                <a:lnTo>
                  <a:pt x="87488" y="340481"/>
                </a:lnTo>
                <a:lnTo>
                  <a:pt x="99879" y="347513"/>
                </a:lnTo>
                <a:lnTo>
                  <a:pt x="112835" y="353591"/>
                </a:lnTo>
                <a:lnTo>
                  <a:pt x="126309" y="358670"/>
                </a:lnTo>
                <a:lnTo>
                  <a:pt x="140251" y="362701"/>
                </a:lnTo>
                <a:lnTo>
                  <a:pt x="154613" y="365639"/>
                </a:lnTo>
                <a:lnTo>
                  <a:pt x="169347" y="367436"/>
                </a:lnTo>
                <a:lnTo>
                  <a:pt x="184404" y="368046"/>
                </a:lnTo>
                <a:lnTo>
                  <a:pt x="199563" y="367436"/>
                </a:lnTo>
                <a:lnTo>
                  <a:pt x="214379" y="365639"/>
                </a:lnTo>
                <a:lnTo>
                  <a:pt x="228804" y="362701"/>
                </a:lnTo>
                <a:lnTo>
                  <a:pt x="242791" y="358670"/>
                </a:lnTo>
                <a:lnTo>
                  <a:pt x="256293" y="353591"/>
                </a:lnTo>
                <a:lnTo>
                  <a:pt x="269264" y="347513"/>
                </a:lnTo>
                <a:lnTo>
                  <a:pt x="281657" y="340481"/>
                </a:lnTo>
                <a:lnTo>
                  <a:pt x="293424" y="332542"/>
                </a:lnTo>
                <a:lnTo>
                  <a:pt x="304520" y="323745"/>
                </a:lnTo>
                <a:lnTo>
                  <a:pt x="314896" y="314134"/>
                </a:lnTo>
                <a:lnTo>
                  <a:pt x="324507" y="303758"/>
                </a:lnTo>
                <a:lnTo>
                  <a:pt x="333304" y="292662"/>
                </a:lnTo>
                <a:lnTo>
                  <a:pt x="341243" y="280895"/>
                </a:lnTo>
                <a:lnTo>
                  <a:pt x="348275" y="268502"/>
                </a:lnTo>
                <a:lnTo>
                  <a:pt x="354353" y="255531"/>
                </a:lnTo>
                <a:lnTo>
                  <a:pt x="359432" y="242029"/>
                </a:lnTo>
                <a:lnTo>
                  <a:pt x="363463" y="228042"/>
                </a:lnTo>
                <a:lnTo>
                  <a:pt x="366401" y="213617"/>
                </a:lnTo>
                <a:lnTo>
                  <a:pt x="368198" y="198801"/>
                </a:lnTo>
                <a:lnTo>
                  <a:pt x="368808" y="183642"/>
                </a:lnTo>
                <a:lnTo>
                  <a:pt x="368198" y="168590"/>
                </a:lnTo>
                <a:lnTo>
                  <a:pt x="366401" y="153872"/>
                </a:lnTo>
                <a:lnTo>
                  <a:pt x="363463" y="139535"/>
                </a:lnTo>
                <a:lnTo>
                  <a:pt x="359432" y="125626"/>
                </a:lnTo>
                <a:lnTo>
                  <a:pt x="354353" y="112192"/>
                </a:lnTo>
                <a:lnTo>
                  <a:pt x="348275" y="99281"/>
                </a:lnTo>
                <a:lnTo>
                  <a:pt x="341243" y="86941"/>
                </a:lnTo>
                <a:lnTo>
                  <a:pt x="333304" y="75218"/>
                </a:lnTo>
                <a:lnTo>
                  <a:pt x="324507" y="64161"/>
                </a:lnTo>
                <a:lnTo>
                  <a:pt x="314896" y="53816"/>
                </a:lnTo>
                <a:lnTo>
                  <a:pt x="304520" y="44231"/>
                </a:lnTo>
                <a:lnTo>
                  <a:pt x="293424" y="35454"/>
                </a:lnTo>
                <a:lnTo>
                  <a:pt x="281657" y="27532"/>
                </a:lnTo>
                <a:lnTo>
                  <a:pt x="269264" y="20512"/>
                </a:lnTo>
                <a:lnTo>
                  <a:pt x="256293" y="14442"/>
                </a:lnTo>
                <a:lnTo>
                  <a:pt x="242791" y="9369"/>
                </a:lnTo>
                <a:lnTo>
                  <a:pt x="228804" y="5341"/>
                </a:lnTo>
                <a:lnTo>
                  <a:pt x="214379" y="2405"/>
                </a:lnTo>
                <a:lnTo>
                  <a:pt x="199563" y="609"/>
                </a:lnTo>
                <a:lnTo>
                  <a:pt x="184404" y="0"/>
                </a:lnTo>
                <a:lnTo>
                  <a:pt x="169347" y="609"/>
                </a:lnTo>
                <a:lnTo>
                  <a:pt x="154613" y="2405"/>
                </a:lnTo>
                <a:lnTo>
                  <a:pt x="140251" y="5341"/>
                </a:lnTo>
                <a:lnTo>
                  <a:pt x="126309" y="9369"/>
                </a:lnTo>
                <a:lnTo>
                  <a:pt x="112835" y="14442"/>
                </a:lnTo>
                <a:lnTo>
                  <a:pt x="99879" y="20512"/>
                </a:lnTo>
                <a:lnTo>
                  <a:pt x="87488" y="27532"/>
                </a:lnTo>
                <a:lnTo>
                  <a:pt x="75712" y="35454"/>
                </a:lnTo>
                <a:lnTo>
                  <a:pt x="64599" y="44231"/>
                </a:lnTo>
                <a:lnTo>
                  <a:pt x="54197" y="53816"/>
                </a:lnTo>
                <a:lnTo>
                  <a:pt x="44555" y="64161"/>
                </a:lnTo>
                <a:lnTo>
                  <a:pt x="35722" y="75218"/>
                </a:lnTo>
                <a:lnTo>
                  <a:pt x="27746" y="86941"/>
                </a:lnTo>
                <a:lnTo>
                  <a:pt x="20676" y="99281"/>
                </a:lnTo>
                <a:lnTo>
                  <a:pt x="14561" y="112192"/>
                </a:lnTo>
                <a:lnTo>
                  <a:pt x="9448" y="125626"/>
                </a:lnTo>
                <a:lnTo>
                  <a:pt x="5387" y="139535"/>
                </a:lnTo>
                <a:lnTo>
                  <a:pt x="2426" y="153872"/>
                </a:lnTo>
                <a:lnTo>
                  <a:pt x="614" y="168590"/>
                </a:lnTo>
                <a:lnTo>
                  <a:pt x="0" y="1836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49979" y="52347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199767" y="367203"/>
                </a:moveTo>
                <a:lnTo>
                  <a:pt x="175464" y="366880"/>
                </a:lnTo>
                <a:lnTo>
                  <a:pt x="151388" y="363356"/>
                </a:lnTo>
                <a:lnTo>
                  <a:pt x="127933" y="356611"/>
                </a:lnTo>
                <a:lnTo>
                  <a:pt x="105498" y="346622"/>
                </a:lnTo>
                <a:lnTo>
                  <a:pt x="84478" y="333369"/>
                </a:lnTo>
                <a:lnTo>
                  <a:pt x="65269" y="316830"/>
                </a:lnTo>
                <a:lnTo>
                  <a:pt x="48269" y="296984"/>
                </a:lnTo>
                <a:lnTo>
                  <a:pt x="33872" y="273809"/>
                </a:lnTo>
                <a:lnTo>
                  <a:pt x="22476" y="247285"/>
                </a:lnTo>
                <a:lnTo>
                  <a:pt x="14478" y="217389"/>
                </a:lnTo>
                <a:lnTo>
                  <a:pt x="0" y="199863"/>
                </a:lnTo>
                <a:lnTo>
                  <a:pt x="2286" y="218913"/>
                </a:lnTo>
                <a:lnTo>
                  <a:pt x="10842" y="251685"/>
                </a:lnTo>
                <a:lnTo>
                  <a:pt x="23209" y="280648"/>
                </a:lnTo>
                <a:lnTo>
                  <a:pt x="38935" y="305838"/>
                </a:lnTo>
                <a:lnTo>
                  <a:pt x="57565" y="327287"/>
                </a:lnTo>
                <a:lnTo>
                  <a:pt x="78647" y="345031"/>
                </a:lnTo>
                <a:lnTo>
                  <a:pt x="101728" y="359104"/>
                </a:lnTo>
                <a:lnTo>
                  <a:pt x="126355" y="369541"/>
                </a:lnTo>
                <a:lnTo>
                  <a:pt x="152074" y="376375"/>
                </a:lnTo>
                <a:lnTo>
                  <a:pt x="178433" y="379642"/>
                </a:lnTo>
                <a:lnTo>
                  <a:pt x="204978" y="379375"/>
                </a:lnTo>
                <a:lnTo>
                  <a:pt x="231256" y="375610"/>
                </a:lnTo>
                <a:lnTo>
                  <a:pt x="256814" y="368380"/>
                </a:lnTo>
                <a:lnTo>
                  <a:pt x="281200" y="357721"/>
                </a:lnTo>
                <a:lnTo>
                  <a:pt x="303959" y="343666"/>
                </a:lnTo>
                <a:lnTo>
                  <a:pt x="324640" y="326249"/>
                </a:lnTo>
                <a:lnTo>
                  <a:pt x="342789" y="305506"/>
                </a:lnTo>
                <a:lnTo>
                  <a:pt x="357952" y="281471"/>
                </a:lnTo>
                <a:lnTo>
                  <a:pt x="369677" y="254178"/>
                </a:lnTo>
                <a:lnTo>
                  <a:pt x="377510" y="223662"/>
                </a:lnTo>
                <a:lnTo>
                  <a:pt x="381000" y="189957"/>
                </a:lnTo>
                <a:lnTo>
                  <a:pt x="381000" y="180051"/>
                </a:lnTo>
                <a:lnTo>
                  <a:pt x="373211" y="137734"/>
                </a:lnTo>
                <a:lnTo>
                  <a:pt x="362399" y="108749"/>
                </a:lnTo>
                <a:lnTo>
                  <a:pt x="348222" y="83189"/>
                </a:lnTo>
                <a:lnTo>
                  <a:pt x="331103" y="61051"/>
                </a:lnTo>
                <a:lnTo>
                  <a:pt x="311461" y="42333"/>
                </a:lnTo>
                <a:lnTo>
                  <a:pt x="289719" y="27035"/>
                </a:lnTo>
                <a:lnTo>
                  <a:pt x="266298" y="15155"/>
                </a:lnTo>
                <a:lnTo>
                  <a:pt x="241620" y="6689"/>
                </a:lnTo>
                <a:lnTo>
                  <a:pt x="216105" y="1638"/>
                </a:lnTo>
                <a:lnTo>
                  <a:pt x="190176" y="0"/>
                </a:lnTo>
                <a:lnTo>
                  <a:pt x="164253" y="1771"/>
                </a:lnTo>
                <a:lnTo>
                  <a:pt x="138757" y="6952"/>
                </a:lnTo>
                <a:lnTo>
                  <a:pt x="114111" y="15539"/>
                </a:lnTo>
                <a:lnTo>
                  <a:pt x="90736" y="27532"/>
                </a:lnTo>
                <a:lnTo>
                  <a:pt x="146057" y="18223"/>
                </a:lnTo>
                <a:lnTo>
                  <a:pt x="170403" y="13941"/>
                </a:lnTo>
                <a:lnTo>
                  <a:pt x="195086" y="12934"/>
                </a:lnTo>
                <a:lnTo>
                  <a:pt x="219684" y="15194"/>
                </a:lnTo>
                <a:lnTo>
                  <a:pt x="243779" y="20710"/>
                </a:lnTo>
                <a:lnTo>
                  <a:pt x="266950" y="29472"/>
                </a:lnTo>
                <a:lnTo>
                  <a:pt x="288778" y="41468"/>
                </a:lnTo>
                <a:lnTo>
                  <a:pt x="308843" y="56690"/>
                </a:lnTo>
                <a:lnTo>
                  <a:pt x="326727" y="75126"/>
                </a:lnTo>
                <a:lnTo>
                  <a:pt x="342008" y="96767"/>
                </a:lnTo>
                <a:lnTo>
                  <a:pt x="354268" y="121602"/>
                </a:lnTo>
                <a:lnTo>
                  <a:pt x="363087" y="149620"/>
                </a:lnTo>
                <a:lnTo>
                  <a:pt x="368046" y="180813"/>
                </a:lnTo>
                <a:lnTo>
                  <a:pt x="368046" y="199101"/>
                </a:lnTo>
                <a:lnTo>
                  <a:pt x="363279" y="229609"/>
                </a:lnTo>
                <a:lnTo>
                  <a:pt x="354775" y="257130"/>
                </a:lnTo>
                <a:lnTo>
                  <a:pt x="342930" y="281642"/>
                </a:lnTo>
                <a:lnTo>
                  <a:pt x="328141" y="303125"/>
                </a:lnTo>
                <a:lnTo>
                  <a:pt x="310804" y="321557"/>
                </a:lnTo>
                <a:lnTo>
                  <a:pt x="291315" y="336916"/>
                </a:lnTo>
                <a:lnTo>
                  <a:pt x="270070" y="349182"/>
                </a:lnTo>
                <a:lnTo>
                  <a:pt x="247467" y="358332"/>
                </a:lnTo>
                <a:lnTo>
                  <a:pt x="223900" y="364346"/>
                </a:lnTo>
                <a:lnTo>
                  <a:pt x="199767" y="367203"/>
                </a:lnTo>
                <a:close/>
              </a:path>
              <a:path w="381000" h="379642">
                <a:moveTo>
                  <a:pt x="14478" y="217389"/>
                </a:moveTo>
                <a:lnTo>
                  <a:pt x="12954" y="199101"/>
                </a:lnTo>
                <a:lnTo>
                  <a:pt x="12954" y="180813"/>
                </a:lnTo>
                <a:lnTo>
                  <a:pt x="13716" y="171669"/>
                </a:lnTo>
                <a:lnTo>
                  <a:pt x="20272" y="140804"/>
                </a:lnTo>
                <a:lnTo>
                  <a:pt x="30520" y="113299"/>
                </a:lnTo>
                <a:lnTo>
                  <a:pt x="44042" y="89142"/>
                </a:lnTo>
                <a:lnTo>
                  <a:pt x="60417" y="68323"/>
                </a:lnTo>
                <a:lnTo>
                  <a:pt x="79225" y="50832"/>
                </a:lnTo>
                <a:lnTo>
                  <a:pt x="100048" y="36659"/>
                </a:lnTo>
                <a:lnTo>
                  <a:pt x="122465" y="25792"/>
                </a:lnTo>
                <a:lnTo>
                  <a:pt x="146057" y="18223"/>
                </a:lnTo>
                <a:lnTo>
                  <a:pt x="90736" y="27532"/>
                </a:lnTo>
                <a:lnTo>
                  <a:pt x="69052" y="42929"/>
                </a:lnTo>
                <a:lnTo>
                  <a:pt x="49482" y="61727"/>
                </a:lnTo>
                <a:lnTo>
                  <a:pt x="32446" y="83926"/>
                </a:lnTo>
                <a:lnTo>
                  <a:pt x="18367" y="109523"/>
                </a:lnTo>
                <a:lnTo>
                  <a:pt x="7665" y="138517"/>
                </a:lnTo>
                <a:lnTo>
                  <a:pt x="761" y="170907"/>
                </a:lnTo>
                <a:lnTo>
                  <a:pt x="0" y="180813"/>
                </a:lnTo>
                <a:lnTo>
                  <a:pt x="0" y="199863"/>
                </a:lnTo>
                <a:lnTo>
                  <a:pt x="14478" y="217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140452" y="4567428"/>
            <a:ext cx="621030" cy="393954"/>
          </a:xfrm>
          <a:custGeom>
            <a:avLst/>
            <a:gdLst/>
            <a:ahLst/>
            <a:cxnLst/>
            <a:rect l="l" t="t" r="r" b="b"/>
            <a:pathLst>
              <a:path w="621029" h="393953">
                <a:moveTo>
                  <a:pt x="38099" y="393191"/>
                </a:moveTo>
                <a:lnTo>
                  <a:pt x="71553" y="392057"/>
                </a:lnTo>
                <a:lnTo>
                  <a:pt x="106619" y="389206"/>
                </a:lnTo>
                <a:lnTo>
                  <a:pt x="142951" y="384615"/>
                </a:lnTo>
                <a:lnTo>
                  <a:pt x="180207" y="378258"/>
                </a:lnTo>
                <a:lnTo>
                  <a:pt x="218042" y="370111"/>
                </a:lnTo>
                <a:lnTo>
                  <a:pt x="256111" y="360151"/>
                </a:lnTo>
                <a:lnTo>
                  <a:pt x="294071" y="348354"/>
                </a:lnTo>
                <a:lnTo>
                  <a:pt x="331578" y="334695"/>
                </a:lnTo>
                <a:lnTo>
                  <a:pt x="346392" y="328421"/>
                </a:lnTo>
                <a:lnTo>
                  <a:pt x="311875" y="328421"/>
                </a:lnTo>
                <a:lnTo>
                  <a:pt x="286690" y="337454"/>
                </a:lnTo>
                <a:lnTo>
                  <a:pt x="249490" y="348836"/>
                </a:lnTo>
                <a:lnTo>
                  <a:pt x="212239" y="358425"/>
                </a:lnTo>
                <a:lnTo>
                  <a:pt x="175283" y="366241"/>
                </a:lnTo>
                <a:lnTo>
                  <a:pt x="138968" y="372308"/>
                </a:lnTo>
                <a:lnTo>
                  <a:pt x="103642" y="376648"/>
                </a:lnTo>
                <a:lnTo>
                  <a:pt x="69649" y="379284"/>
                </a:lnTo>
                <a:lnTo>
                  <a:pt x="37337" y="380237"/>
                </a:lnTo>
                <a:lnTo>
                  <a:pt x="6857" y="380999"/>
                </a:lnTo>
                <a:lnTo>
                  <a:pt x="3047" y="380999"/>
                </a:lnTo>
                <a:lnTo>
                  <a:pt x="0" y="384047"/>
                </a:lnTo>
                <a:lnTo>
                  <a:pt x="0" y="390905"/>
                </a:lnTo>
                <a:lnTo>
                  <a:pt x="3047" y="393953"/>
                </a:lnTo>
                <a:lnTo>
                  <a:pt x="6857" y="393953"/>
                </a:lnTo>
                <a:lnTo>
                  <a:pt x="38099" y="39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061204" y="4872228"/>
            <a:ext cx="89154" cy="8915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89154" y="86868"/>
                </a:moveTo>
                <a:lnTo>
                  <a:pt x="89154" y="79248"/>
                </a:lnTo>
                <a:lnTo>
                  <a:pt x="86868" y="76200"/>
                </a:lnTo>
                <a:lnTo>
                  <a:pt x="75438" y="76200"/>
                </a:lnTo>
                <a:lnTo>
                  <a:pt x="61891" y="73155"/>
                </a:lnTo>
                <a:lnTo>
                  <a:pt x="49257" y="67874"/>
                </a:lnTo>
                <a:lnTo>
                  <a:pt x="38269" y="60570"/>
                </a:lnTo>
                <a:lnTo>
                  <a:pt x="29036" y="51374"/>
                </a:lnTo>
                <a:lnTo>
                  <a:pt x="21667" y="40413"/>
                </a:lnTo>
                <a:lnTo>
                  <a:pt x="16270" y="27817"/>
                </a:lnTo>
                <a:lnTo>
                  <a:pt x="15283" y="23621"/>
                </a:lnTo>
                <a:lnTo>
                  <a:pt x="2161" y="23621"/>
                </a:lnTo>
                <a:lnTo>
                  <a:pt x="3739" y="31371"/>
                </a:lnTo>
                <a:lnTo>
                  <a:pt x="8913" y="44112"/>
                </a:lnTo>
                <a:lnTo>
                  <a:pt x="16221" y="55793"/>
                </a:lnTo>
                <a:lnTo>
                  <a:pt x="25374" y="66131"/>
                </a:lnTo>
                <a:lnTo>
                  <a:pt x="36084" y="74842"/>
                </a:lnTo>
                <a:lnTo>
                  <a:pt x="48063" y="81644"/>
                </a:lnTo>
                <a:lnTo>
                  <a:pt x="61023" y="86255"/>
                </a:lnTo>
                <a:lnTo>
                  <a:pt x="74676" y="88392"/>
                </a:lnTo>
                <a:lnTo>
                  <a:pt x="82296" y="89154"/>
                </a:lnTo>
                <a:lnTo>
                  <a:pt x="86106" y="89154"/>
                </a:lnTo>
                <a:lnTo>
                  <a:pt x="89154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529328" y="5253228"/>
            <a:ext cx="621030" cy="393954"/>
          </a:xfrm>
          <a:custGeom>
            <a:avLst/>
            <a:gdLst/>
            <a:ahLst/>
            <a:cxnLst/>
            <a:rect l="l" t="t" r="r" b="b"/>
            <a:pathLst>
              <a:path w="621029" h="393953">
                <a:moveTo>
                  <a:pt x="617982" y="0"/>
                </a:moveTo>
                <a:lnTo>
                  <a:pt x="614172" y="0"/>
                </a:lnTo>
                <a:lnTo>
                  <a:pt x="582930" y="762"/>
                </a:lnTo>
                <a:lnTo>
                  <a:pt x="549728" y="1721"/>
                </a:lnTo>
                <a:lnTo>
                  <a:pt x="514814" y="4472"/>
                </a:lnTo>
                <a:lnTo>
                  <a:pt x="478542" y="9030"/>
                </a:lnTo>
                <a:lnTo>
                  <a:pt x="441272" y="15411"/>
                </a:lnTo>
                <a:lnTo>
                  <a:pt x="403360" y="23630"/>
                </a:lnTo>
                <a:lnTo>
                  <a:pt x="365164" y="33703"/>
                </a:lnTo>
                <a:lnTo>
                  <a:pt x="327042" y="45644"/>
                </a:lnTo>
                <a:lnTo>
                  <a:pt x="289350" y="59470"/>
                </a:lnTo>
                <a:lnTo>
                  <a:pt x="252446" y="75195"/>
                </a:lnTo>
                <a:lnTo>
                  <a:pt x="216688" y="92835"/>
                </a:lnTo>
                <a:lnTo>
                  <a:pt x="182434" y="112405"/>
                </a:lnTo>
                <a:lnTo>
                  <a:pt x="150040" y="133922"/>
                </a:lnTo>
                <a:lnTo>
                  <a:pt x="119864" y="157400"/>
                </a:lnTo>
                <a:lnTo>
                  <a:pt x="92263" y="182854"/>
                </a:lnTo>
                <a:lnTo>
                  <a:pt x="67595" y="210300"/>
                </a:lnTo>
                <a:lnTo>
                  <a:pt x="46218" y="239754"/>
                </a:lnTo>
                <a:lnTo>
                  <a:pt x="28489" y="271231"/>
                </a:lnTo>
                <a:lnTo>
                  <a:pt x="14764" y="304745"/>
                </a:lnTo>
                <a:lnTo>
                  <a:pt x="5403" y="340314"/>
                </a:lnTo>
                <a:lnTo>
                  <a:pt x="761" y="377952"/>
                </a:lnTo>
                <a:lnTo>
                  <a:pt x="0" y="387096"/>
                </a:lnTo>
                <a:lnTo>
                  <a:pt x="0" y="390906"/>
                </a:lnTo>
                <a:lnTo>
                  <a:pt x="3048" y="393954"/>
                </a:lnTo>
                <a:lnTo>
                  <a:pt x="9906" y="393954"/>
                </a:lnTo>
                <a:lnTo>
                  <a:pt x="12954" y="390906"/>
                </a:lnTo>
                <a:lnTo>
                  <a:pt x="12954" y="377952"/>
                </a:lnTo>
                <a:lnTo>
                  <a:pt x="18190" y="341010"/>
                </a:lnTo>
                <a:lnTo>
                  <a:pt x="27913" y="306220"/>
                </a:lnTo>
                <a:lnTo>
                  <a:pt x="41783" y="273552"/>
                </a:lnTo>
                <a:lnTo>
                  <a:pt x="59461" y="242974"/>
                </a:lnTo>
                <a:lnTo>
                  <a:pt x="80609" y="214455"/>
                </a:lnTo>
                <a:lnTo>
                  <a:pt x="104887" y="187966"/>
                </a:lnTo>
                <a:lnTo>
                  <a:pt x="131957" y="163475"/>
                </a:lnTo>
                <a:lnTo>
                  <a:pt x="161480" y="140951"/>
                </a:lnTo>
                <a:lnTo>
                  <a:pt x="193117" y="120364"/>
                </a:lnTo>
                <a:lnTo>
                  <a:pt x="226528" y="101684"/>
                </a:lnTo>
                <a:lnTo>
                  <a:pt x="261375" y="84878"/>
                </a:lnTo>
                <a:lnTo>
                  <a:pt x="297319" y="69918"/>
                </a:lnTo>
                <a:lnTo>
                  <a:pt x="334021" y="56771"/>
                </a:lnTo>
                <a:lnTo>
                  <a:pt x="371143" y="45407"/>
                </a:lnTo>
                <a:lnTo>
                  <a:pt x="408344" y="35796"/>
                </a:lnTo>
                <a:lnTo>
                  <a:pt x="445287" y="27907"/>
                </a:lnTo>
                <a:lnTo>
                  <a:pt x="481632" y="21709"/>
                </a:lnTo>
                <a:lnTo>
                  <a:pt x="517040" y="17171"/>
                </a:lnTo>
                <a:lnTo>
                  <a:pt x="551173" y="14263"/>
                </a:lnTo>
                <a:lnTo>
                  <a:pt x="583692" y="12954"/>
                </a:lnTo>
                <a:lnTo>
                  <a:pt x="617982" y="12954"/>
                </a:lnTo>
                <a:lnTo>
                  <a:pt x="621030" y="9906"/>
                </a:lnTo>
                <a:lnTo>
                  <a:pt x="621030" y="6096"/>
                </a:lnTo>
                <a:lnTo>
                  <a:pt x="620268" y="3048"/>
                </a:lnTo>
                <a:lnTo>
                  <a:pt x="6179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527804" y="5634228"/>
            <a:ext cx="624077" cy="393953"/>
          </a:xfrm>
          <a:custGeom>
            <a:avLst/>
            <a:gdLst/>
            <a:ahLst/>
            <a:cxnLst/>
            <a:rect l="l" t="t" r="r" b="b"/>
            <a:pathLst>
              <a:path w="624077" h="393953">
                <a:moveTo>
                  <a:pt x="145420" y="240791"/>
                </a:moveTo>
                <a:lnTo>
                  <a:pt x="110882" y="211725"/>
                </a:lnTo>
                <a:lnTo>
                  <a:pt x="84868" y="184555"/>
                </a:lnTo>
                <a:lnTo>
                  <a:pt x="62225" y="155239"/>
                </a:lnTo>
                <a:lnTo>
                  <a:pt x="43333" y="123751"/>
                </a:lnTo>
                <a:lnTo>
                  <a:pt x="28570" y="90066"/>
                </a:lnTo>
                <a:lnTo>
                  <a:pt x="18317" y="54158"/>
                </a:lnTo>
                <a:lnTo>
                  <a:pt x="12953" y="16001"/>
                </a:lnTo>
                <a:lnTo>
                  <a:pt x="12953" y="3047"/>
                </a:lnTo>
                <a:lnTo>
                  <a:pt x="9905" y="0"/>
                </a:lnTo>
                <a:lnTo>
                  <a:pt x="3047" y="0"/>
                </a:lnTo>
                <a:lnTo>
                  <a:pt x="0" y="3047"/>
                </a:lnTo>
                <a:lnTo>
                  <a:pt x="0" y="16763"/>
                </a:lnTo>
                <a:lnTo>
                  <a:pt x="5693" y="56250"/>
                </a:lnTo>
                <a:lnTo>
                  <a:pt x="16265" y="93371"/>
                </a:lnTo>
                <a:lnTo>
                  <a:pt x="31344" y="128161"/>
                </a:lnTo>
                <a:lnTo>
                  <a:pt x="50557" y="160650"/>
                </a:lnTo>
                <a:lnTo>
                  <a:pt x="73532" y="190871"/>
                </a:lnTo>
                <a:lnTo>
                  <a:pt x="99897" y="218856"/>
                </a:lnTo>
                <a:lnTo>
                  <a:pt x="124896" y="240791"/>
                </a:lnTo>
                <a:lnTo>
                  <a:pt x="145420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34128" y="5405628"/>
            <a:ext cx="316230" cy="241554"/>
          </a:xfrm>
          <a:custGeom>
            <a:avLst/>
            <a:gdLst/>
            <a:ahLst/>
            <a:cxnLst/>
            <a:rect l="l" t="t" r="r" b="b"/>
            <a:pathLst>
              <a:path w="316229" h="241553">
                <a:moveTo>
                  <a:pt x="294132" y="762"/>
                </a:moveTo>
                <a:lnTo>
                  <a:pt x="274835" y="1750"/>
                </a:lnTo>
                <a:lnTo>
                  <a:pt x="255251" y="3863"/>
                </a:lnTo>
                <a:lnTo>
                  <a:pt x="235507" y="7090"/>
                </a:lnTo>
                <a:lnTo>
                  <a:pt x="215733" y="11423"/>
                </a:lnTo>
                <a:lnTo>
                  <a:pt x="196059" y="16852"/>
                </a:lnTo>
                <a:lnTo>
                  <a:pt x="176614" y="23367"/>
                </a:lnTo>
                <a:lnTo>
                  <a:pt x="157526" y="30959"/>
                </a:lnTo>
                <a:lnTo>
                  <a:pt x="138926" y="39617"/>
                </a:lnTo>
                <a:lnTo>
                  <a:pt x="120941" y="49333"/>
                </a:lnTo>
                <a:lnTo>
                  <a:pt x="103703" y="60097"/>
                </a:lnTo>
                <a:lnTo>
                  <a:pt x="87339" y="71900"/>
                </a:lnTo>
                <a:lnTo>
                  <a:pt x="71980" y="84731"/>
                </a:lnTo>
                <a:lnTo>
                  <a:pt x="57754" y="98581"/>
                </a:lnTo>
                <a:lnTo>
                  <a:pt x="44790" y="113441"/>
                </a:lnTo>
                <a:lnTo>
                  <a:pt x="33219" y="129301"/>
                </a:lnTo>
                <a:lnTo>
                  <a:pt x="23168" y="146151"/>
                </a:lnTo>
                <a:lnTo>
                  <a:pt x="14768" y="163982"/>
                </a:lnTo>
                <a:lnTo>
                  <a:pt x="8147" y="182785"/>
                </a:lnTo>
                <a:lnTo>
                  <a:pt x="3435" y="202549"/>
                </a:lnTo>
                <a:lnTo>
                  <a:pt x="761" y="223266"/>
                </a:lnTo>
                <a:lnTo>
                  <a:pt x="0" y="234696"/>
                </a:lnTo>
                <a:lnTo>
                  <a:pt x="0" y="238506"/>
                </a:lnTo>
                <a:lnTo>
                  <a:pt x="3048" y="241554"/>
                </a:lnTo>
                <a:lnTo>
                  <a:pt x="9906" y="241554"/>
                </a:lnTo>
                <a:lnTo>
                  <a:pt x="12954" y="238506"/>
                </a:lnTo>
                <a:lnTo>
                  <a:pt x="12954" y="223266"/>
                </a:lnTo>
                <a:lnTo>
                  <a:pt x="15893" y="203568"/>
                </a:lnTo>
                <a:lnTo>
                  <a:pt x="20731" y="184807"/>
                </a:lnTo>
                <a:lnTo>
                  <a:pt x="27345" y="166987"/>
                </a:lnTo>
                <a:lnTo>
                  <a:pt x="35616" y="150115"/>
                </a:lnTo>
                <a:lnTo>
                  <a:pt x="45423" y="134194"/>
                </a:lnTo>
                <a:lnTo>
                  <a:pt x="56646" y="119229"/>
                </a:lnTo>
                <a:lnTo>
                  <a:pt x="69163" y="105226"/>
                </a:lnTo>
                <a:lnTo>
                  <a:pt x="82855" y="92190"/>
                </a:lnTo>
                <a:lnTo>
                  <a:pt x="97601" y="80125"/>
                </a:lnTo>
                <a:lnTo>
                  <a:pt x="113280" y="69037"/>
                </a:lnTo>
                <a:lnTo>
                  <a:pt x="129772" y="58930"/>
                </a:lnTo>
                <a:lnTo>
                  <a:pt x="146957" y="49809"/>
                </a:lnTo>
                <a:lnTo>
                  <a:pt x="164713" y="41680"/>
                </a:lnTo>
                <a:lnTo>
                  <a:pt x="182921" y="34548"/>
                </a:lnTo>
                <a:lnTo>
                  <a:pt x="201459" y="28416"/>
                </a:lnTo>
                <a:lnTo>
                  <a:pt x="220208" y="23291"/>
                </a:lnTo>
                <a:lnTo>
                  <a:pt x="239046" y="19177"/>
                </a:lnTo>
                <a:lnTo>
                  <a:pt x="257853" y="16080"/>
                </a:lnTo>
                <a:lnTo>
                  <a:pt x="276509" y="14004"/>
                </a:lnTo>
                <a:lnTo>
                  <a:pt x="294894" y="12954"/>
                </a:lnTo>
                <a:lnTo>
                  <a:pt x="313182" y="12954"/>
                </a:lnTo>
                <a:lnTo>
                  <a:pt x="316230" y="9906"/>
                </a:lnTo>
                <a:lnTo>
                  <a:pt x="316230" y="3048"/>
                </a:lnTo>
                <a:lnTo>
                  <a:pt x="313182" y="0"/>
                </a:lnTo>
                <a:lnTo>
                  <a:pt x="309372" y="0"/>
                </a:lnTo>
                <a:lnTo>
                  <a:pt x="294132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32604" y="5634228"/>
            <a:ext cx="319278" cy="241554"/>
          </a:xfrm>
          <a:custGeom>
            <a:avLst/>
            <a:gdLst/>
            <a:ahLst/>
            <a:cxnLst/>
            <a:rect l="l" t="t" r="r" b="b"/>
            <a:pathLst>
              <a:path w="319277" h="241553">
                <a:moveTo>
                  <a:pt x="316992" y="240791"/>
                </a:moveTo>
                <a:lnTo>
                  <a:pt x="319278" y="238505"/>
                </a:lnTo>
                <a:lnTo>
                  <a:pt x="319278" y="231647"/>
                </a:lnTo>
                <a:lnTo>
                  <a:pt x="316230" y="228599"/>
                </a:lnTo>
                <a:lnTo>
                  <a:pt x="311658" y="228599"/>
                </a:lnTo>
                <a:lnTo>
                  <a:pt x="292387" y="228400"/>
                </a:lnTo>
                <a:lnTo>
                  <a:pt x="272780" y="227091"/>
                </a:lnTo>
                <a:lnTo>
                  <a:pt x="252971" y="224676"/>
                </a:lnTo>
                <a:lnTo>
                  <a:pt x="233091" y="221158"/>
                </a:lnTo>
                <a:lnTo>
                  <a:pt x="213271" y="216540"/>
                </a:lnTo>
                <a:lnTo>
                  <a:pt x="193644" y="210825"/>
                </a:lnTo>
                <a:lnTo>
                  <a:pt x="174342" y="204018"/>
                </a:lnTo>
                <a:lnTo>
                  <a:pt x="155496" y="196121"/>
                </a:lnTo>
                <a:lnTo>
                  <a:pt x="137238" y="187137"/>
                </a:lnTo>
                <a:lnTo>
                  <a:pt x="119700" y="177069"/>
                </a:lnTo>
                <a:lnTo>
                  <a:pt x="103015" y="165922"/>
                </a:lnTo>
                <a:lnTo>
                  <a:pt x="87313" y="153697"/>
                </a:lnTo>
                <a:lnTo>
                  <a:pt x="72728" y="140399"/>
                </a:lnTo>
                <a:lnTo>
                  <a:pt x="59390" y="126031"/>
                </a:lnTo>
                <a:lnTo>
                  <a:pt x="47432" y="110595"/>
                </a:lnTo>
                <a:lnTo>
                  <a:pt x="36985" y="94096"/>
                </a:lnTo>
                <a:lnTo>
                  <a:pt x="28182" y="76536"/>
                </a:lnTo>
                <a:lnTo>
                  <a:pt x="21155" y="57919"/>
                </a:lnTo>
                <a:lnTo>
                  <a:pt x="16034" y="38248"/>
                </a:lnTo>
                <a:lnTo>
                  <a:pt x="12954" y="17525"/>
                </a:lnTo>
                <a:lnTo>
                  <a:pt x="12954" y="3047"/>
                </a:lnTo>
                <a:lnTo>
                  <a:pt x="9906" y="0"/>
                </a:lnTo>
                <a:lnTo>
                  <a:pt x="3048" y="0"/>
                </a:lnTo>
                <a:lnTo>
                  <a:pt x="0" y="3047"/>
                </a:lnTo>
                <a:lnTo>
                  <a:pt x="0" y="6857"/>
                </a:lnTo>
                <a:lnTo>
                  <a:pt x="762" y="19049"/>
                </a:lnTo>
                <a:lnTo>
                  <a:pt x="3701" y="40649"/>
                </a:lnTo>
                <a:lnTo>
                  <a:pt x="8810" y="61181"/>
                </a:lnTo>
                <a:lnTo>
                  <a:pt x="15949" y="80641"/>
                </a:lnTo>
                <a:lnTo>
                  <a:pt x="24976" y="99022"/>
                </a:lnTo>
                <a:lnTo>
                  <a:pt x="35752" y="116318"/>
                </a:lnTo>
                <a:lnTo>
                  <a:pt x="48135" y="132524"/>
                </a:lnTo>
                <a:lnTo>
                  <a:pt x="61986" y="147634"/>
                </a:lnTo>
                <a:lnTo>
                  <a:pt x="77163" y="161640"/>
                </a:lnTo>
                <a:lnTo>
                  <a:pt x="93527" y="174539"/>
                </a:lnTo>
                <a:lnTo>
                  <a:pt x="110937" y="186323"/>
                </a:lnTo>
                <a:lnTo>
                  <a:pt x="129253" y="196986"/>
                </a:lnTo>
                <a:lnTo>
                  <a:pt x="148333" y="206523"/>
                </a:lnTo>
                <a:lnTo>
                  <a:pt x="168038" y="214928"/>
                </a:lnTo>
                <a:lnTo>
                  <a:pt x="188227" y="222195"/>
                </a:lnTo>
                <a:lnTo>
                  <a:pt x="208759" y="228317"/>
                </a:lnTo>
                <a:lnTo>
                  <a:pt x="229494" y="233289"/>
                </a:lnTo>
                <a:lnTo>
                  <a:pt x="250292" y="237104"/>
                </a:lnTo>
                <a:lnTo>
                  <a:pt x="271013" y="239757"/>
                </a:lnTo>
                <a:lnTo>
                  <a:pt x="285288" y="240791"/>
                </a:lnTo>
                <a:lnTo>
                  <a:pt x="316992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137404" y="5862828"/>
            <a:ext cx="89154" cy="8915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48683" y="12192"/>
                </a:moveTo>
                <a:lnTo>
                  <a:pt x="40888" y="7734"/>
                </a:lnTo>
                <a:lnTo>
                  <a:pt x="27998" y="3039"/>
                </a:lnTo>
                <a:lnTo>
                  <a:pt x="14478" y="761"/>
                </a:lnTo>
                <a:lnTo>
                  <a:pt x="6858" y="0"/>
                </a:lnTo>
                <a:lnTo>
                  <a:pt x="3048" y="0"/>
                </a:lnTo>
                <a:lnTo>
                  <a:pt x="0" y="3048"/>
                </a:lnTo>
                <a:lnTo>
                  <a:pt x="0" y="9906"/>
                </a:lnTo>
                <a:lnTo>
                  <a:pt x="1714" y="12192"/>
                </a:lnTo>
                <a:lnTo>
                  <a:pt x="48683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213604" y="5253228"/>
            <a:ext cx="89154" cy="8915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0" y="3048"/>
                </a:moveTo>
                <a:lnTo>
                  <a:pt x="0" y="9906"/>
                </a:lnTo>
                <a:lnTo>
                  <a:pt x="2286" y="12954"/>
                </a:lnTo>
                <a:lnTo>
                  <a:pt x="13716" y="12954"/>
                </a:lnTo>
                <a:lnTo>
                  <a:pt x="27555" y="15948"/>
                </a:lnTo>
                <a:lnTo>
                  <a:pt x="40094" y="21388"/>
                </a:lnTo>
                <a:lnTo>
                  <a:pt x="51134" y="29015"/>
                </a:lnTo>
                <a:lnTo>
                  <a:pt x="60470" y="38570"/>
                </a:lnTo>
                <a:lnTo>
                  <a:pt x="67896" y="49792"/>
                </a:lnTo>
                <a:lnTo>
                  <a:pt x="73208" y="62422"/>
                </a:lnTo>
                <a:lnTo>
                  <a:pt x="76200" y="76200"/>
                </a:lnTo>
                <a:lnTo>
                  <a:pt x="76200" y="86868"/>
                </a:lnTo>
                <a:lnTo>
                  <a:pt x="79248" y="89154"/>
                </a:lnTo>
                <a:lnTo>
                  <a:pt x="86106" y="89154"/>
                </a:lnTo>
                <a:lnTo>
                  <a:pt x="89154" y="86106"/>
                </a:lnTo>
                <a:lnTo>
                  <a:pt x="89154" y="82296"/>
                </a:lnTo>
                <a:lnTo>
                  <a:pt x="88392" y="73914"/>
                </a:lnTo>
                <a:lnTo>
                  <a:pt x="88162" y="71317"/>
                </a:lnTo>
                <a:lnTo>
                  <a:pt x="85366" y="57877"/>
                </a:lnTo>
                <a:lnTo>
                  <a:pt x="80135" y="45207"/>
                </a:lnTo>
                <a:lnTo>
                  <a:pt x="72772" y="33584"/>
                </a:lnTo>
                <a:lnTo>
                  <a:pt x="63576" y="23281"/>
                </a:lnTo>
                <a:lnTo>
                  <a:pt x="52848" y="14573"/>
                </a:lnTo>
                <a:lnTo>
                  <a:pt x="40888" y="7734"/>
                </a:lnTo>
                <a:lnTo>
                  <a:pt x="27998" y="3039"/>
                </a:lnTo>
                <a:lnTo>
                  <a:pt x="14478" y="761"/>
                </a:lnTo>
                <a:lnTo>
                  <a:pt x="6858" y="0"/>
                </a:lnTo>
                <a:lnTo>
                  <a:pt x="3048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216652" y="5329428"/>
            <a:ext cx="87630" cy="89154"/>
          </a:xfrm>
          <a:custGeom>
            <a:avLst/>
            <a:gdLst/>
            <a:ahLst/>
            <a:cxnLst/>
            <a:rect l="l" t="t" r="r" b="b"/>
            <a:pathLst>
              <a:path w="87629" h="89153">
                <a:moveTo>
                  <a:pt x="74675" y="3048"/>
                </a:moveTo>
                <a:lnTo>
                  <a:pt x="74675" y="13716"/>
                </a:lnTo>
                <a:lnTo>
                  <a:pt x="71884" y="26586"/>
                </a:lnTo>
                <a:lnTo>
                  <a:pt x="66704" y="39295"/>
                </a:lnTo>
                <a:lnTo>
                  <a:pt x="59455" y="50440"/>
                </a:lnTo>
                <a:lnTo>
                  <a:pt x="50296" y="59863"/>
                </a:lnTo>
                <a:lnTo>
                  <a:pt x="39386" y="67404"/>
                </a:lnTo>
                <a:lnTo>
                  <a:pt x="26885" y="72902"/>
                </a:lnTo>
                <a:lnTo>
                  <a:pt x="12953" y="76200"/>
                </a:lnTo>
                <a:lnTo>
                  <a:pt x="6095" y="76200"/>
                </a:lnTo>
                <a:lnTo>
                  <a:pt x="2285" y="76962"/>
                </a:lnTo>
                <a:lnTo>
                  <a:pt x="0" y="80010"/>
                </a:lnTo>
                <a:lnTo>
                  <a:pt x="0" y="83058"/>
                </a:lnTo>
                <a:lnTo>
                  <a:pt x="761" y="86868"/>
                </a:lnTo>
                <a:lnTo>
                  <a:pt x="3809" y="89154"/>
                </a:lnTo>
                <a:lnTo>
                  <a:pt x="6857" y="89154"/>
                </a:lnTo>
                <a:lnTo>
                  <a:pt x="15239" y="88392"/>
                </a:lnTo>
                <a:lnTo>
                  <a:pt x="30106" y="85312"/>
                </a:lnTo>
                <a:lnTo>
                  <a:pt x="42750" y="80027"/>
                </a:lnTo>
                <a:lnTo>
                  <a:pt x="54336" y="72660"/>
                </a:lnTo>
                <a:lnTo>
                  <a:pt x="64592" y="63494"/>
                </a:lnTo>
                <a:lnTo>
                  <a:pt x="73245" y="52810"/>
                </a:lnTo>
                <a:lnTo>
                  <a:pt x="80023" y="40891"/>
                </a:lnTo>
                <a:lnTo>
                  <a:pt x="84655" y="28020"/>
                </a:lnTo>
                <a:lnTo>
                  <a:pt x="86867" y="14478"/>
                </a:lnTo>
                <a:lnTo>
                  <a:pt x="87629" y="6858"/>
                </a:lnTo>
                <a:lnTo>
                  <a:pt x="87629" y="3048"/>
                </a:lnTo>
                <a:lnTo>
                  <a:pt x="85343" y="0"/>
                </a:lnTo>
                <a:lnTo>
                  <a:pt x="77723" y="0"/>
                </a:lnTo>
                <a:lnTo>
                  <a:pt x="74675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143500" y="541058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143500" y="525818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137404" y="5481828"/>
            <a:ext cx="624077" cy="393953"/>
          </a:xfrm>
          <a:custGeom>
            <a:avLst/>
            <a:gdLst/>
            <a:ahLst/>
            <a:cxnLst/>
            <a:rect l="l" t="t" r="r" b="b"/>
            <a:pathLst>
              <a:path w="624077" h="393953">
                <a:moveTo>
                  <a:pt x="621792" y="393192"/>
                </a:moveTo>
                <a:lnTo>
                  <a:pt x="624078" y="390905"/>
                </a:lnTo>
                <a:lnTo>
                  <a:pt x="624078" y="377189"/>
                </a:lnTo>
                <a:lnTo>
                  <a:pt x="618356" y="337714"/>
                </a:lnTo>
                <a:lnTo>
                  <a:pt x="607775" y="300605"/>
                </a:lnTo>
                <a:lnTo>
                  <a:pt x="592705" y="265830"/>
                </a:lnTo>
                <a:lnTo>
                  <a:pt x="573515" y="233356"/>
                </a:lnTo>
                <a:lnTo>
                  <a:pt x="550576" y="203150"/>
                </a:lnTo>
                <a:lnTo>
                  <a:pt x="524259" y="175180"/>
                </a:lnTo>
                <a:lnTo>
                  <a:pt x="494932" y="149413"/>
                </a:lnTo>
                <a:lnTo>
                  <a:pt x="462968" y="125815"/>
                </a:lnTo>
                <a:lnTo>
                  <a:pt x="428736" y="104356"/>
                </a:lnTo>
                <a:lnTo>
                  <a:pt x="392606" y="85001"/>
                </a:lnTo>
                <a:lnTo>
                  <a:pt x="354948" y="67717"/>
                </a:lnTo>
                <a:lnTo>
                  <a:pt x="316133" y="52473"/>
                </a:lnTo>
                <a:lnTo>
                  <a:pt x="276531" y="39236"/>
                </a:lnTo>
                <a:lnTo>
                  <a:pt x="236513" y="27971"/>
                </a:lnTo>
                <a:lnTo>
                  <a:pt x="196447" y="18648"/>
                </a:lnTo>
                <a:lnTo>
                  <a:pt x="156706" y="11233"/>
                </a:lnTo>
                <a:lnTo>
                  <a:pt x="117658" y="5694"/>
                </a:lnTo>
                <a:lnTo>
                  <a:pt x="79675" y="1997"/>
                </a:lnTo>
                <a:lnTo>
                  <a:pt x="43126" y="109"/>
                </a:lnTo>
                <a:lnTo>
                  <a:pt x="3048" y="0"/>
                </a:lnTo>
                <a:lnTo>
                  <a:pt x="0" y="3048"/>
                </a:lnTo>
                <a:lnTo>
                  <a:pt x="0" y="9906"/>
                </a:lnTo>
                <a:lnTo>
                  <a:pt x="3048" y="12954"/>
                </a:lnTo>
                <a:lnTo>
                  <a:pt x="41884" y="12938"/>
                </a:lnTo>
                <a:lnTo>
                  <a:pt x="77275" y="14659"/>
                </a:lnTo>
                <a:lnTo>
                  <a:pt x="114179" y="18149"/>
                </a:lnTo>
                <a:lnTo>
                  <a:pt x="152224" y="23439"/>
                </a:lnTo>
                <a:lnTo>
                  <a:pt x="191035" y="30558"/>
                </a:lnTo>
                <a:lnTo>
                  <a:pt x="230240" y="39539"/>
                </a:lnTo>
                <a:lnTo>
                  <a:pt x="269463" y="50411"/>
                </a:lnTo>
                <a:lnTo>
                  <a:pt x="308333" y="63206"/>
                </a:lnTo>
                <a:lnTo>
                  <a:pt x="346474" y="77954"/>
                </a:lnTo>
                <a:lnTo>
                  <a:pt x="383514" y="94688"/>
                </a:lnTo>
                <a:lnTo>
                  <a:pt x="419079" y="113436"/>
                </a:lnTo>
                <a:lnTo>
                  <a:pt x="452795" y="134230"/>
                </a:lnTo>
                <a:lnTo>
                  <a:pt x="484288" y="157102"/>
                </a:lnTo>
                <a:lnTo>
                  <a:pt x="513185" y="182081"/>
                </a:lnTo>
                <a:lnTo>
                  <a:pt x="539112" y="209199"/>
                </a:lnTo>
                <a:lnTo>
                  <a:pt x="561696" y="238487"/>
                </a:lnTo>
                <a:lnTo>
                  <a:pt x="580563" y="269975"/>
                </a:lnTo>
                <a:lnTo>
                  <a:pt x="595339" y="303695"/>
                </a:lnTo>
                <a:lnTo>
                  <a:pt x="605650" y="339677"/>
                </a:lnTo>
                <a:lnTo>
                  <a:pt x="611124" y="377952"/>
                </a:lnTo>
                <a:lnTo>
                  <a:pt x="611124" y="390905"/>
                </a:lnTo>
                <a:lnTo>
                  <a:pt x="613410" y="393192"/>
                </a:lnTo>
                <a:lnTo>
                  <a:pt x="621792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140452" y="5862827"/>
            <a:ext cx="621030" cy="393954"/>
          </a:xfrm>
          <a:custGeom>
            <a:avLst/>
            <a:gdLst/>
            <a:ahLst/>
            <a:cxnLst/>
            <a:rect l="l" t="t" r="r" b="b"/>
            <a:pathLst>
              <a:path w="621029" h="393953">
                <a:moveTo>
                  <a:pt x="621029" y="12192"/>
                </a:moveTo>
                <a:lnTo>
                  <a:pt x="621029" y="3048"/>
                </a:lnTo>
                <a:lnTo>
                  <a:pt x="617981" y="0"/>
                </a:lnTo>
                <a:lnTo>
                  <a:pt x="611123" y="0"/>
                </a:lnTo>
                <a:lnTo>
                  <a:pt x="608075" y="3048"/>
                </a:lnTo>
                <a:lnTo>
                  <a:pt x="608075" y="12192"/>
                </a:lnTo>
                <a:lnTo>
                  <a:pt x="621029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137404" y="5634228"/>
            <a:ext cx="319278" cy="241554"/>
          </a:xfrm>
          <a:custGeom>
            <a:avLst/>
            <a:gdLst/>
            <a:ahLst/>
            <a:cxnLst/>
            <a:rect l="l" t="t" r="r" b="b"/>
            <a:pathLst>
              <a:path w="319277" h="241553">
                <a:moveTo>
                  <a:pt x="316992" y="240792"/>
                </a:moveTo>
                <a:lnTo>
                  <a:pt x="319278" y="238506"/>
                </a:lnTo>
                <a:lnTo>
                  <a:pt x="319278" y="234696"/>
                </a:lnTo>
                <a:lnTo>
                  <a:pt x="318516" y="222504"/>
                </a:lnTo>
                <a:lnTo>
                  <a:pt x="315447" y="200845"/>
                </a:lnTo>
                <a:lnTo>
                  <a:pt x="310247" y="180274"/>
                </a:lnTo>
                <a:lnTo>
                  <a:pt x="303052" y="160794"/>
                </a:lnTo>
                <a:lnTo>
                  <a:pt x="293999" y="142408"/>
                </a:lnTo>
                <a:lnTo>
                  <a:pt x="283225" y="125120"/>
                </a:lnTo>
                <a:lnTo>
                  <a:pt x="270867" y="108934"/>
                </a:lnTo>
                <a:lnTo>
                  <a:pt x="257064" y="93854"/>
                </a:lnTo>
                <a:lnTo>
                  <a:pt x="241950" y="79881"/>
                </a:lnTo>
                <a:lnTo>
                  <a:pt x="225665" y="67022"/>
                </a:lnTo>
                <a:lnTo>
                  <a:pt x="208345" y="55278"/>
                </a:lnTo>
                <a:lnTo>
                  <a:pt x="190126" y="44653"/>
                </a:lnTo>
                <a:lnTo>
                  <a:pt x="171147" y="35152"/>
                </a:lnTo>
                <a:lnTo>
                  <a:pt x="151544" y="26777"/>
                </a:lnTo>
                <a:lnTo>
                  <a:pt x="131455" y="19533"/>
                </a:lnTo>
                <a:lnTo>
                  <a:pt x="111016" y="13422"/>
                </a:lnTo>
                <a:lnTo>
                  <a:pt x="90365" y="8449"/>
                </a:lnTo>
                <a:lnTo>
                  <a:pt x="69639" y="4616"/>
                </a:lnTo>
                <a:lnTo>
                  <a:pt x="48975" y="1928"/>
                </a:lnTo>
                <a:lnTo>
                  <a:pt x="28510" y="388"/>
                </a:lnTo>
                <a:lnTo>
                  <a:pt x="8382" y="0"/>
                </a:lnTo>
                <a:lnTo>
                  <a:pt x="3048" y="0"/>
                </a:lnTo>
                <a:lnTo>
                  <a:pt x="0" y="3048"/>
                </a:lnTo>
                <a:lnTo>
                  <a:pt x="0" y="9906"/>
                </a:lnTo>
                <a:lnTo>
                  <a:pt x="3048" y="12954"/>
                </a:lnTo>
                <a:lnTo>
                  <a:pt x="8382" y="12954"/>
                </a:lnTo>
                <a:lnTo>
                  <a:pt x="27451" y="13141"/>
                </a:lnTo>
                <a:lnTo>
                  <a:pt x="46900" y="14460"/>
                </a:lnTo>
                <a:lnTo>
                  <a:pt x="66592" y="16905"/>
                </a:lnTo>
                <a:lnTo>
                  <a:pt x="86391" y="20467"/>
                </a:lnTo>
                <a:lnTo>
                  <a:pt x="106159" y="25142"/>
                </a:lnTo>
                <a:lnTo>
                  <a:pt x="125761" y="30921"/>
                </a:lnTo>
                <a:lnTo>
                  <a:pt x="145060" y="37799"/>
                </a:lnTo>
                <a:lnTo>
                  <a:pt x="163920" y="45767"/>
                </a:lnTo>
                <a:lnTo>
                  <a:pt x="182205" y="54820"/>
                </a:lnTo>
                <a:lnTo>
                  <a:pt x="199777" y="64950"/>
                </a:lnTo>
                <a:lnTo>
                  <a:pt x="216501" y="76152"/>
                </a:lnTo>
                <a:lnTo>
                  <a:pt x="232239" y="88417"/>
                </a:lnTo>
                <a:lnTo>
                  <a:pt x="246857" y="101740"/>
                </a:lnTo>
                <a:lnTo>
                  <a:pt x="260217" y="116113"/>
                </a:lnTo>
                <a:lnTo>
                  <a:pt x="272182" y="131529"/>
                </a:lnTo>
                <a:lnTo>
                  <a:pt x="282617" y="147982"/>
                </a:lnTo>
                <a:lnTo>
                  <a:pt x="291385" y="165466"/>
                </a:lnTo>
                <a:lnTo>
                  <a:pt x="298350" y="183972"/>
                </a:lnTo>
                <a:lnTo>
                  <a:pt x="303375" y="203495"/>
                </a:lnTo>
                <a:lnTo>
                  <a:pt x="306324" y="224028"/>
                </a:lnTo>
                <a:lnTo>
                  <a:pt x="306324" y="238506"/>
                </a:lnTo>
                <a:lnTo>
                  <a:pt x="308610" y="240792"/>
                </a:lnTo>
                <a:lnTo>
                  <a:pt x="316992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140452" y="5862827"/>
            <a:ext cx="316230" cy="241554"/>
          </a:xfrm>
          <a:custGeom>
            <a:avLst/>
            <a:gdLst/>
            <a:ahLst/>
            <a:cxnLst/>
            <a:rect l="l" t="t" r="r" b="b"/>
            <a:pathLst>
              <a:path w="316229" h="241553">
                <a:moveTo>
                  <a:pt x="315874" y="12192"/>
                </a:moveTo>
                <a:lnTo>
                  <a:pt x="316229" y="6858"/>
                </a:lnTo>
                <a:lnTo>
                  <a:pt x="316229" y="3048"/>
                </a:lnTo>
                <a:lnTo>
                  <a:pt x="313181" y="0"/>
                </a:lnTo>
                <a:lnTo>
                  <a:pt x="306323" y="0"/>
                </a:lnTo>
                <a:lnTo>
                  <a:pt x="303275" y="3048"/>
                </a:lnTo>
                <a:lnTo>
                  <a:pt x="303275" y="12192"/>
                </a:lnTo>
                <a:lnTo>
                  <a:pt x="315874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86528" y="5481828"/>
            <a:ext cx="87630" cy="89154"/>
          </a:xfrm>
          <a:custGeom>
            <a:avLst/>
            <a:gdLst/>
            <a:ahLst/>
            <a:cxnLst/>
            <a:rect l="l" t="t" r="r" b="b"/>
            <a:pathLst>
              <a:path w="87629" h="89153">
                <a:moveTo>
                  <a:pt x="85344" y="12954"/>
                </a:moveTo>
                <a:lnTo>
                  <a:pt x="87630" y="9906"/>
                </a:lnTo>
                <a:lnTo>
                  <a:pt x="87630" y="6096"/>
                </a:lnTo>
                <a:lnTo>
                  <a:pt x="86868" y="2286"/>
                </a:lnTo>
                <a:lnTo>
                  <a:pt x="83820" y="0"/>
                </a:lnTo>
                <a:lnTo>
                  <a:pt x="80772" y="0"/>
                </a:lnTo>
                <a:lnTo>
                  <a:pt x="72390" y="762"/>
                </a:lnTo>
                <a:lnTo>
                  <a:pt x="57539" y="3968"/>
                </a:lnTo>
                <a:lnTo>
                  <a:pt x="44895" y="9283"/>
                </a:lnTo>
                <a:lnTo>
                  <a:pt x="33300" y="16624"/>
                </a:lnTo>
                <a:lnTo>
                  <a:pt x="23032" y="25732"/>
                </a:lnTo>
                <a:lnTo>
                  <a:pt x="14367" y="36349"/>
                </a:lnTo>
                <a:lnTo>
                  <a:pt x="7582" y="48218"/>
                </a:lnTo>
                <a:lnTo>
                  <a:pt x="2955" y="61079"/>
                </a:lnTo>
                <a:lnTo>
                  <a:pt x="761" y="74676"/>
                </a:lnTo>
                <a:lnTo>
                  <a:pt x="0" y="82296"/>
                </a:lnTo>
                <a:lnTo>
                  <a:pt x="0" y="86106"/>
                </a:lnTo>
                <a:lnTo>
                  <a:pt x="3048" y="89154"/>
                </a:lnTo>
                <a:lnTo>
                  <a:pt x="9906" y="89154"/>
                </a:lnTo>
                <a:lnTo>
                  <a:pt x="12954" y="86868"/>
                </a:lnTo>
                <a:lnTo>
                  <a:pt x="12954" y="75438"/>
                </a:lnTo>
                <a:lnTo>
                  <a:pt x="15614" y="63036"/>
                </a:lnTo>
                <a:lnTo>
                  <a:pt x="20864" y="50421"/>
                </a:lnTo>
                <a:lnTo>
                  <a:pt x="28305" y="39086"/>
                </a:lnTo>
                <a:lnTo>
                  <a:pt x="37671" y="29352"/>
                </a:lnTo>
                <a:lnTo>
                  <a:pt x="48698" y="21539"/>
                </a:lnTo>
                <a:lnTo>
                  <a:pt x="61121" y="15966"/>
                </a:lnTo>
                <a:lnTo>
                  <a:pt x="74676" y="12954"/>
                </a:lnTo>
                <a:lnTo>
                  <a:pt x="85344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85004" y="5558028"/>
            <a:ext cx="89154" cy="8915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12954" y="3047"/>
                </a:moveTo>
                <a:lnTo>
                  <a:pt x="9906" y="0"/>
                </a:lnTo>
                <a:lnTo>
                  <a:pt x="2286" y="0"/>
                </a:lnTo>
                <a:lnTo>
                  <a:pt x="0" y="3047"/>
                </a:lnTo>
                <a:lnTo>
                  <a:pt x="0" y="6857"/>
                </a:lnTo>
                <a:lnTo>
                  <a:pt x="762" y="15239"/>
                </a:lnTo>
                <a:lnTo>
                  <a:pt x="986" y="17851"/>
                </a:lnTo>
                <a:lnTo>
                  <a:pt x="3739" y="31371"/>
                </a:lnTo>
                <a:lnTo>
                  <a:pt x="8913" y="44112"/>
                </a:lnTo>
                <a:lnTo>
                  <a:pt x="16221" y="55793"/>
                </a:lnTo>
                <a:lnTo>
                  <a:pt x="25374" y="66131"/>
                </a:lnTo>
                <a:lnTo>
                  <a:pt x="36084" y="74842"/>
                </a:lnTo>
                <a:lnTo>
                  <a:pt x="48063" y="81644"/>
                </a:lnTo>
                <a:lnTo>
                  <a:pt x="61023" y="86255"/>
                </a:lnTo>
                <a:lnTo>
                  <a:pt x="74676" y="88391"/>
                </a:lnTo>
                <a:lnTo>
                  <a:pt x="82296" y="89153"/>
                </a:lnTo>
                <a:lnTo>
                  <a:pt x="86106" y="89153"/>
                </a:lnTo>
                <a:lnTo>
                  <a:pt x="89154" y="86867"/>
                </a:lnTo>
                <a:lnTo>
                  <a:pt x="89154" y="79247"/>
                </a:lnTo>
                <a:lnTo>
                  <a:pt x="86868" y="76199"/>
                </a:lnTo>
                <a:lnTo>
                  <a:pt x="75438" y="76199"/>
                </a:lnTo>
                <a:lnTo>
                  <a:pt x="61891" y="73155"/>
                </a:lnTo>
                <a:lnTo>
                  <a:pt x="49257" y="67874"/>
                </a:lnTo>
                <a:lnTo>
                  <a:pt x="38269" y="60570"/>
                </a:lnTo>
                <a:lnTo>
                  <a:pt x="29036" y="51374"/>
                </a:lnTo>
                <a:lnTo>
                  <a:pt x="21667" y="40413"/>
                </a:lnTo>
                <a:lnTo>
                  <a:pt x="16270" y="27817"/>
                </a:lnTo>
                <a:lnTo>
                  <a:pt x="12954" y="13715"/>
                </a:lnTo>
                <a:lnTo>
                  <a:pt x="1295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67300" y="563918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67300" y="548678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477000" y="3809999"/>
            <a:ext cx="1143000" cy="1295400"/>
          </a:xfrm>
          <a:custGeom>
            <a:avLst/>
            <a:gdLst/>
            <a:ahLst/>
            <a:cxnLst/>
            <a:rect l="l" t="t" r="r" b="b"/>
            <a:pathLst>
              <a:path w="1143000" h="1295400">
                <a:moveTo>
                  <a:pt x="1143000" y="1085850"/>
                </a:moveTo>
                <a:lnTo>
                  <a:pt x="390525" y="1085850"/>
                </a:lnTo>
                <a:lnTo>
                  <a:pt x="914400" y="1295400"/>
                </a:lnTo>
                <a:lnTo>
                  <a:pt x="1143000" y="1295400"/>
                </a:lnTo>
                <a:lnTo>
                  <a:pt x="1143000" y="1085850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70904" y="3803141"/>
            <a:ext cx="1155954" cy="1309116"/>
          </a:xfrm>
          <a:custGeom>
            <a:avLst/>
            <a:gdLst/>
            <a:ahLst/>
            <a:cxnLst/>
            <a:rect l="l" t="t" r="r" b="b"/>
            <a:pathLst>
              <a:path w="1155954" h="1309115">
                <a:moveTo>
                  <a:pt x="1155953" y="1306068"/>
                </a:moveTo>
                <a:lnTo>
                  <a:pt x="1155953" y="1302258"/>
                </a:lnTo>
                <a:lnTo>
                  <a:pt x="1142999" y="1302258"/>
                </a:lnTo>
                <a:lnTo>
                  <a:pt x="923543" y="1296924"/>
                </a:lnTo>
                <a:lnTo>
                  <a:pt x="920495" y="1296162"/>
                </a:lnTo>
                <a:lnTo>
                  <a:pt x="918209" y="1308354"/>
                </a:lnTo>
                <a:lnTo>
                  <a:pt x="920495" y="1309116"/>
                </a:lnTo>
                <a:lnTo>
                  <a:pt x="1152905" y="1309116"/>
                </a:lnTo>
                <a:lnTo>
                  <a:pt x="1155953" y="1306068"/>
                </a:lnTo>
                <a:close/>
              </a:path>
              <a:path w="1155954" h="1309115">
                <a:moveTo>
                  <a:pt x="920495" y="1296162"/>
                </a:moveTo>
                <a:lnTo>
                  <a:pt x="923543" y="1296924"/>
                </a:lnTo>
                <a:lnTo>
                  <a:pt x="1142999" y="1302258"/>
                </a:lnTo>
                <a:lnTo>
                  <a:pt x="1155953" y="1302258"/>
                </a:lnTo>
                <a:lnTo>
                  <a:pt x="1155953" y="1092708"/>
                </a:lnTo>
                <a:lnTo>
                  <a:pt x="1149095" y="1092708"/>
                </a:lnTo>
                <a:lnTo>
                  <a:pt x="1149095" y="1296162"/>
                </a:lnTo>
                <a:lnTo>
                  <a:pt x="921639" y="1296162"/>
                </a:lnTo>
                <a:lnTo>
                  <a:pt x="413003" y="1092708"/>
                </a:lnTo>
                <a:lnTo>
                  <a:pt x="408614" y="1092708"/>
                </a:lnTo>
                <a:lnTo>
                  <a:pt x="921639" y="1296162"/>
                </a:lnTo>
                <a:lnTo>
                  <a:pt x="389426" y="1092708"/>
                </a:lnTo>
                <a:lnTo>
                  <a:pt x="379095" y="1092708"/>
                </a:lnTo>
                <a:lnTo>
                  <a:pt x="918209" y="1308354"/>
                </a:lnTo>
                <a:lnTo>
                  <a:pt x="920495" y="1296162"/>
                </a:lnTo>
                <a:close/>
              </a:path>
              <a:path w="1155954" h="1309115">
                <a:moveTo>
                  <a:pt x="1149095" y="1092708"/>
                </a:moveTo>
                <a:lnTo>
                  <a:pt x="1142999" y="1092708"/>
                </a:lnTo>
                <a:lnTo>
                  <a:pt x="1142999" y="1296161"/>
                </a:lnTo>
                <a:lnTo>
                  <a:pt x="1149095" y="1296162"/>
                </a:lnTo>
                <a:lnTo>
                  <a:pt x="1149095" y="1092708"/>
                </a:lnTo>
                <a:close/>
              </a:path>
              <a:path w="1155954" h="1309115">
                <a:moveTo>
                  <a:pt x="408614" y="1092708"/>
                </a:moveTo>
                <a:lnTo>
                  <a:pt x="389426" y="1092708"/>
                </a:lnTo>
                <a:lnTo>
                  <a:pt x="921639" y="1296162"/>
                </a:lnTo>
                <a:lnTo>
                  <a:pt x="408614" y="1092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019800" y="5181599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304800"/>
                </a:moveTo>
                <a:lnTo>
                  <a:pt x="152400" y="533400"/>
                </a:lnTo>
                <a:lnTo>
                  <a:pt x="457200" y="304799"/>
                </a:lnTo>
                <a:lnTo>
                  <a:pt x="381000" y="0"/>
                </a:lnTo>
                <a:lnTo>
                  <a:pt x="152399" y="76200"/>
                </a:lnTo>
                <a:lnTo>
                  <a:pt x="0" y="304800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012942" y="5175503"/>
            <a:ext cx="470916" cy="546354"/>
          </a:xfrm>
          <a:custGeom>
            <a:avLst/>
            <a:gdLst/>
            <a:ahLst/>
            <a:cxnLst/>
            <a:rect l="l" t="t" r="r" b="b"/>
            <a:pathLst>
              <a:path w="470915" h="546353">
                <a:moveTo>
                  <a:pt x="155448" y="534924"/>
                </a:moveTo>
                <a:lnTo>
                  <a:pt x="154686" y="543306"/>
                </a:lnTo>
                <a:lnTo>
                  <a:pt x="164592" y="536448"/>
                </a:lnTo>
                <a:lnTo>
                  <a:pt x="160866" y="530859"/>
                </a:lnTo>
                <a:lnTo>
                  <a:pt x="6858" y="318516"/>
                </a:lnTo>
                <a:lnTo>
                  <a:pt x="154686" y="543306"/>
                </a:lnTo>
                <a:lnTo>
                  <a:pt x="155448" y="534924"/>
                </a:lnTo>
                <a:close/>
              </a:path>
              <a:path w="470915" h="546353">
                <a:moveTo>
                  <a:pt x="393192" y="1524"/>
                </a:moveTo>
                <a:lnTo>
                  <a:pt x="389382" y="0"/>
                </a:lnTo>
                <a:lnTo>
                  <a:pt x="386334" y="762"/>
                </a:lnTo>
                <a:lnTo>
                  <a:pt x="157734" y="76962"/>
                </a:lnTo>
                <a:lnTo>
                  <a:pt x="381762" y="7620"/>
                </a:lnTo>
                <a:lnTo>
                  <a:pt x="394716" y="4572"/>
                </a:lnTo>
                <a:lnTo>
                  <a:pt x="393192" y="1524"/>
                </a:lnTo>
                <a:close/>
              </a:path>
              <a:path w="470915" h="546353">
                <a:moveTo>
                  <a:pt x="0" y="310896"/>
                </a:moveTo>
                <a:lnTo>
                  <a:pt x="0" y="311658"/>
                </a:lnTo>
                <a:lnTo>
                  <a:pt x="207" y="311935"/>
                </a:lnTo>
                <a:lnTo>
                  <a:pt x="12192" y="314706"/>
                </a:lnTo>
                <a:lnTo>
                  <a:pt x="10668" y="317754"/>
                </a:lnTo>
                <a:lnTo>
                  <a:pt x="3810" y="316230"/>
                </a:lnTo>
                <a:lnTo>
                  <a:pt x="3047" y="315849"/>
                </a:lnTo>
                <a:lnTo>
                  <a:pt x="154686" y="543306"/>
                </a:lnTo>
                <a:lnTo>
                  <a:pt x="6858" y="318516"/>
                </a:lnTo>
                <a:lnTo>
                  <a:pt x="160866" y="530859"/>
                </a:lnTo>
                <a:lnTo>
                  <a:pt x="14477" y="311276"/>
                </a:lnTo>
                <a:lnTo>
                  <a:pt x="10668" y="304800"/>
                </a:lnTo>
                <a:lnTo>
                  <a:pt x="6858" y="304038"/>
                </a:lnTo>
                <a:lnTo>
                  <a:pt x="161544" y="88392"/>
                </a:lnTo>
                <a:lnTo>
                  <a:pt x="164592" y="86106"/>
                </a:lnTo>
                <a:lnTo>
                  <a:pt x="163503" y="87738"/>
                </a:lnTo>
                <a:lnTo>
                  <a:pt x="383461" y="14419"/>
                </a:lnTo>
                <a:lnTo>
                  <a:pt x="390144" y="12192"/>
                </a:lnTo>
                <a:lnTo>
                  <a:pt x="470916" y="309372"/>
                </a:lnTo>
                <a:lnTo>
                  <a:pt x="394716" y="4572"/>
                </a:lnTo>
                <a:lnTo>
                  <a:pt x="381762" y="7620"/>
                </a:lnTo>
                <a:lnTo>
                  <a:pt x="157734" y="76962"/>
                </a:lnTo>
                <a:lnTo>
                  <a:pt x="154686" y="79248"/>
                </a:lnTo>
                <a:lnTo>
                  <a:pt x="3047" y="306705"/>
                </a:lnTo>
                <a:lnTo>
                  <a:pt x="3810" y="306324"/>
                </a:lnTo>
                <a:lnTo>
                  <a:pt x="12192" y="307848"/>
                </a:lnTo>
                <a:lnTo>
                  <a:pt x="207" y="310618"/>
                </a:lnTo>
                <a:lnTo>
                  <a:pt x="0" y="310896"/>
                </a:lnTo>
                <a:close/>
              </a:path>
              <a:path w="470915" h="546353">
                <a:moveTo>
                  <a:pt x="154686" y="543306"/>
                </a:moveTo>
                <a:lnTo>
                  <a:pt x="156972" y="545592"/>
                </a:lnTo>
                <a:lnTo>
                  <a:pt x="160020" y="546354"/>
                </a:lnTo>
                <a:lnTo>
                  <a:pt x="163068" y="544830"/>
                </a:lnTo>
                <a:lnTo>
                  <a:pt x="467868" y="316230"/>
                </a:lnTo>
                <a:lnTo>
                  <a:pt x="470916" y="312420"/>
                </a:lnTo>
                <a:lnTo>
                  <a:pt x="470916" y="309372"/>
                </a:lnTo>
                <a:lnTo>
                  <a:pt x="390144" y="12192"/>
                </a:lnTo>
                <a:lnTo>
                  <a:pt x="383461" y="14419"/>
                </a:lnTo>
                <a:lnTo>
                  <a:pt x="457039" y="308730"/>
                </a:lnTo>
                <a:lnTo>
                  <a:pt x="460248" y="306324"/>
                </a:lnTo>
                <a:lnTo>
                  <a:pt x="457962" y="312420"/>
                </a:lnTo>
                <a:lnTo>
                  <a:pt x="160866" y="530859"/>
                </a:lnTo>
                <a:lnTo>
                  <a:pt x="164592" y="536448"/>
                </a:lnTo>
                <a:lnTo>
                  <a:pt x="154686" y="543306"/>
                </a:lnTo>
                <a:close/>
              </a:path>
              <a:path w="470915" h="546353">
                <a:moveTo>
                  <a:pt x="161544" y="88392"/>
                </a:moveTo>
                <a:lnTo>
                  <a:pt x="6858" y="304038"/>
                </a:lnTo>
                <a:lnTo>
                  <a:pt x="10668" y="304800"/>
                </a:lnTo>
                <a:lnTo>
                  <a:pt x="14477" y="311276"/>
                </a:lnTo>
                <a:lnTo>
                  <a:pt x="163503" y="87738"/>
                </a:lnTo>
                <a:lnTo>
                  <a:pt x="164592" y="86106"/>
                </a:lnTo>
                <a:lnTo>
                  <a:pt x="161544" y="88392"/>
                </a:lnTo>
                <a:close/>
              </a:path>
              <a:path w="470915" h="546353">
                <a:moveTo>
                  <a:pt x="2286" y="307848"/>
                </a:moveTo>
                <a:lnTo>
                  <a:pt x="762" y="307848"/>
                </a:lnTo>
                <a:lnTo>
                  <a:pt x="207" y="310618"/>
                </a:lnTo>
                <a:lnTo>
                  <a:pt x="12192" y="307848"/>
                </a:lnTo>
                <a:lnTo>
                  <a:pt x="3810" y="306324"/>
                </a:lnTo>
                <a:lnTo>
                  <a:pt x="3047" y="306705"/>
                </a:lnTo>
                <a:lnTo>
                  <a:pt x="762" y="307848"/>
                </a:lnTo>
                <a:lnTo>
                  <a:pt x="2286" y="307848"/>
                </a:lnTo>
                <a:close/>
              </a:path>
              <a:path w="470915" h="546353">
                <a:moveTo>
                  <a:pt x="457962" y="312420"/>
                </a:moveTo>
                <a:lnTo>
                  <a:pt x="460248" y="306324"/>
                </a:lnTo>
                <a:lnTo>
                  <a:pt x="457039" y="308730"/>
                </a:lnTo>
                <a:lnTo>
                  <a:pt x="160866" y="530859"/>
                </a:lnTo>
                <a:lnTo>
                  <a:pt x="457962" y="312420"/>
                </a:lnTo>
                <a:close/>
              </a:path>
              <a:path w="470915" h="546353">
                <a:moveTo>
                  <a:pt x="2286" y="314706"/>
                </a:moveTo>
                <a:lnTo>
                  <a:pt x="762" y="314706"/>
                </a:lnTo>
                <a:lnTo>
                  <a:pt x="3047" y="315849"/>
                </a:lnTo>
                <a:lnTo>
                  <a:pt x="3810" y="316230"/>
                </a:lnTo>
                <a:lnTo>
                  <a:pt x="10668" y="317754"/>
                </a:lnTo>
                <a:lnTo>
                  <a:pt x="12192" y="314706"/>
                </a:lnTo>
                <a:lnTo>
                  <a:pt x="207" y="311935"/>
                </a:lnTo>
                <a:lnTo>
                  <a:pt x="762" y="314706"/>
                </a:lnTo>
                <a:lnTo>
                  <a:pt x="2286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705600" y="5334000"/>
            <a:ext cx="914400" cy="990600"/>
          </a:xfrm>
          <a:custGeom>
            <a:avLst/>
            <a:gdLst/>
            <a:ahLst/>
            <a:cxnLst/>
            <a:rect l="l" t="t" r="r" b="b"/>
            <a:pathLst>
              <a:path w="914400" h="990600">
                <a:moveTo>
                  <a:pt x="914400" y="541019"/>
                </a:moveTo>
                <a:lnTo>
                  <a:pt x="914400" y="380999"/>
                </a:lnTo>
                <a:lnTo>
                  <a:pt x="685799" y="0"/>
                </a:lnTo>
                <a:lnTo>
                  <a:pt x="228599" y="152400"/>
                </a:lnTo>
                <a:lnTo>
                  <a:pt x="228599" y="457200"/>
                </a:lnTo>
                <a:lnTo>
                  <a:pt x="0" y="533400"/>
                </a:lnTo>
                <a:lnTo>
                  <a:pt x="0" y="541019"/>
                </a:lnTo>
                <a:lnTo>
                  <a:pt x="914400" y="541019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699504" y="5327142"/>
            <a:ext cx="927354" cy="1004316"/>
          </a:xfrm>
          <a:custGeom>
            <a:avLst/>
            <a:gdLst/>
            <a:ahLst/>
            <a:cxnLst/>
            <a:rect l="l" t="t" r="r" b="b"/>
            <a:pathLst>
              <a:path w="927353" h="1004315">
                <a:moveTo>
                  <a:pt x="8347" y="547878"/>
                </a:moveTo>
                <a:lnTo>
                  <a:pt x="8381" y="546354"/>
                </a:lnTo>
                <a:lnTo>
                  <a:pt x="8378" y="547878"/>
                </a:lnTo>
                <a:lnTo>
                  <a:pt x="12953" y="547878"/>
                </a:lnTo>
                <a:lnTo>
                  <a:pt x="12953" y="540258"/>
                </a:lnTo>
                <a:lnTo>
                  <a:pt x="0" y="540258"/>
                </a:lnTo>
                <a:lnTo>
                  <a:pt x="0" y="547878"/>
                </a:lnTo>
                <a:lnTo>
                  <a:pt x="8347" y="547878"/>
                </a:lnTo>
                <a:close/>
              </a:path>
              <a:path w="927353" h="1004315">
                <a:moveTo>
                  <a:pt x="236981" y="470154"/>
                </a:moveTo>
                <a:lnTo>
                  <a:pt x="240029" y="469392"/>
                </a:lnTo>
                <a:lnTo>
                  <a:pt x="241553" y="467106"/>
                </a:lnTo>
                <a:lnTo>
                  <a:pt x="241553" y="464058"/>
                </a:lnTo>
                <a:lnTo>
                  <a:pt x="233171" y="458724"/>
                </a:lnTo>
                <a:lnTo>
                  <a:pt x="236981" y="165354"/>
                </a:lnTo>
                <a:lnTo>
                  <a:pt x="241553" y="159258"/>
                </a:lnTo>
                <a:lnTo>
                  <a:pt x="233171" y="153924"/>
                </a:lnTo>
                <a:lnTo>
                  <a:pt x="230123" y="154686"/>
                </a:lnTo>
                <a:lnTo>
                  <a:pt x="228599" y="159258"/>
                </a:lnTo>
                <a:lnTo>
                  <a:pt x="228599" y="464058"/>
                </a:lnTo>
                <a:lnTo>
                  <a:pt x="4571" y="534924"/>
                </a:lnTo>
                <a:lnTo>
                  <a:pt x="1523" y="535686"/>
                </a:lnTo>
                <a:lnTo>
                  <a:pt x="0" y="540258"/>
                </a:lnTo>
                <a:lnTo>
                  <a:pt x="12953" y="540258"/>
                </a:lnTo>
                <a:lnTo>
                  <a:pt x="12953" y="544830"/>
                </a:lnTo>
                <a:lnTo>
                  <a:pt x="236981" y="470154"/>
                </a:lnTo>
                <a:close/>
              </a:path>
              <a:path w="927353" h="1004315">
                <a:moveTo>
                  <a:pt x="241554" y="163829"/>
                </a:moveTo>
                <a:lnTo>
                  <a:pt x="688974" y="14689"/>
                </a:lnTo>
                <a:lnTo>
                  <a:pt x="686561" y="10668"/>
                </a:lnTo>
                <a:lnTo>
                  <a:pt x="233171" y="153924"/>
                </a:lnTo>
                <a:lnTo>
                  <a:pt x="241553" y="159258"/>
                </a:lnTo>
                <a:lnTo>
                  <a:pt x="236981" y="165354"/>
                </a:lnTo>
                <a:lnTo>
                  <a:pt x="233171" y="458724"/>
                </a:lnTo>
                <a:lnTo>
                  <a:pt x="241553" y="464058"/>
                </a:lnTo>
                <a:lnTo>
                  <a:pt x="241554" y="163829"/>
                </a:lnTo>
                <a:close/>
              </a:path>
              <a:path w="927353" h="1004315">
                <a:moveTo>
                  <a:pt x="228599" y="464058"/>
                </a:moveTo>
                <a:lnTo>
                  <a:pt x="228600" y="460247"/>
                </a:lnTo>
                <a:lnTo>
                  <a:pt x="4571" y="534924"/>
                </a:lnTo>
                <a:lnTo>
                  <a:pt x="228599" y="464058"/>
                </a:lnTo>
                <a:close/>
              </a:path>
              <a:path w="927353" h="1004315">
                <a:moveTo>
                  <a:pt x="697991" y="3810"/>
                </a:moveTo>
                <a:lnTo>
                  <a:pt x="694181" y="12954"/>
                </a:lnTo>
                <a:lnTo>
                  <a:pt x="926591" y="384810"/>
                </a:lnTo>
                <a:lnTo>
                  <a:pt x="697991" y="3810"/>
                </a:lnTo>
                <a:close/>
              </a:path>
              <a:path w="927353" h="1004315">
                <a:moveTo>
                  <a:pt x="927354" y="547877"/>
                </a:moveTo>
                <a:lnTo>
                  <a:pt x="927354" y="387858"/>
                </a:lnTo>
                <a:lnTo>
                  <a:pt x="926591" y="384810"/>
                </a:lnTo>
                <a:lnTo>
                  <a:pt x="694181" y="12954"/>
                </a:lnTo>
                <a:lnTo>
                  <a:pt x="697991" y="3810"/>
                </a:lnTo>
                <a:lnTo>
                  <a:pt x="696468" y="1524"/>
                </a:lnTo>
                <a:lnTo>
                  <a:pt x="693419" y="0"/>
                </a:lnTo>
                <a:lnTo>
                  <a:pt x="690371" y="1524"/>
                </a:lnTo>
                <a:lnTo>
                  <a:pt x="233171" y="153924"/>
                </a:lnTo>
                <a:lnTo>
                  <a:pt x="686561" y="10668"/>
                </a:lnTo>
                <a:lnTo>
                  <a:pt x="688974" y="14689"/>
                </a:lnTo>
                <a:lnTo>
                  <a:pt x="914400" y="387858"/>
                </a:lnTo>
                <a:lnTo>
                  <a:pt x="915162" y="391668"/>
                </a:lnTo>
                <a:lnTo>
                  <a:pt x="916224" y="547877"/>
                </a:lnTo>
                <a:lnTo>
                  <a:pt x="927354" y="547877"/>
                </a:lnTo>
                <a:close/>
              </a:path>
              <a:path w="927353" h="1004315">
                <a:moveTo>
                  <a:pt x="916224" y="547877"/>
                </a:moveTo>
                <a:lnTo>
                  <a:pt x="915162" y="391668"/>
                </a:lnTo>
                <a:lnTo>
                  <a:pt x="914400" y="387858"/>
                </a:lnTo>
                <a:lnTo>
                  <a:pt x="688974" y="14689"/>
                </a:lnTo>
                <a:lnTo>
                  <a:pt x="914399" y="390398"/>
                </a:lnTo>
                <a:lnTo>
                  <a:pt x="914399" y="547877"/>
                </a:lnTo>
                <a:lnTo>
                  <a:pt x="916224" y="547877"/>
                </a:lnTo>
                <a:close/>
              </a:path>
              <a:path w="927353" h="1004315">
                <a:moveTo>
                  <a:pt x="8378" y="547878"/>
                </a:moveTo>
                <a:lnTo>
                  <a:pt x="8381" y="546354"/>
                </a:lnTo>
                <a:lnTo>
                  <a:pt x="8347" y="547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239000" y="57150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232409" y="160019"/>
                </a:moveTo>
                <a:lnTo>
                  <a:pt x="152399" y="0"/>
                </a:lnTo>
                <a:lnTo>
                  <a:pt x="0" y="152400"/>
                </a:lnTo>
                <a:lnTo>
                  <a:pt x="0" y="160019"/>
                </a:lnTo>
                <a:lnTo>
                  <a:pt x="232409" y="16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232142" y="5708904"/>
            <a:ext cx="319277" cy="470916"/>
          </a:xfrm>
          <a:custGeom>
            <a:avLst/>
            <a:gdLst/>
            <a:ahLst/>
            <a:cxnLst/>
            <a:rect l="l" t="t" r="r" b="b"/>
            <a:pathLst>
              <a:path w="319277" h="470915">
                <a:moveTo>
                  <a:pt x="13716" y="166115"/>
                </a:moveTo>
                <a:lnTo>
                  <a:pt x="13716" y="160781"/>
                </a:lnTo>
                <a:lnTo>
                  <a:pt x="157734" y="16763"/>
                </a:lnTo>
                <a:lnTo>
                  <a:pt x="153923" y="9144"/>
                </a:lnTo>
                <a:lnTo>
                  <a:pt x="155447" y="2286"/>
                </a:lnTo>
                <a:lnTo>
                  <a:pt x="3047" y="154686"/>
                </a:lnTo>
                <a:lnTo>
                  <a:pt x="1523" y="155448"/>
                </a:lnTo>
                <a:lnTo>
                  <a:pt x="761" y="158496"/>
                </a:lnTo>
                <a:lnTo>
                  <a:pt x="13715" y="158496"/>
                </a:lnTo>
                <a:lnTo>
                  <a:pt x="11429" y="163068"/>
                </a:lnTo>
                <a:lnTo>
                  <a:pt x="11365" y="166115"/>
                </a:lnTo>
                <a:lnTo>
                  <a:pt x="13716" y="166115"/>
                </a:lnTo>
                <a:close/>
              </a:path>
              <a:path w="319277" h="470915">
                <a:moveTo>
                  <a:pt x="246506" y="166115"/>
                </a:moveTo>
                <a:lnTo>
                  <a:pt x="165353" y="3810"/>
                </a:lnTo>
                <a:lnTo>
                  <a:pt x="163829" y="10668"/>
                </a:lnTo>
                <a:lnTo>
                  <a:pt x="244138" y="166115"/>
                </a:lnTo>
                <a:lnTo>
                  <a:pt x="246506" y="166115"/>
                </a:lnTo>
                <a:close/>
              </a:path>
              <a:path w="319277" h="470915">
                <a:moveTo>
                  <a:pt x="234958" y="166115"/>
                </a:moveTo>
                <a:lnTo>
                  <a:pt x="157734" y="16763"/>
                </a:lnTo>
                <a:lnTo>
                  <a:pt x="232410" y="166115"/>
                </a:lnTo>
                <a:lnTo>
                  <a:pt x="234958" y="166115"/>
                </a:lnTo>
                <a:close/>
              </a:path>
              <a:path w="319277" h="470915">
                <a:moveTo>
                  <a:pt x="244138" y="166115"/>
                </a:moveTo>
                <a:lnTo>
                  <a:pt x="163829" y="10668"/>
                </a:lnTo>
                <a:lnTo>
                  <a:pt x="165353" y="3810"/>
                </a:lnTo>
                <a:lnTo>
                  <a:pt x="162305" y="762"/>
                </a:lnTo>
                <a:lnTo>
                  <a:pt x="158495" y="0"/>
                </a:lnTo>
                <a:lnTo>
                  <a:pt x="155447" y="2286"/>
                </a:lnTo>
                <a:lnTo>
                  <a:pt x="153923" y="9144"/>
                </a:lnTo>
                <a:lnTo>
                  <a:pt x="157734" y="16763"/>
                </a:lnTo>
                <a:lnTo>
                  <a:pt x="234958" y="166115"/>
                </a:lnTo>
                <a:lnTo>
                  <a:pt x="244138" y="166115"/>
                </a:lnTo>
                <a:close/>
              </a:path>
              <a:path w="319277" h="470915">
                <a:moveTo>
                  <a:pt x="11365" y="166115"/>
                </a:moveTo>
                <a:lnTo>
                  <a:pt x="11429" y="163068"/>
                </a:lnTo>
                <a:lnTo>
                  <a:pt x="13715" y="158496"/>
                </a:lnTo>
                <a:lnTo>
                  <a:pt x="761" y="158496"/>
                </a:lnTo>
                <a:lnTo>
                  <a:pt x="761" y="166115"/>
                </a:lnTo>
                <a:lnTo>
                  <a:pt x="11365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800600" y="54102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143000" y="609599"/>
                </a:moveTo>
                <a:lnTo>
                  <a:pt x="1080951" y="464819"/>
                </a:lnTo>
                <a:lnTo>
                  <a:pt x="457200" y="464819"/>
                </a:lnTo>
                <a:lnTo>
                  <a:pt x="457200" y="609600"/>
                </a:lnTo>
                <a:lnTo>
                  <a:pt x="152399" y="609600"/>
                </a:lnTo>
                <a:lnTo>
                  <a:pt x="0" y="838200"/>
                </a:lnTo>
                <a:lnTo>
                  <a:pt x="685800" y="914400"/>
                </a:lnTo>
                <a:lnTo>
                  <a:pt x="1143000" y="609599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793742" y="5404104"/>
            <a:ext cx="1157478" cy="927354"/>
          </a:xfrm>
          <a:custGeom>
            <a:avLst/>
            <a:gdLst/>
            <a:ahLst/>
            <a:cxnLst/>
            <a:rect l="l" t="t" r="r" b="b"/>
            <a:pathLst>
              <a:path w="1157477" h="927353">
                <a:moveTo>
                  <a:pt x="6858" y="851154"/>
                </a:moveTo>
                <a:lnTo>
                  <a:pt x="5472" y="850876"/>
                </a:lnTo>
                <a:lnTo>
                  <a:pt x="6858" y="851916"/>
                </a:lnTo>
                <a:lnTo>
                  <a:pt x="6858" y="851154"/>
                </a:lnTo>
                <a:close/>
              </a:path>
              <a:path w="1157477" h="927353">
                <a:moveTo>
                  <a:pt x="162560" y="622553"/>
                </a:moveTo>
                <a:lnTo>
                  <a:pt x="7620" y="838200"/>
                </a:lnTo>
                <a:lnTo>
                  <a:pt x="18025" y="839356"/>
                </a:lnTo>
                <a:lnTo>
                  <a:pt x="162560" y="622553"/>
                </a:lnTo>
                <a:close/>
              </a:path>
              <a:path w="1157477" h="927353">
                <a:moveTo>
                  <a:pt x="1144524" y="618744"/>
                </a:moveTo>
                <a:lnTo>
                  <a:pt x="1155954" y="613410"/>
                </a:lnTo>
                <a:lnTo>
                  <a:pt x="1094885" y="470916"/>
                </a:lnTo>
                <a:lnTo>
                  <a:pt x="1086019" y="470916"/>
                </a:lnTo>
                <a:lnTo>
                  <a:pt x="1146810" y="611124"/>
                </a:lnTo>
                <a:lnTo>
                  <a:pt x="1142492" y="614002"/>
                </a:lnTo>
                <a:lnTo>
                  <a:pt x="692113" y="914254"/>
                </a:lnTo>
                <a:lnTo>
                  <a:pt x="1144524" y="618744"/>
                </a:lnTo>
                <a:close/>
              </a:path>
              <a:path w="1157477" h="927353">
                <a:moveTo>
                  <a:pt x="1146810" y="611124"/>
                </a:moveTo>
                <a:lnTo>
                  <a:pt x="1086019" y="470916"/>
                </a:lnTo>
                <a:lnTo>
                  <a:pt x="1081169" y="470916"/>
                </a:lnTo>
                <a:lnTo>
                  <a:pt x="1142492" y="614002"/>
                </a:lnTo>
                <a:lnTo>
                  <a:pt x="1146810" y="611124"/>
                </a:lnTo>
                <a:close/>
              </a:path>
              <a:path w="1157477" h="927353">
                <a:moveTo>
                  <a:pt x="696468" y="925830"/>
                </a:moveTo>
                <a:lnTo>
                  <a:pt x="1153668" y="621030"/>
                </a:lnTo>
                <a:lnTo>
                  <a:pt x="1155954" y="619506"/>
                </a:lnTo>
                <a:lnTo>
                  <a:pt x="1157478" y="616458"/>
                </a:lnTo>
                <a:lnTo>
                  <a:pt x="1155954" y="613410"/>
                </a:lnTo>
                <a:lnTo>
                  <a:pt x="1144524" y="618744"/>
                </a:lnTo>
                <a:lnTo>
                  <a:pt x="692113" y="914254"/>
                </a:lnTo>
                <a:lnTo>
                  <a:pt x="693420" y="914400"/>
                </a:lnTo>
                <a:lnTo>
                  <a:pt x="689610" y="915924"/>
                </a:lnTo>
                <a:lnTo>
                  <a:pt x="9307" y="851426"/>
                </a:lnTo>
                <a:lnTo>
                  <a:pt x="692658" y="927354"/>
                </a:lnTo>
                <a:lnTo>
                  <a:pt x="693420" y="927354"/>
                </a:lnTo>
                <a:lnTo>
                  <a:pt x="696468" y="925830"/>
                </a:lnTo>
                <a:close/>
              </a:path>
              <a:path w="1157477" h="927353">
                <a:moveTo>
                  <a:pt x="18025" y="839356"/>
                </a:moveTo>
                <a:lnTo>
                  <a:pt x="7620" y="838200"/>
                </a:lnTo>
                <a:lnTo>
                  <a:pt x="162560" y="622553"/>
                </a:lnTo>
                <a:lnTo>
                  <a:pt x="159258" y="622554"/>
                </a:lnTo>
                <a:lnTo>
                  <a:pt x="164592" y="619506"/>
                </a:lnTo>
                <a:lnTo>
                  <a:pt x="470916" y="619506"/>
                </a:lnTo>
                <a:lnTo>
                  <a:pt x="470916" y="470916"/>
                </a:lnTo>
                <a:lnTo>
                  <a:pt x="457962" y="470916"/>
                </a:lnTo>
                <a:lnTo>
                  <a:pt x="457962" y="609599"/>
                </a:lnTo>
                <a:lnTo>
                  <a:pt x="464058" y="609600"/>
                </a:lnTo>
                <a:lnTo>
                  <a:pt x="457962" y="615696"/>
                </a:lnTo>
                <a:lnTo>
                  <a:pt x="154686" y="612648"/>
                </a:lnTo>
                <a:lnTo>
                  <a:pt x="4063" y="838581"/>
                </a:lnTo>
                <a:lnTo>
                  <a:pt x="2286" y="841248"/>
                </a:lnTo>
                <a:lnTo>
                  <a:pt x="1039" y="842910"/>
                </a:lnTo>
                <a:lnTo>
                  <a:pt x="0" y="844296"/>
                </a:lnTo>
                <a:lnTo>
                  <a:pt x="762" y="848106"/>
                </a:lnTo>
                <a:lnTo>
                  <a:pt x="762" y="847344"/>
                </a:lnTo>
                <a:lnTo>
                  <a:pt x="12192" y="848106"/>
                </a:lnTo>
                <a:lnTo>
                  <a:pt x="692113" y="914254"/>
                </a:lnTo>
                <a:lnTo>
                  <a:pt x="18025" y="839356"/>
                </a:lnTo>
                <a:close/>
              </a:path>
              <a:path w="1157477" h="927353">
                <a:moveTo>
                  <a:pt x="464058" y="609600"/>
                </a:moveTo>
                <a:lnTo>
                  <a:pt x="457962" y="609599"/>
                </a:lnTo>
                <a:lnTo>
                  <a:pt x="157734" y="609600"/>
                </a:lnTo>
                <a:lnTo>
                  <a:pt x="154686" y="612648"/>
                </a:lnTo>
                <a:lnTo>
                  <a:pt x="457962" y="615696"/>
                </a:lnTo>
                <a:lnTo>
                  <a:pt x="464058" y="609600"/>
                </a:lnTo>
                <a:close/>
              </a:path>
              <a:path w="1157477" h="927353">
                <a:moveTo>
                  <a:pt x="2286" y="841248"/>
                </a:moveTo>
                <a:lnTo>
                  <a:pt x="4063" y="838581"/>
                </a:lnTo>
                <a:lnTo>
                  <a:pt x="1524" y="840486"/>
                </a:lnTo>
                <a:lnTo>
                  <a:pt x="1039" y="842910"/>
                </a:lnTo>
                <a:lnTo>
                  <a:pt x="2286" y="841248"/>
                </a:lnTo>
                <a:close/>
              </a:path>
              <a:path w="1157477" h="927353">
                <a:moveTo>
                  <a:pt x="693420" y="914400"/>
                </a:moveTo>
                <a:lnTo>
                  <a:pt x="692113" y="914254"/>
                </a:lnTo>
                <a:lnTo>
                  <a:pt x="12192" y="848106"/>
                </a:lnTo>
                <a:lnTo>
                  <a:pt x="762" y="847344"/>
                </a:lnTo>
                <a:lnTo>
                  <a:pt x="762" y="848106"/>
                </a:lnTo>
                <a:lnTo>
                  <a:pt x="1676" y="848563"/>
                </a:lnTo>
                <a:lnTo>
                  <a:pt x="3810" y="849630"/>
                </a:lnTo>
                <a:lnTo>
                  <a:pt x="10668" y="851154"/>
                </a:lnTo>
                <a:lnTo>
                  <a:pt x="9307" y="851426"/>
                </a:lnTo>
                <a:lnTo>
                  <a:pt x="689610" y="915924"/>
                </a:lnTo>
                <a:lnTo>
                  <a:pt x="693420" y="914400"/>
                </a:lnTo>
                <a:close/>
              </a:path>
              <a:path w="1157477" h="927353">
                <a:moveTo>
                  <a:pt x="9307" y="851426"/>
                </a:moveTo>
                <a:lnTo>
                  <a:pt x="10668" y="851154"/>
                </a:lnTo>
                <a:lnTo>
                  <a:pt x="3810" y="849630"/>
                </a:lnTo>
                <a:lnTo>
                  <a:pt x="1676" y="848563"/>
                </a:lnTo>
                <a:lnTo>
                  <a:pt x="3048" y="850392"/>
                </a:lnTo>
                <a:lnTo>
                  <a:pt x="5472" y="850876"/>
                </a:lnTo>
                <a:lnTo>
                  <a:pt x="6858" y="851154"/>
                </a:lnTo>
                <a:lnTo>
                  <a:pt x="6858" y="851916"/>
                </a:lnTo>
                <a:lnTo>
                  <a:pt x="9307" y="851426"/>
                </a:lnTo>
                <a:close/>
              </a:path>
              <a:path w="1157477" h="927353">
                <a:moveTo>
                  <a:pt x="470916" y="619506"/>
                </a:moveTo>
                <a:lnTo>
                  <a:pt x="164592" y="619506"/>
                </a:lnTo>
                <a:lnTo>
                  <a:pt x="159258" y="622554"/>
                </a:lnTo>
                <a:lnTo>
                  <a:pt x="162560" y="622553"/>
                </a:lnTo>
                <a:lnTo>
                  <a:pt x="467868" y="622554"/>
                </a:lnTo>
                <a:lnTo>
                  <a:pt x="470916" y="619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581400" y="57150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160019"/>
                </a:moveTo>
                <a:lnTo>
                  <a:pt x="44195" y="160020"/>
                </a:lnTo>
                <a:lnTo>
                  <a:pt x="0" y="381000"/>
                </a:lnTo>
                <a:lnTo>
                  <a:pt x="76200" y="685800"/>
                </a:lnTo>
                <a:lnTo>
                  <a:pt x="685800" y="685800"/>
                </a:lnTo>
                <a:lnTo>
                  <a:pt x="685800" y="160019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575304" y="5711190"/>
            <a:ext cx="698754" cy="697230"/>
          </a:xfrm>
          <a:custGeom>
            <a:avLst/>
            <a:gdLst/>
            <a:ahLst/>
            <a:cxnLst/>
            <a:rect l="l" t="t" r="r" b="b"/>
            <a:pathLst>
              <a:path w="698753" h="697229">
                <a:moveTo>
                  <a:pt x="89916" y="691896"/>
                </a:moveTo>
                <a:lnTo>
                  <a:pt x="685800" y="689610"/>
                </a:lnTo>
                <a:lnTo>
                  <a:pt x="89154" y="688086"/>
                </a:lnTo>
                <a:lnTo>
                  <a:pt x="76200" y="689610"/>
                </a:lnTo>
                <a:lnTo>
                  <a:pt x="76200" y="686562"/>
                </a:lnTo>
                <a:lnTo>
                  <a:pt x="79248" y="683514"/>
                </a:lnTo>
                <a:lnTo>
                  <a:pt x="88011" y="683513"/>
                </a:lnTo>
                <a:lnTo>
                  <a:pt x="12953" y="386334"/>
                </a:lnTo>
                <a:lnTo>
                  <a:pt x="76200" y="691134"/>
                </a:lnTo>
                <a:lnTo>
                  <a:pt x="76200" y="693420"/>
                </a:lnTo>
                <a:lnTo>
                  <a:pt x="76771" y="693991"/>
                </a:lnTo>
                <a:lnTo>
                  <a:pt x="87630" y="694944"/>
                </a:lnTo>
                <a:lnTo>
                  <a:pt x="89916" y="691896"/>
                </a:lnTo>
                <a:close/>
              </a:path>
              <a:path w="698753" h="697229">
                <a:moveTo>
                  <a:pt x="83820" y="696468"/>
                </a:moveTo>
                <a:lnTo>
                  <a:pt x="695706" y="696468"/>
                </a:lnTo>
                <a:lnTo>
                  <a:pt x="698754" y="693420"/>
                </a:lnTo>
                <a:lnTo>
                  <a:pt x="698754" y="163830"/>
                </a:lnTo>
                <a:lnTo>
                  <a:pt x="690374" y="163830"/>
                </a:lnTo>
                <a:lnTo>
                  <a:pt x="691896" y="683514"/>
                </a:lnTo>
                <a:lnTo>
                  <a:pt x="82296" y="683514"/>
                </a:lnTo>
                <a:lnTo>
                  <a:pt x="88011" y="683513"/>
                </a:lnTo>
                <a:lnTo>
                  <a:pt x="79248" y="683514"/>
                </a:lnTo>
                <a:lnTo>
                  <a:pt x="76200" y="686562"/>
                </a:lnTo>
                <a:lnTo>
                  <a:pt x="76200" y="689610"/>
                </a:lnTo>
                <a:lnTo>
                  <a:pt x="89154" y="688086"/>
                </a:lnTo>
                <a:lnTo>
                  <a:pt x="685800" y="689610"/>
                </a:lnTo>
                <a:lnTo>
                  <a:pt x="89916" y="691896"/>
                </a:lnTo>
                <a:lnTo>
                  <a:pt x="87630" y="694944"/>
                </a:lnTo>
                <a:lnTo>
                  <a:pt x="76771" y="693991"/>
                </a:lnTo>
                <a:lnTo>
                  <a:pt x="76962" y="694944"/>
                </a:lnTo>
                <a:lnTo>
                  <a:pt x="78867" y="696087"/>
                </a:lnTo>
                <a:lnTo>
                  <a:pt x="79248" y="696468"/>
                </a:lnTo>
                <a:lnTo>
                  <a:pt x="79502" y="696468"/>
                </a:lnTo>
                <a:lnTo>
                  <a:pt x="80772" y="697230"/>
                </a:lnTo>
                <a:lnTo>
                  <a:pt x="83820" y="696468"/>
                </a:lnTo>
                <a:close/>
              </a:path>
              <a:path w="698753" h="697229">
                <a:moveTo>
                  <a:pt x="47638" y="163830"/>
                </a:moveTo>
                <a:lnTo>
                  <a:pt x="44043" y="163830"/>
                </a:lnTo>
                <a:lnTo>
                  <a:pt x="0" y="384048"/>
                </a:lnTo>
                <a:lnTo>
                  <a:pt x="47638" y="163830"/>
                </a:lnTo>
                <a:close/>
              </a:path>
              <a:path w="698753" h="697229">
                <a:moveTo>
                  <a:pt x="57454" y="163830"/>
                </a:moveTo>
                <a:lnTo>
                  <a:pt x="57205" y="163830"/>
                </a:lnTo>
                <a:lnTo>
                  <a:pt x="12953" y="383286"/>
                </a:lnTo>
                <a:lnTo>
                  <a:pt x="13292" y="384640"/>
                </a:lnTo>
                <a:lnTo>
                  <a:pt x="57454" y="163830"/>
                </a:lnTo>
                <a:close/>
              </a:path>
              <a:path w="698753" h="697229">
                <a:moveTo>
                  <a:pt x="12953" y="386334"/>
                </a:moveTo>
                <a:lnTo>
                  <a:pt x="88011" y="683513"/>
                </a:lnTo>
                <a:lnTo>
                  <a:pt x="13292" y="384640"/>
                </a:lnTo>
                <a:lnTo>
                  <a:pt x="12953" y="383286"/>
                </a:lnTo>
                <a:lnTo>
                  <a:pt x="57205" y="163830"/>
                </a:lnTo>
                <a:lnTo>
                  <a:pt x="47638" y="163830"/>
                </a:lnTo>
                <a:lnTo>
                  <a:pt x="0" y="384048"/>
                </a:lnTo>
                <a:lnTo>
                  <a:pt x="0" y="386334"/>
                </a:lnTo>
                <a:lnTo>
                  <a:pt x="76200" y="691134"/>
                </a:lnTo>
                <a:lnTo>
                  <a:pt x="12953" y="386334"/>
                </a:lnTo>
                <a:close/>
              </a:path>
              <a:path w="698753" h="697229">
                <a:moveTo>
                  <a:pt x="690374" y="163830"/>
                </a:moveTo>
                <a:lnTo>
                  <a:pt x="685799" y="163830"/>
                </a:lnTo>
                <a:lnTo>
                  <a:pt x="685800" y="683513"/>
                </a:lnTo>
                <a:lnTo>
                  <a:pt x="691896" y="683514"/>
                </a:lnTo>
                <a:lnTo>
                  <a:pt x="690374" y="163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45058" y="1746503"/>
            <a:ext cx="6774942" cy="4654296"/>
          </a:xfrm>
          <a:custGeom>
            <a:avLst/>
            <a:gdLst/>
            <a:ahLst/>
            <a:cxnLst/>
            <a:rect l="l" t="t" r="r" b="b"/>
            <a:pathLst>
              <a:path w="6774942" h="4654296">
                <a:moveTo>
                  <a:pt x="6774942" y="4128516"/>
                </a:moveTo>
                <a:lnTo>
                  <a:pt x="6768846" y="4128516"/>
                </a:lnTo>
                <a:lnTo>
                  <a:pt x="6768846" y="4642104"/>
                </a:lnTo>
                <a:lnTo>
                  <a:pt x="6774942" y="4654296"/>
                </a:lnTo>
                <a:lnTo>
                  <a:pt x="6774942" y="4128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2104" y="1746503"/>
            <a:ext cx="6787896" cy="4654296"/>
          </a:xfrm>
          <a:custGeom>
            <a:avLst/>
            <a:gdLst/>
            <a:ahLst/>
            <a:cxnLst/>
            <a:rect l="l" t="t" r="r" b="b"/>
            <a:pathLst>
              <a:path w="6787896" h="4654296">
                <a:moveTo>
                  <a:pt x="690" y="4128516"/>
                </a:moveTo>
                <a:lnTo>
                  <a:pt x="0" y="4128516"/>
                </a:lnTo>
                <a:lnTo>
                  <a:pt x="0" y="4654296"/>
                </a:lnTo>
                <a:lnTo>
                  <a:pt x="690" y="4128516"/>
                </a:lnTo>
                <a:close/>
              </a:path>
              <a:path w="6787896" h="4654296">
                <a:moveTo>
                  <a:pt x="6781800" y="4642104"/>
                </a:moveTo>
                <a:lnTo>
                  <a:pt x="6781800" y="4128516"/>
                </a:lnTo>
                <a:lnTo>
                  <a:pt x="6775703" y="4128516"/>
                </a:lnTo>
                <a:lnTo>
                  <a:pt x="6775704" y="4648200"/>
                </a:lnTo>
                <a:lnTo>
                  <a:pt x="12954" y="4648200"/>
                </a:lnTo>
                <a:lnTo>
                  <a:pt x="6096" y="4642104"/>
                </a:lnTo>
                <a:lnTo>
                  <a:pt x="0" y="4654296"/>
                </a:lnTo>
                <a:lnTo>
                  <a:pt x="6787896" y="4654296"/>
                </a:lnTo>
                <a:lnTo>
                  <a:pt x="6781800" y="4642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32104" y="1759457"/>
            <a:ext cx="6775704" cy="4641342"/>
          </a:xfrm>
          <a:custGeom>
            <a:avLst/>
            <a:gdLst/>
            <a:ahLst/>
            <a:cxnLst/>
            <a:rect l="l" t="t" r="r" b="b"/>
            <a:pathLst>
              <a:path w="6775704" h="4641342">
                <a:moveTo>
                  <a:pt x="6096" y="4629150"/>
                </a:moveTo>
                <a:lnTo>
                  <a:pt x="12954" y="4635246"/>
                </a:lnTo>
                <a:lnTo>
                  <a:pt x="6775704" y="4635246"/>
                </a:lnTo>
                <a:lnTo>
                  <a:pt x="6775703" y="4629149"/>
                </a:lnTo>
                <a:lnTo>
                  <a:pt x="12954" y="4629150"/>
                </a:lnTo>
                <a:lnTo>
                  <a:pt x="12954" y="4115562"/>
                </a:lnTo>
                <a:lnTo>
                  <a:pt x="690" y="4115562"/>
                </a:lnTo>
                <a:lnTo>
                  <a:pt x="0" y="4641342"/>
                </a:lnTo>
                <a:lnTo>
                  <a:pt x="6096" y="4629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38781" y="5874258"/>
            <a:ext cx="0" cy="526541"/>
          </a:xfrm>
          <a:custGeom>
            <a:avLst/>
            <a:gdLst/>
            <a:ahLst/>
            <a:cxnLst/>
            <a:rect l="l" t="t" r="r" b="b"/>
            <a:pathLst>
              <a:path h="526541">
                <a:moveTo>
                  <a:pt x="0" y="761"/>
                </a:moveTo>
                <a:lnTo>
                  <a:pt x="0" y="526541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267581" y="5874258"/>
            <a:ext cx="0" cy="526541"/>
          </a:xfrm>
          <a:custGeom>
            <a:avLst/>
            <a:gdLst/>
            <a:ahLst/>
            <a:cxnLst/>
            <a:rect l="l" t="t" r="r" b="b"/>
            <a:pathLst>
              <a:path h="526541">
                <a:moveTo>
                  <a:pt x="0" y="761"/>
                </a:moveTo>
                <a:lnTo>
                  <a:pt x="0" y="526541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020181" y="5874258"/>
            <a:ext cx="0" cy="526542"/>
          </a:xfrm>
          <a:custGeom>
            <a:avLst/>
            <a:gdLst/>
            <a:ahLst/>
            <a:cxnLst/>
            <a:rect l="l" t="t" r="r" b="b"/>
            <a:pathLst>
              <a:path h="526542">
                <a:moveTo>
                  <a:pt x="0" y="762"/>
                </a:moveTo>
                <a:lnTo>
                  <a:pt x="0" y="526542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005078" y="6034211"/>
            <a:ext cx="64415" cy="48125"/>
          </a:xfrm>
          <a:custGeom>
            <a:avLst/>
            <a:gdLst/>
            <a:ahLst/>
            <a:cxnLst/>
            <a:rect l="l" t="t" r="r" b="b"/>
            <a:pathLst>
              <a:path w="64415" h="48125">
                <a:moveTo>
                  <a:pt x="5545" y="34259"/>
                </a:moveTo>
                <a:lnTo>
                  <a:pt x="26324" y="22972"/>
                </a:lnTo>
                <a:lnTo>
                  <a:pt x="34317" y="14379"/>
                </a:lnTo>
                <a:lnTo>
                  <a:pt x="43530" y="7697"/>
                </a:lnTo>
                <a:lnTo>
                  <a:pt x="53663" y="2909"/>
                </a:lnTo>
                <a:lnTo>
                  <a:pt x="64415" y="0"/>
                </a:lnTo>
                <a:lnTo>
                  <a:pt x="26618" y="4429"/>
                </a:lnTo>
                <a:lnTo>
                  <a:pt x="18304" y="12812"/>
                </a:lnTo>
                <a:lnTo>
                  <a:pt x="11209" y="22757"/>
                </a:lnTo>
                <a:lnTo>
                  <a:pt x="5545" y="34259"/>
                </a:lnTo>
                <a:close/>
              </a:path>
              <a:path w="64415" h="48125">
                <a:moveTo>
                  <a:pt x="12954" y="68646"/>
                </a:moveTo>
                <a:lnTo>
                  <a:pt x="12954" y="55692"/>
                </a:lnTo>
                <a:lnTo>
                  <a:pt x="14478" y="48834"/>
                </a:lnTo>
                <a:lnTo>
                  <a:pt x="15199" y="45951"/>
                </a:lnTo>
                <a:lnTo>
                  <a:pt x="19851" y="33490"/>
                </a:lnTo>
                <a:lnTo>
                  <a:pt x="26324" y="22972"/>
                </a:lnTo>
                <a:lnTo>
                  <a:pt x="5545" y="34259"/>
                </a:lnTo>
                <a:lnTo>
                  <a:pt x="1523" y="47310"/>
                </a:lnTo>
                <a:lnTo>
                  <a:pt x="0" y="62550"/>
                </a:lnTo>
                <a:lnTo>
                  <a:pt x="762" y="70170"/>
                </a:lnTo>
                <a:lnTo>
                  <a:pt x="1524" y="77790"/>
                </a:lnTo>
                <a:lnTo>
                  <a:pt x="3810" y="85410"/>
                </a:lnTo>
                <a:lnTo>
                  <a:pt x="8814" y="97018"/>
                </a:lnTo>
                <a:lnTo>
                  <a:pt x="15386" y="107690"/>
                </a:lnTo>
                <a:lnTo>
                  <a:pt x="23086" y="116709"/>
                </a:lnTo>
                <a:lnTo>
                  <a:pt x="31733" y="124106"/>
                </a:lnTo>
                <a:lnTo>
                  <a:pt x="41146" y="129912"/>
                </a:lnTo>
                <a:lnTo>
                  <a:pt x="51145" y="134160"/>
                </a:lnTo>
                <a:lnTo>
                  <a:pt x="61550" y="136880"/>
                </a:lnTo>
                <a:lnTo>
                  <a:pt x="72180" y="138104"/>
                </a:lnTo>
                <a:lnTo>
                  <a:pt x="82855" y="137863"/>
                </a:lnTo>
                <a:lnTo>
                  <a:pt x="93395" y="136189"/>
                </a:lnTo>
                <a:lnTo>
                  <a:pt x="103619" y="133112"/>
                </a:lnTo>
                <a:lnTo>
                  <a:pt x="113347" y="128665"/>
                </a:lnTo>
                <a:lnTo>
                  <a:pt x="122398" y="122878"/>
                </a:lnTo>
                <a:lnTo>
                  <a:pt x="130592" y="115783"/>
                </a:lnTo>
                <a:lnTo>
                  <a:pt x="137750" y="107412"/>
                </a:lnTo>
                <a:lnTo>
                  <a:pt x="143689" y="97796"/>
                </a:lnTo>
                <a:lnTo>
                  <a:pt x="148231" y="86965"/>
                </a:lnTo>
                <a:lnTo>
                  <a:pt x="151195" y="74952"/>
                </a:lnTo>
                <a:lnTo>
                  <a:pt x="152400" y="61788"/>
                </a:lnTo>
                <a:lnTo>
                  <a:pt x="152400" y="54168"/>
                </a:lnTo>
                <a:lnTo>
                  <a:pt x="150876" y="46548"/>
                </a:lnTo>
                <a:lnTo>
                  <a:pt x="149171" y="40110"/>
                </a:lnTo>
                <a:lnTo>
                  <a:pt x="144301" y="27681"/>
                </a:lnTo>
                <a:lnTo>
                  <a:pt x="137894" y="16886"/>
                </a:lnTo>
                <a:lnTo>
                  <a:pt x="130163" y="7721"/>
                </a:lnTo>
                <a:lnTo>
                  <a:pt x="121319" y="179"/>
                </a:lnTo>
                <a:lnTo>
                  <a:pt x="111573" y="-5744"/>
                </a:lnTo>
                <a:lnTo>
                  <a:pt x="101139" y="-10056"/>
                </a:lnTo>
                <a:lnTo>
                  <a:pt x="90228" y="-12762"/>
                </a:lnTo>
                <a:lnTo>
                  <a:pt x="79052" y="-13866"/>
                </a:lnTo>
                <a:lnTo>
                  <a:pt x="67823" y="-13375"/>
                </a:lnTo>
                <a:lnTo>
                  <a:pt x="56754" y="-11295"/>
                </a:lnTo>
                <a:lnTo>
                  <a:pt x="46055" y="-7630"/>
                </a:lnTo>
                <a:lnTo>
                  <a:pt x="35939" y="-2387"/>
                </a:lnTo>
                <a:lnTo>
                  <a:pt x="26618" y="4429"/>
                </a:lnTo>
                <a:lnTo>
                  <a:pt x="64415" y="0"/>
                </a:lnTo>
                <a:lnTo>
                  <a:pt x="75485" y="-1047"/>
                </a:lnTo>
                <a:lnTo>
                  <a:pt x="86573" y="-249"/>
                </a:lnTo>
                <a:lnTo>
                  <a:pt x="97378" y="2379"/>
                </a:lnTo>
                <a:lnTo>
                  <a:pt x="107600" y="6822"/>
                </a:lnTo>
                <a:lnTo>
                  <a:pt x="116939" y="13064"/>
                </a:lnTo>
                <a:lnTo>
                  <a:pt x="125093" y="21087"/>
                </a:lnTo>
                <a:lnTo>
                  <a:pt x="131762" y="30877"/>
                </a:lnTo>
                <a:lnTo>
                  <a:pt x="136647" y="42418"/>
                </a:lnTo>
                <a:lnTo>
                  <a:pt x="139446" y="55692"/>
                </a:lnTo>
                <a:lnTo>
                  <a:pt x="140208" y="62550"/>
                </a:lnTo>
                <a:lnTo>
                  <a:pt x="139446" y="68646"/>
                </a:lnTo>
                <a:lnTo>
                  <a:pt x="137144" y="80638"/>
                </a:lnTo>
                <a:lnTo>
                  <a:pt x="132610" y="92062"/>
                </a:lnTo>
                <a:lnTo>
                  <a:pt x="126243" y="101858"/>
                </a:lnTo>
                <a:lnTo>
                  <a:pt x="118344" y="109992"/>
                </a:lnTo>
                <a:lnTo>
                  <a:pt x="109212" y="116435"/>
                </a:lnTo>
                <a:lnTo>
                  <a:pt x="99146" y="121153"/>
                </a:lnTo>
                <a:lnTo>
                  <a:pt x="88446" y="124116"/>
                </a:lnTo>
                <a:lnTo>
                  <a:pt x="77413" y="125292"/>
                </a:lnTo>
                <a:lnTo>
                  <a:pt x="66345" y="124650"/>
                </a:lnTo>
                <a:lnTo>
                  <a:pt x="55542" y="122157"/>
                </a:lnTo>
                <a:lnTo>
                  <a:pt x="45305" y="117783"/>
                </a:lnTo>
                <a:lnTo>
                  <a:pt x="35932" y="111496"/>
                </a:lnTo>
                <a:lnTo>
                  <a:pt x="27725" y="103263"/>
                </a:lnTo>
                <a:lnTo>
                  <a:pt x="20981" y="93055"/>
                </a:lnTo>
                <a:lnTo>
                  <a:pt x="16002" y="80838"/>
                </a:lnTo>
                <a:lnTo>
                  <a:pt x="12954" y="68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386078" y="6034211"/>
            <a:ext cx="64420" cy="48125"/>
          </a:xfrm>
          <a:custGeom>
            <a:avLst/>
            <a:gdLst/>
            <a:ahLst/>
            <a:cxnLst/>
            <a:rect l="l" t="t" r="r" b="b"/>
            <a:pathLst>
              <a:path w="64420" h="48125">
                <a:moveTo>
                  <a:pt x="5545" y="34259"/>
                </a:moveTo>
                <a:lnTo>
                  <a:pt x="26328" y="22972"/>
                </a:lnTo>
                <a:lnTo>
                  <a:pt x="34322" y="14379"/>
                </a:lnTo>
                <a:lnTo>
                  <a:pt x="43536" y="7697"/>
                </a:lnTo>
                <a:lnTo>
                  <a:pt x="53669" y="2909"/>
                </a:lnTo>
                <a:lnTo>
                  <a:pt x="64420" y="0"/>
                </a:lnTo>
                <a:lnTo>
                  <a:pt x="26618" y="4429"/>
                </a:lnTo>
                <a:lnTo>
                  <a:pt x="18304" y="12812"/>
                </a:lnTo>
                <a:lnTo>
                  <a:pt x="11209" y="22757"/>
                </a:lnTo>
                <a:lnTo>
                  <a:pt x="5545" y="34259"/>
                </a:lnTo>
                <a:close/>
              </a:path>
              <a:path w="64420" h="48125">
                <a:moveTo>
                  <a:pt x="12954" y="68646"/>
                </a:moveTo>
                <a:lnTo>
                  <a:pt x="12954" y="55692"/>
                </a:lnTo>
                <a:lnTo>
                  <a:pt x="14478" y="48834"/>
                </a:lnTo>
                <a:lnTo>
                  <a:pt x="15200" y="45951"/>
                </a:lnTo>
                <a:lnTo>
                  <a:pt x="19854" y="33490"/>
                </a:lnTo>
                <a:lnTo>
                  <a:pt x="26328" y="22972"/>
                </a:lnTo>
                <a:lnTo>
                  <a:pt x="5545" y="34259"/>
                </a:lnTo>
                <a:lnTo>
                  <a:pt x="1523" y="47310"/>
                </a:lnTo>
                <a:lnTo>
                  <a:pt x="0" y="62550"/>
                </a:lnTo>
                <a:lnTo>
                  <a:pt x="762" y="70170"/>
                </a:lnTo>
                <a:lnTo>
                  <a:pt x="1524" y="77790"/>
                </a:lnTo>
                <a:lnTo>
                  <a:pt x="3810" y="85410"/>
                </a:lnTo>
                <a:lnTo>
                  <a:pt x="8814" y="97018"/>
                </a:lnTo>
                <a:lnTo>
                  <a:pt x="15386" y="107690"/>
                </a:lnTo>
                <a:lnTo>
                  <a:pt x="23086" y="116709"/>
                </a:lnTo>
                <a:lnTo>
                  <a:pt x="31733" y="124106"/>
                </a:lnTo>
                <a:lnTo>
                  <a:pt x="41146" y="129912"/>
                </a:lnTo>
                <a:lnTo>
                  <a:pt x="51145" y="134160"/>
                </a:lnTo>
                <a:lnTo>
                  <a:pt x="61550" y="136880"/>
                </a:lnTo>
                <a:lnTo>
                  <a:pt x="72180" y="138104"/>
                </a:lnTo>
                <a:lnTo>
                  <a:pt x="82855" y="137863"/>
                </a:lnTo>
                <a:lnTo>
                  <a:pt x="93395" y="136189"/>
                </a:lnTo>
                <a:lnTo>
                  <a:pt x="103619" y="133112"/>
                </a:lnTo>
                <a:lnTo>
                  <a:pt x="113347" y="128665"/>
                </a:lnTo>
                <a:lnTo>
                  <a:pt x="122398" y="122878"/>
                </a:lnTo>
                <a:lnTo>
                  <a:pt x="130592" y="115783"/>
                </a:lnTo>
                <a:lnTo>
                  <a:pt x="137750" y="107412"/>
                </a:lnTo>
                <a:lnTo>
                  <a:pt x="143689" y="97796"/>
                </a:lnTo>
                <a:lnTo>
                  <a:pt x="148231" y="86965"/>
                </a:lnTo>
                <a:lnTo>
                  <a:pt x="151195" y="74952"/>
                </a:lnTo>
                <a:lnTo>
                  <a:pt x="152400" y="61788"/>
                </a:lnTo>
                <a:lnTo>
                  <a:pt x="152400" y="54168"/>
                </a:lnTo>
                <a:lnTo>
                  <a:pt x="150876" y="46548"/>
                </a:lnTo>
                <a:lnTo>
                  <a:pt x="149171" y="40110"/>
                </a:lnTo>
                <a:lnTo>
                  <a:pt x="144301" y="27681"/>
                </a:lnTo>
                <a:lnTo>
                  <a:pt x="137894" y="16886"/>
                </a:lnTo>
                <a:lnTo>
                  <a:pt x="130163" y="7721"/>
                </a:lnTo>
                <a:lnTo>
                  <a:pt x="121319" y="179"/>
                </a:lnTo>
                <a:lnTo>
                  <a:pt x="111573" y="-5744"/>
                </a:lnTo>
                <a:lnTo>
                  <a:pt x="101139" y="-10056"/>
                </a:lnTo>
                <a:lnTo>
                  <a:pt x="90228" y="-12762"/>
                </a:lnTo>
                <a:lnTo>
                  <a:pt x="79052" y="-13866"/>
                </a:lnTo>
                <a:lnTo>
                  <a:pt x="67823" y="-13375"/>
                </a:lnTo>
                <a:lnTo>
                  <a:pt x="56754" y="-11295"/>
                </a:lnTo>
                <a:lnTo>
                  <a:pt x="46055" y="-7630"/>
                </a:lnTo>
                <a:lnTo>
                  <a:pt x="35939" y="-2387"/>
                </a:lnTo>
                <a:lnTo>
                  <a:pt x="26618" y="4429"/>
                </a:lnTo>
                <a:lnTo>
                  <a:pt x="64420" y="0"/>
                </a:lnTo>
                <a:lnTo>
                  <a:pt x="75490" y="-1047"/>
                </a:lnTo>
                <a:lnTo>
                  <a:pt x="86577" y="-249"/>
                </a:lnTo>
                <a:lnTo>
                  <a:pt x="97381" y="2379"/>
                </a:lnTo>
                <a:lnTo>
                  <a:pt x="107603" y="6822"/>
                </a:lnTo>
                <a:lnTo>
                  <a:pt x="116940" y="13064"/>
                </a:lnTo>
                <a:lnTo>
                  <a:pt x="125094" y="21087"/>
                </a:lnTo>
                <a:lnTo>
                  <a:pt x="131763" y="30877"/>
                </a:lnTo>
                <a:lnTo>
                  <a:pt x="136647" y="42418"/>
                </a:lnTo>
                <a:lnTo>
                  <a:pt x="139446" y="55692"/>
                </a:lnTo>
                <a:lnTo>
                  <a:pt x="140208" y="62550"/>
                </a:lnTo>
                <a:lnTo>
                  <a:pt x="139446" y="68646"/>
                </a:lnTo>
                <a:lnTo>
                  <a:pt x="137144" y="80638"/>
                </a:lnTo>
                <a:lnTo>
                  <a:pt x="132610" y="92062"/>
                </a:lnTo>
                <a:lnTo>
                  <a:pt x="126243" y="101858"/>
                </a:lnTo>
                <a:lnTo>
                  <a:pt x="118344" y="109992"/>
                </a:lnTo>
                <a:lnTo>
                  <a:pt x="109212" y="116435"/>
                </a:lnTo>
                <a:lnTo>
                  <a:pt x="99146" y="121153"/>
                </a:lnTo>
                <a:lnTo>
                  <a:pt x="88446" y="124116"/>
                </a:lnTo>
                <a:lnTo>
                  <a:pt x="77413" y="125292"/>
                </a:lnTo>
                <a:lnTo>
                  <a:pt x="66345" y="124650"/>
                </a:lnTo>
                <a:lnTo>
                  <a:pt x="55542" y="122157"/>
                </a:lnTo>
                <a:lnTo>
                  <a:pt x="45305" y="117783"/>
                </a:lnTo>
                <a:lnTo>
                  <a:pt x="35932" y="111496"/>
                </a:lnTo>
                <a:lnTo>
                  <a:pt x="27725" y="103263"/>
                </a:lnTo>
                <a:lnTo>
                  <a:pt x="20981" y="93055"/>
                </a:lnTo>
                <a:lnTo>
                  <a:pt x="16002" y="80838"/>
                </a:lnTo>
                <a:lnTo>
                  <a:pt x="12954" y="68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690878" y="6034211"/>
            <a:ext cx="64420" cy="48125"/>
          </a:xfrm>
          <a:custGeom>
            <a:avLst/>
            <a:gdLst/>
            <a:ahLst/>
            <a:cxnLst/>
            <a:rect l="l" t="t" r="r" b="b"/>
            <a:pathLst>
              <a:path w="64420" h="48125">
                <a:moveTo>
                  <a:pt x="5545" y="34259"/>
                </a:moveTo>
                <a:lnTo>
                  <a:pt x="26328" y="22972"/>
                </a:lnTo>
                <a:lnTo>
                  <a:pt x="34322" y="14379"/>
                </a:lnTo>
                <a:lnTo>
                  <a:pt x="43536" y="7697"/>
                </a:lnTo>
                <a:lnTo>
                  <a:pt x="53669" y="2909"/>
                </a:lnTo>
                <a:lnTo>
                  <a:pt x="64420" y="0"/>
                </a:lnTo>
                <a:lnTo>
                  <a:pt x="26618" y="4429"/>
                </a:lnTo>
                <a:lnTo>
                  <a:pt x="18304" y="12812"/>
                </a:lnTo>
                <a:lnTo>
                  <a:pt x="11209" y="22757"/>
                </a:lnTo>
                <a:lnTo>
                  <a:pt x="5545" y="34259"/>
                </a:lnTo>
                <a:close/>
              </a:path>
              <a:path w="64420" h="48125">
                <a:moveTo>
                  <a:pt x="12954" y="68646"/>
                </a:moveTo>
                <a:lnTo>
                  <a:pt x="12954" y="55692"/>
                </a:lnTo>
                <a:lnTo>
                  <a:pt x="14478" y="48834"/>
                </a:lnTo>
                <a:lnTo>
                  <a:pt x="15200" y="45951"/>
                </a:lnTo>
                <a:lnTo>
                  <a:pt x="19854" y="33490"/>
                </a:lnTo>
                <a:lnTo>
                  <a:pt x="26328" y="22972"/>
                </a:lnTo>
                <a:lnTo>
                  <a:pt x="5545" y="34259"/>
                </a:lnTo>
                <a:lnTo>
                  <a:pt x="1523" y="47310"/>
                </a:lnTo>
                <a:lnTo>
                  <a:pt x="0" y="62550"/>
                </a:lnTo>
                <a:lnTo>
                  <a:pt x="762" y="70170"/>
                </a:lnTo>
                <a:lnTo>
                  <a:pt x="1524" y="77790"/>
                </a:lnTo>
                <a:lnTo>
                  <a:pt x="3810" y="85410"/>
                </a:lnTo>
                <a:lnTo>
                  <a:pt x="8814" y="97018"/>
                </a:lnTo>
                <a:lnTo>
                  <a:pt x="15386" y="107690"/>
                </a:lnTo>
                <a:lnTo>
                  <a:pt x="23086" y="116709"/>
                </a:lnTo>
                <a:lnTo>
                  <a:pt x="31733" y="124106"/>
                </a:lnTo>
                <a:lnTo>
                  <a:pt x="41146" y="129912"/>
                </a:lnTo>
                <a:lnTo>
                  <a:pt x="51145" y="134160"/>
                </a:lnTo>
                <a:lnTo>
                  <a:pt x="61550" y="136880"/>
                </a:lnTo>
                <a:lnTo>
                  <a:pt x="72180" y="138104"/>
                </a:lnTo>
                <a:lnTo>
                  <a:pt x="82855" y="137863"/>
                </a:lnTo>
                <a:lnTo>
                  <a:pt x="93395" y="136189"/>
                </a:lnTo>
                <a:lnTo>
                  <a:pt x="103619" y="133112"/>
                </a:lnTo>
                <a:lnTo>
                  <a:pt x="113347" y="128665"/>
                </a:lnTo>
                <a:lnTo>
                  <a:pt x="122398" y="122878"/>
                </a:lnTo>
                <a:lnTo>
                  <a:pt x="130592" y="115783"/>
                </a:lnTo>
                <a:lnTo>
                  <a:pt x="137750" y="107412"/>
                </a:lnTo>
                <a:lnTo>
                  <a:pt x="143689" y="97796"/>
                </a:lnTo>
                <a:lnTo>
                  <a:pt x="148231" y="86965"/>
                </a:lnTo>
                <a:lnTo>
                  <a:pt x="151195" y="74952"/>
                </a:lnTo>
                <a:lnTo>
                  <a:pt x="152400" y="61788"/>
                </a:lnTo>
                <a:lnTo>
                  <a:pt x="152400" y="54168"/>
                </a:lnTo>
                <a:lnTo>
                  <a:pt x="150876" y="46548"/>
                </a:lnTo>
                <a:lnTo>
                  <a:pt x="149171" y="40110"/>
                </a:lnTo>
                <a:lnTo>
                  <a:pt x="144301" y="27681"/>
                </a:lnTo>
                <a:lnTo>
                  <a:pt x="137894" y="16886"/>
                </a:lnTo>
                <a:lnTo>
                  <a:pt x="130163" y="7721"/>
                </a:lnTo>
                <a:lnTo>
                  <a:pt x="121319" y="179"/>
                </a:lnTo>
                <a:lnTo>
                  <a:pt x="111573" y="-5744"/>
                </a:lnTo>
                <a:lnTo>
                  <a:pt x="101139" y="-10056"/>
                </a:lnTo>
                <a:lnTo>
                  <a:pt x="90228" y="-12762"/>
                </a:lnTo>
                <a:lnTo>
                  <a:pt x="79052" y="-13866"/>
                </a:lnTo>
                <a:lnTo>
                  <a:pt x="67823" y="-13375"/>
                </a:lnTo>
                <a:lnTo>
                  <a:pt x="56754" y="-11295"/>
                </a:lnTo>
                <a:lnTo>
                  <a:pt x="46055" y="-7630"/>
                </a:lnTo>
                <a:lnTo>
                  <a:pt x="35939" y="-2387"/>
                </a:lnTo>
                <a:lnTo>
                  <a:pt x="26618" y="4429"/>
                </a:lnTo>
                <a:lnTo>
                  <a:pt x="64420" y="0"/>
                </a:lnTo>
                <a:lnTo>
                  <a:pt x="75490" y="-1047"/>
                </a:lnTo>
                <a:lnTo>
                  <a:pt x="86577" y="-249"/>
                </a:lnTo>
                <a:lnTo>
                  <a:pt x="97381" y="2379"/>
                </a:lnTo>
                <a:lnTo>
                  <a:pt x="107603" y="6822"/>
                </a:lnTo>
                <a:lnTo>
                  <a:pt x="116940" y="13064"/>
                </a:lnTo>
                <a:lnTo>
                  <a:pt x="125094" y="21087"/>
                </a:lnTo>
                <a:lnTo>
                  <a:pt x="131763" y="30877"/>
                </a:lnTo>
                <a:lnTo>
                  <a:pt x="136647" y="42418"/>
                </a:lnTo>
                <a:lnTo>
                  <a:pt x="139446" y="55692"/>
                </a:lnTo>
                <a:lnTo>
                  <a:pt x="140208" y="62550"/>
                </a:lnTo>
                <a:lnTo>
                  <a:pt x="139446" y="68646"/>
                </a:lnTo>
                <a:lnTo>
                  <a:pt x="137144" y="80638"/>
                </a:lnTo>
                <a:lnTo>
                  <a:pt x="132610" y="92062"/>
                </a:lnTo>
                <a:lnTo>
                  <a:pt x="126243" y="101858"/>
                </a:lnTo>
                <a:lnTo>
                  <a:pt x="118344" y="109992"/>
                </a:lnTo>
                <a:lnTo>
                  <a:pt x="109212" y="116435"/>
                </a:lnTo>
                <a:lnTo>
                  <a:pt x="99146" y="121153"/>
                </a:lnTo>
                <a:lnTo>
                  <a:pt x="88446" y="124116"/>
                </a:lnTo>
                <a:lnTo>
                  <a:pt x="77413" y="125292"/>
                </a:lnTo>
                <a:lnTo>
                  <a:pt x="66345" y="124650"/>
                </a:lnTo>
                <a:lnTo>
                  <a:pt x="55542" y="122157"/>
                </a:lnTo>
                <a:lnTo>
                  <a:pt x="45305" y="117783"/>
                </a:lnTo>
                <a:lnTo>
                  <a:pt x="35932" y="111496"/>
                </a:lnTo>
                <a:lnTo>
                  <a:pt x="27725" y="103263"/>
                </a:lnTo>
                <a:lnTo>
                  <a:pt x="20981" y="93055"/>
                </a:lnTo>
                <a:lnTo>
                  <a:pt x="16002" y="80838"/>
                </a:lnTo>
                <a:lnTo>
                  <a:pt x="12954" y="68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071878" y="6034211"/>
            <a:ext cx="64415" cy="48125"/>
          </a:xfrm>
          <a:custGeom>
            <a:avLst/>
            <a:gdLst/>
            <a:ahLst/>
            <a:cxnLst/>
            <a:rect l="l" t="t" r="r" b="b"/>
            <a:pathLst>
              <a:path w="64415" h="48125">
                <a:moveTo>
                  <a:pt x="5545" y="34259"/>
                </a:moveTo>
                <a:lnTo>
                  <a:pt x="26324" y="22972"/>
                </a:lnTo>
                <a:lnTo>
                  <a:pt x="34317" y="14379"/>
                </a:lnTo>
                <a:lnTo>
                  <a:pt x="43530" y="7697"/>
                </a:lnTo>
                <a:lnTo>
                  <a:pt x="53663" y="2909"/>
                </a:lnTo>
                <a:lnTo>
                  <a:pt x="64415" y="0"/>
                </a:lnTo>
                <a:lnTo>
                  <a:pt x="26618" y="4429"/>
                </a:lnTo>
                <a:lnTo>
                  <a:pt x="18304" y="12812"/>
                </a:lnTo>
                <a:lnTo>
                  <a:pt x="11209" y="22757"/>
                </a:lnTo>
                <a:lnTo>
                  <a:pt x="5545" y="34259"/>
                </a:lnTo>
                <a:close/>
              </a:path>
              <a:path w="64415" h="48125">
                <a:moveTo>
                  <a:pt x="12954" y="68646"/>
                </a:moveTo>
                <a:lnTo>
                  <a:pt x="12954" y="55692"/>
                </a:lnTo>
                <a:lnTo>
                  <a:pt x="14478" y="48834"/>
                </a:lnTo>
                <a:lnTo>
                  <a:pt x="15199" y="45951"/>
                </a:lnTo>
                <a:lnTo>
                  <a:pt x="19851" y="33490"/>
                </a:lnTo>
                <a:lnTo>
                  <a:pt x="26324" y="22972"/>
                </a:lnTo>
                <a:lnTo>
                  <a:pt x="5545" y="34259"/>
                </a:lnTo>
                <a:lnTo>
                  <a:pt x="1523" y="47310"/>
                </a:lnTo>
                <a:lnTo>
                  <a:pt x="0" y="62550"/>
                </a:lnTo>
                <a:lnTo>
                  <a:pt x="762" y="70170"/>
                </a:lnTo>
                <a:lnTo>
                  <a:pt x="1524" y="77790"/>
                </a:lnTo>
                <a:lnTo>
                  <a:pt x="3810" y="85410"/>
                </a:lnTo>
                <a:lnTo>
                  <a:pt x="8814" y="97018"/>
                </a:lnTo>
                <a:lnTo>
                  <a:pt x="15386" y="107690"/>
                </a:lnTo>
                <a:lnTo>
                  <a:pt x="23086" y="116709"/>
                </a:lnTo>
                <a:lnTo>
                  <a:pt x="31733" y="124106"/>
                </a:lnTo>
                <a:lnTo>
                  <a:pt x="41146" y="129912"/>
                </a:lnTo>
                <a:lnTo>
                  <a:pt x="51145" y="134160"/>
                </a:lnTo>
                <a:lnTo>
                  <a:pt x="61550" y="136880"/>
                </a:lnTo>
                <a:lnTo>
                  <a:pt x="72180" y="138104"/>
                </a:lnTo>
                <a:lnTo>
                  <a:pt x="82855" y="137863"/>
                </a:lnTo>
                <a:lnTo>
                  <a:pt x="93395" y="136189"/>
                </a:lnTo>
                <a:lnTo>
                  <a:pt x="103619" y="133112"/>
                </a:lnTo>
                <a:lnTo>
                  <a:pt x="113347" y="128665"/>
                </a:lnTo>
                <a:lnTo>
                  <a:pt x="122398" y="122878"/>
                </a:lnTo>
                <a:lnTo>
                  <a:pt x="130592" y="115783"/>
                </a:lnTo>
                <a:lnTo>
                  <a:pt x="137750" y="107412"/>
                </a:lnTo>
                <a:lnTo>
                  <a:pt x="143689" y="97796"/>
                </a:lnTo>
                <a:lnTo>
                  <a:pt x="148231" y="86965"/>
                </a:lnTo>
                <a:lnTo>
                  <a:pt x="151195" y="74952"/>
                </a:lnTo>
                <a:lnTo>
                  <a:pt x="152400" y="61788"/>
                </a:lnTo>
                <a:lnTo>
                  <a:pt x="152400" y="54168"/>
                </a:lnTo>
                <a:lnTo>
                  <a:pt x="150876" y="46548"/>
                </a:lnTo>
                <a:lnTo>
                  <a:pt x="149171" y="40110"/>
                </a:lnTo>
                <a:lnTo>
                  <a:pt x="144301" y="27681"/>
                </a:lnTo>
                <a:lnTo>
                  <a:pt x="137894" y="16886"/>
                </a:lnTo>
                <a:lnTo>
                  <a:pt x="130163" y="7721"/>
                </a:lnTo>
                <a:lnTo>
                  <a:pt x="121319" y="179"/>
                </a:lnTo>
                <a:lnTo>
                  <a:pt x="111573" y="-5744"/>
                </a:lnTo>
                <a:lnTo>
                  <a:pt x="101139" y="-10056"/>
                </a:lnTo>
                <a:lnTo>
                  <a:pt x="90228" y="-12762"/>
                </a:lnTo>
                <a:lnTo>
                  <a:pt x="79052" y="-13866"/>
                </a:lnTo>
                <a:lnTo>
                  <a:pt x="67823" y="-13375"/>
                </a:lnTo>
                <a:lnTo>
                  <a:pt x="56754" y="-11295"/>
                </a:lnTo>
                <a:lnTo>
                  <a:pt x="46055" y="-7630"/>
                </a:lnTo>
                <a:lnTo>
                  <a:pt x="35939" y="-2387"/>
                </a:lnTo>
                <a:lnTo>
                  <a:pt x="26618" y="4429"/>
                </a:lnTo>
                <a:lnTo>
                  <a:pt x="64415" y="0"/>
                </a:lnTo>
                <a:lnTo>
                  <a:pt x="75485" y="-1047"/>
                </a:lnTo>
                <a:lnTo>
                  <a:pt x="86573" y="-249"/>
                </a:lnTo>
                <a:lnTo>
                  <a:pt x="97378" y="2379"/>
                </a:lnTo>
                <a:lnTo>
                  <a:pt x="107600" y="6822"/>
                </a:lnTo>
                <a:lnTo>
                  <a:pt x="116939" y="13064"/>
                </a:lnTo>
                <a:lnTo>
                  <a:pt x="125093" y="21087"/>
                </a:lnTo>
                <a:lnTo>
                  <a:pt x="131762" y="30877"/>
                </a:lnTo>
                <a:lnTo>
                  <a:pt x="136647" y="42418"/>
                </a:lnTo>
                <a:lnTo>
                  <a:pt x="139446" y="55692"/>
                </a:lnTo>
                <a:lnTo>
                  <a:pt x="140208" y="62550"/>
                </a:lnTo>
                <a:lnTo>
                  <a:pt x="139446" y="68646"/>
                </a:lnTo>
                <a:lnTo>
                  <a:pt x="137144" y="80638"/>
                </a:lnTo>
                <a:lnTo>
                  <a:pt x="132610" y="92062"/>
                </a:lnTo>
                <a:lnTo>
                  <a:pt x="126243" y="101858"/>
                </a:lnTo>
                <a:lnTo>
                  <a:pt x="118344" y="109992"/>
                </a:lnTo>
                <a:lnTo>
                  <a:pt x="109212" y="116435"/>
                </a:lnTo>
                <a:lnTo>
                  <a:pt x="99146" y="121153"/>
                </a:lnTo>
                <a:lnTo>
                  <a:pt x="88446" y="124116"/>
                </a:lnTo>
                <a:lnTo>
                  <a:pt x="77413" y="125292"/>
                </a:lnTo>
                <a:lnTo>
                  <a:pt x="66345" y="124650"/>
                </a:lnTo>
                <a:lnTo>
                  <a:pt x="55542" y="122157"/>
                </a:lnTo>
                <a:lnTo>
                  <a:pt x="45305" y="117783"/>
                </a:lnTo>
                <a:lnTo>
                  <a:pt x="35932" y="111496"/>
                </a:lnTo>
                <a:lnTo>
                  <a:pt x="27725" y="103263"/>
                </a:lnTo>
                <a:lnTo>
                  <a:pt x="20981" y="93055"/>
                </a:lnTo>
                <a:lnTo>
                  <a:pt x="16002" y="80838"/>
                </a:lnTo>
                <a:lnTo>
                  <a:pt x="12954" y="68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086612" y="5858256"/>
            <a:ext cx="185166" cy="171450"/>
          </a:xfrm>
          <a:custGeom>
            <a:avLst/>
            <a:gdLst/>
            <a:ahLst/>
            <a:cxnLst/>
            <a:rect l="l" t="t" r="r" b="b"/>
            <a:pathLst>
              <a:path w="185165" h="171450">
                <a:moveTo>
                  <a:pt x="176866" y="16764"/>
                </a:moveTo>
                <a:lnTo>
                  <a:pt x="157841" y="16764"/>
                </a:lnTo>
                <a:lnTo>
                  <a:pt x="0" y="162306"/>
                </a:lnTo>
                <a:lnTo>
                  <a:pt x="8382" y="171450"/>
                </a:lnTo>
                <a:lnTo>
                  <a:pt x="176866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286256" y="5853684"/>
            <a:ext cx="176022" cy="176022"/>
          </a:xfrm>
          <a:custGeom>
            <a:avLst/>
            <a:gdLst/>
            <a:ahLst/>
            <a:cxnLst/>
            <a:rect l="l" t="t" r="r" b="b"/>
            <a:pathLst>
              <a:path w="176022" h="176022">
                <a:moveTo>
                  <a:pt x="176022" y="166878"/>
                </a:moveTo>
                <a:lnTo>
                  <a:pt x="30479" y="21335"/>
                </a:lnTo>
                <a:lnTo>
                  <a:pt x="12191" y="21335"/>
                </a:lnTo>
                <a:lnTo>
                  <a:pt x="166877" y="176022"/>
                </a:lnTo>
                <a:lnTo>
                  <a:pt x="176022" y="166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312164" y="5843016"/>
            <a:ext cx="457200" cy="187451"/>
          </a:xfrm>
          <a:custGeom>
            <a:avLst/>
            <a:gdLst/>
            <a:ahLst/>
            <a:cxnLst/>
            <a:rect l="l" t="t" r="r" b="b"/>
            <a:pathLst>
              <a:path w="457200" h="187451">
                <a:moveTo>
                  <a:pt x="457200" y="176021"/>
                </a:moveTo>
                <a:lnTo>
                  <a:pt x="86868" y="32004"/>
                </a:lnTo>
                <a:lnTo>
                  <a:pt x="52904" y="32004"/>
                </a:lnTo>
                <a:lnTo>
                  <a:pt x="452628" y="187451"/>
                </a:lnTo>
                <a:lnTo>
                  <a:pt x="457200" y="176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332738" y="5837682"/>
            <a:ext cx="769620" cy="198119"/>
          </a:xfrm>
          <a:custGeom>
            <a:avLst/>
            <a:gdLst/>
            <a:ahLst/>
            <a:cxnLst/>
            <a:rect l="l" t="t" r="r" b="b"/>
            <a:pathLst>
              <a:path w="769619" h="198120">
                <a:moveTo>
                  <a:pt x="769620" y="185927"/>
                </a:moveTo>
                <a:lnTo>
                  <a:pt x="156381" y="37337"/>
                </a:lnTo>
                <a:lnTo>
                  <a:pt x="103675" y="37337"/>
                </a:lnTo>
                <a:lnTo>
                  <a:pt x="766572" y="198119"/>
                </a:lnTo>
                <a:lnTo>
                  <a:pt x="769620" y="185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39952" y="5842254"/>
            <a:ext cx="770382" cy="198120"/>
          </a:xfrm>
          <a:custGeom>
            <a:avLst/>
            <a:gdLst/>
            <a:ahLst/>
            <a:cxnLst/>
            <a:rect l="l" t="t" r="r" b="b"/>
            <a:pathLst>
              <a:path w="770382" h="198120">
                <a:moveTo>
                  <a:pt x="688280" y="32765"/>
                </a:moveTo>
                <a:lnTo>
                  <a:pt x="632107" y="32765"/>
                </a:lnTo>
                <a:lnTo>
                  <a:pt x="0" y="185927"/>
                </a:lnTo>
                <a:lnTo>
                  <a:pt x="3047" y="198119"/>
                </a:lnTo>
                <a:lnTo>
                  <a:pt x="688280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459992" y="5847588"/>
            <a:ext cx="464820" cy="183642"/>
          </a:xfrm>
          <a:custGeom>
            <a:avLst/>
            <a:gdLst/>
            <a:ahLst/>
            <a:cxnLst/>
            <a:rect l="l" t="t" r="r" b="b"/>
            <a:pathLst>
              <a:path w="464819" h="183641">
                <a:moveTo>
                  <a:pt x="423909" y="27432"/>
                </a:moveTo>
                <a:lnTo>
                  <a:pt x="386608" y="27432"/>
                </a:lnTo>
                <a:lnTo>
                  <a:pt x="0" y="171449"/>
                </a:lnTo>
                <a:lnTo>
                  <a:pt x="4571" y="183641"/>
                </a:lnTo>
                <a:lnTo>
                  <a:pt x="423909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760982" y="5853683"/>
            <a:ext cx="176022" cy="176022"/>
          </a:xfrm>
          <a:custGeom>
            <a:avLst/>
            <a:gdLst/>
            <a:ahLst/>
            <a:cxnLst/>
            <a:rect l="l" t="t" r="r" b="b"/>
            <a:pathLst>
              <a:path w="176022" h="176022">
                <a:moveTo>
                  <a:pt x="163829" y="21336"/>
                </a:moveTo>
                <a:lnTo>
                  <a:pt x="145541" y="21336"/>
                </a:lnTo>
                <a:lnTo>
                  <a:pt x="0" y="166878"/>
                </a:lnTo>
                <a:lnTo>
                  <a:pt x="9144" y="176022"/>
                </a:lnTo>
                <a:lnTo>
                  <a:pt x="16382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961388" y="5858256"/>
            <a:ext cx="185166" cy="171450"/>
          </a:xfrm>
          <a:custGeom>
            <a:avLst/>
            <a:gdLst/>
            <a:ahLst/>
            <a:cxnLst/>
            <a:rect l="l" t="t" r="r" b="b"/>
            <a:pathLst>
              <a:path w="185166" h="171450">
                <a:moveTo>
                  <a:pt x="185165" y="162306"/>
                </a:moveTo>
                <a:lnTo>
                  <a:pt x="26641" y="16764"/>
                </a:lnTo>
                <a:lnTo>
                  <a:pt x="8263" y="16764"/>
                </a:lnTo>
                <a:lnTo>
                  <a:pt x="176021" y="171450"/>
                </a:lnTo>
                <a:lnTo>
                  <a:pt x="185165" y="162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091184" y="6172961"/>
            <a:ext cx="185166" cy="170688"/>
          </a:xfrm>
          <a:custGeom>
            <a:avLst/>
            <a:gdLst/>
            <a:ahLst/>
            <a:cxnLst/>
            <a:rect l="l" t="t" r="r" b="b"/>
            <a:pathLst>
              <a:path w="185165" h="170687">
                <a:moveTo>
                  <a:pt x="9143" y="0"/>
                </a:moveTo>
                <a:lnTo>
                  <a:pt x="0" y="9144"/>
                </a:lnTo>
                <a:lnTo>
                  <a:pt x="176783" y="170688"/>
                </a:lnTo>
                <a:lnTo>
                  <a:pt x="185165" y="161544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277112" y="6152388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0" y="166115"/>
                </a:moveTo>
                <a:lnTo>
                  <a:pt x="9144" y="175259"/>
                </a:lnTo>
                <a:lnTo>
                  <a:pt x="175260" y="9143"/>
                </a:lnTo>
                <a:lnTo>
                  <a:pt x="166878" y="0"/>
                </a:lnTo>
                <a:lnTo>
                  <a:pt x="0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69492" y="6146292"/>
            <a:ext cx="457200" cy="187452"/>
          </a:xfrm>
          <a:custGeom>
            <a:avLst/>
            <a:gdLst/>
            <a:ahLst/>
            <a:cxnLst/>
            <a:rect l="l" t="t" r="r" b="b"/>
            <a:pathLst>
              <a:path w="457200" h="187451">
                <a:moveTo>
                  <a:pt x="0" y="176022"/>
                </a:moveTo>
                <a:lnTo>
                  <a:pt x="4572" y="187452"/>
                </a:lnTo>
                <a:lnTo>
                  <a:pt x="457200" y="11430"/>
                </a:lnTo>
                <a:lnTo>
                  <a:pt x="452628" y="0"/>
                </a:lnTo>
                <a:lnTo>
                  <a:pt x="0" y="176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261110" y="6133337"/>
            <a:ext cx="831341" cy="205740"/>
          </a:xfrm>
          <a:custGeom>
            <a:avLst/>
            <a:gdLst/>
            <a:ahLst/>
            <a:cxnLst/>
            <a:rect l="l" t="t" r="r" b="b"/>
            <a:pathLst>
              <a:path w="831342" h="205739">
                <a:moveTo>
                  <a:pt x="0" y="193548"/>
                </a:moveTo>
                <a:lnTo>
                  <a:pt x="3048" y="205740"/>
                </a:lnTo>
                <a:lnTo>
                  <a:pt x="831341" y="12192"/>
                </a:lnTo>
                <a:lnTo>
                  <a:pt x="828294" y="0"/>
                </a:lnTo>
                <a:lnTo>
                  <a:pt x="0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146810" y="6128004"/>
            <a:ext cx="801624" cy="211073"/>
          </a:xfrm>
          <a:custGeom>
            <a:avLst/>
            <a:gdLst/>
            <a:ahLst/>
            <a:cxnLst/>
            <a:rect l="l" t="t" r="r" b="b"/>
            <a:pathLst>
              <a:path w="801624" h="211074">
                <a:moveTo>
                  <a:pt x="798576" y="211074"/>
                </a:moveTo>
                <a:lnTo>
                  <a:pt x="801624" y="198882"/>
                </a:lnTo>
                <a:lnTo>
                  <a:pt x="3047" y="0"/>
                </a:lnTo>
                <a:lnTo>
                  <a:pt x="0" y="12954"/>
                </a:lnTo>
                <a:lnTo>
                  <a:pt x="798576" y="211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491996" y="6150864"/>
            <a:ext cx="457200" cy="188213"/>
          </a:xfrm>
          <a:custGeom>
            <a:avLst/>
            <a:gdLst/>
            <a:ahLst/>
            <a:cxnLst/>
            <a:rect l="l" t="t" r="r" b="b"/>
            <a:pathLst>
              <a:path w="457199" h="188213">
                <a:moveTo>
                  <a:pt x="452628" y="188213"/>
                </a:moveTo>
                <a:lnTo>
                  <a:pt x="457200" y="176021"/>
                </a:lnTo>
                <a:lnTo>
                  <a:pt x="4571" y="0"/>
                </a:lnTo>
                <a:lnTo>
                  <a:pt x="0" y="11429"/>
                </a:lnTo>
                <a:lnTo>
                  <a:pt x="452628" y="18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51838" y="6151625"/>
            <a:ext cx="200406" cy="173736"/>
          </a:xfrm>
          <a:custGeom>
            <a:avLst/>
            <a:gdLst/>
            <a:ahLst/>
            <a:cxnLst/>
            <a:rect l="l" t="t" r="r" b="b"/>
            <a:pathLst>
              <a:path w="200406" h="173736">
                <a:moveTo>
                  <a:pt x="192024" y="173736"/>
                </a:moveTo>
                <a:lnTo>
                  <a:pt x="200406" y="163830"/>
                </a:lnTo>
                <a:lnTo>
                  <a:pt x="8382" y="0"/>
                </a:lnTo>
                <a:lnTo>
                  <a:pt x="0" y="9906"/>
                </a:lnTo>
                <a:lnTo>
                  <a:pt x="192024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48434" y="6158483"/>
            <a:ext cx="188214" cy="180594"/>
          </a:xfrm>
          <a:custGeom>
            <a:avLst/>
            <a:gdLst/>
            <a:ahLst/>
            <a:cxnLst/>
            <a:rect l="l" t="t" r="r" b="b"/>
            <a:pathLst>
              <a:path w="188213" h="180594">
                <a:moveTo>
                  <a:pt x="188213" y="9144"/>
                </a:moveTo>
                <a:lnTo>
                  <a:pt x="179831" y="0"/>
                </a:lnTo>
                <a:lnTo>
                  <a:pt x="0" y="171450"/>
                </a:lnTo>
                <a:lnTo>
                  <a:pt x="9143" y="180594"/>
                </a:lnTo>
                <a:lnTo>
                  <a:pt x="188213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656076" y="5850635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8" h="368046">
                <a:moveTo>
                  <a:pt x="199563" y="367436"/>
                </a:moveTo>
                <a:lnTo>
                  <a:pt x="214379" y="365639"/>
                </a:lnTo>
                <a:lnTo>
                  <a:pt x="228804" y="362701"/>
                </a:lnTo>
                <a:lnTo>
                  <a:pt x="242791" y="358670"/>
                </a:lnTo>
                <a:lnTo>
                  <a:pt x="256293" y="353591"/>
                </a:lnTo>
                <a:lnTo>
                  <a:pt x="269264" y="347513"/>
                </a:lnTo>
                <a:lnTo>
                  <a:pt x="281657" y="340481"/>
                </a:lnTo>
                <a:lnTo>
                  <a:pt x="293424" y="332542"/>
                </a:lnTo>
                <a:lnTo>
                  <a:pt x="304520" y="323745"/>
                </a:lnTo>
                <a:lnTo>
                  <a:pt x="314896" y="314134"/>
                </a:lnTo>
                <a:lnTo>
                  <a:pt x="324507" y="303758"/>
                </a:lnTo>
                <a:lnTo>
                  <a:pt x="333304" y="292662"/>
                </a:lnTo>
                <a:lnTo>
                  <a:pt x="341243" y="280895"/>
                </a:lnTo>
                <a:lnTo>
                  <a:pt x="348275" y="268502"/>
                </a:lnTo>
                <a:lnTo>
                  <a:pt x="354353" y="255531"/>
                </a:lnTo>
                <a:lnTo>
                  <a:pt x="359432" y="242029"/>
                </a:lnTo>
                <a:lnTo>
                  <a:pt x="363463" y="228042"/>
                </a:lnTo>
                <a:lnTo>
                  <a:pt x="366401" y="213617"/>
                </a:lnTo>
                <a:lnTo>
                  <a:pt x="368198" y="198801"/>
                </a:lnTo>
                <a:lnTo>
                  <a:pt x="368808" y="183642"/>
                </a:lnTo>
                <a:lnTo>
                  <a:pt x="368198" y="168590"/>
                </a:lnTo>
                <a:lnTo>
                  <a:pt x="366401" y="153872"/>
                </a:lnTo>
                <a:lnTo>
                  <a:pt x="363463" y="139535"/>
                </a:lnTo>
                <a:lnTo>
                  <a:pt x="359432" y="125626"/>
                </a:lnTo>
                <a:lnTo>
                  <a:pt x="354353" y="112192"/>
                </a:lnTo>
                <a:lnTo>
                  <a:pt x="348275" y="99281"/>
                </a:lnTo>
                <a:lnTo>
                  <a:pt x="341243" y="86941"/>
                </a:lnTo>
                <a:lnTo>
                  <a:pt x="333304" y="75218"/>
                </a:lnTo>
                <a:lnTo>
                  <a:pt x="324507" y="64161"/>
                </a:lnTo>
                <a:lnTo>
                  <a:pt x="314896" y="53816"/>
                </a:lnTo>
                <a:lnTo>
                  <a:pt x="304520" y="44231"/>
                </a:lnTo>
                <a:lnTo>
                  <a:pt x="293424" y="35454"/>
                </a:lnTo>
                <a:lnTo>
                  <a:pt x="281657" y="27532"/>
                </a:lnTo>
                <a:lnTo>
                  <a:pt x="276099" y="24384"/>
                </a:lnTo>
                <a:lnTo>
                  <a:pt x="93045" y="24384"/>
                </a:lnTo>
                <a:lnTo>
                  <a:pt x="75712" y="35454"/>
                </a:lnTo>
                <a:lnTo>
                  <a:pt x="64599" y="44231"/>
                </a:lnTo>
                <a:lnTo>
                  <a:pt x="54197" y="53816"/>
                </a:lnTo>
                <a:lnTo>
                  <a:pt x="44555" y="64161"/>
                </a:lnTo>
                <a:lnTo>
                  <a:pt x="35722" y="75218"/>
                </a:lnTo>
                <a:lnTo>
                  <a:pt x="27746" y="86941"/>
                </a:lnTo>
                <a:lnTo>
                  <a:pt x="20676" y="99281"/>
                </a:lnTo>
                <a:lnTo>
                  <a:pt x="14561" y="112192"/>
                </a:lnTo>
                <a:lnTo>
                  <a:pt x="9448" y="125626"/>
                </a:lnTo>
                <a:lnTo>
                  <a:pt x="5387" y="139535"/>
                </a:lnTo>
                <a:lnTo>
                  <a:pt x="2426" y="153872"/>
                </a:lnTo>
                <a:lnTo>
                  <a:pt x="614" y="168590"/>
                </a:lnTo>
                <a:lnTo>
                  <a:pt x="0" y="183642"/>
                </a:lnTo>
                <a:lnTo>
                  <a:pt x="614" y="198801"/>
                </a:lnTo>
                <a:lnTo>
                  <a:pt x="2426" y="213617"/>
                </a:lnTo>
                <a:lnTo>
                  <a:pt x="5387" y="228042"/>
                </a:lnTo>
                <a:lnTo>
                  <a:pt x="9448" y="242029"/>
                </a:lnTo>
                <a:lnTo>
                  <a:pt x="14561" y="255531"/>
                </a:lnTo>
                <a:lnTo>
                  <a:pt x="20676" y="268502"/>
                </a:lnTo>
                <a:lnTo>
                  <a:pt x="27746" y="280895"/>
                </a:lnTo>
                <a:lnTo>
                  <a:pt x="35722" y="292662"/>
                </a:lnTo>
                <a:lnTo>
                  <a:pt x="44555" y="303758"/>
                </a:lnTo>
                <a:lnTo>
                  <a:pt x="54197" y="314134"/>
                </a:lnTo>
                <a:lnTo>
                  <a:pt x="64599" y="323745"/>
                </a:lnTo>
                <a:lnTo>
                  <a:pt x="75712" y="332542"/>
                </a:lnTo>
                <a:lnTo>
                  <a:pt x="87488" y="340481"/>
                </a:lnTo>
                <a:lnTo>
                  <a:pt x="99879" y="347513"/>
                </a:lnTo>
                <a:lnTo>
                  <a:pt x="112835" y="353591"/>
                </a:lnTo>
                <a:lnTo>
                  <a:pt x="126309" y="358670"/>
                </a:lnTo>
                <a:lnTo>
                  <a:pt x="140251" y="362701"/>
                </a:lnTo>
                <a:lnTo>
                  <a:pt x="154613" y="365639"/>
                </a:lnTo>
                <a:lnTo>
                  <a:pt x="169347" y="367436"/>
                </a:lnTo>
                <a:lnTo>
                  <a:pt x="184404" y="368046"/>
                </a:lnTo>
                <a:lnTo>
                  <a:pt x="199563" y="36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49980" y="58443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204978" y="379375"/>
                </a:moveTo>
                <a:lnTo>
                  <a:pt x="231256" y="375610"/>
                </a:lnTo>
                <a:lnTo>
                  <a:pt x="256814" y="368380"/>
                </a:lnTo>
                <a:lnTo>
                  <a:pt x="281200" y="357721"/>
                </a:lnTo>
                <a:lnTo>
                  <a:pt x="303959" y="343666"/>
                </a:lnTo>
                <a:lnTo>
                  <a:pt x="324640" y="326249"/>
                </a:lnTo>
                <a:lnTo>
                  <a:pt x="342789" y="305506"/>
                </a:lnTo>
                <a:lnTo>
                  <a:pt x="357952" y="281471"/>
                </a:lnTo>
                <a:lnTo>
                  <a:pt x="369677" y="254178"/>
                </a:lnTo>
                <a:lnTo>
                  <a:pt x="377510" y="223662"/>
                </a:lnTo>
                <a:lnTo>
                  <a:pt x="381000" y="189957"/>
                </a:lnTo>
                <a:lnTo>
                  <a:pt x="381000" y="180051"/>
                </a:lnTo>
                <a:lnTo>
                  <a:pt x="373211" y="137734"/>
                </a:lnTo>
                <a:lnTo>
                  <a:pt x="362399" y="108749"/>
                </a:lnTo>
                <a:lnTo>
                  <a:pt x="348222" y="83189"/>
                </a:lnTo>
                <a:lnTo>
                  <a:pt x="331103" y="61051"/>
                </a:lnTo>
                <a:lnTo>
                  <a:pt x="311461" y="42333"/>
                </a:lnTo>
                <a:lnTo>
                  <a:pt x="294926" y="30699"/>
                </a:lnTo>
                <a:lnTo>
                  <a:pt x="269182" y="30699"/>
                </a:lnTo>
                <a:lnTo>
                  <a:pt x="288778" y="41468"/>
                </a:lnTo>
                <a:lnTo>
                  <a:pt x="308843" y="56690"/>
                </a:lnTo>
                <a:lnTo>
                  <a:pt x="326727" y="75126"/>
                </a:lnTo>
                <a:lnTo>
                  <a:pt x="342008" y="96767"/>
                </a:lnTo>
                <a:lnTo>
                  <a:pt x="354268" y="121602"/>
                </a:lnTo>
                <a:lnTo>
                  <a:pt x="363087" y="149620"/>
                </a:lnTo>
                <a:lnTo>
                  <a:pt x="368046" y="180813"/>
                </a:lnTo>
                <a:lnTo>
                  <a:pt x="368046" y="199101"/>
                </a:lnTo>
                <a:lnTo>
                  <a:pt x="363279" y="229609"/>
                </a:lnTo>
                <a:lnTo>
                  <a:pt x="354775" y="257130"/>
                </a:lnTo>
                <a:lnTo>
                  <a:pt x="342930" y="281642"/>
                </a:lnTo>
                <a:lnTo>
                  <a:pt x="328141" y="303125"/>
                </a:lnTo>
                <a:lnTo>
                  <a:pt x="310804" y="321557"/>
                </a:lnTo>
                <a:lnTo>
                  <a:pt x="291315" y="336916"/>
                </a:lnTo>
                <a:lnTo>
                  <a:pt x="270070" y="349182"/>
                </a:lnTo>
                <a:lnTo>
                  <a:pt x="247467" y="358332"/>
                </a:lnTo>
                <a:lnTo>
                  <a:pt x="223900" y="364346"/>
                </a:lnTo>
                <a:lnTo>
                  <a:pt x="199767" y="367203"/>
                </a:lnTo>
                <a:lnTo>
                  <a:pt x="175464" y="366880"/>
                </a:lnTo>
                <a:lnTo>
                  <a:pt x="151388" y="363356"/>
                </a:lnTo>
                <a:lnTo>
                  <a:pt x="127933" y="356611"/>
                </a:lnTo>
                <a:lnTo>
                  <a:pt x="105498" y="346622"/>
                </a:lnTo>
                <a:lnTo>
                  <a:pt x="84478" y="333369"/>
                </a:lnTo>
                <a:lnTo>
                  <a:pt x="65269" y="316830"/>
                </a:lnTo>
                <a:lnTo>
                  <a:pt x="48269" y="296984"/>
                </a:lnTo>
                <a:lnTo>
                  <a:pt x="33872" y="273809"/>
                </a:lnTo>
                <a:lnTo>
                  <a:pt x="22476" y="247285"/>
                </a:lnTo>
                <a:lnTo>
                  <a:pt x="14478" y="217389"/>
                </a:lnTo>
                <a:lnTo>
                  <a:pt x="0" y="199863"/>
                </a:lnTo>
                <a:lnTo>
                  <a:pt x="762" y="209769"/>
                </a:lnTo>
                <a:lnTo>
                  <a:pt x="2286" y="218913"/>
                </a:lnTo>
                <a:lnTo>
                  <a:pt x="10842" y="251685"/>
                </a:lnTo>
                <a:lnTo>
                  <a:pt x="23209" y="280648"/>
                </a:lnTo>
                <a:lnTo>
                  <a:pt x="38935" y="305838"/>
                </a:lnTo>
                <a:lnTo>
                  <a:pt x="57565" y="327287"/>
                </a:lnTo>
                <a:lnTo>
                  <a:pt x="78647" y="345031"/>
                </a:lnTo>
                <a:lnTo>
                  <a:pt x="101728" y="359104"/>
                </a:lnTo>
                <a:lnTo>
                  <a:pt x="126355" y="369541"/>
                </a:lnTo>
                <a:lnTo>
                  <a:pt x="152074" y="376375"/>
                </a:lnTo>
                <a:lnTo>
                  <a:pt x="178433" y="379642"/>
                </a:lnTo>
                <a:lnTo>
                  <a:pt x="204978" y="379375"/>
                </a:lnTo>
                <a:close/>
              </a:path>
              <a:path w="381000" h="379642">
                <a:moveTo>
                  <a:pt x="12954" y="199101"/>
                </a:moveTo>
                <a:lnTo>
                  <a:pt x="12954" y="180813"/>
                </a:lnTo>
                <a:lnTo>
                  <a:pt x="13716" y="171669"/>
                </a:lnTo>
                <a:lnTo>
                  <a:pt x="20272" y="140804"/>
                </a:lnTo>
                <a:lnTo>
                  <a:pt x="30520" y="113299"/>
                </a:lnTo>
                <a:lnTo>
                  <a:pt x="44042" y="89142"/>
                </a:lnTo>
                <a:lnTo>
                  <a:pt x="60417" y="68323"/>
                </a:lnTo>
                <a:lnTo>
                  <a:pt x="79225" y="50832"/>
                </a:lnTo>
                <a:lnTo>
                  <a:pt x="100048" y="36659"/>
                </a:lnTo>
                <a:lnTo>
                  <a:pt x="112343" y="30699"/>
                </a:lnTo>
                <a:lnTo>
                  <a:pt x="86276" y="30699"/>
                </a:lnTo>
                <a:lnTo>
                  <a:pt x="69052" y="42929"/>
                </a:lnTo>
                <a:lnTo>
                  <a:pt x="49482" y="61727"/>
                </a:lnTo>
                <a:lnTo>
                  <a:pt x="32446" y="83926"/>
                </a:lnTo>
                <a:lnTo>
                  <a:pt x="18367" y="109523"/>
                </a:lnTo>
                <a:lnTo>
                  <a:pt x="7665" y="138517"/>
                </a:lnTo>
                <a:lnTo>
                  <a:pt x="761" y="170907"/>
                </a:lnTo>
                <a:lnTo>
                  <a:pt x="0" y="180813"/>
                </a:lnTo>
                <a:lnTo>
                  <a:pt x="0" y="199863"/>
                </a:lnTo>
                <a:lnTo>
                  <a:pt x="14478" y="217389"/>
                </a:lnTo>
                <a:lnTo>
                  <a:pt x="12954" y="199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665476" y="5850635"/>
            <a:ext cx="368808" cy="368045"/>
          </a:xfrm>
          <a:custGeom>
            <a:avLst/>
            <a:gdLst/>
            <a:ahLst/>
            <a:cxnLst/>
            <a:rect l="l" t="t" r="r" b="b"/>
            <a:pathLst>
              <a:path w="368807" h="368046">
                <a:moveTo>
                  <a:pt x="199563" y="367436"/>
                </a:moveTo>
                <a:lnTo>
                  <a:pt x="214379" y="365639"/>
                </a:lnTo>
                <a:lnTo>
                  <a:pt x="228804" y="362701"/>
                </a:lnTo>
                <a:lnTo>
                  <a:pt x="242791" y="358670"/>
                </a:lnTo>
                <a:lnTo>
                  <a:pt x="256293" y="353591"/>
                </a:lnTo>
                <a:lnTo>
                  <a:pt x="269264" y="347513"/>
                </a:lnTo>
                <a:lnTo>
                  <a:pt x="281657" y="340481"/>
                </a:lnTo>
                <a:lnTo>
                  <a:pt x="293424" y="332542"/>
                </a:lnTo>
                <a:lnTo>
                  <a:pt x="304520" y="323745"/>
                </a:lnTo>
                <a:lnTo>
                  <a:pt x="314896" y="314134"/>
                </a:lnTo>
                <a:lnTo>
                  <a:pt x="324507" y="303758"/>
                </a:lnTo>
                <a:lnTo>
                  <a:pt x="333304" y="292662"/>
                </a:lnTo>
                <a:lnTo>
                  <a:pt x="341243" y="280895"/>
                </a:lnTo>
                <a:lnTo>
                  <a:pt x="348275" y="268502"/>
                </a:lnTo>
                <a:lnTo>
                  <a:pt x="354353" y="255531"/>
                </a:lnTo>
                <a:lnTo>
                  <a:pt x="359432" y="242029"/>
                </a:lnTo>
                <a:lnTo>
                  <a:pt x="363463" y="228042"/>
                </a:lnTo>
                <a:lnTo>
                  <a:pt x="366401" y="213617"/>
                </a:lnTo>
                <a:lnTo>
                  <a:pt x="368198" y="198801"/>
                </a:lnTo>
                <a:lnTo>
                  <a:pt x="368808" y="183642"/>
                </a:lnTo>
                <a:lnTo>
                  <a:pt x="368198" y="168590"/>
                </a:lnTo>
                <a:lnTo>
                  <a:pt x="366401" y="153872"/>
                </a:lnTo>
                <a:lnTo>
                  <a:pt x="363463" y="139535"/>
                </a:lnTo>
                <a:lnTo>
                  <a:pt x="359432" y="125626"/>
                </a:lnTo>
                <a:lnTo>
                  <a:pt x="354353" y="112192"/>
                </a:lnTo>
                <a:lnTo>
                  <a:pt x="348275" y="99281"/>
                </a:lnTo>
                <a:lnTo>
                  <a:pt x="341243" y="86941"/>
                </a:lnTo>
                <a:lnTo>
                  <a:pt x="333304" y="75218"/>
                </a:lnTo>
                <a:lnTo>
                  <a:pt x="324507" y="64161"/>
                </a:lnTo>
                <a:lnTo>
                  <a:pt x="314896" y="53816"/>
                </a:lnTo>
                <a:lnTo>
                  <a:pt x="304520" y="44231"/>
                </a:lnTo>
                <a:lnTo>
                  <a:pt x="293424" y="35454"/>
                </a:lnTo>
                <a:lnTo>
                  <a:pt x="281657" y="27532"/>
                </a:lnTo>
                <a:lnTo>
                  <a:pt x="276099" y="24384"/>
                </a:lnTo>
                <a:lnTo>
                  <a:pt x="93045" y="24384"/>
                </a:lnTo>
                <a:lnTo>
                  <a:pt x="75712" y="35454"/>
                </a:lnTo>
                <a:lnTo>
                  <a:pt x="64599" y="44231"/>
                </a:lnTo>
                <a:lnTo>
                  <a:pt x="54197" y="53816"/>
                </a:lnTo>
                <a:lnTo>
                  <a:pt x="44555" y="64161"/>
                </a:lnTo>
                <a:lnTo>
                  <a:pt x="35722" y="75218"/>
                </a:lnTo>
                <a:lnTo>
                  <a:pt x="27746" y="86941"/>
                </a:lnTo>
                <a:lnTo>
                  <a:pt x="20676" y="99281"/>
                </a:lnTo>
                <a:lnTo>
                  <a:pt x="14561" y="112192"/>
                </a:lnTo>
                <a:lnTo>
                  <a:pt x="9448" y="125626"/>
                </a:lnTo>
                <a:lnTo>
                  <a:pt x="5387" y="139535"/>
                </a:lnTo>
                <a:lnTo>
                  <a:pt x="2426" y="153872"/>
                </a:lnTo>
                <a:lnTo>
                  <a:pt x="614" y="168590"/>
                </a:lnTo>
                <a:lnTo>
                  <a:pt x="0" y="183642"/>
                </a:lnTo>
                <a:lnTo>
                  <a:pt x="614" y="198801"/>
                </a:lnTo>
                <a:lnTo>
                  <a:pt x="2426" y="213617"/>
                </a:lnTo>
                <a:lnTo>
                  <a:pt x="5387" y="228042"/>
                </a:lnTo>
                <a:lnTo>
                  <a:pt x="9448" y="242029"/>
                </a:lnTo>
                <a:lnTo>
                  <a:pt x="14561" y="255531"/>
                </a:lnTo>
                <a:lnTo>
                  <a:pt x="20676" y="268502"/>
                </a:lnTo>
                <a:lnTo>
                  <a:pt x="27746" y="280895"/>
                </a:lnTo>
                <a:lnTo>
                  <a:pt x="35722" y="292662"/>
                </a:lnTo>
                <a:lnTo>
                  <a:pt x="44555" y="303758"/>
                </a:lnTo>
                <a:lnTo>
                  <a:pt x="54197" y="314134"/>
                </a:lnTo>
                <a:lnTo>
                  <a:pt x="64599" y="323745"/>
                </a:lnTo>
                <a:lnTo>
                  <a:pt x="75712" y="332542"/>
                </a:lnTo>
                <a:lnTo>
                  <a:pt x="87488" y="340481"/>
                </a:lnTo>
                <a:lnTo>
                  <a:pt x="99879" y="347513"/>
                </a:lnTo>
                <a:lnTo>
                  <a:pt x="112835" y="353591"/>
                </a:lnTo>
                <a:lnTo>
                  <a:pt x="126309" y="358670"/>
                </a:lnTo>
                <a:lnTo>
                  <a:pt x="140251" y="362701"/>
                </a:lnTo>
                <a:lnTo>
                  <a:pt x="154613" y="365639"/>
                </a:lnTo>
                <a:lnTo>
                  <a:pt x="169347" y="367436"/>
                </a:lnTo>
                <a:lnTo>
                  <a:pt x="184404" y="368046"/>
                </a:lnTo>
                <a:lnTo>
                  <a:pt x="199563" y="36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659380" y="5844320"/>
            <a:ext cx="381000" cy="379642"/>
          </a:xfrm>
          <a:custGeom>
            <a:avLst/>
            <a:gdLst/>
            <a:ahLst/>
            <a:cxnLst/>
            <a:rect l="l" t="t" r="r" b="b"/>
            <a:pathLst>
              <a:path w="381000" h="379642">
                <a:moveTo>
                  <a:pt x="204978" y="379375"/>
                </a:moveTo>
                <a:lnTo>
                  <a:pt x="231256" y="375610"/>
                </a:lnTo>
                <a:lnTo>
                  <a:pt x="256814" y="368380"/>
                </a:lnTo>
                <a:lnTo>
                  <a:pt x="281200" y="357721"/>
                </a:lnTo>
                <a:lnTo>
                  <a:pt x="303959" y="343666"/>
                </a:lnTo>
                <a:lnTo>
                  <a:pt x="324640" y="326249"/>
                </a:lnTo>
                <a:lnTo>
                  <a:pt x="342789" y="305506"/>
                </a:lnTo>
                <a:lnTo>
                  <a:pt x="357952" y="281471"/>
                </a:lnTo>
                <a:lnTo>
                  <a:pt x="369677" y="254178"/>
                </a:lnTo>
                <a:lnTo>
                  <a:pt x="377510" y="223662"/>
                </a:lnTo>
                <a:lnTo>
                  <a:pt x="381000" y="189957"/>
                </a:lnTo>
                <a:lnTo>
                  <a:pt x="381000" y="180051"/>
                </a:lnTo>
                <a:lnTo>
                  <a:pt x="373211" y="137734"/>
                </a:lnTo>
                <a:lnTo>
                  <a:pt x="362399" y="108749"/>
                </a:lnTo>
                <a:lnTo>
                  <a:pt x="348222" y="83189"/>
                </a:lnTo>
                <a:lnTo>
                  <a:pt x="331103" y="61051"/>
                </a:lnTo>
                <a:lnTo>
                  <a:pt x="311461" y="42333"/>
                </a:lnTo>
                <a:lnTo>
                  <a:pt x="294926" y="30699"/>
                </a:lnTo>
                <a:lnTo>
                  <a:pt x="269182" y="30699"/>
                </a:lnTo>
                <a:lnTo>
                  <a:pt x="288778" y="41468"/>
                </a:lnTo>
                <a:lnTo>
                  <a:pt x="308843" y="56690"/>
                </a:lnTo>
                <a:lnTo>
                  <a:pt x="326727" y="75126"/>
                </a:lnTo>
                <a:lnTo>
                  <a:pt x="342008" y="96767"/>
                </a:lnTo>
                <a:lnTo>
                  <a:pt x="354268" y="121602"/>
                </a:lnTo>
                <a:lnTo>
                  <a:pt x="363087" y="149620"/>
                </a:lnTo>
                <a:lnTo>
                  <a:pt x="368046" y="180813"/>
                </a:lnTo>
                <a:lnTo>
                  <a:pt x="368046" y="199101"/>
                </a:lnTo>
                <a:lnTo>
                  <a:pt x="363279" y="229609"/>
                </a:lnTo>
                <a:lnTo>
                  <a:pt x="354775" y="257130"/>
                </a:lnTo>
                <a:lnTo>
                  <a:pt x="342930" y="281642"/>
                </a:lnTo>
                <a:lnTo>
                  <a:pt x="328141" y="303125"/>
                </a:lnTo>
                <a:lnTo>
                  <a:pt x="310804" y="321557"/>
                </a:lnTo>
                <a:lnTo>
                  <a:pt x="291315" y="336916"/>
                </a:lnTo>
                <a:lnTo>
                  <a:pt x="270070" y="349182"/>
                </a:lnTo>
                <a:lnTo>
                  <a:pt x="247467" y="358332"/>
                </a:lnTo>
                <a:lnTo>
                  <a:pt x="223900" y="364346"/>
                </a:lnTo>
                <a:lnTo>
                  <a:pt x="199767" y="367203"/>
                </a:lnTo>
                <a:lnTo>
                  <a:pt x="175464" y="366880"/>
                </a:lnTo>
                <a:lnTo>
                  <a:pt x="151388" y="363356"/>
                </a:lnTo>
                <a:lnTo>
                  <a:pt x="127933" y="356611"/>
                </a:lnTo>
                <a:lnTo>
                  <a:pt x="105498" y="346622"/>
                </a:lnTo>
                <a:lnTo>
                  <a:pt x="84478" y="333369"/>
                </a:lnTo>
                <a:lnTo>
                  <a:pt x="65269" y="316830"/>
                </a:lnTo>
                <a:lnTo>
                  <a:pt x="48269" y="296984"/>
                </a:lnTo>
                <a:lnTo>
                  <a:pt x="33872" y="273809"/>
                </a:lnTo>
                <a:lnTo>
                  <a:pt x="22476" y="247285"/>
                </a:lnTo>
                <a:lnTo>
                  <a:pt x="14478" y="217389"/>
                </a:lnTo>
                <a:lnTo>
                  <a:pt x="0" y="199863"/>
                </a:lnTo>
                <a:lnTo>
                  <a:pt x="762" y="209769"/>
                </a:lnTo>
                <a:lnTo>
                  <a:pt x="2286" y="218913"/>
                </a:lnTo>
                <a:lnTo>
                  <a:pt x="10842" y="251685"/>
                </a:lnTo>
                <a:lnTo>
                  <a:pt x="23209" y="280648"/>
                </a:lnTo>
                <a:lnTo>
                  <a:pt x="38935" y="305838"/>
                </a:lnTo>
                <a:lnTo>
                  <a:pt x="57565" y="327287"/>
                </a:lnTo>
                <a:lnTo>
                  <a:pt x="78647" y="345031"/>
                </a:lnTo>
                <a:lnTo>
                  <a:pt x="101728" y="359104"/>
                </a:lnTo>
                <a:lnTo>
                  <a:pt x="126355" y="369541"/>
                </a:lnTo>
                <a:lnTo>
                  <a:pt x="152074" y="376375"/>
                </a:lnTo>
                <a:lnTo>
                  <a:pt x="178433" y="379642"/>
                </a:lnTo>
                <a:lnTo>
                  <a:pt x="204978" y="379375"/>
                </a:lnTo>
                <a:close/>
              </a:path>
              <a:path w="381000" h="379642">
                <a:moveTo>
                  <a:pt x="12954" y="199101"/>
                </a:moveTo>
                <a:lnTo>
                  <a:pt x="12954" y="180813"/>
                </a:lnTo>
                <a:lnTo>
                  <a:pt x="13716" y="171669"/>
                </a:lnTo>
                <a:lnTo>
                  <a:pt x="20272" y="140804"/>
                </a:lnTo>
                <a:lnTo>
                  <a:pt x="30520" y="113299"/>
                </a:lnTo>
                <a:lnTo>
                  <a:pt x="44042" y="89142"/>
                </a:lnTo>
                <a:lnTo>
                  <a:pt x="60417" y="68323"/>
                </a:lnTo>
                <a:lnTo>
                  <a:pt x="79225" y="50832"/>
                </a:lnTo>
                <a:lnTo>
                  <a:pt x="100048" y="36659"/>
                </a:lnTo>
                <a:lnTo>
                  <a:pt x="112343" y="30699"/>
                </a:lnTo>
                <a:lnTo>
                  <a:pt x="86276" y="30699"/>
                </a:lnTo>
                <a:lnTo>
                  <a:pt x="69052" y="42929"/>
                </a:lnTo>
                <a:lnTo>
                  <a:pt x="49482" y="61727"/>
                </a:lnTo>
                <a:lnTo>
                  <a:pt x="32446" y="83926"/>
                </a:lnTo>
                <a:lnTo>
                  <a:pt x="18367" y="109523"/>
                </a:lnTo>
                <a:lnTo>
                  <a:pt x="7665" y="138517"/>
                </a:lnTo>
                <a:lnTo>
                  <a:pt x="761" y="170907"/>
                </a:lnTo>
                <a:lnTo>
                  <a:pt x="0" y="180813"/>
                </a:lnTo>
                <a:lnTo>
                  <a:pt x="0" y="199863"/>
                </a:lnTo>
                <a:lnTo>
                  <a:pt x="14478" y="217389"/>
                </a:lnTo>
                <a:lnTo>
                  <a:pt x="12954" y="199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527804" y="5634228"/>
            <a:ext cx="624077" cy="393953"/>
          </a:xfrm>
          <a:custGeom>
            <a:avLst/>
            <a:gdLst/>
            <a:ahLst/>
            <a:cxnLst/>
            <a:rect l="l" t="t" r="r" b="b"/>
            <a:pathLst>
              <a:path w="624077" h="393953">
                <a:moveTo>
                  <a:pt x="624077" y="390905"/>
                </a:moveTo>
                <a:lnTo>
                  <a:pt x="624077" y="384047"/>
                </a:lnTo>
                <a:lnTo>
                  <a:pt x="621029" y="380999"/>
                </a:lnTo>
                <a:lnTo>
                  <a:pt x="616457" y="380999"/>
                </a:lnTo>
                <a:lnTo>
                  <a:pt x="583106" y="381205"/>
                </a:lnTo>
                <a:lnTo>
                  <a:pt x="547811" y="379620"/>
                </a:lnTo>
                <a:lnTo>
                  <a:pt x="510953" y="376220"/>
                </a:lnTo>
                <a:lnTo>
                  <a:pt x="472911" y="370979"/>
                </a:lnTo>
                <a:lnTo>
                  <a:pt x="434065" y="363872"/>
                </a:lnTo>
                <a:lnTo>
                  <a:pt x="394794" y="354873"/>
                </a:lnTo>
                <a:lnTo>
                  <a:pt x="355478" y="343957"/>
                </a:lnTo>
                <a:lnTo>
                  <a:pt x="316496" y="331098"/>
                </a:lnTo>
                <a:lnTo>
                  <a:pt x="278228" y="316272"/>
                </a:lnTo>
                <a:lnTo>
                  <a:pt x="241053" y="299451"/>
                </a:lnTo>
                <a:lnTo>
                  <a:pt x="205352" y="280612"/>
                </a:lnTo>
                <a:lnTo>
                  <a:pt x="171503" y="259728"/>
                </a:lnTo>
                <a:lnTo>
                  <a:pt x="145420" y="240791"/>
                </a:lnTo>
                <a:lnTo>
                  <a:pt x="124896" y="240791"/>
                </a:lnTo>
                <a:lnTo>
                  <a:pt x="161308" y="268249"/>
                </a:lnTo>
                <a:lnTo>
                  <a:pt x="195608" y="289721"/>
                </a:lnTo>
                <a:lnTo>
                  <a:pt x="231809" y="309086"/>
                </a:lnTo>
                <a:lnTo>
                  <a:pt x="269539" y="326376"/>
                </a:lnTo>
                <a:lnTo>
                  <a:pt x="308425" y="341624"/>
                </a:lnTo>
                <a:lnTo>
                  <a:pt x="348094" y="354862"/>
                </a:lnTo>
                <a:lnTo>
                  <a:pt x="388175" y="366122"/>
                </a:lnTo>
                <a:lnTo>
                  <a:pt x="428296" y="375437"/>
                </a:lnTo>
                <a:lnTo>
                  <a:pt x="468083" y="382838"/>
                </a:lnTo>
                <a:lnTo>
                  <a:pt x="507165" y="388358"/>
                </a:lnTo>
                <a:lnTo>
                  <a:pt x="545170" y="392029"/>
                </a:lnTo>
                <a:lnTo>
                  <a:pt x="581725" y="393884"/>
                </a:lnTo>
                <a:lnTo>
                  <a:pt x="621029" y="393953"/>
                </a:lnTo>
                <a:lnTo>
                  <a:pt x="624077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832604" y="5634228"/>
            <a:ext cx="319278" cy="241554"/>
          </a:xfrm>
          <a:custGeom>
            <a:avLst/>
            <a:gdLst/>
            <a:ahLst/>
            <a:cxnLst/>
            <a:rect l="l" t="t" r="r" b="b"/>
            <a:pathLst>
              <a:path w="319277" h="241553">
                <a:moveTo>
                  <a:pt x="316992" y="240791"/>
                </a:moveTo>
                <a:lnTo>
                  <a:pt x="285288" y="240791"/>
                </a:lnTo>
                <a:lnTo>
                  <a:pt x="291514" y="241243"/>
                </a:lnTo>
                <a:lnTo>
                  <a:pt x="311658" y="241553"/>
                </a:lnTo>
                <a:lnTo>
                  <a:pt x="316230" y="241553"/>
                </a:lnTo>
                <a:lnTo>
                  <a:pt x="316992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137404" y="5862828"/>
            <a:ext cx="89154" cy="8915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89154" y="86106"/>
                </a:moveTo>
                <a:lnTo>
                  <a:pt x="89154" y="82296"/>
                </a:lnTo>
                <a:lnTo>
                  <a:pt x="88392" y="73914"/>
                </a:lnTo>
                <a:lnTo>
                  <a:pt x="88162" y="71317"/>
                </a:lnTo>
                <a:lnTo>
                  <a:pt x="85366" y="57877"/>
                </a:lnTo>
                <a:lnTo>
                  <a:pt x="80135" y="45207"/>
                </a:lnTo>
                <a:lnTo>
                  <a:pt x="72772" y="33584"/>
                </a:lnTo>
                <a:lnTo>
                  <a:pt x="63576" y="23281"/>
                </a:lnTo>
                <a:lnTo>
                  <a:pt x="52848" y="14573"/>
                </a:lnTo>
                <a:lnTo>
                  <a:pt x="48683" y="12192"/>
                </a:lnTo>
                <a:lnTo>
                  <a:pt x="1714" y="12192"/>
                </a:lnTo>
                <a:lnTo>
                  <a:pt x="2286" y="12954"/>
                </a:lnTo>
                <a:lnTo>
                  <a:pt x="13716" y="12954"/>
                </a:lnTo>
                <a:lnTo>
                  <a:pt x="27555" y="15948"/>
                </a:lnTo>
                <a:lnTo>
                  <a:pt x="40094" y="21388"/>
                </a:lnTo>
                <a:lnTo>
                  <a:pt x="51134" y="29015"/>
                </a:lnTo>
                <a:lnTo>
                  <a:pt x="60470" y="38570"/>
                </a:lnTo>
                <a:lnTo>
                  <a:pt x="67896" y="49792"/>
                </a:lnTo>
                <a:lnTo>
                  <a:pt x="73208" y="62422"/>
                </a:lnTo>
                <a:lnTo>
                  <a:pt x="76200" y="76200"/>
                </a:lnTo>
                <a:lnTo>
                  <a:pt x="76200" y="86868"/>
                </a:lnTo>
                <a:lnTo>
                  <a:pt x="79248" y="89154"/>
                </a:lnTo>
                <a:lnTo>
                  <a:pt x="86106" y="89154"/>
                </a:lnTo>
                <a:lnTo>
                  <a:pt x="89154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140452" y="5939028"/>
            <a:ext cx="87630" cy="89154"/>
          </a:xfrm>
          <a:custGeom>
            <a:avLst/>
            <a:gdLst/>
            <a:ahLst/>
            <a:cxnLst/>
            <a:rect l="l" t="t" r="r" b="b"/>
            <a:pathLst>
              <a:path w="87629" h="89153">
                <a:moveTo>
                  <a:pt x="74675" y="3048"/>
                </a:moveTo>
                <a:lnTo>
                  <a:pt x="74675" y="13716"/>
                </a:lnTo>
                <a:lnTo>
                  <a:pt x="71891" y="26576"/>
                </a:lnTo>
                <a:lnTo>
                  <a:pt x="66711" y="39282"/>
                </a:lnTo>
                <a:lnTo>
                  <a:pt x="59458" y="50432"/>
                </a:lnTo>
                <a:lnTo>
                  <a:pt x="50293" y="59862"/>
                </a:lnTo>
                <a:lnTo>
                  <a:pt x="39379" y="67408"/>
                </a:lnTo>
                <a:lnTo>
                  <a:pt x="26878" y="72908"/>
                </a:lnTo>
                <a:lnTo>
                  <a:pt x="12953" y="76200"/>
                </a:lnTo>
                <a:lnTo>
                  <a:pt x="6095" y="76200"/>
                </a:lnTo>
                <a:lnTo>
                  <a:pt x="2285" y="76962"/>
                </a:lnTo>
                <a:lnTo>
                  <a:pt x="0" y="80010"/>
                </a:lnTo>
                <a:lnTo>
                  <a:pt x="0" y="83058"/>
                </a:lnTo>
                <a:lnTo>
                  <a:pt x="761" y="86868"/>
                </a:lnTo>
                <a:lnTo>
                  <a:pt x="3809" y="89154"/>
                </a:lnTo>
                <a:lnTo>
                  <a:pt x="6857" y="89154"/>
                </a:lnTo>
                <a:lnTo>
                  <a:pt x="15239" y="88392"/>
                </a:lnTo>
                <a:lnTo>
                  <a:pt x="30106" y="85313"/>
                </a:lnTo>
                <a:lnTo>
                  <a:pt x="42750" y="80029"/>
                </a:lnTo>
                <a:lnTo>
                  <a:pt x="54336" y="72663"/>
                </a:lnTo>
                <a:lnTo>
                  <a:pt x="64592" y="63498"/>
                </a:lnTo>
                <a:lnTo>
                  <a:pt x="73245" y="52816"/>
                </a:lnTo>
                <a:lnTo>
                  <a:pt x="80023" y="40897"/>
                </a:lnTo>
                <a:lnTo>
                  <a:pt x="84655" y="28023"/>
                </a:lnTo>
                <a:lnTo>
                  <a:pt x="86867" y="14478"/>
                </a:lnTo>
                <a:lnTo>
                  <a:pt x="87629" y="6858"/>
                </a:lnTo>
                <a:lnTo>
                  <a:pt x="87629" y="3048"/>
                </a:lnTo>
                <a:lnTo>
                  <a:pt x="85343" y="0"/>
                </a:lnTo>
                <a:lnTo>
                  <a:pt x="77723" y="0"/>
                </a:lnTo>
                <a:lnTo>
                  <a:pt x="74675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137404" y="5481828"/>
            <a:ext cx="624077" cy="393953"/>
          </a:xfrm>
          <a:custGeom>
            <a:avLst/>
            <a:gdLst/>
            <a:ahLst/>
            <a:cxnLst/>
            <a:rect l="l" t="t" r="r" b="b"/>
            <a:pathLst>
              <a:path w="624077" h="393953">
                <a:moveTo>
                  <a:pt x="621792" y="393192"/>
                </a:moveTo>
                <a:lnTo>
                  <a:pt x="613410" y="393192"/>
                </a:lnTo>
                <a:lnTo>
                  <a:pt x="614172" y="393953"/>
                </a:lnTo>
                <a:lnTo>
                  <a:pt x="621030" y="393953"/>
                </a:lnTo>
                <a:lnTo>
                  <a:pt x="621792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140452" y="5862827"/>
            <a:ext cx="621030" cy="393954"/>
          </a:xfrm>
          <a:custGeom>
            <a:avLst/>
            <a:gdLst/>
            <a:ahLst/>
            <a:cxnLst/>
            <a:rect l="l" t="t" r="r" b="b"/>
            <a:pathLst>
              <a:path w="621029" h="393953">
                <a:moveTo>
                  <a:pt x="38099" y="393192"/>
                </a:moveTo>
                <a:lnTo>
                  <a:pt x="71553" y="392057"/>
                </a:lnTo>
                <a:lnTo>
                  <a:pt x="106619" y="389206"/>
                </a:lnTo>
                <a:lnTo>
                  <a:pt x="142951" y="384615"/>
                </a:lnTo>
                <a:lnTo>
                  <a:pt x="180207" y="378258"/>
                </a:lnTo>
                <a:lnTo>
                  <a:pt x="218042" y="370111"/>
                </a:lnTo>
                <a:lnTo>
                  <a:pt x="256111" y="360151"/>
                </a:lnTo>
                <a:lnTo>
                  <a:pt x="294071" y="348354"/>
                </a:lnTo>
                <a:lnTo>
                  <a:pt x="331578" y="334695"/>
                </a:lnTo>
                <a:lnTo>
                  <a:pt x="368287" y="319150"/>
                </a:lnTo>
                <a:lnTo>
                  <a:pt x="403855" y="301694"/>
                </a:lnTo>
                <a:lnTo>
                  <a:pt x="437936" y="282305"/>
                </a:lnTo>
                <a:lnTo>
                  <a:pt x="470188" y="260956"/>
                </a:lnTo>
                <a:lnTo>
                  <a:pt x="500266" y="237626"/>
                </a:lnTo>
                <a:lnTo>
                  <a:pt x="527826" y="212288"/>
                </a:lnTo>
                <a:lnTo>
                  <a:pt x="552523" y="184919"/>
                </a:lnTo>
                <a:lnTo>
                  <a:pt x="574013" y="155495"/>
                </a:lnTo>
                <a:lnTo>
                  <a:pt x="591954" y="123992"/>
                </a:lnTo>
                <a:lnTo>
                  <a:pt x="605999" y="90385"/>
                </a:lnTo>
                <a:lnTo>
                  <a:pt x="615806" y="54650"/>
                </a:lnTo>
                <a:lnTo>
                  <a:pt x="621029" y="16764"/>
                </a:lnTo>
                <a:lnTo>
                  <a:pt x="621029" y="12192"/>
                </a:lnTo>
                <a:lnTo>
                  <a:pt x="608075" y="12192"/>
                </a:lnTo>
                <a:lnTo>
                  <a:pt x="608075" y="16002"/>
                </a:lnTo>
                <a:lnTo>
                  <a:pt x="603053" y="52750"/>
                </a:lnTo>
                <a:lnTo>
                  <a:pt x="593477" y="87413"/>
                </a:lnTo>
                <a:lnTo>
                  <a:pt x="579695" y="120012"/>
                </a:lnTo>
                <a:lnTo>
                  <a:pt x="562052" y="150571"/>
                </a:lnTo>
                <a:lnTo>
                  <a:pt x="540895" y="179111"/>
                </a:lnTo>
                <a:lnTo>
                  <a:pt x="516570" y="205654"/>
                </a:lnTo>
                <a:lnTo>
                  <a:pt x="489424" y="230224"/>
                </a:lnTo>
                <a:lnTo>
                  <a:pt x="459803" y="252843"/>
                </a:lnTo>
                <a:lnTo>
                  <a:pt x="428053" y="273533"/>
                </a:lnTo>
                <a:lnTo>
                  <a:pt x="394520" y="292317"/>
                </a:lnTo>
                <a:lnTo>
                  <a:pt x="359551" y="309217"/>
                </a:lnTo>
                <a:lnTo>
                  <a:pt x="323492" y="324255"/>
                </a:lnTo>
                <a:lnTo>
                  <a:pt x="286690" y="337454"/>
                </a:lnTo>
                <a:lnTo>
                  <a:pt x="249490" y="348836"/>
                </a:lnTo>
                <a:lnTo>
                  <a:pt x="212239" y="358425"/>
                </a:lnTo>
                <a:lnTo>
                  <a:pt x="175283" y="366241"/>
                </a:lnTo>
                <a:lnTo>
                  <a:pt x="138968" y="372308"/>
                </a:lnTo>
                <a:lnTo>
                  <a:pt x="103642" y="376648"/>
                </a:lnTo>
                <a:lnTo>
                  <a:pt x="69649" y="379284"/>
                </a:lnTo>
                <a:lnTo>
                  <a:pt x="37337" y="380238"/>
                </a:lnTo>
                <a:lnTo>
                  <a:pt x="6857" y="381000"/>
                </a:lnTo>
                <a:lnTo>
                  <a:pt x="3047" y="381000"/>
                </a:lnTo>
                <a:lnTo>
                  <a:pt x="0" y="384048"/>
                </a:lnTo>
                <a:lnTo>
                  <a:pt x="0" y="390906"/>
                </a:lnTo>
                <a:lnTo>
                  <a:pt x="3047" y="393954"/>
                </a:lnTo>
                <a:lnTo>
                  <a:pt x="6857" y="393954"/>
                </a:lnTo>
                <a:lnTo>
                  <a:pt x="38099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137404" y="5634228"/>
            <a:ext cx="319278" cy="241554"/>
          </a:xfrm>
          <a:custGeom>
            <a:avLst/>
            <a:gdLst/>
            <a:ahLst/>
            <a:cxnLst/>
            <a:rect l="l" t="t" r="r" b="b"/>
            <a:pathLst>
              <a:path w="319277" h="241553">
                <a:moveTo>
                  <a:pt x="316992" y="240792"/>
                </a:moveTo>
                <a:lnTo>
                  <a:pt x="308610" y="240792"/>
                </a:lnTo>
                <a:lnTo>
                  <a:pt x="309372" y="241554"/>
                </a:lnTo>
                <a:lnTo>
                  <a:pt x="316230" y="241554"/>
                </a:lnTo>
                <a:lnTo>
                  <a:pt x="316992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140452" y="5862827"/>
            <a:ext cx="316230" cy="241554"/>
          </a:xfrm>
          <a:custGeom>
            <a:avLst/>
            <a:gdLst/>
            <a:ahLst/>
            <a:cxnLst/>
            <a:rect l="l" t="t" r="r" b="b"/>
            <a:pathLst>
              <a:path w="316229" h="241553">
                <a:moveTo>
                  <a:pt x="22859" y="240792"/>
                </a:moveTo>
                <a:lnTo>
                  <a:pt x="42075" y="239792"/>
                </a:lnTo>
                <a:lnTo>
                  <a:pt x="61601" y="237662"/>
                </a:lnTo>
                <a:lnTo>
                  <a:pt x="81307" y="234411"/>
                </a:lnTo>
                <a:lnTo>
                  <a:pt x="101059" y="230052"/>
                </a:lnTo>
                <a:lnTo>
                  <a:pt x="120725" y="224594"/>
                </a:lnTo>
                <a:lnTo>
                  <a:pt x="140174" y="218048"/>
                </a:lnTo>
                <a:lnTo>
                  <a:pt x="159272" y="210426"/>
                </a:lnTo>
                <a:lnTo>
                  <a:pt x="177887" y="201738"/>
                </a:lnTo>
                <a:lnTo>
                  <a:pt x="195887" y="191995"/>
                </a:lnTo>
                <a:lnTo>
                  <a:pt x="213140" y="181208"/>
                </a:lnTo>
                <a:lnTo>
                  <a:pt x="229514" y="169387"/>
                </a:lnTo>
                <a:lnTo>
                  <a:pt x="244876" y="156544"/>
                </a:lnTo>
                <a:lnTo>
                  <a:pt x="259093" y="142689"/>
                </a:lnTo>
                <a:lnTo>
                  <a:pt x="272035" y="127834"/>
                </a:lnTo>
                <a:lnTo>
                  <a:pt x="283567" y="111988"/>
                </a:lnTo>
                <a:lnTo>
                  <a:pt x="293558" y="95163"/>
                </a:lnTo>
                <a:lnTo>
                  <a:pt x="301877" y="77370"/>
                </a:lnTo>
                <a:lnTo>
                  <a:pt x="308389" y="58619"/>
                </a:lnTo>
                <a:lnTo>
                  <a:pt x="312963" y="38921"/>
                </a:lnTo>
                <a:lnTo>
                  <a:pt x="315467" y="18288"/>
                </a:lnTo>
                <a:lnTo>
                  <a:pt x="315874" y="12192"/>
                </a:lnTo>
                <a:lnTo>
                  <a:pt x="303275" y="12192"/>
                </a:lnTo>
                <a:lnTo>
                  <a:pt x="303275" y="18288"/>
                </a:lnTo>
                <a:lnTo>
                  <a:pt x="300352" y="38002"/>
                </a:lnTo>
                <a:lnTo>
                  <a:pt x="295541" y="56773"/>
                </a:lnTo>
                <a:lnTo>
                  <a:pt x="288962" y="74596"/>
                </a:lnTo>
                <a:lnTo>
                  <a:pt x="280732" y="91468"/>
                </a:lnTo>
                <a:lnTo>
                  <a:pt x="270973" y="107383"/>
                </a:lnTo>
                <a:lnTo>
                  <a:pt x="259803" y="122337"/>
                </a:lnTo>
                <a:lnTo>
                  <a:pt x="247342" y="136328"/>
                </a:lnTo>
                <a:lnTo>
                  <a:pt x="233708" y="149350"/>
                </a:lnTo>
                <a:lnTo>
                  <a:pt x="219021" y="161400"/>
                </a:lnTo>
                <a:lnTo>
                  <a:pt x="203401" y="172473"/>
                </a:lnTo>
                <a:lnTo>
                  <a:pt x="186967" y="182566"/>
                </a:lnTo>
                <a:lnTo>
                  <a:pt x="169837" y="191674"/>
                </a:lnTo>
                <a:lnTo>
                  <a:pt x="152132" y="199793"/>
                </a:lnTo>
                <a:lnTo>
                  <a:pt x="133970" y="206920"/>
                </a:lnTo>
                <a:lnTo>
                  <a:pt x="115472" y="213049"/>
                </a:lnTo>
                <a:lnTo>
                  <a:pt x="96755" y="218178"/>
                </a:lnTo>
                <a:lnTo>
                  <a:pt x="77940" y="222301"/>
                </a:lnTo>
                <a:lnTo>
                  <a:pt x="59146" y="225415"/>
                </a:lnTo>
                <a:lnTo>
                  <a:pt x="40492" y="227516"/>
                </a:lnTo>
                <a:lnTo>
                  <a:pt x="22097" y="228600"/>
                </a:lnTo>
                <a:lnTo>
                  <a:pt x="3047" y="228600"/>
                </a:lnTo>
                <a:lnTo>
                  <a:pt x="0" y="231648"/>
                </a:lnTo>
                <a:lnTo>
                  <a:pt x="0" y="238506"/>
                </a:lnTo>
                <a:lnTo>
                  <a:pt x="3047" y="241554"/>
                </a:lnTo>
                <a:lnTo>
                  <a:pt x="6857" y="241554"/>
                </a:lnTo>
                <a:lnTo>
                  <a:pt x="22859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062728" y="6091428"/>
            <a:ext cx="87630" cy="89154"/>
          </a:xfrm>
          <a:custGeom>
            <a:avLst/>
            <a:gdLst/>
            <a:ahLst/>
            <a:cxnLst/>
            <a:rect l="l" t="t" r="r" b="b"/>
            <a:pathLst>
              <a:path w="87629" h="89153">
                <a:moveTo>
                  <a:pt x="85344" y="12954"/>
                </a:moveTo>
                <a:lnTo>
                  <a:pt x="87630" y="9906"/>
                </a:lnTo>
                <a:lnTo>
                  <a:pt x="87630" y="6096"/>
                </a:lnTo>
                <a:lnTo>
                  <a:pt x="86868" y="2286"/>
                </a:lnTo>
                <a:lnTo>
                  <a:pt x="83820" y="0"/>
                </a:lnTo>
                <a:lnTo>
                  <a:pt x="80772" y="0"/>
                </a:lnTo>
                <a:lnTo>
                  <a:pt x="72390" y="762"/>
                </a:lnTo>
                <a:lnTo>
                  <a:pt x="57539" y="3968"/>
                </a:lnTo>
                <a:lnTo>
                  <a:pt x="44895" y="9283"/>
                </a:lnTo>
                <a:lnTo>
                  <a:pt x="33300" y="16624"/>
                </a:lnTo>
                <a:lnTo>
                  <a:pt x="23032" y="25732"/>
                </a:lnTo>
                <a:lnTo>
                  <a:pt x="14367" y="36349"/>
                </a:lnTo>
                <a:lnTo>
                  <a:pt x="7582" y="48218"/>
                </a:lnTo>
                <a:lnTo>
                  <a:pt x="2955" y="61079"/>
                </a:lnTo>
                <a:lnTo>
                  <a:pt x="761" y="74676"/>
                </a:lnTo>
                <a:lnTo>
                  <a:pt x="0" y="82296"/>
                </a:lnTo>
                <a:lnTo>
                  <a:pt x="0" y="86106"/>
                </a:lnTo>
                <a:lnTo>
                  <a:pt x="3048" y="89154"/>
                </a:lnTo>
                <a:lnTo>
                  <a:pt x="9906" y="89154"/>
                </a:lnTo>
                <a:lnTo>
                  <a:pt x="12954" y="86868"/>
                </a:lnTo>
                <a:lnTo>
                  <a:pt x="12954" y="75438"/>
                </a:lnTo>
                <a:lnTo>
                  <a:pt x="15614" y="63036"/>
                </a:lnTo>
                <a:lnTo>
                  <a:pt x="20864" y="50421"/>
                </a:lnTo>
                <a:lnTo>
                  <a:pt x="28305" y="39086"/>
                </a:lnTo>
                <a:lnTo>
                  <a:pt x="37671" y="29352"/>
                </a:lnTo>
                <a:lnTo>
                  <a:pt x="48698" y="21539"/>
                </a:lnTo>
                <a:lnTo>
                  <a:pt x="61121" y="15966"/>
                </a:lnTo>
                <a:lnTo>
                  <a:pt x="74676" y="12954"/>
                </a:lnTo>
                <a:lnTo>
                  <a:pt x="85344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061204" y="6167628"/>
            <a:ext cx="89154" cy="8915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12954" y="3047"/>
                </a:moveTo>
                <a:lnTo>
                  <a:pt x="9906" y="0"/>
                </a:lnTo>
                <a:lnTo>
                  <a:pt x="2286" y="0"/>
                </a:lnTo>
                <a:lnTo>
                  <a:pt x="0" y="3047"/>
                </a:lnTo>
                <a:lnTo>
                  <a:pt x="0" y="6857"/>
                </a:lnTo>
                <a:lnTo>
                  <a:pt x="762" y="15239"/>
                </a:lnTo>
                <a:lnTo>
                  <a:pt x="986" y="17851"/>
                </a:lnTo>
                <a:lnTo>
                  <a:pt x="3739" y="31371"/>
                </a:lnTo>
                <a:lnTo>
                  <a:pt x="8913" y="44112"/>
                </a:lnTo>
                <a:lnTo>
                  <a:pt x="16221" y="55793"/>
                </a:lnTo>
                <a:lnTo>
                  <a:pt x="25374" y="66131"/>
                </a:lnTo>
                <a:lnTo>
                  <a:pt x="36084" y="74842"/>
                </a:lnTo>
                <a:lnTo>
                  <a:pt x="48063" y="81644"/>
                </a:lnTo>
                <a:lnTo>
                  <a:pt x="61023" y="86255"/>
                </a:lnTo>
                <a:lnTo>
                  <a:pt x="74676" y="88391"/>
                </a:lnTo>
                <a:lnTo>
                  <a:pt x="82296" y="89153"/>
                </a:lnTo>
                <a:lnTo>
                  <a:pt x="86106" y="89153"/>
                </a:lnTo>
                <a:lnTo>
                  <a:pt x="89154" y="86867"/>
                </a:lnTo>
                <a:lnTo>
                  <a:pt x="89154" y="79247"/>
                </a:lnTo>
                <a:lnTo>
                  <a:pt x="86868" y="76199"/>
                </a:lnTo>
                <a:lnTo>
                  <a:pt x="75438" y="76199"/>
                </a:lnTo>
                <a:lnTo>
                  <a:pt x="61891" y="73155"/>
                </a:lnTo>
                <a:lnTo>
                  <a:pt x="49257" y="67874"/>
                </a:lnTo>
                <a:lnTo>
                  <a:pt x="38269" y="60570"/>
                </a:lnTo>
                <a:lnTo>
                  <a:pt x="29036" y="51374"/>
                </a:lnTo>
                <a:lnTo>
                  <a:pt x="21667" y="40413"/>
                </a:lnTo>
                <a:lnTo>
                  <a:pt x="16270" y="27817"/>
                </a:lnTo>
                <a:lnTo>
                  <a:pt x="12954" y="13715"/>
                </a:lnTo>
                <a:lnTo>
                  <a:pt x="1295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705600" y="5334000"/>
            <a:ext cx="914400" cy="990600"/>
          </a:xfrm>
          <a:custGeom>
            <a:avLst/>
            <a:gdLst/>
            <a:ahLst/>
            <a:cxnLst/>
            <a:rect l="l" t="t" r="r" b="b"/>
            <a:pathLst>
              <a:path w="914400" h="990600">
                <a:moveTo>
                  <a:pt x="914400" y="838200"/>
                </a:moveTo>
                <a:lnTo>
                  <a:pt x="914400" y="541019"/>
                </a:lnTo>
                <a:lnTo>
                  <a:pt x="0" y="541019"/>
                </a:lnTo>
                <a:lnTo>
                  <a:pt x="0" y="914400"/>
                </a:lnTo>
                <a:lnTo>
                  <a:pt x="609600" y="990600"/>
                </a:lnTo>
                <a:lnTo>
                  <a:pt x="914400" y="838200"/>
                </a:lnTo>
                <a:close/>
              </a:path>
            </a:pathLst>
          </a:custGeom>
          <a:solidFill>
            <a:srgbClr val="BF50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699504" y="5327142"/>
            <a:ext cx="927354" cy="1004316"/>
          </a:xfrm>
          <a:custGeom>
            <a:avLst/>
            <a:gdLst/>
            <a:ahLst/>
            <a:cxnLst/>
            <a:rect l="l" t="t" r="r" b="b"/>
            <a:pathLst>
              <a:path w="927353" h="1004315">
                <a:moveTo>
                  <a:pt x="618744" y="1003554"/>
                </a:moveTo>
                <a:lnTo>
                  <a:pt x="617220" y="991362"/>
                </a:lnTo>
                <a:lnTo>
                  <a:pt x="613410" y="992124"/>
                </a:lnTo>
                <a:lnTo>
                  <a:pt x="614934" y="1004316"/>
                </a:lnTo>
                <a:lnTo>
                  <a:pt x="618744" y="1003554"/>
                </a:lnTo>
                <a:close/>
              </a:path>
              <a:path w="927353" h="1004315">
                <a:moveTo>
                  <a:pt x="2286" y="927354"/>
                </a:moveTo>
                <a:lnTo>
                  <a:pt x="0" y="924306"/>
                </a:lnTo>
                <a:lnTo>
                  <a:pt x="0" y="925068"/>
                </a:lnTo>
                <a:lnTo>
                  <a:pt x="3048" y="928116"/>
                </a:lnTo>
                <a:lnTo>
                  <a:pt x="5334" y="928116"/>
                </a:lnTo>
                <a:lnTo>
                  <a:pt x="2286" y="927354"/>
                </a:lnTo>
                <a:close/>
              </a:path>
              <a:path w="927353" h="1004315">
                <a:moveTo>
                  <a:pt x="8347" y="547878"/>
                </a:moveTo>
                <a:lnTo>
                  <a:pt x="0" y="547878"/>
                </a:lnTo>
                <a:lnTo>
                  <a:pt x="0" y="920496"/>
                </a:lnTo>
                <a:lnTo>
                  <a:pt x="8347" y="547878"/>
                </a:lnTo>
                <a:close/>
              </a:path>
              <a:path w="927353" h="1004315">
                <a:moveTo>
                  <a:pt x="12953" y="547878"/>
                </a:moveTo>
                <a:lnTo>
                  <a:pt x="8378" y="547878"/>
                </a:lnTo>
                <a:lnTo>
                  <a:pt x="7620" y="915162"/>
                </a:lnTo>
                <a:lnTo>
                  <a:pt x="12953" y="915828"/>
                </a:lnTo>
                <a:lnTo>
                  <a:pt x="12953" y="547878"/>
                </a:lnTo>
                <a:close/>
              </a:path>
              <a:path w="927353" h="1004315">
                <a:moveTo>
                  <a:pt x="914400" y="845058"/>
                </a:moveTo>
                <a:lnTo>
                  <a:pt x="927354" y="845058"/>
                </a:lnTo>
                <a:lnTo>
                  <a:pt x="927354" y="547877"/>
                </a:lnTo>
                <a:lnTo>
                  <a:pt x="916224" y="547877"/>
                </a:lnTo>
                <a:lnTo>
                  <a:pt x="918210" y="839724"/>
                </a:lnTo>
                <a:lnTo>
                  <a:pt x="914400" y="841628"/>
                </a:lnTo>
                <a:lnTo>
                  <a:pt x="615391" y="991133"/>
                </a:lnTo>
                <a:lnTo>
                  <a:pt x="914400" y="845058"/>
                </a:lnTo>
                <a:close/>
              </a:path>
              <a:path w="927353" h="1004315">
                <a:moveTo>
                  <a:pt x="918210" y="839724"/>
                </a:moveTo>
                <a:lnTo>
                  <a:pt x="916224" y="547877"/>
                </a:lnTo>
                <a:lnTo>
                  <a:pt x="914399" y="547877"/>
                </a:lnTo>
                <a:lnTo>
                  <a:pt x="914400" y="841628"/>
                </a:lnTo>
                <a:lnTo>
                  <a:pt x="918210" y="839724"/>
                </a:lnTo>
                <a:close/>
              </a:path>
              <a:path w="927353" h="1004315">
                <a:moveTo>
                  <a:pt x="613410" y="992124"/>
                </a:moveTo>
                <a:lnTo>
                  <a:pt x="617220" y="991362"/>
                </a:lnTo>
                <a:lnTo>
                  <a:pt x="618744" y="1003554"/>
                </a:lnTo>
                <a:lnTo>
                  <a:pt x="923544" y="851154"/>
                </a:lnTo>
                <a:lnTo>
                  <a:pt x="927354" y="848106"/>
                </a:lnTo>
                <a:lnTo>
                  <a:pt x="927354" y="845058"/>
                </a:lnTo>
                <a:lnTo>
                  <a:pt x="914400" y="845058"/>
                </a:lnTo>
                <a:lnTo>
                  <a:pt x="615391" y="991133"/>
                </a:lnTo>
                <a:lnTo>
                  <a:pt x="9906" y="928116"/>
                </a:lnTo>
                <a:lnTo>
                  <a:pt x="12954" y="925068"/>
                </a:lnTo>
                <a:lnTo>
                  <a:pt x="12954" y="921258"/>
                </a:lnTo>
                <a:lnTo>
                  <a:pt x="0" y="920496"/>
                </a:lnTo>
                <a:lnTo>
                  <a:pt x="0" y="924306"/>
                </a:lnTo>
                <a:lnTo>
                  <a:pt x="2286" y="927354"/>
                </a:lnTo>
                <a:lnTo>
                  <a:pt x="5334" y="928116"/>
                </a:lnTo>
                <a:lnTo>
                  <a:pt x="614934" y="1004316"/>
                </a:lnTo>
                <a:lnTo>
                  <a:pt x="613410" y="992124"/>
                </a:lnTo>
                <a:close/>
              </a:path>
              <a:path w="927353" h="1004315">
                <a:moveTo>
                  <a:pt x="12953" y="915828"/>
                </a:moveTo>
                <a:lnTo>
                  <a:pt x="7620" y="915162"/>
                </a:lnTo>
                <a:lnTo>
                  <a:pt x="8378" y="547878"/>
                </a:lnTo>
                <a:lnTo>
                  <a:pt x="0" y="920496"/>
                </a:lnTo>
                <a:lnTo>
                  <a:pt x="12954" y="921258"/>
                </a:lnTo>
                <a:lnTo>
                  <a:pt x="12954" y="925068"/>
                </a:lnTo>
                <a:lnTo>
                  <a:pt x="9906" y="928116"/>
                </a:lnTo>
                <a:lnTo>
                  <a:pt x="615391" y="991133"/>
                </a:lnTo>
                <a:lnTo>
                  <a:pt x="12953" y="915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239000" y="57150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232409" y="160019"/>
                </a:lnTo>
                <a:lnTo>
                  <a:pt x="0" y="160019"/>
                </a:lnTo>
                <a:lnTo>
                  <a:pt x="0" y="3810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232142" y="5708904"/>
            <a:ext cx="319277" cy="470916"/>
          </a:xfrm>
          <a:custGeom>
            <a:avLst/>
            <a:gdLst/>
            <a:ahLst/>
            <a:cxnLst/>
            <a:rect l="l" t="t" r="r" b="b"/>
            <a:pathLst>
              <a:path w="319277" h="470915">
                <a:moveTo>
                  <a:pt x="1523" y="391668"/>
                </a:moveTo>
                <a:lnTo>
                  <a:pt x="13715" y="390906"/>
                </a:lnTo>
                <a:lnTo>
                  <a:pt x="13715" y="387096"/>
                </a:lnTo>
                <a:lnTo>
                  <a:pt x="1523" y="384810"/>
                </a:lnTo>
                <a:lnTo>
                  <a:pt x="9905" y="381762"/>
                </a:lnTo>
                <a:lnTo>
                  <a:pt x="13716" y="383666"/>
                </a:lnTo>
                <a:lnTo>
                  <a:pt x="13716" y="166115"/>
                </a:lnTo>
                <a:lnTo>
                  <a:pt x="11365" y="166115"/>
                </a:lnTo>
                <a:lnTo>
                  <a:pt x="6857" y="380238"/>
                </a:lnTo>
                <a:lnTo>
                  <a:pt x="3047" y="381762"/>
                </a:lnTo>
                <a:lnTo>
                  <a:pt x="761" y="386333"/>
                </a:lnTo>
                <a:lnTo>
                  <a:pt x="761" y="387096"/>
                </a:lnTo>
                <a:lnTo>
                  <a:pt x="0" y="387858"/>
                </a:lnTo>
                <a:lnTo>
                  <a:pt x="761" y="389762"/>
                </a:lnTo>
                <a:lnTo>
                  <a:pt x="761" y="390906"/>
                </a:lnTo>
                <a:lnTo>
                  <a:pt x="3809" y="393954"/>
                </a:lnTo>
                <a:lnTo>
                  <a:pt x="1523" y="391668"/>
                </a:lnTo>
                <a:close/>
              </a:path>
              <a:path w="319277" h="470915">
                <a:moveTo>
                  <a:pt x="155447" y="459486"/>
                </a:moveTo>
                <a:lnTo>
                  <a:pt x="158749" y="456183"/>
                </a:lnTo>
                <a:lnTo>
                  <a:pt x="10667" y="393954"/>
                </a:lnTo>
                <a:lnTo>
                  <a:pt x="4571" y="393192"/>
                </a:lnTo>
                <a:lnTo>
                  <a:pt x="6096" y="393954"/>
                </a:lnTo>
                <a:lnTo>
                  <a:pt x="6857" y="393954"/>
                </a:lnTo>
                <a:lnTo>
                  <a:pt x="156971" y="469392"/>
                </a:lnTo>
                <a:lnTo>
                  <a:pt x="155447" y="459486"/>
                </a:lnTo>
                <a:close/>
              </a:path>
              <a:path w="319277" h="470915">
                <a:moveTo>
                  <a:pt x="761" y="387096"/>
                </a:moveTo>
                <a:lnTo>
                  <a:pt x="761" y="386333"/>
                </a:lnTo>
                <a:lnTo>
                  <a:pt x="0" y="387858"/>
                </a:lnTo>
                <a:lnTo>
                  <a:pt x="761" y="387096"/>
                </a:lnTo>
                <a:close/>
              </a:path>
              <a:path w="319277" h="470915">
                <a:moveTo>
                  <a:pt x="6857" y="393954"/>
                </a:moveTo>
                <a:lnTo>
                  <a:pt x="6096" y="393954"/>
                </a:lnTo>
                <a:lnTo>
                  <a:pt x="156971" y="469392"/>
                </a:lnTo>
                <a:lnTo>
                  <a:pt x="6857" y="393954"/>
                </a:lnTo>
                <a:close/>
              </a:path>
              <a:path w="319277" h="470915">
                <a:moveTo>
                  <a:pt x="316229" y="315468"/>
                </a:moveTo>
                <a:lnTo>
                  <a:pt x="162305" y="457962"/>
                </a:lnTo>
                <a:lnTo>
                  <a:pt x="163829" y="467868"/>
                </a:lnTo>
                <a:lnTo>
                  <a:pt x="316229" y="315468"/>
                </a:lnTo>
                <a:close/>
              </a:path>
              <a:path w="319277" h="470915">
                <a:moveTo>
                  <a:pt x="246506" y="166115"/>
                </a:moveTo>
                <a:lnTo>
                  <a:pt x="244138" y="166115"/>
                </a:lnTo>
                <a:lnTo>
                  <a:pt x="317753" y="308610"/>
                </a:lnTo>
                <a:lnTo>
                  <a:pt x="246506" y="166115"/>
                </a:lnTo>
                <a:close/>
              </a:path>
              <a:path w="319277" h="470915">
                <a:moveTo>
                  <a:pt x="307847" y="307086"/>
                </a:moveTo>
                <a:lnTo>
                  <a:pt x="234958" y="166115"/>
                </a:lnTo>
                <a:lnTo>
                  <a:pt x="232410" y="166115"/>
                </a:lnTo>
                <a:lnTo>
                  <a:pt x="304546" y="310387"/>
                </a:lnTo>
                <a:lnTo>
                  <a:pt x="307847" y="307086"/>
                </a:lnTo>
                <a:close/>
              </a:path>
              <a:path w="319277" h="470915">
                <a:moveTo>
                  <a:pt x="306323" y="313944"/>
                </a:moveTo>
                <a:lnTo>
                  <a:pt x="319277" y="310896"/>
                </a:lnTo>
                <a:lnTo>
                  <a:pt x="317753" y="308610"/>
                </a:lnTo>
                <a:lnTo>
                  <a:pt x="244138" y="166115"/>
                </a:lnTo>
                <a:lnTo>
                  <a:pt x="234958" y="166115"/>
                </a:lnTo>
                <a:lnTo>
                  <a:pt x="307847" y="307086"/>
                </a:lnTo>
                <a:lnTo>
                  <a:pt x="304546" y="310387"/>
                </a:lnTo>
                <a:lnTo>
                  <a:pt x="158749" y="456183"/>
                </a:lnTo>
                <a:lnTo>
                  <a:pt x="306323" y="313944"/>
                </a:lnTo>
                <a:close/>
              </a:path>
              <a:path w="319277" h="470915">
                <a:moveTo>
                  <a:pt x="162305" y="470154"/>
                </a:moveTo>
                <a:lnTo>
                  <a:pt x="163829" y="467868"/>
                </a:lnTo>
                <a:lnTo>
                  <a:pt x="162305" y="457962"/>
                </a:lnTo>
                <a:lnTo>
                  <a:pt x="316229" y="315468"/>
                </a:lnTo>
                <a:lnTo>
                  <a:pt x="318515" y="313944"/>
                </a:lnTo>
                <a:lnTo>
                  <a:pt x="319277" y="310896"/>
                </a:lnTo>
                <a:lnTo>
                  <a:pt x="306323" y="313944"/>
                </a:lnTo>
                <a:lnTo>
                  <a:pt x="158749" y="456183"/>
                </a:lnTo>
                <a:lnTo>
                  <a:pt x="155447" y="459486"/>
                </a:lnTo>
                <a:lnTo>
                  <a:pt x="156971" y="469392"/>
                </a:lnTo>
                <a:lnTo>
                  <a:pt x="159257" y="470916"/>
                </a:lnTo>
                <a:lnTo>
                  <a:pt x="162305" y="470154"/>
                </a:lnTo>
                <a:close/>
              </a:path>
              <a:path w="319277" h="470915">
                <a:moveTo>
                  <a:pt x="3047" y="381762"/>
                </a:moveTo>
                <a:lnTo>
                  <a:pt x="6857" y="380238"/>
                </a:lnTo>
                <a:lnTo>
                  <a:pt x="11365" y="166115"/>
                </a:lnTo>
                <a:lnTo>
                  <a:pt x="761" y="166115"/>
                </a:lnTo>
                <a:lnTo>
                  <a:pt x="761" y="386333"/>
                </a:lnTo>
                <a:lnTo>
                  <a:pt x="3047" y="381762"/>
                </a:lnTo>
                <a:close/>
              </a:path>
              <a:path w="319277" h="470915">
                <a:moveTo>
                  <a:pt x="13716" y="383666"/>
                </a:moveTo>
                <a:lnTo>
                  <a:pt x="9905" y="381762"/>
                </a:lnTo>
                <a:lnTo>
                  <a:pt x="1523" y="384810"/>
                </a:lnTo>
                <a:lnTo>
                  <a:pt x="13715" y="387096"/>
                </a:lnTo>
                <a:lnTo>
                  <a:pt x="13715" y="390906"/>
                </a:lnTo>
                <a:lnTo>
                  <a:pt x="1523" y="391668"/>
                </a:lnTo>
                <a:lnTo>
                  <a:pt x="3809" y="393954"/>
                </a:lnTo>
                <a:lnTo>
                  <a:pt x="6096" y="393954"/>
                </a:lnTo>
                <a:lnTo>
                  <a:pt x="4571" y="393192"/>
                </a:lnTo>
                <a:lnTo>
                  <a:pt x="10667" y="393954"/>
                </a:lnTo>
                <a:lnTo>
                  <a:pt x="158749" y="456183"/>
                </a:lnTo>
                <a:lnTo>
                  <a:pt x="13716" y="383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90498" y="668337"/>
            <a:ext cx="1932349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 smtClean="0">
                <a:latin typeface="Calibri"/>
                <a:cs typeface="Calibri"/>
              </a:rPr>
              <a:t>Di</a:t>
            </a:r>
            <a:r>
              <a:rPr sz="6000" spc="-39" baseline="3413" dirty="0" smtClean="0">
                <a:latin typeface="Calibri"/>
                <a:cs typeface="Calibri"/>
              </a:rPr>
              <a:t>f</a:t>
            </a:r>
            <a:r>
              <a:rPr sz="6000" spc="-100" baseline="3413" dirty="0" smtClean="0">
                <a:latin typeface="Calibri"/>
                <a:cs typeface="Calibri"/>
              </a:rPr>
              <a:t>f</a:t>
            </a:r>
            <a:r>
              <a:rPr sz="6000" spc="0" baseline="3413" dirty="0" smtClean="0">
                <a:latin typeface="Calibri"/>
                <a:cs typeface="Calibri"/>
              </a:rPr>
              <a:t>e</a:t>
            </a:r>
            <a:r>
              <a:rPr sz="6000" spc="-50" baseline="3413" dirty="0" smtClean="0">
                <a:latin typeface="Calibri"/>
                <a:cs typeface="Calibri"/>
              </a:rPr>
              <a:t>r</a:t>
            </a:r>
            <a:r>
              <a:rPr sz="6000" spc="0" baseline="3413" dirty="0" smtClean="0">
                <a:latin typeface="Calibri"/>
                <a:cs typeface="Calibri"/>
              </a:rPr>
              <a:t>e</a:t>
            </a:r>
            <a:r>
              <a:rPr sz="6000" spc="-39" baseline="3413" dirty="0" smtClean="0">
                <a:latin typeface="Calibri"/>
                <a:cs typeface="Calibri"/>
              </a:rPr>
              <a:t>n</a:t>
            </a:r>
            <a:r>
              <a:rPr sz="6000" spc="0" baseline="3413" dirty="0" smtClean="0">
                <a:latin typeface="Calibri"/>
                <a:cs typeface="Calibri"/>
              </a:rPr>
              <a:t>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34671" y="668337"/>
            <a:ext cx="273769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4" baseline="3413" dirty="0" smtClean="0">
                <a:latin typeface="Calibri"/>
                <a:cs typeface="Calibri"/>
              </a:rPr>
              <a:t>N</a:t>
            </a:r>
            <a:r>
              <a:rPr sz="6000" spc="0" baseline="3413" dirty="0" smtClean="0">
                <a:latin typeface="Calibri"/>
                <a:cs typeface="Calibri"/>
              </a:rPr>
              <a:t>o</a:t>
            </a:r>
            <a:r>
              <a:rPr sz="6000" spc="-4" baseline="3413" dirty="0" smtClean="0">
                <a:latin typeface="Calibri"/>
                <a:cs typeface="Calibri"/>
              </a:rPr>
              <a:t>n</a:t>
            </a:r>
            <a:r>
              <a:rPr sz="6000" spc="0" baseline="3413" dirty="0" smtClean="0">
                <a:latin typeface="Calibri"/>
                <a:cs typeface="Calibri"/>
              </a:rPr>
              <a:t>-Linearly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2894" y="668337"/>
            <a:ext cx="2145450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 smtClean="0">
                <a:latin typeface="Calibri"/>
                <a:cs typeface="Calibri"/>
              </a:rPr>
              <a:t>Sepa</a:t>
            </a:r>
            <a:r>
              <a:rPr sz="6000" spc="-79" baseline="3413" dirty="0" smtClean="0">
                <a:latin typeface="Calibri"/>
                <a:cs typeface="Calibri"/>
              </a:rPr>
              <a:t>r</a:t>
            </a:r>
            <a:r>
              <a:rPr sz="6000" spc="4" baseline="3413" dirty="0" smtClean="0">
                <a:latin typeface="Calibri"/>
                <a:cs typeface="Calibri"/>
              </a:rPr>
              <a:t>a</a:t>
            </a:r>
            <a:r>
              <a:rPr sz="6000" spc="0" baseline="3413" dirty="0" smtClean="0">
                <a:latin typeface="Calibri"/>
                <a:cs typeface="Calibri"/>
              </a:rPr>
              <a:t>ble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8512" y="1277937"/>
            <a:ext cx="2043842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 smtClean="0">
                <a:latin typeface="Calibri"/>
                <a:cs typeface="Calibri"/>
              </a:rPr>
              <a:t>P</a:t>
            </a:r>
            <a:r>
              <a:rPr sz="6000" spc="-59" baseline="3413" dirty="0" smtClean="0">
                <a:latin typeface="Calibri"/>
                <a:cs typeface="Calibri"/>
              </a:rPr>
              <a:t>r</a:t>
            </a:r>
            <a:r>
              <a:rPr sz="6000" spc="0" baseline="3413" dirty="0" smtClean="0">
                <a:latin typeface="Calibri"/>
                <a:cs typeface="Calibri"/>
              </a:rPr>
              <a:t>oblems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35116" y="2120828"/>
            <a:ext cx="1473706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2700" i="1" spc="0" baseline="3034" dirty="0" smtClean="0">
                <a:latin typeface="Calibri"/>
                <a:cs typeface="Calibri"/>
              </a:rPr>
              <a:t>r</a:t>
            </a:r>
            <a:r>
              <a:rPr sz="2700" i="1" spc="0" baseline="3220" dirty="0" smtClean="0">
                <a:latin typeface="Arial"/>
                <a:cs typeface="Arial"/>
              </a:rPr>
              <a:t>egion</a:t>
            </a:r>
            <a:r>
              <a:rPr sz="2700" i="1" spc="-14" baseline="3220" dirty="0" smtClean="0">
                <a:latin typeface="Arial"/>
                <a:cs typeface="Arial"/>
              </a:rPr>
              <a:t> </a:t>
            </a:r>
            <a:r>
              <a:rPr sz="2700" i="1" spc="0" baseline="3034" dirty="0" smtClean="0">
                <a:latin typeface="Calibri"/>
                <a:cs typeface="Calibri"/>
              </a:rPr>
              <a:t>s</a:t>
            </a:r>
            <a:r>
              <a:rPr sz="2700" i="1" spc="0" baseline="3220" dirty="0" smtClean="0">
                <a:latin typeface="Arial"/>
                <a:cs typeface="Arial"/>
              </a:rPr>
              <a:t>hapes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83598" y="3125136"/>
            <a:ext cx="2121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83598" y="4420536"/>
            <a:ext cx="2121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83606" y="5715942"/>
            <a:ext cx="2121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940" y="6668325"/>
            <a:ext cx="73628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21940" y="6676898"/>
            <a:ext cx="338718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Departme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of Compu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b="1" spc="9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8200" y="1752600"/>
            <a:ext cx="1600581" cy="762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3"/>
              </a:spcBef>
            </a:pPr>
            <a:endParaRPr sz="850"/>
          </a:p>
          <a:p>
            <a:pPr marL="319278">
              <a:lnSpc>
                <a:spcPct val="95825"/>
              </a:lnSpc>
              <a:spcBef>
                <a:spcPts val="1000"/>
              </a:spcBef>
            </a:pPr>
            <a:r>
              <a:rPr sz="1800" i="1" spc="0" dirty="0" smtClean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8781" y="1752600"/>
            <a:ext cx="1828799" cy="762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3"/>
              </a:spcBef>
            </a:pPr>
            <a:endParaRPr sz="650"/>
          </a:p>
          <a:p>
            <a:pPr marL="222784" marR="153990" algn="ctr">
              <a:lnSpc>
                <a:spcPct val="95825"/>
              </a:lnSpc>
            </a:pPr>
            <a:r>
              <a:rPr sz="1800" i="1" spc="0" dirty="0" smtClean="0">
                <a:latin typeface="Arial"/>
                <a:cs typeface="Arial"/>
              </a:rPr>
              <a:t>Exclusive-OR</a:t>
            </a:r>
            <a:endParaRPr sz="1800">
              <a:latin typeface="Arial"/>
              <a:cs typeface="Arial"/>
            </a:endParaRPr>
          </a:p>
          <a:p>
            <a:pPr marL="509759" marR="440516" algn="ctr">
              <a:lnSpc>
                <a:spcPct val="101725"/>
              </a:lnSpc>
              <a:spcBef>
                <a:spcPts val="10"/>
              </a:spcBef>
            </a:pPr>
            <a:r>
              <a:rPr sz="1800" i="1" spc="0" dirty="0" smtClean="0">
                <a:latin typeface="Calibri"/>
                <a:cs typeface="Calibri"/>
              </a:rPr>
              <a:t>p</a:t>
            </a:r>
            <a:r>
              <a:rPr sz="1800" i="1" spc="0" dirty="0" smtClean="0">
                <a:latin typeface="Arial"/>
                <a:cs typeface="Arial"/>
              </a:rPr>
              <a:t>roblem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7581" y="1752600"/>
            <a:ext cx="1752600" cy="762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3"/>
              </a:spcBef>
            </a:pPr>
            <a:endParaRPr sz="650"/>
          </a:p>
          <a:p>
            <a:pPr marL="209068" marR="193919" algn="ctr">
              <a:lnSpc>
                <a:spcPct val="95825"/>
              </a:lnSpc>
            </a:pPr>
            <a:r>
              <a:rPr sz="1800" i="1" spc="0" dirty="0" smtClean="0">
                <a:latin typeface="Arial"/>
                <a:cs typeface="Arial"/>
              </a:rPr>
              <a:t>Classes</a:t>
            </a:r>
            <a:r>
              <a:rPr sz="1800" i="1" spc="-9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Arial"/>
                <a:cs typeface="Arial"/>
              </a:rPr>
              <a:t>with</a:t>
            </a:r>
            <a:endParaRPr sz="1800">
              <a:latin typeface="Arial"/>
              <a:cs typeface="Arial"/>
            </a:endParaRPr>
          </a:p>
          <a:p>
            <a:pPr marL="44177" marR="29890" algn="ctr">
              <a:lnSpc>
                <a:spcPct val="101725"/>
              </a:lnSpc>
              <a:spcBef>
                <a:spcPts val="10"/>
              </a:spcBef>
            </a:pPr>
            <a:r>
              <a:rPr sz="1800" i="1" spc="0" dirty="0" smtClean="0">
                <a:latin typeface="Calibri"/>
                <a:cs typeface="Calibri"/>
              </a:rPr>
              <a:t>m</a:t>
            </a:r>
            <a:r>
              <a:rPr sz="1800" i="1" spc="0" dirty="0" smtClean="0">
                <a:latin typeface="Arial"/>
                <a:cs typeface="Arial"/>
              </a:rPr>
              <a:t>eshed</a:t>
            </a:r>
            <a:r>
              <a:rPr sz="1800" i="1" spc="-4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Arial"/>
                <a:cs typeface="Arial"/>
              </a:rPr>
              <a:t>regions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0181" y="1752600"/>
            <a:ext cx="1599819" cy="762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3"/>
              </a:spcBef>
            </a:pPr>
            <a:endParaRPr sz="650"/>
          </a:p>
          <a:p>
            <a:pPr marL="172593">
              <a:lnSpc>
                <a:spcPct val="95825"/>
              </a:lnSpc>
            </a:pPr>
            <a:r>
              <a:rPr sz="1800" i="1" spc="0" dirty="0" smtClean="0">
                <a:latin typeface="Arial"/>
                <a:cs typeface="Arial"/>
              </a:rPr>
              <a:t>Most</a:t>
            </a:r>
            <a:r>
              <a:rPr sz="1800" i="1" spc="-9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Arial"/>
                <a:cs typeface="Arial"/>
              </a:rPr>
              <a:t>general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200" y="2514980"/>
            <a:ext cx="1600581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 marL="90678">
              <a:lnSpc>
                <a:spcPct val="95825"/>
              </a:lnSpc>
            </a:pPr>
            <a:r>
              <a:rPr sz="1800" i="1" spc="0" dirty="0" smtClean="0">
                <a:latin typeface="Arial"/>
                <a:cs typeface="Arial"/>
              </a:rPr>
              <a:t>Single-Layer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8781" y="2514980"/>
            <a:ext cx="1828799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4"/>
              </a:spcBef>
            </a:pPr>
            <a:endParaRPr sz="1300"/>
          </a:p>
          <a:p>
            <a:pPr marL="318896">
              <a:lnSpc>
                <a:spcPct val="95825"/>
              </a:lnSpc>
            </a:pPr>
            <a:r>
              <a:rPr sz="1800" spc="0" dirty="0" smtClean="0">
                <a:solidFill>
                  <a:srgbClr val="0000FF"/>
                </a:solidFill>
                <a:latin typeface="Arial"/>
                <a:cs typeface="Arial"/>
              </a:rPr>
              <a:t>A            </a:t>
            </a:r>
            <a:r>
              <a:rPr sz="1800" spc="17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53DE7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326516">
              <a:lnSpc>
                <a:spcPct val="95825"/>
              </a:lnSpc>
              <a:spcBef>
                <a:spcPts val="2730"/>
              </a:spcBef>
            </a:pPr>
            <a:r>
              <a:rPr sz="1800" spc="0" dirty="0" smtClean="0">
                <a:solidFill>
                  <a:srgbClr val="053DE7"/>
                </a:solidFill>
                <a:latin typeface="Arial"/>
                <a:cs typeface="Arial"/>
              </a:rPr>
              <a:t>B            </a:t>
            </a:r>
            <a:r>
              <a:rPr sz="1800" spc="59" dirty="0" smtClean="0">
                <a:solidFill>
                  <a:srgbClr val="053DE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7581" y="2514980"/>
            <a:ext cx="175260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61569">
              <a:lnSpc>
                <a:spcPct val="95825"/>
              </a:lnSpc>
              <a:spcBef>
                <a:spcPts val="2138"/>
              </a:spcBef>
            </a:pPr>
            <a:r>
              <a:rPr sz="1800" spc="0" dirty="0" smtClean="0">
                <a:solidFill>
                  <a:srgbClr val="053DE7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0181" y="2514980"/>
            <a:ext cx="1599819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838200" y="3810380"/>
            <a:ext cx="1600581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 marL="166878">
              <a:lnSpc>
                <a:spcPct val="95825"/>
              </a:lnSpc>
            </a:pPr>
            <a:r>
              <a:rPr sz="1800" i="1" spc="-134" dirty="0" smtClean="0">
                <a:latin typeface="Arial"/>
                <a:cs typeface="Arial"/>
              </a:rPr>
              <a:t>T</a:t>
            </a:r>
            <a:r>
              <a:rPr sz="1800" i="1" spc="0" dirty="0" smtClean="0">
                <a:latin typeface="Arial"/>
                <a:cs typeface="Arial"/>
              </a:rPr>
              <a:t>wo-Layer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8781" y="3810380"/>
            <a:ext cx="1828799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4"/>
              </a:spcBef>
            </a:pPr>
            <a:endParaRPr sz="1300"/>
          </a:p>
          <a:p>
            <a:pPr marL="318896">
              <a:lnSpc>
                <a:spcPct val="95825"/>
              </a:lnSpc>
            </a:pPr>
            <a:r>
              <a:rPr sz="1800" spc="0" dirty="0" smtClean="0">
                <a:solidFill>
                  <a:srgbClr val="0000FF"/>
                </a:solidFill>
                <a:latin typeface="Arial"/>
                <a:cs typeface="Arial"/>
              </a:rPr>
              <a:t>A            </a:t>
            </a:r>
            <a:r>
              <a:rPr sz="1800" spc="17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53DE7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326516">
              <a:lnSpc>
                <a:spcPct val="95825"/>
              </a:lnSpc>
              <a:spcBef>
                <a:spcPts val="2730"/>
              </a:spcBef>
            </a:pPr>
            <a:r>
              <a:rPr sz="1800" spc="0" dirty="0" smtClean="0">
                <a:solidFill>
                  <a:srgbClr val="053DE7"/>
                </a:solidFill>
                <a:latin typeface="Arial"/>
                <a:cs typeface="Arial"/>
              </a:rPr>
              <a:t>B            </a:t>
            </a:r>
            <a:r>
              <a:rPr sz="1800" spc="59" dirty="0" smtClean="0">
                <a:solidFill>
                  <a:srgbClr val="053DE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7581" y="3810380"/>
            <a:ext cx="175260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61569">
              <a:lnSpc>
                <a:spcPct val="95825"/>
              </a:lnSpc>
              <a:spcBef>
                <a:spcPts val="2138"/>
              </a:spcBef>
            </a:pPr>
            <a:r>
              <a:rPr sz="1800" spc="0" dirty="0" smtClean="0">
                <a:solidFill>
                  <a:srgbClr val="053DE7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0181" y="3810380"/>
            <a:ext cx="1599819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38200" y="5105781"/>
            <a:ext cx="1600581" cy="1295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 marL="166878">
              <a:lnSpc>
                <a:spcPct val="95825"/>
              </a:lnSpc>
            </a:pPr>
            <a:r>
              <a:rPr sz="1800" i="1" spc="0" dirty="0" smtClean="0">
                <a:latin typeface="Arial"/>
                <a:cs typeface="Arial"/>
              </a:rPr>
              <a:t>Three-Layer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781" y="5105781"/>
            <a:ext cx="1828799" cy="1295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4"/>
              </a:spcBef>
            </a:pPr>
            <a:endParaRPr sz="1300"/>
          </a:p>
          <a:p>
            <a:pPr marL="318896">
              <a:lnSpc>
                <a:spcPct val="95825"/>
              </a:lnSpc>
            </a:pPr>
            <a:r>
              <a:rPr sz="1800" spc="0" dirty="0" smtClean="0">
                <a:solidFill>
                  <a:srgbClr val="0000FF"/>
                </a:solidFill>
                <a:latin typeface="Arial"/>
                <a:cs typeface="Arial"/>
              </a:rPr>
              <a:t>A            </a:t>
            </a:r>
            <a:r>
              <a:rPr sz="1800" spc="17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53DE7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326516">
              <a:lnSpc>
                <a:spcPct val="95825"/>
              </a:lnSpc>
              <a:spcBef>
                <a:spcPts val="2730"/>
              </a:spcBef>
            </a:pPr>
            <a:r>
              <a:rPr sz="1800" spc="0" dirty="0" smtClean="0">
                <a:solidFill>
                  <a:srgbClr val="053DE7"/>
                </a:solidFill>
                <a:latin typeface="Arial"/>
                <a:cs typeface="Arial"/>
              </a:rPr>
              <a:t>B            </a:t>
            </a:r>
            <a:r>
              <a:rPr sz="1800" spc="59" dirty="0" smtClean="0">
                <a:solidFill>
                  <a:srgbClr val="053DE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7581" y="5105781"/>
            <a:ext cx="1752600" cy="1295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61569">
              <a:lnSpc>
                <a:spcPct val="95825"/>
              </a:lnSpc>
              <a:spcBef>
                <a:spcPts val="2138"/>
              </a:spcBef>
            </a:pPr>
            <a:r>
              <a:rPr sz="1800" spc="0" dirty="0" smtClean="0">
                <a:solidFill>
                  <a:srgbClr val="053DE7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20181" y="5105781"/>
            <a:ext cx="1599819" cy="1295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0" y="2901696"/>
            <a:ext cx="9144000" cy="1014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89860">
              <a:lnSpc>
                <a:spcPts val="2445"/>
              </a:lnSpc>
              <a:spcBef>
                <a:spcPts val="122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0" y="4803648"/>
            <a:ext cx="9144000" cy="1071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40">
              <a:lnSpc>
                <a:spcPts val="2445"/>
              </a:lnSpc>
              <a:spcBef>
                <a:spcPts val="122"/>
              </a:spcBef>
            </a:pPr>
            <a:r>
              <a:rPr sz="3600" spc="0" baseline="3413" dirty="0" smtClean="0">
                <a:latin typeface="Calibri"/>
                <a:cs typeface="Calibri"/>
              </a:rPr>
              <a:t>output       </a:t>
            </a:r>
            <a:r>
              <a:rPr sz="3600" spc="402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not       </a:t>
            </a:r>
            <a:r>
              <a:rPr sz="3600" spc="492" baseline="3413" dirty="0" smtClean="0">
                <a:latin typeface="Calibri"/>
                <a:cs typeface="Calibri"/>
              </a:rPr>
              <a:t> </a:t>
            </a:r>
            <a:r>
              <a:rPr sz="3600" i="1" spc="0" baseline="3413" dirty="0" smtClean="0">
                <a:latin typeface="Calibri"/>
                <a:cs typeface="Calibri"/>
              </a:rPr>
              <a:t>versa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31230" y="1824227"/>
            <a:ext cx="2295905" cy="118110"/>
          </a:xfrm>
          <a:custGeom>
            <a:avLst/>
            <a:gdLst/>
            <a:ahLst/>
            <a:cxnLst/>
            <a:rect l="l" t="t" r="r" b="b"/>
            <a:pathLst>
              <a:path w="2295905" h="118110">
                <a:moveTo>
                  <a:pt x="2181605" y="22097"/>
                </a:moveTo>
                <a:lnTo>
                  <a:pt x="2187702" y="25145"/>
                </a:lnTo>
                <a:lnTo>
                  <a:pt x="2223864" y="46481"/>
                </a:lnTo>
                <a:lnTo>
                  <a:pt x="2245014" y="58960"/>
                </a:lnTo>
                <a:lnTo>
                  <a:pt x="2223174" y="71628"/>
                </a:lnTo>
                <a:lnTo>
                  <a:pt x="2187702" y="92201"/>
                </a:lnTo>
                <a:lnTo>
                  <a:pt x="2181605" y="96011"/>
                </a:lnTo>
                <a:lnTo>
                  <a:pt x="2180081" y="103631"/>
                </a:lnTo>
                <a:lnTo>
                  <a:pt x="2183129" y="109727"/>
                </a:lnTo>
                <a:lnTo>
                  <a:pt x="2186940" y="115823"/>
                </a:lnTo>
                <a:lnTo>
                  <a:pt x="2194560" y="118109"/>
                </a:lnTo>
                <a:lnTo>
                  <a:pt x="2200655" y="114299"/>
                </a:lnTo>
                <a:lnTo>
                  <a:pt x="2270760" y="71627"/>
                </a:lnTo>
                <a:lnTo>
                  <a:pt x="2263902" y="70103"/>
                </a:lnTo>
                <a:lnTo>
                  <a:pt x="2263902" y="48005"/>
                </a:lnTo>
                <a:lnTo>
                  <a:pt x="2270760" y="46481"/>
                </a:lnTo>
                <a:lnTo>
                  <a:pt x="2200655" y="3809"/>
                </a:lnTo>
                <a:lnTo>
                  <a:pt x="2194560" y="0"/>
                </a:lnTo>
                <a:lnTo>
                  <a:pt x="2186940" y="2285"/>
                </a:lnTo>
                <a:lnTo>
                  <a:pt x="2183129" y="8381"/>
                </a:lnTo>
                <a:lnTo>
                  <a:pt x="2180081" y="14477"/>
                </a:lnTo>
                <a:lnTo>
                  <a:pt x="2181605" y="22097"/>
                </a:lnTo>
                <a:close/>
              </a:path>
              <a:path w="2295905" h="118110">
                <a:moveTo>
                  <a:pt x="2270760" y="71627"/>
                </a:moveTo>
                <a:lnTo>
                  <a:pt x="2200655" y="114299"/>
                </a:lnTo>
                <a:lnTo>
                  <a:pt x="2295905" y="58673"/>
                </a:lnTo>
                <a:lnTo>
                  <a:pt x="2200655" y="3809"/>
                </a:lnTo>
                <a:lnTo>
                  <a:pt x="2270760" y="46481"/>
                </a:lnTo>
                <a:lnTo>
                  <a:pt x="2263902" y="48005"/>
                </a:lnTo>
                <a:lnTo>
                  <a:pt x="2263902" y="70103"/>
                </a:lnTo>
                <a:lnTo>
                  <a:pt x="2270760" y="71627"/>
                </a:lnTo>
                <a:close/>
              </a:path>
              <a:path w="2295905" h="118110">
                <a:moveTo>
                  <a:pt x="0" y="71627"/>
                </a:moveTo>
                <a:lnTo>
                  <a:pt x="2223174" y="71628"/>
                </a:lnTo>
                <a:lnTo>
                  <a:pt x="2245014" y="58960"/>
                </a:lnTo>
                <a:lnTo>
                  <a:pt x="2223864" y="46481"/>
                </a:lnTo>
                <a:lnTo>
                  <a:pt x="0" y="46481"/>
                </a:lnTo>
                <a:lnTo>
                  <a:pt x="0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31230" y="1824227"/>
            <a:ext cx="2295905" cy="118110"/>
          </a:xfrm>
          <a:custGeom>
            <a:avLst/>
            <a:gdLst/>
            <a:ahLst/>
            <a:cxnLst/>
            <a:rect l="l" t="t" r="r" b="b"/>
            <a:pathLst>
              <a:path w="2295905" h="118110">
                <a:moveTo>
                  <a:pt x="2181605" y="22097"/>
                </a:moveTo>
                <a:lnTo>
                  <a:pt x="2187702" y="25145"/>
                </a:lnTo>
                <a:lnTo>
                  <a:pt x="2223864" y="46481"/>
                </a:lnTo>
                <a:lnTo>
                  <a:pt x="2245014" y="58960"/>
                </a:lnTo>
                <a:lnTo>
                  <a:pt x="2223174" y="71628"/>
                </a:lnTo>
                <a:lnTo>
                  <a:pt x="2187702" y="92201"/>
                </a:lnTo>
                <a:lnTo>
                  <a:pt x="2181605" y="96011"/>
                </a:lnTo>
                <a:lnTo>
                  <a:pt x="2180081" y="103631"/>
                </a:lnTo>
                <a:lnTo>
                  <a:pt x="2183129" y="109727"/>
                </a:lnTo>
                <a:lnTo>
                  <a:pt x="2186940" y="115823"/>
                </a:lnTo>
                <a:lnTo>
                  <a:pt x="2194560" y="118109"/>
                </a:lnTo>
                <a:lnTo>
                  <a:pt x="2200655" y="114299"/>
                </a:lnTo>
                <a:lnTo>
                  <a:pt x="2270760" y="71627"/>
                </a:lnTo>
                <a:lnTo>
                  <a:pt x="2263902" y="70103"/>
                </a:lnTo>
                <a:lnTo>
                  <a:pt x="2263902" y="48005"/>
                </a:lnTo>
                <a:lnTo>
                  <a:pt x="2270760" y="46481"/>
                </a:lnTo>
                <a:lnTo>
                  <a:pt x="2200655" y="3809"/>
                </a:lnTo>
                <a:lnTo>
                  <a:pt x="2194560" y="0"/>
                </a:lnTo>
                <a:lnTo>
                  <a:pt x="2186940" y="2285"/>
                </a:lnTo>
                <a:lnTo>
                  <a:pt x="2183129" y="8381"/>
                </a:lnTo>
                <a:lnTo>
                  <a:pt x="2180081" y="14477"/>
                </a:lnTo>
                <a:lnTo>
                  <a:pt x="2181605" y="22097"/>
                </a:lnTo>
                <a:close/>
              </a:path>
              <a:path w="2295905" h="118110">
                <a:moveTo>
                  <a:pt x="2270760" y="71627"/>
                </a:moveTo>
                <a:lnTo>
                  <a:pt x="2200655" y="114299"/>
                </a:lnTo>
                <a:lnTo>
                  <a:pt x="2295905" y="58673"/>
                </a:lnTo>
                <a:lnTo>
                  <a:pt x="2200655" y="3809"/>
                </a:lnTo>
                <a:lnTo>
                  <a:pt x="2270760" y="46481"/>
                </a:lnTo>
                <a:lnTo>
                  <a:pt x="2263902" y="48005"/>
                </a:lnTo>
                <a:lnTo>
                  <a:pt x="2263902" y="70103"/>
                </a:lnTo>
                <a:lnTo>
                  <a:pt x="2270760" y="71627"/>
                </a:lnTo>
                <a:close/>
              </a:path>
              <a:path w="2295905" h="118110">
                <a:moveTo>
                  <a:pt x="0" y="71627"/>
                </a:moveTo>
                <a:lnTo>
                  <a:pt x="2223174" y="71628"/>
                </a:lnTo>
                <a:lnTo>
                  <a:pt x="2245014" y="58960"/>
                </a:lnTo>
                <a:lnTo>
                  <a:pt x="2223864" y="46481"/>
                </a:lnTo>
                <a:lnTo>
                  <a:pt x="0" y="46481"/>
                </a:lnTo>
                <a:lnTo>
                  <a:pt x="0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15406" y="2026157"/>
            <a:ext cx="2482596" cy="919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15406" y="2013965"/>
            <a:ext cx="2495550" cy="3923538"/>
          </a:xfrm>
          <a:custGeom>
            <a:avLst/>
            <a:gdLst/>
            <a:ahLst/>
            <a:cxnLst/>
            <a:rect l="l" t="t" r="r" b="b"/>
            <a:pathLst>
              <a:path w="2495550" h="3923538">
                <a:moveTo>
                  <a:pt x="2495550" y="923544"/>
                </a:moveTo>
                <a:lnTo>
                  <a:pt x="2495550" y="0"/>
                </a:lnTo>
                <a:lnTo>
                  <a:pt x="0" y="6096"/>
                </a:lnTo>
                <a:lnTo>
                  <a:pt x="2482596" y="6096"/>
                </a:lnTo>
                <a:lnTo>
                  <a:pt x="2489454" y="12192"/>
                </a:lnTo>
                <a:lnTo>
                  <a:pt x="2489454" y="923544"/>
                </a:lnTo>
                <a:lnTo>
                  <a:pt x="2495550" y="923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03214" y="2013965"/>
            <a:ext cx="2507741" cy="3923538"/>
          </a:xfrm>
          <a:custGeom>
            <a:avLst/>
            <a:gdLst/>
            <a:ahLst/>
            <a:cxnLst/>
            <a:rect l="l" t="t" r="r" b="b"/>
            <a:pathLst>
              <a:path w="2507741" h="3923538">
                <a:moveTo>
                  <a:pt x="4675" y="923544"/>
                </a:moveTo>
                <a:lnTo>
                  <a:pt x="6096" y="12192"/>
                </a:lnTo>
                <a:lnTo>
                  <a:pt x="2494788" y="12192"/>
                </a:lnTo>
                <a:lnTo>
                  <a:pt x="2494788" y="923544"/>
                </a:lnTo>
                <a:lnTo>
                  <a:pt x="2501645" y="923544"/>
                </a:lnTo>
                <a:lnTo>
                  <a:pt x="2501645" y="12192"/>
                </a:lnTo>
                <a:lnTo>
                  <a:pt x="2494788" y="6096"/>
                </a:lnTo>
                <a:lnTo>
                  <a:pt x="12191" y="6096"/>
                </a:lnTo>
                <a:lnTo>
                  <a:pt x="2507741" y="0"/>
                </a:lnTo>
                <a:lnTo>
                  <a:pt x="0" y="0"/>
                </a:lnTo>
                <a:lnTo>
                  <a:pt x="0" y="923544"/>
                </a:lnTo>
                <a:lnTo>
                  <a:pt x="4675" y="923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03214" y="2026157"/>
            <a:ext cx="2494788" cy="3911346"/>
          </a:xfrm>
          <a:custGeom>
            <a:avLst/>
            <a:gdLst/>
            <a:ahLst/>
            <a:cxnLst/>
            <a:rect l="l" t="t" r="r" b="b"/>
            <a:pathLst>
              <a:path w="2494788" h="3911346">
                <a:moveTo>
                  <a:pt x="12191" y="911352"/>
                </a:moveTo>
                <a:lnTo>
                  <a:pt x="12191" y="0"/>
                </a:lnTo>
                <a:lnTo>
                  <a:pt x="6095" y="0"/>
                </a:lnTo>
                <a:lnTo>
                  <a:pt x="4675" y="911352"/>
                </a:lnTo>
                <a:lnTo>
                  <a:pt x="12191" y="911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15406" y="2929889"/>
            <a:ext cx="2482596" cy="995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15406" y="2013965"/>
            <a:ext cx="2495550" cy="3923538"/>
          </a:xfrm>
          <a:custGeom>
            <a:avLst/>
            <a:gdLst/>
            <a:ahLst/>
            <a:cxnLst/>
            <a:rect l="l" t="t" r="r" b="b"/>
            <a:pathLst>
              <a:path w="2495550" h="3923538">
                <a:moveTo>
                  <a:pt x="2495550" y="1902714"/>
                </a:moveTo>
                <a:lnTo>
                  <a:pt x="2495550" y="923543"/>
                </a:lnTo>
                <a:lnTo>
                  <a:pt x="2489454" y="923543"/>
                </a:lnTo>
                <a:lnTo>
                  <a:pt x="2489454" y="1902714"/>
                </a:lnTo>
                <a:lnTo>
                  <a:pt x="2495550" y="1902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03214" y="2013965"/>
            <a:ext cx="2507741" cy="3923538"/>
          </a:xfrm>
          <a:custGeom>
            <a:avLst/>
            <a:gdLst/>
            <a:ahLst/>
            <a:cxnLst/>
            <a:rect l="l" t="t" r="r" b="b"/>
            <a:pathLst>
              <a:path w="2507741" h="3923538">
                <a:moveTo>
                  <a:pt x="3149" y="1902714"/>
                </a:moveTo>
                <a:lnTo>
                  <a:pt x="4675" y="923543"/>
                </a:lnTo>
                <a:lnTo>
                  <a:pt x="0" y="923543"/>
                </a:lnTo>
                <a:lnTo>
                  <a:pt x="0" y="1902714"/>
                </a:lnTo>
                <a:lnTo>
                  <a:pt x="3149" y="1902714"/>
                </a:lnTo>
                <a:close/>
              </a:path>
              <a:path w="2507741" h="3923538">
                <a:moveTo>
                  <a:pt x="2501645" y="1902714"/>
                </a:moveTo>
                <a:lnTo>
                  <a:pt x="2501645" y="923543"/>
                </a:lnTo>
                <a:lnTo>
                  <a:pt x="2494788" y="923543"/>
                </a:lnTo>
                <a:lnTo>
                  <a:pt x="2494788" y="1902714"/>
                </a:lnTo>
                <a:lnTo>
                  <a:pt x="2501645" y="1902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03214" y="2026157"/>
            <a:ext cx="2494788" cy="3911346"/>
          </a:xfrm>
          <a:custGeom>
            <a:avLst/>
            <a:gdLst/>
            <a:ahLst/>
            <a:cxnLst/>
            <a:rect l="l" t="t" r="r" b="b"/>
            <a:pathLst>
              <a:path w="2494788" h="3911346">
                <a:moveTo>
                  <a:pt x="12191" y="1890522"/>
                </a:moveTo>
                <a:lnTo>
                  <a:pt x="12191" y="911352"/>
                </a:lnTo>
                <a:lnTo>
                  <a:pt x="4675" y="911352"/>
                </a:lnTo>
                <a:lnTo>
                  <a:pt x="3149" y="1890522"/>
                </a:lnTo>
                <a:lnTo>
                  <a:pt x="12191" y="1890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15406" y="3909059"/>
            <a:ext cx="2482596" cy="995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15406" y="2013965"/>
            <a:ext cx="2495550" cy="3923538"/>
          </a:xfrm>
          <a:custGeom>
            <a:avLst/>
            <a:gdLst/>
            <a:ahLst/>
            <a:cxnLst/>
            <a:rect l="l" t="t" r="r" b="b"/>
            <a:pathLst>
              <a:path w="2495550" h="3923538">
                <a:moveTo>
                  <a:pt x="2495550" y="2881884"/>
                </a:moveTo>
                <a:lnTo>
                  <a:pt x="2495550" y="1902714"/>
                </a:lnTo>
                <a:lnTo>
                  <a:pt x="2489454" y="1902714"/>
                </a:lnTo>
                <a:lnTo>
                  <a:pt x="2489454" y="2881884"/>
                </a:lnTo>
                <a:lnTo>
                  <a:pt x="2495550" y="2881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03214" y="2013965"/>
            <a:ext cx="2507741" cy="3923538"/>
          </a:xfrm>
          <a:custGeom>
            <a:avLst/>
            <a:gdLst/>
            <a:ahLst/>
            <a:cxnLst/>
            <a:rect l="l" t="t" r="r" b="b"/>
            <a:pathLst>
              <a:path w="2507741" h="3923538">
                <a:moveTo>
                  <a:pt x="1623" y="2881884"/>
                </a:moveTo>
                <a:lnTo>
                  <a:pt x="3149" y="1902714"/>
                </a:lnTo>
                <a:lnTo>
                  <a:pt x="0" y="1902714"/>
                </a:lnTo>
                <a:lnTo>
                  <a:pt x="0" y="2881884"/>
                </a:lnTo>
                <a:lnTo>
                  <a:pt x="1623" y="2881884"/>
                </a:lnTo>
                <a:close/>
              </a:path>
              <a:path w="2507741" h="3923538">
                <a:moveTo>
                  <a:pt x="2501645" y="2881884"/>
                </a:moveTo>
                <a:lnTo>
                  <a:pt x="2501645" y="1902714"/>
                </a:lnTo>
                <a:lnTo>
                  <a:pt x="2494788" y="1902714"/>
                </a:lnTo>
                <a:lnTo>
                  <a:pt x="2494788" y="2881884"/>
                </a:lnTo>
                <a:lnTo>
                  <a:pt x="2501645" y="2881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03214" y="2026157"/>
            <a:ext cx="2494788" cy="3911346"/>
          </a:xfrm>
          <a:custGeom>
            <a:avLst/>
            <a:gdLst/>
            <a:ahLst/>
            <a:cxnLst/>
            <a:rect l="l" t="t" r="r" b="b"/>
            <a:pathLst>
              <a:path w="2494788" h="3911346">
                <a:moveTo>
                  <a:pt x="12191" y="2869692"/>
                </a:moveTo>
                <a:lnTo>
                  <a:pt x="12191" y="1890522"/>
                </a:lnTo>
                <a:lnTo>
                  <a:pt x="3149" y="1890522"/>
                </a:lnTo>
                <a:lnTo>
                  <a:pt x="1623" y="2869692"/>
                </a:lnTo>
                <a:lnTo>
                  <a:pt x="12191" y="2869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15406" y="4888229"/>
            <a:ext cx="2482595" cy="9951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15406" y="2013965"/>
            <a:ext cx="2495550" cy="3923538"/>
          </a:xfrm>
          <a:custGeom>
            <a:avLst/>
            <a:gdLst/>
            <a:ahLst/>
            <a:cxnLst/>
            <a:rect l="l" t="t" r="r" b="b"/>
            <a:pathLst>
              <a:path w="2495550" h="3923538">
                <a:moveTo>
                  <a:pt x="2495550" y="3861054"/>
                </a:moveTo>
                <a:lnTo>
                  <a:pt x="2495550" y="2881884"/>
                </a:lnTo>
                <a:lnTo>
                  <a:pt x="2489454" y="2881884"/>
                </a:lnTo>
                <a:lnTo>
                  <a:pt x="2489454" y="3861054"/>
                </a:lnTo>
                <a:lnTo>
                  <a:pt x="2495550" y="386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03214" y="2013965"/>
            <a:ext cx="2507741" cy="3923538"/>
          </a:xfrm>
          <a:custGeom>
            <a:avLst/>
            <a:gdLst/>
            <a:ahLst/>
            <a:cxnLst/>
            <a:rect l="l" t="t" r="r" b="b"/>
            <a:pathLst>
              <a:path w="2507741" h="3923538">
                <a:moveTo>
                  <a:pt x="97" y="3861054"/>
                </a:moveTo>
                <a:lnTo>
                  <a:pt x="1623" y="2881884"/>
                </a:lnTo>
                <a:lnTo>
                  <a:pt x="0" y="2881884"/>
                </a:lnTo>
                <a:lnTo>
                  <a:pt x="0" y="3861054"/>
                </a:lnTo>
                <a:close/>
              </a:path>
              <a:path w="2507741" h="3923538">
                <a:moveTo>
                  <a:pt x="2501645" y="3861054"/>
                </a:moveTo>
                <a:lnTo>
                  <a:pt x="2501645" y="2881884"/>
                </a:lnTo>
                <a:lnTo>
                  <a:pt x="2494788" y="2881884"/>
                </a:lnTo>
                <a:lnTo>
                  <a:pt x="2494788" y="3861054"/>
                </a:lnTo>
                <a:lnTo>
                  <a:pt x="2501645" y="386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03214" y="2026157"/>
            <a:ext cx="2494788" cy="3911346"/>
          </a:xfrm>
          <a:custGeom>
            <a:avLst/>
            <a:gdLst/>
            <a:ahLst/>
            <a:cxnLst/>
            <a:rect l="l" t="t" r="r" b="b"/>
            <a:pathLst>
              <a:path w="2494788" h="3911346">
                <a:moveTo>
                  <a:pt x="12191" y="3848862"/>
                </a:moveTo>
                <a:lnTo>
                  <a:pt x="12191" y="2869692"/>
                </a:lnTo>
                <a:lnTo>
                  <a:pt x="1623" y="2869692"/>
                </a:lnTo>
                <a:lnTo>
                  <a:pt x="97" y="3848862"/>
                </a:lnTo>
                <a:lnTo>
                  <a:pt x="12191" y="3848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15787" y="5895974"/>
            <a:ext cx="2481834" cy="0"/>
          </a:xfrm>
          <a:custGeom>
            <a:avLst/>
            <a:gdLst/>
            <a:ahLst/>
            <a:cxnLst/>
            <a:rect l="l" t="t" r="r" b="b"/>
            <a:pathLst>
              <a:path w="2481833">
                <a:moveTo>
                  <a:pt x="2481834" y="0"/>
                </a:moveTo>
                <a:lnTo>
                  <a:pt x="0" y="0"/>
                </a:lnTo>
              </a:path>
            </a:pathLst>
          </a:custGeom>
          <a:ln w="5765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15406" y="2013965"/>
            <a:ext cx="2495550" cy="3923538"/>
          </a:xfrm>
          <a:custGeom>
            <a:avLst/>
            <a:gdLst/>
            <a:ahLst/>
            <a:cxnLst/>
            <a:rect l="l" t="t" r="r" b="b"/>
            <a:pathLst>
              <a:path w="2495550" h="3923538">
                <a:moveTo>
                  <a:pt x="2495550" y="3861054"/>
                </a:moveTo>
                <a:lnTo>
                  <a:pt x="2489454" y="3861054"/>
                </a:lnTo>
                <a:lnTo>
                  <a:pt x="2489454" y="3910584"/>
                </a:lnTo>
                <a:lnTo>
                  <a:pt x="2495550" y="3923538"/>
                </a:lnTo>
                <a:lnTo>
                  <a:pt x="2495550" y="386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03214" y="2013965"/>
            <a:ext cx="2507741" cy="3923538"/>
          </a:xfrm>
          <a:custGeom>
            <a:avLst/>
            <a:gdLst/>
            <a:ahLst/>
            <a:cxnLst/>
            <a:rect l="l" t="t" r="r" b="b"/>
            <a:pathLst>
              <a:path w="2507741" h="3923538">
                <a:moveTo>
                  <a:pt x="97" y="3861054"/>
                </a:moveTo>
                <a:lnTo>
                  <a:pt x="0" y="3923538"/>
                </a:lnTo>
                <a:lnTo>
                  <a:pt x="97" y="3861054"/>
                </a:lnTo>
                <a:close/>
              </a:path>
              <a:path w="2507741" h="3923538">
                <a:moveTo>
                  <a:pt x="2501645" y="3910584"/>
                </a:moveTo>
                <a:lnTo>
                  <a:pt x="2501645" y="3861054"/>
                </a:lnTo>
                <a:lnTo>
                  <a:pt x="2494788" y="3861054"/>
                </a:lnTo>
                <a:lnTo>
                  <a:pt x="2494788" y="3916680"/>
                </a:lnTo>
                <a:lnTo>
                  <a:pt x="12192" y="3916680"/>
                </a:lnTo>
                <a:lnTo>
                  <a:pt x="6096" y="3910584"/>
                </a:lnTo>
                <a:lnTo>
                  <a:pt x="0" y="3923538"/>
                </a:lnTo>
                <a:lnTo>
                  <a:pt x="2507741" y="3923538"/>
                </a:lnTo>
                <a:lnTo>
                  <a:pt x="2501645" y="391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03214" y="2026157"/>
            <a:ext cx="2494788" cy="3911346"/>
          </a:xfrm>
          <a:custGeom>
            <a:avLst/>
            <a:gdLst/>
            <a:ahLst/>
            <a:cxnLst/>
            <a:rect l="l" t="t" r="r" b="b"/>
            <a:pathLst>
              <a:path w="2494788" h="3911346">
                <a:moveTo>
                  <a:pt x="6096" y="3898392"/>
                </a:moveTo>
                <a:lnTo>
                  <a:pt x="12191" y="3904488"/>
                </a:lnTo>
                <a:lnTo>
                  <a:pt x="2494787" y="3904488"/>
                </a:lnTo>
                <a:lnTo>
                  <a:pt x="2494788" y="3898392"/>
                </a:lnTo>
                <a:lnTo>
                  <a:pt x="12191" y="3898391"/>
                </a:lnTo>
                <a:lnTo>
                  <a:pt x="12191" y="3848862"/>
                </a:lnTo>
                <a:lnTo>
                  <a:pt x="97" y="3848862"/>
                </a:lnTo>
                <a:lnTo>
                  <a:pt x="0" y="3911346"/>
                </a:lnTo>
                <a:lnTo>
                  <a:pt x="6096" y="389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78840" y="693102"/>
            <a:ext cx="4907984" cy="1355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901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Single</a:t>
            </a:r>
            <a:r>
              <a:rPr sz="6600" spc="19" baseline="3103" dirty="0" smtClean="0">
                <a:latin typeface="Calibri"/>
                <a:cs typeface="Calibri"/>
              </a:rPr>
              <a:t> </a:t>
            </a:r>
            <a:r>
              <a:rPr sz="6600" spc="0" baseline="3103" dirty="0" smtClean="0">
                <a:latin typeface="Calibri"/>
                <a:cs typeface="Calibri"/>
              </a:rPr>
              <a:t>L</a:t>
            </a:r>
            <a:r>
              <a:rPr sz="6600" spc="-84" baseline="3103" dirty="0" smtClean="0">
                <a:latin typeface="Calibri"/>
                <a:cs typeface="Calibri"/>
              </a:rPr>
              <a:t>a</a:t>
            </a:r>
            <a:r>
              <a:rPr sz="6600" spc="-50" baseline="3103" dirty="0" smtClean="0">
                <a:latin typeface="Calibri"/>
                <a:cs typeface="Calibri"/>
              </a:rPr>
              <a:t>y</a:t>
            </a:r>
            <a:r>
              <a:rPr sz="6600" spc="4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r Neu</a:t>
            </a:r>
            <a:r>
              <a:rPr sz="6600" spc="-84" baseline="3103" dirty="0" smtClean="0">
                <a:latin typeface="Calibri"/>
                <a:cs typeface="Calibri"/>
              </a:rPr>
              <a:t>r</a:t>
            </a:r>
            <a:r>
              <a:rPr sz="6600" spc="0" baseline="3103" dirty="0" smtClean="0">
                <a:latin typeface="Calibri"/>
                <a:cs typeface="Calibri"/>
              </a:rPr>
              <a:t>al</a:t>
            </a:r>
            <a:endParaRPr sz="4400">
              <a:latin typeface="Calibri"/>
              <a:cs typeface="Calibri"/>
            </a:endParaRPr>
          </a:p>
          <a:p>
            <a:pPr marL="12700" marR="83781">
              <a:lnSpc>
                <a:spcPct val="101725"/>
              </a:lnSpc>
              <a:spcBef>
                <a:spcPts val="2880"/>
              </a:spcBef>
            </a:pPr>
            <a:r>
              <a:rPr sz="2400" spc="0" dirty="0" smtClean="0">
                <a:latin typeface="Calibri"/>
                <a:cs typeface="Calibri"/>
              </a:rPr>
              <a:t>Single</a:t>
            </a:r>
            <a:r>
              <a:rPr sz="2400" spc="-4" dirty="0" smtClean="0">
                <a:latin typeface="Calibri"/>
                <a:cs typeface="Calibri"/>
              </a:rPr>
              <a:t>-</a:t>
            </a:r>
            <a:r>
              <a:rPr sz="2400" spc="0" dirty="0" smtClean="0">
                <a:latin typeface="Calibri"/>
                <a:cs typeface="Calibri"/>
              </a:rPr>
              <a:t>l</a:t>
            </a:r>
            <a:r>
              <a:rPr sz="2400" spc="-39" dirty="0" smtClean="0">
                <a:latin typeface="Calibri"/>
                <a:cs typeface="Calibri"/>
              </a:rPr>
              <a:t>a</a:t>
            </a:r>
            <a:r>
              <a:rPr sz="2400" spc="-29" dirty="0" smtClean="0">
                <a:latin typeface="Calibri"/>
                <a:cs typeface="Calibri"/>
              </a:rPr>
              <a:t>y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r</a:t>
            </a:r>
            <a:r>
              <a:rPr sz="2400" spc="302" dirty="0" smtClean="0">
                <a:latin typeface="Calibri"/>
                <a:cs typeface="Calibri"/>
              </a:rPr>
              <a:t> </a:t>
            </a:r>
            <a:r>
              <a:rPr sz="2400" spc="-50" dirty="0" smtClean="0">
                <a:latin typeface="Calibri"/>
                <a:cs typeface="Calibri"/>
              </a:rPr>
              <a:t>f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4" dirty="0" smtClean="0">
                <a:latin typeface="Calibri"/>
                <a:cs typeface="Calibri"/>
              </a:rPr>
              <a:t>d</a:t>
            </a:r>
            <a:r>
              <a:rPr sz="2400" spc="-50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o</a:t>
            </a:r>
            <a:r>
              <a:rPr sz="2400" spc="9" dirty="0" smtClean="0">
                <a:latin typeface="Calibri"/>
                <a:cs typeface="Calibri"/>
              </a:rPr>
              <a:t>r</a:t>
            </a:r>
            <a:r>
              <a:rPr sz="2400" spc="-29" dirty="0" smtClean="0">
                <a:latin typeface="Calibri"/>
                <a:cs typeface="Calibri"/>
              </a:rPr>
              <a:t>w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d</a:t>
            </a:r>
            <a:r>
              <a:rPr sz="2400" spc="297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n</a:t>
            </a:r>
            <a:r>
              <a:rPr sz="2400" spc="-9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25" dirty="0" smtClean="0">
                <a:latin typeface="Calibri"/>
                <a:cs typeface="Calibri"/>
              </a:rPr>
              <a:t>w</a:t>
            </a:r>
            <a:r>
              <a:rPr sz="2400" spc="0" dirty="0" smtClean="0">
                <a:latin typeface="Calibri"/>
                <a:cs typeface="Calibri"/>
              </a:rPr>
              <a:t>ork</a:t>
            </a:r>
            <a:r>
              <a:rPr sz="2400" spc="287" dirty="0" smtClean="0">
                <a:latin typeface="Calibri"/>
                <a:cs typeface="Calibri"/>
              </a:rPr>
              <a:t> </a:t>
            </a:r>
            <a:r>
              <a:rPr sz="2400" spc="-4" dirty="0" smtClean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05932" y="693102"/>
            <a:ext cx="207077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N</a:t>
            </a:r>
            <a:r>
              <a:rPr sz="6600" spc="-19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t</a:t>
            </a:r>
            <a:r>
              <a:rPr sz="6600" spc="-39" baseline="3103" dirty="0" smtClean="0">
                <a:latin typeface="Calibri"/>
                <a:cs typeface="Calibri"/>
              </a:rPr>
              <a:t>w</a:t>
            </a:r>
            <a:r>
              <a:rPr sz="6600" spc="0" baseline="3103" dirty="0" smtClean="0">
                <a:latin typeface="Calibri"/>
                <a:cs typeface="Calibri"/>
              </a:rPr>
              <a:t>ork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34936" y="1594613"/>
            <a:ext cx="12410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-9" dirty="0" smtClean="0">
                <a:latin typeface="Tahoma"/>
                <a:cs typeface="Tahoma"/>
              </a:rPr>
              <a:t>I</a:t>
            </a:r>
            <a:r>
              <a:rPr sz="1800" spc="0" dirty="0" smtClean="0">
                <a:latin typeface="Tahoma"/>
                <a:cs typeface="Tahoma"/>
              </a:rPr>
              <a:t>n</a:t>
            </a:r>
            <a:r>
              <a:rPr sz="1800" spc="-9" dirty="0" smtClean="0">
                <a:latin typeface="Tahoma"/>
                <a:cs typeface="Tahoma"/>
              </a:rPr>
              <a:t>f</a:t>
            </a:r>
            <a:r>
              <a:rPr sz="1800" spc="0" dirty="0" smtClean="0">
                <a:latin typeface="Tahoma"/>
                <a:cs typeface="Tahoma"/>
              </a:rPr>
              <a:t>orm</a:t>
            </a:r>
            <a:r>
              <a:rPr sz="1800" spc="-9" dirty="0" smtClean="0">
                <a:latin typeface="Tahoma"/>
                <a:cs typeface="Tahoma"/>
              </a:rPr>
              <a:t>a</a:t>
            </a:r>
            <a:r>
              <a:rPr sz="1800" spc="0" dirty="0" smtClean="0">
                <a:latin typeface="Tahoma"/>
                <a:cs typeface="Tahoma"/>
              </a:rPr>
              <a:t>t</a:t>
            </a:r>
            <a:r>
              <a:rPr sz="1800" spc="4" dirty="0" smtClean="0">
                <a:latin typeface="Tahoma"/>
                <a:cs typeface="Tahoma"/>
              </a:rPr>
              <a:t>i</a:t>
            </a:r>
            <a:r>
              <a:rPr sz="1800" spc="0" dirty="0" smtClean="0"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87779" y="1594613"/>
            <a:ext cx="5242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-9" dirty="0" smtClean="0">
                <a:latin typeface="Tahoma"/>
                <a:cs typeface="Tahoma"/>
              </a:rPr>
              <a:t>F</a:t>
            </a:r>
            <a:r>
              <a:rPr sz="1800" spc="4" dirty="0" smtClean="0">
                <a:latin typeface="Tahoma"/>
                <a:cs typeface="Tahoma"/>
              </a:rPr>
              <a:t>l</a:t>
            </a:r>
            <a:r>
              <a:rPr sz="1800" spc="0" dirty="0" smtClean="0">
                <a:latin typeface="Tahoma"/>
                <a:cs typeface="Tahoma"/>
              </a:rPr>
              <a:t>ow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5940" y="170018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8840" y="2084324"/>
            <a:ext cx="4940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20962" y="2084324"/>
            <a:ext cx="19651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9" baseline="3413" dirty="0" smtClean="0">
                <a:latin typeface="Calibri"/>
                <a:cs typeface="Calibri"/>
              </a:rPr>
              <a:t>s</a:t>
            </a:r>
            <a:r>
              <a:rPr sz="3600" b="1" spc="0" baseline="3413" dirty="0" smtClean="0">
                <a:latin typeface="Calibri"/>
                <a:cs typeface="Calibri"/>
              </a:rPr>
              <a:t>imple</a:t>
            </a:r>
            <a:r>
              <a:rPr sz="3600" b="1" spc="-19" baseline="3413" dirty="0" smtClean="0">
                <a:latin typeface="Calibri"/>
                <a:cs typeface="Calibri"/>
              </a:rPr>
              <a:t>s</a:t>
            </a:r>
            <a:r>
              <a:rPr sz="3600" b="1" spc="0" baseline="3413" dirty="0" smtClean="0">
                <a:latin typeface="Calibri"/>
                <a:cs typeface="Calibri"/>
              </a:rPr>
              <a:t>t  </a:t>
            </a:r>
            <a:r>
              <a:rPr sz="3600" b="1" spc="94" baseline="3413" dirty="0" smtClean="0">
                <a:latin typeface="Calibri"/>
                <a:cs typeface="Calibri"/>
              </a:rPr>
              <a:t> </a:t>
            </a:r>
            <a:r>
              <a:rPr sz="3600" b="1" spc="-34" baseline="3413" dirty="0" smtClean="0">
                <a:latin typeface="Calibri"/>
                <a:cs typeface="Calibri"/>
              </a:rPr>
              <a:t>f</a:t>
            </a:r>
            <a:r>
              <a:rPr sz="3600" b="1" spc="0" baseline="3413" dirty="0" smtClean="0">
                <a:latin typeface="Calibri"/>
                <a:cs typeface="Calibri"/>
              </a:rPr>
              <a:t>orm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32708" y="2084324"/>
            <a:ext cx="3248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04934" y="2084324"/>
            <a:ext cx="2171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69932" y="2084324"/>
            <a:ext cx="9828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</a:t>
            </a:r>
            <a:r>
              <a:rPr sz="3600" spc="-39" baseline="3413" dirty="0" smtClean="0">
                <a:latin typeface="Calibri"/>
                <a:cs typeface="Calibri"/>
              </a:rPr>
              <a:t>a</a:t>
            </a:r>
            <a:r>
              <a:rPr sz="3600" spc="-29" baseline="3413" dirty="0" smtClean="0">
                <a:latin typeface="Calibri"/>
                <a:cs typeface="Calibri"/>
              </a:rPr>
              <a:t>y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25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8840" y="2450084"/>
            <a:ext cx="2667582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net</a:t>
            </a:r>
            <a:r>
              <a:rPr sz="3600" spc="-25" baseline="3413" dirty="0" smtClean="0">
                <a:latin typeface="Calibri"/>
                <a:cs typeface="Calibri"/>
              </a:rPr>
              <a:t>w</a:t>
            </a:r>
            <a:r>
              <a:rPr sz="3600" spc="0" baseline="3413" dirty="0" smtClean="0">
                <a:latin typeface="Calibri"/>
                <a:cs typeface="Calibri"/>
              </a:rPr>
              <a:t>ork.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99"/>
              </a:spcBef>
            </a:pPr>
            <a:r>
              <a:rPr sz="2400" spc="0" dirty="0" smtClean="0">
                <a:latin typeface="Calibri"/>
                <a:cs typeface="Calibri"/>
              </a:rPr>
              <a:t>The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 t</a:t>
            </a:r>
            <a:r>
              <a:rPr sz="2400" spc="-25" dirty="0" smtClean="0">
                <a:latin typeface="Calibri"/>
                <a:cs typeface="Calibri"/>
              </a:rPr>
              <a:t>w</a:t>
            </a:r>
            <a:r>
              <a:rPr sz="2400" spc="0" dirty="0" smtClean="0">
                <a:latin typeface="Calibri"/>
                <a:cs typeface="Calibri"/>
              </a:rPr>
              <a:t>o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l</a:t>
            </a:r>
            <a:r>
              <a:rPr sz="2400" spc="-34" dirty="0" smtClean="0">
                <a:latin typeface="Calibri"/>
                <a:cs typeface="Calibri"/>
              </a:rPr>
              <a:t>ay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44" dirty="0" smtClean="0">
                <a:latin typeface="Calibri"/>
                <a:cs typeface="Calibri"/>
              </a:rPr>
              <a:t>r</a:t>
            </a:r>
            <a:r>
              <a:rPr sz="2400" spc="-4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5940" y="287061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3140" y="3291457"/>
            <a:ext cx="204544" cy="644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8883" y="3306762"/>
            <a:ext cx="3688282" cy="644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Input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34" baseline="2730" dirty="0" smtClean="0">
                <a:latin typeface="Calibri"/>
                <a:cs typeface="Calibri"/>
              </a:rPr>
              <a:t>a</a:t>
            </a:r>
            <a:r>
              <a:rPr sz="3000" spc="-19" baseline="2730" dirty="0" smtClean="0">
                <a:latin typeface="Calibri"/>
                <a:cs typeface="Calibri"/>
              </a:rPr>
              <a:t>y</a:t>
            </a:r>
            <a:r>
              <a:rPr sz="3000" spc="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2706">
              <a:lnSpc>
                <a:spcPct val="101725"/>
              </a:lnSpc>
              <a:spcBef>
                <a:spcPts val="328"/>
              </a:spcBef>
            </a:pPr>
            <a:r>
              <a:rPr sz="2000" spc="0" dirty="0" smtClean="0">
                <a:latin typeface="Calibri"/>
                <a:cs typeface="Calibri"/>
              </a:rPr>
              <a:t>Ou</a:t>
            </a:r>
            <a:r>
              <a:rPr sz="2000" spc="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put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29" dirty="0" smtClean="0">
                <a:latin typeface="Calibri"/>
                <a:cs typeface="Calibri"/>
              </a:rPr>
              <a:t>a</a:t>
            </a:r>
            <a:r>
              <a:rPr sz="2000" spc="-19" dirty="0" smtClean="0">
                <a:latin typeface="Calibri"/>
                <a:cs typeface="Calibri"/>
              </a:rPr>
              <a:t>y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-17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Co</a:t>
            </a:r>
            <a:r>
              <a:rPr sz="2000" spc="0" dirty="0" smtClean="0">
                <a:latin typeface="Calibri"/>
                <a:cs typeface="Calibri"/>
              </a:rPr>
              <a:t>mpu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-14" dirty="0" smtClean="0">
                <a:latin typeface="Calibri"/>
                <a:cs typeface="Calibri"/>
              </a:rPr>
              <a:t>a</a:t>
            </a:r>
            <a:r>
              <a:rPr sz="2000" spc="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ion</a:t>
            </a:r>
            <a:r>
              <a:rPr sz="2000" spc="-88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Nodes)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404104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8840" y="4059428"/>
            <a:ext cx="2495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0695" y="4059428"/>
            <a:ext cx="259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71726" y="4059428"/>
            <a:ext cx="17199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i="1" spc="-29" baseline="3413" dirty="0" smtClean="0">
                <a:latin typeface="Calibri"/>
                <a:cs typeface="Calibri"/>
              </a:rPr>
              <a:t>f</a:t>
            </a:r>
            <a:r>
              <a:rPr sz="3600" b="1" i="1" spc="0" baseline="3413" dirty="0" smtClean="0">
                <a:latin typeface="Calibri"/>
                <a:cs typeface="Calibri"/>
              </a:rPr>
              <a:t>eed</a:t>
            </a:r>
            <a:r>
              <a:rPr sz="3600" b="1" i="1" spc="-14" baseline="3413" dirty="0" smtClean="0">
                <a:latin typeface="Calibri"/>
                <a:cs typeface="Calibri"/>
              </a:rPr>
              <a:t>f</a:t>
            </a:r>
            <a:r>
              <a:rPr sz="3600" b="1" i="1" spc="0" baseline="3413" dirty="0" smtClean="0">
                <a:latin typeface="Calibri"/>
                <a:cs typeface="Calibri"/>
              </a:rPr>
              <a:t>o</a:t>
            </a:r>
            <a:r>
              <a:rPr sz="3600" b="1" i="1" spc="14" baseline="3413" dirty="0" smtClean="0">
                <a:latin typeface="Calibri"/>
                <a:cs typeface="Calibri"/>
              </a:rPr>
              <a:t>r</a:t>
            </a:r>
            <a:r>
              <a:rPr sz="3600" b="1" i="1" spc="0" baseline="3413" dirty="0" smtClean="0">
                <a:latin typeface="Calibri"/>
                <a:cs typeface="Calibri"/>
              </a:rPr>
              <a:t>war</a:t>
            </a:r>
            <a:r>
              <a:rPr sz="3600" b="1" i="1" spc="4" baseline="3413" dirty="0" smtClean="0">
                <a:latin typeface="Calibri"/>
                <a:cs typeface="Calibri"/>
              </a:rPr>
              <a:t>d</a:t>
            </a:r>
            <a:r>
              <a:rPr sz="3600" spc="0" baseline="3413" dirty="0" smtClean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4028" y="4059428"/>
            <a:ext cx="8919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 smtClean="0">
                <a:latin typeface="Calibri"/>
                <a:cs typeface="Calibri"/>
              </a:rPr>
              <a:t>m</a:t>
            </a:r>
            <a:r>
              <a:rPr sz="3600" spc="0" baseline="3413" dirty="0" smtClean="0">
                <a:latin typeface="Calibri"/>
                <a:cs typeface="Calibri"/>
              </a:rPr>
              <a:t>eans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7671" y="4059428"/>
            <a:ext cx="484919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66197" marR="1269">
              <a:lnSpc>
                <a:spcPts val="2880"/>
              </a:lnSpc>
              <a:spcBef>
                <a:spcPts val="16"/>
              </a:spcBef>
            </a:pPr>
            <a:r>
              <a:rPr sz="3600" spc="-29" baseline="1137" dirty="0" smtClean="0">
                <a:latin typeface="Calibri"/>
                <a:cs typeface="Calibri"/>
              </a:rPr>
              <a:t>t</a:t>
            </a:r>
            <a:r>
              <a:rPr sz="3600" spc="0" baseline="1137" dirty="0" smtClean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8840" y="4425188"/>
            <a:ext cx="15309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" baseline="3413" dirty="0" smtClean="0">
                <a:latin typeface="Calibri"/>
                <a:cs typeface="Calibri"/>
              </a:rPr>
              <a:t>in</a:t>
            </a:r>
            <a:r>
              <a:rPr sz="3600" spc="-50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4" baseline="3413" dirty="0" smtClean="0">
                <a:latin typeface="Calibri"/>
                <a:cs typeface="Calibri"/>
              </a:rPr>
              <a:t>rm</a:t>
            </a:r>
            <a:r>
              <a:rPr sz="3600" spc="-25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4" baseline="3413" dirty="0" smtClean="0">
                <a:latin typeface="Calibri"/>
                <a:cs typeface="Calibri"/>
              </a:rPr>
              <a:t>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7030" y="4425188"/>
            <a:ext cx="23560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f</a:t>
            </a:r>
            <a:r>
              <a:rPr sz="3600" spc="-4" baseline="3413" dirty="0" smtClean="0">
                <a:latin typeface="Calibri"/>
                <a:cs typeface="Calibri"/>
              </a:rPr>
              <a:t>lo</a:t>
            </a:r>
            <a:r>
              <a:rPr sz="3600" spc="0" baseline="3413" dirty="0" smtClean="0">
                <a:latin typeface="Calibri"/>
                <a:cs typeface="Calibri"/>
              </a:rPr>
              <a:t>w  </a:t>
            </a:r>
            <a:r>
              <a:rPr sz="3600" spc="327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f</a:t>
            </a:r>
            <a:r>
              <a:rPr sz="3600" spc="-39" baseline="3413" dirty="0" smtClean="0">
                <a:latin typeface="Calibri"/>
                <a:cs typeface="Calibri"/>
              </a:rPr>
              <a:t>r</a:t>
            </a:r>
            <a:r>
              <a:rPr sz="3600" spc="-4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m  </a:t>
            </a:r>
            <a:r>
              <a:rPr sz="3600" spc="327" baseline="3413" dirty="0" smtClean="0">
                <a:latin typeface="Calibri"/>
                <a:cs typeface="Calibri"/>
              </a:rPr>
              <a:t> </a:t>
            </a:r>
            <a:r>
              <a:rPr sz="3600" spc="-4" baseline="3413" dirty="0" smtClean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40" y="4790948"/>
            <a:ext cx="32928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output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and not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i="1" spc="0" baseline="3413" dirty="0" smtClean="0">
                <a:latin typeface="Calibri"/>
                <a:cs typeface="Calibri"/>
              </a:rPr>
              <a:t>vi</a:t>
            </a:r>
            <a:r>
              <a:rPr sz="3600" i="1" spc="-19" baseline="3413" dirty="0" smtClean="0">
                <a:latin typeface="Calibri"/>
                <a:cs typeface="Calibri"/>
              </a:rPr>
              <a:t>c</a:t>
            </a:r>
            <a:r>
              <a:rPr sz="3600" i="1" spc="0" baseline="3413" dirty="0" smtClean="0">
                <a:latin typeface="Calibri"/>
                <a:cs typeface="Calibri"/>
              </a:rPr>
              <a:t>e</a:t>
            </a:r>
            <a:r>
              <a:rPr sz="3600" i="1" spc="9" baseline="3413" dirty="0" smtClean="0">
                <a:latin typeface="Calibri"/>
                <a:cs typeface="Calibri"/>
              </a:rPr>
              <a:t> </a:t>
            </a:r>
            <a:r>
              <a:rPr sz="3600" i="1" spc="0" baseline="3413" dirty="0" smtClean="0">
                <a:latin typeface="Calibri"/>
                <a:cs typeface="Calibri"/>
              </a:rPr>
              <a:t>versa</a:t>
            </a:r>
            <a:r>
              <a:rPr sz="3600" spc="0" baseline="3413" dirty="0" smtClean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521147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40" y="5229860"/>
            <a:ext cx="40447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Input</a:t>
            </a:r>
            <a:r>
              <a:rPr sz="3600" spc="20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</a:t>
            </a:r>
            <a:r>
              <a:rPr sz="3600" spc="-39" baseline="3413" dirty="0" smtClean="0">
                <a:latin typeface="Calibri"/>
                <a:cs typeface="Calibri"/>
              </a:rPr>
              <a:t>a</a:t>
            </a:r>
            <a:r>
              <a:rPr sz="3600" spc="-29" baseline="3413" dirty="0" smtClean="0">
                <a:latin typeface="Calibri"/>
                <a:cs typeface="Calibri"/>
              </a:rPr>
              <a:t>y</a:t>
            </a:r>
            <a:r>
              <a:rPr sz="3600" spc="0" baseline="3413" dirty="0" smtClean="0">
                <a:latin typeface="Calibri"/>
                <a:cs typeface="Calibri"/>
              </a:rPr>
              <a:t>er</a:t>
            </a:r>
            <a:r>
              <a:rPr sz="3600" spc="2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of</a:t>
            </a:r>
            <a:r>
              <a:rPr sz="3600" spc="219" baseline="3413" dirty="0" smtClean="0">
                <a:latin typeface="Calibri"/>
                <a:cs typeface="Calibri"/>
              </a:rPr>
              <a:t> </a:t>
            </a:r>
            <a:r>
              <a:rPr sz="3600" spc="-4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ou</a:t>
            </a:r>
            <a:r>
              <a:rPr sz="3600" spc="-39" baseline="3413" dirty="0" smtClean="0">
                <a:latin typeface="Calibri"/>
                <a:cs typeface="Calibri"/>
              </a:rPr>
              <a:t>r</a:t>
            </a:r>
            <a:r>
              <a:rPr sz="3600" spc="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2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nodes</a:t>
            </a:r>
            <a:r>
              <a:rPr sz="3600" spc="2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a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8682" y="5229860"/>
            <a:ext cx="5033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40" y="5595620"/>
            <a:ext cx="22087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14" baseline="3413" dirty="0" smtClean="0">
                <a:latin typeface="Calibri"/>
                <a:cs typeface="Calibri"/>
              </a:rPr>
              <a:t>c</a:t>
            </a:r>
            <a:r>
              <a:rPr sz="3600" b="1" spc="0" baseline="3413" dirty="0" smtClean="0">
                <a:latin typeface="Calibri"/>
                <a:cs typeface="Calibri"/>
              </a:rPr>
              <a:t>o</a:t>
            </a:r>
            <a:r>
              <a:rPr sz="3600" b="1" spc="4" baseline="3413" dirty="0" smtClean="0">
                <a:latin typeface="Calibri"/>
                <a:cs typeface="Calibri"/>
              </a:rPr>
              <a:t>u</a:t>
            </a:r>
            <a:r>
              <a:rPr sz="3600" b="1" spc="-19" baseline="3413" dirty="0" smtClean="0">
                <a:latin typeface="Calibri"/>
                <a:cs typeface="Calibri"/>
              </a:rPr>
              <a:t>n</a:t>
            </a:r>
            <a:r>
              <a:rPr sz="3600" b="1" spc="-34" baseline="3413" dirty="0" smtClean="0">
                <a:latin typeface="Calibri"/>
                <a:cs typeface="Calibri"/>
              </a:rPr>
              <a:t>t</a:t>
            </a:r>
            <a:r>
              <a:rPr sz="3600" b="1" spc="-4" baseline="3413" dirty="0" smtClean="0">
                <a:latin typeface="Calibri"/>
                <a:cs typeface="Calibri"/>
              </a:rPr>
              <a:t>e</a:t>
            </a:r>
            <a:r>
              <a:rPr sz="3600" b="1" spc="0" baseline="3413" dirty="0" smtClean="0">
                <a:latin typeface="Calibri"/>
                <a:cs typeface="Calibri"/>
              </a:rPr>
              <a:t>d</a:t>
            </a:r>
            <a:r>
              <a:rPr sz="3600" b="1" spc="16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be</a:t>
            </a:r>
            <a:r>
              <a:rPr sz="3600" spc="-19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ause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7171" y="5595620"/>
            <a:ext cx="3917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7676" y="5595618"/>
            <a:ext cx="1655966" cy="330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9" baseline="3413" dirty="0" smtClean="0">
                <a:latin typeface="Calibri"/>
                <a:cs typeface="Calibri"/>
              </a:rPr>
              <a:t>m</a:t>
            </a:r>
            <a:r>
              <a:rPr sz="3600" spc="0" baseline="3413" dirty="0" smtClean="0">
                <a:latin typeface="Calibri"/>
                <a:cs typeface="Calibri"/>
              </a:rPr>
              <a:t>pu</a:t>
            </a:r>
            <a:r>
              <a:rPr sz="3600" spc="-29" baseline="3413" dirty="0" smtClean="0">
                <a:latin typeface="Calibri"/>
                <a:cs typeface="Calibri"/>
              </a:rPr>
              <a:t>t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-4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1180" y="5595618"/>
            <a:ext cx="2602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5961380"/>
            <a:ext cx="14745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per</a:t>
            </a:r>
            <a:r>
              <a:rPr sz="3600" spc="-50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ormed.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0326" y="6019460"/>
            <a:ext cx="2450845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b="1" spc="0" dirty="0" smtClean="0">
                <a:latin typeface="Tahoma"/>
                <a:cs typeface="Tahoma"/>
              </a:rPr>
              <a:t>Figure</a:t>
            </a:r>
            <a:r>
              <a:rPr sz="1200" b="1" spc="-9" dirty="0" smtClean="0">
                <a:latin typeface="Tahoma"/>
                <a:cs typeface="Tahoma"/>
              </a:rPr>
              <a:t> </a:t>
            </a:r>
            <a:r>
              <a:rPr sz="1200" b="1" spc="0" dirty="0" smtClean="0">
                <a:latin typeface="Tahoma"/>
                <a:cs typeface="Tahoma"/>
              </a:rPr>
              <a:t>2.1</a:t>
            </a:r>
            <a:r>
              <a:rPr sz="1200" b="1" spc="-9" dirty="0" smtClean="0">
                <a:latin typeface="Tahoma"/>
                <a:cs typeface="Tahoma"/>
              </a:rPr>
              <a:t> </a:t>
            </a:r>
            <a:r>
              <a:rPr sz="1200" b="1" spc="0" dirty="0" smtClean="0">
                <a:latin typeface="Tahoma"/>
                <a:cs typeface="Tahoma"/>
              </a:rPr>
              <a:t>Feedforwad</a:t>
            </a:r>
            <a:r>
              <a:rPr sz="1200" b="1" spc="-9" dirty="0" smtClean="0">
                <a:latin typeface="Tahoma"/>
                <a:cs typeface="Tahoma"/>
              </a:rPr>
              <a:t> </a:t>
            </a:r>
            <a:r>
              <a:rPr sz="1200" b="1" spc="0" dirty="0" smtClean="0">
                <a:latin typeface="Tahoma"/>
                <a:cs typeface="Tahoma"/>
              </a:rPr>
              <a:t>network</a:t>
            </a:r>
            <a:endParaRPr sz="1200">
              <a:latin typeface="Tahoma"/>
              <a:cs typeface="Tahoma"/>
            </a:endParaRPr>
          </a:p>
          <a:p>
            <a:pPr marL="59944" marR="22859">
              <a:lnSpc>
                <a:spcPts val="1440"/>
              </a:lnSpc>
              <a:spcBef>
                <a:spcPts val="4"/>
              </a:spcBef>
            </a:pPr>
            <a:r>
              <a:rPr sz="1800" b="1" spc="0" baseline="-2301" dirty="0" smtClean="0">
                <a:latin typeface="Tahoma"/>
                <a:cs typeface="Tahoma"/>
              </a:rPr>
              <a:t>with</a:t>
            </a:r>
            <a:r>
              <a:rPr sz="1800" b="1" spc="-9" baseline="-2301" dirty="0" smtClean="0">
                <a:latin typeface="Tahoma"/>
                <a:cs typeface="Tahoma"/>
              </a:rPr>
              <a:t> </a:t>
            </a:r>
            <a:r>
              <a:rPr sz="1800" b="1" spc="0" baseline="-2301" dirty="0" smtClean="0">
                <a:latin typeface="Tahoma"/>
                <a:cs typeface="Tahoma"/>
              </a:rPr>
              <a:t>a</a:t>
            </a:r>
            <a:r>
              <a:rPr sz="1800" b="1" spc="-9" baseline="-2301" dirty="0" smtClean="0">
                <a:latin typeface="Tahoma"/>
                <a:cs typeface="Tahoma"/>
              </a:rPr>
              <a:t> </a:t>
            </a:r>
            <a:r>
              <a:rPr sz="1800" b="1" spc="0" baseline="-2301" dirty="0" smtClean="0">
                <a:latin typeface="Tahoma"/>
                <a:cs typeface="Tahoma"/>
              </a:rPr>
              <a:t>single</a:t>
            </a:r>
            <a:r>
              <a:rPr sz="1800" b="1" spc="-9" baseline="-2301" dirty="0" smtClean="0">
                <a:latin typeface="Tahoma"/>
                <a:cs typeface="Tahoma"/>
              </a:rPr>
              <a:t> </a:t>
            </a:r>
            <a:r>
              <a:rPr sz="1800" b="1" spc="0" baseline="-2301" dirty="0" smtClean="0">
                <a:latin typeface="Tahoma"/>
                <a:cs typeface="Tahoma"/>
              </a:rPr>
              <a:t>layer of</a:t>
            </a:r>
            <a:r>
              <a:rPr sz="1800" b="1" spc="4" baseline="-2301" dirty="0" smtClean="0">
                <a:latin typeface="Tahoma"/>
                <a:cs typeface="Tahoma"/>
              </a:rPr>
              <a:t> </a:t>
            </a:r>
            <a:r>
              <a:rPr sz="1800" b="1" spc="0" baseline="-2301" dirty="0" smtClean="0">
                <a:latin typeface="Tahoma"/>
                <a:cs typeface="Tahoma"/>
              </a:rPr>
              <a:t>neurons.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668325"/>
            <a:ext cx="73628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676399"/>
            <a:ext cx="6881622" cy="292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1948433"/>
            <a:ext cx="6881622" cy="999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00" y="2819399"/>
            <a:ext cx="1752600" cy="124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" y="2927604"/>
            <a:ext cx="6881622" cy="999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86600" y="2931413"/>
            <a:ext cx="1752600" cy="992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906773"/>
            <a:ext cx="6881622" cy="999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3910583"/>
            <a:ext cx="1752600" cy="2849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4885944"/>
            <a:ext cx="6881622" cy="999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" y="5865113"/>
            <a:ext cx="6881622" cy="3070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72438" y="693102"/>
            <a:ext cx="2026599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E</a:t>
            </a:r>
            <a:r>
              <a:rPr sz="6600" spc="-84" baseline="3103" dirty="0" smtClean="0">
                <a:latin typeface="Calibri"/>
                <a:cs typeface="Calibri"/>
              </a:rPr>
              <a:t>x</a:t>
            </a:r>
            <a:r>
              <a:rPr sz="6600" spc="0" baseline="3103" dirty="0" smtClean="0"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7646" y="693102"/>
            <a:ext cx="57485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4" baseline="3103" dirty="0" smtClean="0">
                <a:latin typeface="Calibri"/>
                <a:cs typeface="Calibri"/>
              </a:rPr>
              <a:t>of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720" y="693102"/>
            <a:ext cx="145612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Single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5714" y="693102"/>
            <a:ext cx="1319904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L</a:t>
            </a:r>
            <a:r>
              <a:rPr sz="6600" spc="-84" baseline="3103" dirty="0" smtClean="0">
                <a:latin typeface="Calibri"/>
                <a:cs typeface="Calibri"/>
              </a:rPr>
              <a:t>a</a:t>
            </a:r>
            <a:r>
              <a:rPr sz="6600" spc="-50" baseline="3103" dirty="0" smtClean="0">
                <a:latin typeface="Calibri"/>
                <a:cs typeface="Calibri"/>
              </a:rPr>
              <a:t>y</a:t>
            </a:r>
            <a:r>
              <a:rPr sz="6600" spc="4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4548" y="693102"/>
            <a:ext cx="83005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NN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 txBox="1"/>
          <p:nvPr/>
        </p:nvSpPr>
        <p:spPr>
          <a:xfrm>
            <a:off x="0" y="4788598"/>
            <a:ext cx="9144000" cy="1086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5340">
              <a:lnSpc>
                <a:spcPts val="1935"/>
              </a:lnSpc>
              <a:spcBef>
                <a:spcPts val="96"/>
              </a:spcBef>
            </a:pPr>
            <a:r>
              <a:rPr sz="2850" spc="-19" baseline="2874" dirty="0" smtClean="0">
                <a:latin typeface="Calibri"/>
                <a:cs typeface="Calibri"/>
              </a:rPr>
              <a:t>re</a:t>
            </a:r>
            <a:r>
              <a:rPr sz="2850" spc="-44" baseline="2874" dirty="0" smtClean="0">
                <a:latin typeface="Calibri"/>
                <a:cs typeface="Calibri"/>
              </a:rPr>
              <a:t>f</a:t>
            </a:r>
            <a:r>
              <a:rPr sz="2850" spc="4" baseline="2874" dirty="0" smtClean="0">
                <a:latin typeface="Calibri"/>
                <a:cs typeface="Calibri"/>
              </a:rPr>
              <a:t>er</a:t>
            </a:r>
            <a:r>
              <a:rPr sz="2850" spc="-19" baseline="2874" dirty="0" smtClean="0">
                <a:latin typeface="Calibri"/>
                <a:cs typeface="Calibri"/>
              </a:rPr>
              <a:t>r</a:t>
            </a:r>
            <a:r>
              <a:rPr sz="2850" spc="4" baseline="2874" dirty="0" smtClean="0">
                <a:latin typeface="Calibri"/>
                <a:cs typeface="Calibri"/>
              </a:rPr>
              <a:t>e</a:t>
            </a:r>
            <a:r>
              <a:rPr sz="2850" spc="0" baseline="2874" dirty="0" smtClean="0">
                <a:latin typeface="Calibri"/>
                <a:cs typeface="Calibri"/>
              </a:rPr>
              <a:t>d    </a:t>
            </a:r>
            <a:r>
              <a:rPr sz="2850" spc="299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as   </a:t>
            </a:r>
            <a:r>
              <a:rPr sz="2850" spc="39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10   </a:t>
            </a:r>
            <a:r>
              <a:rPr sz="2850" spc="414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2                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67400" y="1770126"/>
            <a:ext cx="2439161" cy="118110"/>
          </a:xfrm>
          <a:custGeom>
            <a:avLst/>
            <a:gdLst/>
            <a:ahLst/>
            <a:cxnLst/>
            <a:rect l="l" t="t" r="r" b="b"/>
            <a:pathLst>
              <a:path w="2439161" h="118110">
                <a:moveTo>
                  <a:pt x="2324861" y="22097"/>
                </a:moveTo>
                <a:lnTo>
                  <a:pt x="2330957" y="25907"/>
                </a:lnTo>
                <a:lnTo>
                  <a:pt x="2366430" y="46482"/>
                </a:lnTo>
                <a:lnTo>
                  <a:pt x="2388108" y="59055"/>
                </a:lnTo>
                <a:lnTo>
                  <a:pt x="2366430" y="71627"/>
                </a:lnTo>
                <a:lnTo>
                  <a:pt x="2330957" y="92201"/>
                </a:lnTo>
                <a:lnTo>
                  <a:pt x="2324861" y="96011"/>
                </a:lnTo>
                <a:lnTo>
                  <a:pt x="2322576" y="103631"/>
                </a:lnTo>
                <a:lnTo>
                  <a:pt x="2326385" y="109727"/>
                </a:lnTo>
                <a:lnTo>
                  <a:pt x="2330196" y="115823"/>
                </a:lnTo>
                <a:lnTo>
                  <a:pt x="2337816" y="118109"/>
                </a:lnTo>
                <a:lnTo>
                  <a:pt x="2343911" y="114299"/>
                </a:lnTo>
                <a:lnTo>
                  <a:pt x="2413254" y="71627"/>
                </a:lnTo>
                <a:lnTo>
                  <a:pt x="2407157" y="70103"/>
                </a:lnTo>
                <a:lnTo>
                  <a:pt x="2407157" y="48005"/>
                </a:lnTo>
                <a:lnTo>
                  <a:pt x="2413254" y="46481"/>
                </a:lnTo>
                <a:lnTo>
                  <a:pt x="2343911" y="3809"/>
                </a:lnTo>
                <a:lnTo>
                  <a:pt x="2337816" y="0"/>
                </a:lnTo>
                <a:lnTo>
                  <a:pt x="2330196" y="2285"/>
                </a:lnTo>
                <a:lnTo>
                  <a:pt x="2326385" y="8381"/>
                </a:lnTo>
                <a:lnTo>
                  <a:pt x="2322576" y="14477"/>
                </a:lnTo>
                <a:lnTo>
                  <a:pt x="2324861" y="22097"/>
                </a:lnTo>
                <a:close/>
              </a:path>
              <a:path w="2439161" h="118110">
                <a:moveTo>
                  <a:pt x="2413254" y="71627"/>
                </a:moveTo>
                <a:lnTo>
                  <a:pt x="2343911" y="114299"/>
                </a:lnTo>
                <a:lnTo>
                  <a:pt x="2439161" y="58673"/>
                </a:lnTo>
                <a:lnTo>
                  <a:pt x="2343911" y="3809"/>
                </a:lnTo>
                <a:lnTo>
                  <a:pt x="2413254" y="46481"/>
                </a:lnTo>
                <a:lnTo>
                  <a:pt x="2407157" y="48005"/>
                </a:lnTo>
                <a:lnTo>
                  <a:pt x="2407157" y="70103"/>
                </a:lnTo>
                <a:lnTo>
                  <a:pt x="2413254" y="71627"/>
                </a:lnTo>
                <a:close/>
              </a:path>
              <a:path w="2439161" h="118110">
                <a:moveTo>
                  <a:pt x="0" y="71627"/>
                </a:moveTo>
                <a:lnTo>
                  <a:pt x="2366430" y="71627"/>
                </a:lnTo>
                <a:lnTo>
                  <a:pt x="2388108" y="59055"/>
                </a:lnTo>
                <a:lnTo>
                  <a:pt x="2366430" y="46482"/>
                </a:lnTo>
                <a:lnTo>
                  <a:pt x="0" y="46481"/>
                </a:lnTo>
                <a:lnTo>
                  <a:pt x="0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67400" y="1770126"/>
            <a:ext cx="2439161" cy="118110"/>
          </a:xfrm>
          <a:custGeom>
            <a:avLst/>
            <a:gdLst/>
            <a:ahLst/>
            <a:cxnLst/>
            <a:rect l="l" t="t" r="r" b="b"/>
            <a:pathLst>
              <a:path w="2439161" h="118110">
                <a:moveTo>
                  <a:pt x="2324861" y="22097"/>
                </a:moveTo>
                <a:lnTo>
                  <a:pt x="2330957" y="25907"/>
                </a:lnTo>
                <a:lnTo>
                  <a:pt x="2366430" y="46482"/>
                </a:lnTo>
                <a:lnTo>
                  <a:pt x="2388108" y="59055"/>
                </a:lnTo>
                <a:lnTo>
                  <a:pt x="2366430" y="71627"/>
                </a:lnTo>
                <a:lnTo>
                  <a:pt x="2330957" y="92201"/>
                </a:lnTo>
                <a:lnTo>
                  <a:pt x="2324861" y="96011"/>
                </a:lnTo>
                <a:lnTo>
                  <a:pt x="2322576" y="103631"/>
                </a:lnTo>
                <a:lnTo>
                  <a:pt x="2326385" y="109727"/>
                </a:lnTo>
                <a:lnTo>
                  <a:pt x="2330196" y="115823"/>
                </a:lnTo>
                <a:lnTo>
                  <a:pt x="2337816" y="118109"/>
                </a:lnTo>
                <a:lnTo>
                  <a:pt x="2343911" y="114299"/>
                </a:lnTo>
                <a:lnTo>
                  <a:pt x="2413254" y="71627"/>
                </a:lnTo>
                <a:lnTo>
                  <a:pt x="2407157" y="70103"/>
                </a:lnTo>
                <a:lnTo>
                  <a:pt x="2407157" y="48005"/>
                </a:lnTo>
                <a:lnTo>
                  <a:pt x="2413254" y="46481"/>
                </a:lnTo>
                <a:lnTo>
                  <a:pt x="2343911" y="3809"/>
                </a:lnTo>
                <a:lnTo>
                  <a:pt x="2337816" y="0"/>
                </a:lnTo>
                <a:lnTo>
                  <a:pt x="2330196" y="2285"/>
                </a:lnTo>
                <a:lnTo>
                  <a:pt x="2326385" y="8381"/>
                </a:lnTo>
                <a:lnTo>
                  <a:pt x="2322576" y="14477"/>
                </a:lnTo>
                <a:lnTo>
                  <a:pt x="2324861" y="22097"/>
                </a:lnTo>
                <a:close/>
              </a:path>
              <a:path w="2439161" h="118110">
                <a:moveTo>
                  <a:pt x="2413254" y="71627"/>
                </a:moveTo>
                <a:lnTo>
                  <a:pt x="2343911" y="114299"/>
                </a:lnTo>
                <a:lnTo>
                  <a:pt x="2439161" y="58673"/>
                </a:lnTo>
                <a:lnTo>
                  <a:pt x="2343911" y="3809"/>
                </a:lnTo>
                <a:lnTo>
                  <a:pt x="2413254" y="46481"/>
                </a:lnTo>
                <a:lnTo>
                  <a:pt x="2407157" y="48005"/>
                </a:lnTo>
                <a:lnTo>
                  <a:pt x="2407157" y="70103"/>
                </a:lnTo>
                <a:lnTo>
                  <a:pt x="2413254" y="71627"/>
                </a:lnTo>
                <a:close/>
              </a:path>
              <a:path w="2439161" h="118110">
                <a:moveTo>
                  <a:pt x="0" y="71627"/>
                </a:moveTo>
                <a:lnTo>
                  <a:pt x="2366430" y="71627"/>
                </a:lnTo>
                <a:lnTo>
                  <a:pt x="2388108" y="59055"/>
                </a:lnTo>
                <a:lnTo>
                  <a:pt x="2366430" y="46482"/>
                </a:lnTo>
                <a:lnTo>
                  <a:pt x="0" y="46481"/>
                </a:lnTo>
                <a:lnTo>
                  <a:pt x="0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99176" y="1981961"/>
            <a:ext cx="2959607" cy="962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9176" y="1969007"/>
            <a:ext cx="2971800" cy="3739134"/>
          </a:xfrm>
          <a:custGeom>
            <a:avLst/>
            <a:gdLst/>
            <a:ahLst/>
            <a:cxnLst/>
            <a:rect l="l" t="t" r="r" b="b"/>
            <a:pathLst>
              <a:path w="2971800" h="3739134">
                <a:moveTo>
                  <a:pt x="2971800" y="968502"/>
                </a:moveTo>
                <a:lnTo>
                  <a:pt x="2971800" y="0"/>
                </a:lnTo>
                <a:lnTo>
                  <a:pt x="0" y="6096"/>
                </a:lnTo>
                <a:lnTo>
                  <a:pt x="2959607" y="6096"/>
                </a:lnTo>
                <a:lnTo>
                  <a:pt x="2965704" y="12954"/>
                </a:lnTo>
                <a:lnTo>
                  <a:pt x="2965704" y="968502"/>
                </a:lnTo>
                <a:lnTo>
                  <a:pt x="2971800" y="968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86984" y="1969007"/>
            <a:ext cx="2983991" cy="3739134"/>
          </a:xfrm>
          <a:custGeom>
            <a:avLst/>
            <a:gdLst/>
            <a:ahLst/>
            <a:cxnLst/>
            <a:rect l="l" t="t" r="r" b="b"/>
            <a:pathLst>
              <a:path w="2983991" h="3739134">
                <a:moveTo>
                  <a:pt x="4532" y="968502"/>
                </a:moveTo>
                <a:lnTo>
                  <a:pt x="6095" y="12954"/>
                </a:lnTo>
                <a:lnTo>
                  <a:pt x="2971799" y="12953"/>
                </a:lnTo>
                <a:lnTo>
                  <a:pt x="2971799" y="968502"/>
                </a:lnTo>
                <a:lnTo>
                  <a:pt x="2977895" y="968502"/>
                </a:lnTo>
                <a:lnTo>
                  <a:pt x="2977895" y="12954"/>
                </a:lnTo>
                <a:lnTo>
                  <a:pt x="2971799" y="6096"/>
                </a:lnTo>
                <a:lnTo>
                  <a:pt x="12191" y="6096"/>
                </a:lnTo>
                <a:lnTo>
                  <a:pt x="2983991" y="0"/>
                </a:lnTo>
                <a:lnTo>
                  <a:pt x="0" y="0"/>
                </a:lnTo>
                <a:lnTo>
                  <a:pt x="0" y="968502"/>
                </a:lnTo>
                <a:lnTo>
                  <a:pt x="4532" y="968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86984" y="1981961"/>
            <a:ext cx="2971799" cy="3726180"/>
          </a:xfrm>
          <a:custGeom>
            <a:avLst/>
            <a:gdLst/>
            <a:ahLst/>
            <a:cxnLst/>
            <a:rect l="l" t="t" r="r" b="b"/>
            <a:pathLst>
              <a:path w="2971799" h="3726180">
                <a:moveTo>
                  <a:pt x="12191" y="955548"/>
                </a:moveTo>
                <a:lnTo>
                  <a:pt x="12191" y="0"/>
                </a:lnTo>
                <a:lnTo>
                  <a:pt x="6095" y="0"/>
                </a:lnTo>
                <a:lnTo>
                  <a:pt x="4532" y="955548"/>
                </a:lnTo>
                <a:lnTo>
                  <a:pt x="12191" y="955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99176" y="2931413"/>
            <a:ext cx="2959607" cy="992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9176" y="1969007"/>
            <a:ext cx="2971800" cy="3739134"/>
          </a:xfrm>
          <a:custGeom>
            <a:avLst/>
            <a:gdLst/>
            <a:ahLst/>
            <a:cxnLst/>
            <a:rect l="l" t="t" r="r" b="b"/>
            <a:pathLst>
              <a:path w="2971800" h="3739134">
                <a:moveTo>
                  <a:pt x="2971800" y="1947672"/>
                </a:moveTo>
                <a:lnTo>
                  <a:pt x="2971800" y="968501"/>
                </a:lnTo>
                <a:lnTo>
                  <a:pt x="2965704" y="968501"/>
                </a:lnTo>
                <a:lnTo>
                  <a:pt x="2965704" y="1947672"/>
                </a:lnTo>
                <a:lnTo>
                  <a:pt x="2971800" y="1947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86984" y="1969007"/>
            <a:ext cx="2983991" cy="3739134"/>
          </a:xfrm>
          <a:custGeom>
            <a:avLst/>
            <a:gdLst/>
            <a:ahLst/>
            <a:cxnLst/>
            <a:rect l="l" t="t" r="r" b="b"/>
            <a:pathLst>
              <a:path w="2983991" h="3739134">
                <a:moveTo>
                  <a:pt x="2930" y="1947672"/>
                </a:moveTo>
                <a:lnTo>
                  <a:pt x="4532" y="968502"/>
                </a:lnTo>
                <a:lnTo>
                  <a:pt x="0" y="968502"/>
                </a:lnTo>
                <a:lnTo>
                  <a:pt x="0" y="1947672"/>
                </a:lnTo>
                <a:lnTo>
                  <a:pt x="2930" y="1947672"/>
                </a:lnTo>
                <a:close/>
              </a:path>
              <a:path w="2983991" h="3739134">
                <a:moveTo>
                  <a:pt x="2977895" y="1947672"/>
                </a:moveTo>
                <a:lnTo>
                  <a:pt x="2977895" y="968501"/>
                </a:lnTo>
                <a:lnTo>
                  <a:pt x="2971799" y="968501"/>
                </a:lnTo>
                <a:lnTo>
                  <a:pt x="2971799" y="1947672"/>
                </a:lnTo>
                <a:lnTo>
                  <a:pt x="2977895" y="1947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86984" y="1981961"/>
            <a:ext cx="2971799" cy="3726180"/>
          </a:xfrm>
          <a:custGeom>
            <a:avLst/>
            <a:gdLst/>
            <a:ahLst/>
            <a:cxnLst/>
            <a:rect l="l" t="t" r="r" b="b"/>
            <a:pathLst>
              <a:path w="2971799" h="3726180">
                <a:moveTo>
                  <a:pt x="12191" y="1934718"/>
                </a:moveTo>
                <a:lnTo>
                  <a:pt x="12191" y="955548"/>
                </a:lnTo>
                <a:lnTo>
                  <a:pt x="4532" y="955548"/>
                </a:lnTo>
                <a:lnTo>
                  <a:pt x="2930" y="1934718"/>
                </a:lnTo>
                <a:lnTo>
                  <a:pt x="12191" y="193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99176" y="3910583"/>
            <a:ext cx="2959607" cy="992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99176" y="1969007"/>
            <a:ext cx="2971800" cy="3739134"/>
          </a:xfrm>
          <a:custGeom>
            <a:avLst/>
            <a:gdLst/>
            <a:ahLst/>
            <a:cxnLst/>
            <a:rect l="l" t="t" r="r" b="b"/>
            <a:pathLst>
              <a:path w="2971800" h="3739134">
                <a:moveTo>
                  <a:pt x="2971800" y="2926842"/>
                </a:moveTo>
                <a:lnTo>
                  <a:pt x="2971800" y="1947672"/>
                </a:lnTo>
                <a:lnTo>
                  <a:pt x="2965704" y="1947672"/>
                </a:lnTo>
                <a:lnTo>
                  <a:pt x="2965704" y="2926842"/>
                </a:lnTo>
                <a:lnTo>
                  <a:pt x="2971800" y="2926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6984" y="1969007"/>
            <a:ext cx="2983991" cy="3739134"/>
          </a:xfrm>
          <a:custGeom>
            <a:avLst/>
            <a:gdLst/>
            <a:ahLst/>
            <a:cxnLst/>
            <a:rect l="l" t="t" r="r" b="b"/>
            <a:pathLst>
              <a:path w="2983991" h="3739134">
                <a:moveTo>
                  <a:pt x="1328" y="2926842"/>
                </a:moveTo>
                <a:lnTo>
                  <a:pt x="2930" y="1947672"/>
                </a:lnTo>
                <a:lnTo>
                  <a:pt x="0" y="1947672"/>
                </a:lnTo>
                <a:lnTo>
                  <a:pt x="0" y="2926842"/>
                </a:lnTo>
                <a:lnTo>
                  <a:pt x="1328" y="2926842"/>
                </a:lnTo>
                <a:close/>
              </a:path>
              <a:path w="2983991" h="3739134">
                <a:moveTo>
                  <a:pt x="2977895" y="2926842"/>
                </a:moveTo>
                <a:lnTo>
                  <a:pt x="2977895" y="1947672"/>
                </a:lnTo>
                <a:lnTo>
                  <a:pt x="2971799" y="1947672"/>
                </a:lnTo>
                <a:lnTo>
                  <a:pt x="2971799" y="2926842"/>
                </a:lnTo>
                <a:lnTo>
                  <a:pt x="2977895" y="2926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6984" y="1981961"/>
            <a:ext cx="2971799" cy="3726180"/>
          </a:xfrm>
          <a:custGeom>
            <a:avLst/>
            <a:gdLst/>
            <a:ahLst/>
            <a:cxnLst/>
            <a:rect l="l" t="t" r="r" b="b"/>
            <a:pathLst>
              <a:path w="2971799" h="3726180">
                <a:moveTo>
                  <a:pt x="12192" y="2913888"/>
                </a:moveTo>
                <a:lnTo>
                  <a:pt x="12191" y="1934718"/>
                </a:lnTo>
                <a:lnTo>
                  <a:pt x="2930" y="1934718"/>
                </a:lnTo>
                <a:lnTo>
                  <a:pt x="1328" y="2913888"/>
                </a:lnTo>
                <a:lnTo>
                  <a:pt x="12192" y="2913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99176" y="4889753"/>
            <a:ext cx="2959608" cy="806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99176" y="1969007"/>
            <a:ext cx="2971800" cy="3739134"/>
          </a:xfrm>
          <a:custGeom>
            <a:avLst/>
            <a:gdLst/>
            <a:ahLst/>
            <a:cxnLst/>
            <a:rect l="l" t="t" r="r" b="b"/>
            <a:pathLst>
              <a:path w="2971800" h="3739134">
                <a:moveTo>
                  <a:pt x="2971800" y="2926842"/>
                </a:moveTo>
                <a:lnTo>
                  <a:pt x="2965704" y="2926842"/>
                </a:lnTo>
                <a:lnTo>
                  <a:pt x="2965704" y="3726942"/>
                </a:lnTo>
                <a:lnTo>
                  <a:pt x="2971800" y="3739134"/>
                </a:lnTo>
                <a:lnTo>
                  <a:pt x="2971800" y="2926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86984" y="1969007"/>
            <a:ext cx="2983991" cy="3739134"/>
          </a:xfrm>
          <a:custGeom>
            <a:avLst/>
            <a:gdLst/>
            <a:ahLst/>
            <a:cxnLst/>
            <a:rect l="l" t="t" r="r" b="b"/>
            <a:pathLst>
              <a:path w="2983991" h="3739134">
                <a:moveTo>
                  <a:pt x="1328" y="2926842"/>
                </a:moveTo>
                <a:lnTo>
                  <a:pt x="0" y="2926842"/>
                </a:lnTo>
                <a:lnTo>
                  <a:pt x="0" y="3739134"/>
                </a:lnTo>
                <a:lnTo>
                  <a:pt x="1328" y="2926842"/>
                </a:lnTo>
                <a:close/>
              </a:path>
              <a:path w="2983991" h="3739134">
                <a:moveTo>
                  <a:pt x="2977895" y="3726942"/>
                </a:moveTo>
                <a:lnTo>
                  <a:pt x="2977895" y="2926842"/>
                </a:lnTo>
                <a:lnTo>
                  <a:pt x="2971799" y="2926842"/>
                </a:lnTo>
                <a:lnTo>
                  <a:pt x="2971799" y="3733038"/>
                </a:lnTo>
                <a:lnTo>
                  <a:pt x="12192" y="3733038"/>
                </a:lnTo>
                <a:lnTo>
                  <a:pt x="6096" y="3726942"/>
                </a:lnTo>
                <a:lnTo>
                  <a:pt x="0" y="3739134"/>
                </a:lnTo>
                <a:lnTo>
                  <a:pt x="2983991" y="3739134"/>
                </a:lnTo>
                <a:lnTo>
                  <a:pt x="2977895" y="3726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86984" y="1981961"/>
            <a:ext cx="2971799" cy="3726180"/>
          </a:xfrm>
          <a:custGeom>
            <a:avLst/>
            <a:gdLst/>
            <a:ahLst/>
            <a:cxnLst/>
            <a:rect l="l" t="t" r="r" b="b"/>
            <a:pathLst>
              <a:path w="2971799" h="3726180">
                <a:moveTo>
                  <a:pt x="6095" y="3713988"/>
                </a:moveTo>
                <a:lnTo>
                  <a:pt x="12191" y="3720084"/>
                </a:lnTo>
                <a:lnTo>
                  <a:pt x="2971799" y="3720084"/>
                </a:lnTo>
                <a:lnTo>
                  <a:pt x="2971799" y="3713987"/>
                </a:lnTo>
                <a:lnTo>
                  <a:pt x="12192" y="3713988"/>
                </a:lnTo>
                <a:lnTo>
                  <a:pt x="12192" y="2913888"/>
                </a:lnTo>
                <a:lnTo>
                  <a:pt x="1328" y="2913888"/>
                </a:lnTo>
                <a:lnTo>
                  <a:pt x="0" y="3726180"/>
                </a:lnTo>
                <a:lnTo>
                  <a:pt x="6095" y="3713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2640" y="693102"/>
            <a:ext cx="4800542" cy="1830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4982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Multil</a:t>
            </a:r>
            <a:r>
              <a:rPr sz="6600" spc="-89" baseline="3103" dirty="0" smtClean="0">
                <a:latin typeface="Calibri"/>
                <a:cs typeface="Calibri"/>
              </a:rPr>
              <a:t>a</a:t>
            </a:r>
            <a:r>
              <a:rPr sz="6600" spc="-50" baseline="3103" dirty="0" smtClean="0">
                <a:latin typeface="Calibri"/>
                <a:cs typeface="Calibri"/>
              </a:rPr>
              <a:t>y</a:t>
            </a:r>
            <a:r>
              <a:rPr sz="6600" spc="4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r</a:t>
            </a:r>
            <a:r>
              <a:rPr sz="6600" spc="29" baseline="3103" dirty="0" smtClean="0">
                <a:latin typeface="Calibri"/>
                <a:cs typeface="Calibri"/>
              </a:rPr>
              <a:t> </a:t>
            </a:r>
            <a:r>
              <a:rPr sz="6600" spc="0" baseline="3103" dirty="0" smtClean="0">
                <a:latin typeface="Calibri"/>
                <a:cs typeface="Calibri"/>
              </a:rPr>
              <a:t>Neu</a:t>
            </a:r>
            <a:r>
              <a:rPr sz="6600" spc="-84" baseline="3103" dirty="0" smtClean="0">
                <a:latin typeface="Calibri"/>
                <a:cs typeface="Calibri"/>
              </a:rPr>
              <a:t>r</a:t>
            </a:r>
            <a:r>
              <a:rPr sz="6600" spc="0" baseline="3103" dirty="0" smtClean="0">
                <a:latin typeface="Calibri"/>
                <a:cs typeface="Calibri"/>
              </a:rPr>
              <a:t>al</a:t>
            </a:r>
            <a:endParaRPr sz="4400">
              <a:latin typeface="Calibri"/>
              <a:cs typeface="Calibri"/>
            </a:endParaRPr>
          </a:p>
          <a:p>
            <a:pPr marL="12700" marR="470091" indent="10">
              <a:lnSpc>
                <a:spcPts val="2050"/>
              </a:lnSpc>
              <a:spcBef>
                <a:spcPts val="2931"/>
              </a:spcBef>
            </a:pPr>
            <a:r>
              <a:rPr sz="1900" spc="0" dirty="0" smtClean="0">
                <a:latin typeface="Calibri"/>
                <a:cs typeface="Calibri"/>
              </a:rPr>
              <a:t>Multil</a:t>
            </a:r>
            <a:r>
              <a:rPr sz="1900" spc="-39" dirty="0" smtClean="0">
                <a:latin typeface="Calibri"/>
                <a:cs typeface="Calibri"/>
              </a:rPr>
              <a:t>a</a:t>
            </a:r>
            <a:r>
              <a:rPr sz="1900" spc="-25" dirty="0" smtClean="0">
                <a:latin typeface="Calibri"/>
                <a:cs typeface="Calibri"/>
              </a:rPr>
              <a:t>y</a:t>
            </a:r>
            <a:r>
              <a:rPr sz="1900" spc="4" dirty="0" smtClean="0">
                <a:latin typeface="Calibri"/>
                <a:cs typeface="Calibri"/>
              </a:rPr>
              <a:t>e</a:t>
            </a:r>
            <a:r>
              <a:rPr sz="1900" spc="0" dirty="0" smtClean="0">
                <a:latin typeface="Calibri"/>
                <a:cs typeface="Calibri"/>
              </a:rPr>
              <a:t>r</a:t>
            </a:r>
            <a:r>
              <a:rPr sz="1900" spc="429" dirty="0" smtClean="0">
                <a:latin typeface="Calibri"/>
                <a:cs typeface="Calibri"/>
              </a:rPr>
              <a:t> </a:t>
            </a:r>
            <a:r>
              <a:rPr sz="1900" spc="-44" dirty="0" smtClean="0">
                <a:latin typeface="Calibri"/>
                <a:cs typeface="Calibri"/>
              </a:rPr>
              <a:t>f</a:t>
            </a:r>
            <a:r>
              <a:rPr sz="1900" spc="0" dirty="0" smtClean="0">
                <a:latin typeface="Calibri"/>
                <a:cs typeface="Calibri"/>
              </a:rPr>
              <a:t>eed</a:t>
            </a:r>
            <a:r>
              <a:rPr sz="1900" spc="-39" dirty="0" smtClean="0">
                <a:latin typeface="Calibri"/>
                <a:cs typeface="Calibri"/>
              </a:rPr>
              <a:t>f</a:t>
            </a:r>
            <a:r>
              <a:rPr sz="1900" spc="-9" dirty="0" smtClean="0">
                <a:latin typeface="Calibri"/>
                <a:cs typeface="Calibri"/>
              </a:rPr>
              <a:t>o</a:t>
            </a:r>
            <a:r>
              <a:rPr sz="1900" spc="14" dirty="0" smtClean="0">
                <a:latin typeface="Calibri"/>
                <a:cs typeface="Calibri"/>
              </a:rPr>
              <a:t>r</a:t>
            </a:r>
            <a:r>
              <a:rPr sz="1900" spc="-19" dirty="0" smtClean="0">
                <a:latin typeface="Calibri"/>
                <a:cs typeface="Calibri"/>
              </a:rPr>
              <a:t>w</a:t>
            </a:r>
            <a:r>
              <a:rPr sz="1900" spc="0" dirty="0" smtClean="0">
                <a:latin typeface="Calibri"/>
                <a:cs typeface="Calibri"/>
              </a:rPr>
              <a:t>a</a:t>
            </a:r>
            <a:r>
              <a:rPr sz="1900" spc="-25" dirty="0" smtClean="0">
                <a:latin typeface="Calibri"/>
                <a:cs typeface="Calibri"/>
              </a:rPr>
              <a:t>r</a:t>
            </a:r>
            <a:r>
              <a:rPr sz="1900" spc="0" dirty="0" smtClean="0">
                <a:latin typeface="Calibri"/>
                <a:cs typeface="Calibri"/>
              </a:rPr>
              <a:t>d</a:t>
            </a:r>
            <a:r>
              <a:rPr sz="1900" spc="424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n</a:t>
            </a:r>
            <a:r>
              <a:rPr sz="1900" spc="-9" dirty="0" smtClean="0">
                <a:latin typeface="Calibri"/>
                <a:cs typeface="Calibri"/>
              </a:rPr>
              <a:t>e</a:t>
            </a:r>
            <a:r>
              <a:rPr sz="1900" spc="0" dirty="0" smtClean="0">
                <a:latin typeface="Calibri"/>
                <a:cs typeface="Calibri"/>
              </a:rPr>
              <a:t>t</a:t>
            </a:r>
            <a:r>
              <a:rPr sz="1900" spc="-14" dirty="0" smtClean="0">
                <a:latin typeface="Calibri"/>
                <a:cs typeface="Calibri"/>
              </a:rPr>
              <a:t>w</a:t>
            </a:r>
            <a:r>
              <a:rPr sz="1900" spc="0" dirty="0" smtClean="0">
                <a:latin typeface="Calibri"/>
                <a:cs typeface="Calibri"/>
              </a:rPr>
              <a:t>or</a:t>
            </a:r>
            <a:r>
              <a:rPr sz="1900" spc="-25" dirty="0" smtClean="0">
                <a:latin typeface="Calibri"/>
                <a:cs typeface="Calibri"/>
              </a:rPr>
              <a:t>k</a:t>
            </a:r>
            <a:r>
              <a:rPr sz="1900" spc="0" dirty="0" smtClean="0">
                <a:latin typeface="Calibri"/>
                <a:cs typeface="Calibri"/>
              </a:rPr>
              <a:t>s</a:t>
            </a:r>
            <a:r>
              <a:rPr sz="1900" spc="414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has</a:t>
            </a:r>
            <a:r>
              <a:rPr sz="1900" spc="429" dirty="0" smtClean="0">
                <a:latin typeface="Calibri"/>
                <a:cs typeface="Calibri"/>
              </a:rPr>
              <a:t> </a:t>
            </a:r>
            <a:r>
              <a:rPr sz="1900" b="1" spc="0" dirty="0" smtClean="0">
                <a:latin typeface="Calibri"/>
                <a:cs typeface="Calibri"/>
              </a:rPr>
              <a:t>one or</a:t>
            </a:r>
            <a:r>
              <a:rPr sz="1900" b="1" spc="-9" dirty="0" smtClean="0">
                <a:latin typeface="Calibri"/>
                <a:cs typeface="Calibri"/>
              </a:rPr>
              <a:t> </a:t>
            </a:r>
            <a:r>
              <a:rPr sz="1900" b="1" spc="0" dirty="0" smtClean="0">
                <a:latin typeface="Calibri"/>
                <a:cs typeface="Calibri"/>
              </a:rPr>
              <a:t>mo</a:t>
            </a:r>
            <a:r>
              <a:rPr sz="1900" b="1" spc="-25" dirty="0" smtClean="0">
                <a:latin typeface="Calibri"/>
                <a:cs typeface="Calibri"/>
              </a:rPr>
              <a:t>r</a:t>
            </a:r>
            <a:r>
              <a:rPr sz="1900" b="1" spc="0" dirty="0" smtClean="0">
                <a:latin typeface="Calibri"/>
                <a:cs typeface="Calibri"/>
              </a:rPr>
              <a:t>e</a:t>
            </a:r>
            <a:r>
              <a:rPr sz="1900" b="1" spc="14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hidden</a:t>
            </a:r>
            <a:r>
              <a:rPr sz="1900" spc="-14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l</a:t>
            </a:r>
            <a:r>
              <a:rPr sz="1900" spc="-34" dirty="0" smtClean="0">
                <a:latin typeface="Calibri"/>
                <a:cs typeface="Calibri"/>
              </a:rPr>
              <a:t>a</a:t>
            </a:r>
            <a:r>
              <a:rPr sz="1900" spc="-25" dirty="0" smtClean="0">
                <a:latin typeface="Calibri"/>
                <a:cs typeface="Calibri"/>
              </a:rPr>
              <a:t>y</a:t>
            </a:r>
            <a:r>
              <a:rPr sz="1900" spc="0" dirty="0" smtClean="0">
                <a:latin typeface="Calibri"/>
                <a:cs typeface="Calibri"/>
              </a:rPr>
              <a:t>e</a:t>
            </a:r>
            <a:r>
              <a:rPr sz="1900" spc="-25" dirty="0" smtClean="0">
                <a:latin typeface="Calibri"/>
                <a:cs typeface="Calibri"/>
              </a:rPr>
              <a:t>r</a:t>
            </a:r>
            <a:r>
              <a:rPr sz="1900" spc="0" dirty="0" smtClean="0">
                <a:latin typeface="Calibri"/>
                <a:cs typeface="Calibri"/>
              </a:rPr>
              <a:t>s.</a:t>
            </a:r>
            <a:endParaRPr sz="1900">
              <a:latin typeface="Calibri"/>
              <a:cs typeface="Calibri"/>
            </a:endParaRPr>
          </a:p>
          <a:p>
            <a:pPr marL="12724" marR="83781">
              <a:lnSpc>
                <a:spcPct val="101725"/>
              </a:lnSpc>
              <a:spcBef>
                <a:spcPts val="182"/>
              </a:spcBef>
            </a:pPr>
            <a:r>
              <a:rPr sz="1900" spc="0" dirty="0" smtClean="0">
                <a:latin typeface="Calibri"/>
                <a:cs typeface="Calibri"/>
              </a:rPr>
              <a:t>Multil</a:t>
            </a:r>
            <a:r>
              <a:rPr sz="1900" spc="-39" dirty="0" smtClean="0">
                <a:latin typeface="Calibri"/>
                <a:cs typeface="Calibri"/>
              </a:rPr>
              <a:t>a</a:t>
            </a:r>
            <a:r>
              <a:rPr sz="1900" spc="-25" dirty="0" smtClean="0">
                <a:latin typeface="Calibri"/>
                <a:cs typeface="Calibri"/>
              </a:rPr>
              <a:t>y</a:t>
            </a:r>
            <a:r>
              <a:rPr sz="1900" spc="4" dirty="0" smtClean="0">
                <a:latin typeface="Calibri"/>
                <a:cs typeface="Calibri"/>
              </a:rPr>
              <a:t>e</a:t>
            </a:r>
            <a:r>
              <a:rPr sz="1900" spc="0" dirty="0" smtClean="0">
                <a:latin typeface="Calibri"/>
                <a:cs typeface="Calibri"/>
              </a:rPr>
              <a:t>r</a:t>
            </a:r>
            <a:r>
              <a:rPr sz="1900" spc="389" dirty="0" smtClean="0">
                <a:latin typeface="Calibri"/>
                <a:cs typeface="Calibri"/>
              </a:rPr>
              <a:t> </a:t>
            </a:r>
            <a:r>
              <a:rPr sz="1900" spc="-4" dirty="0" smtClean="0">
                <a:latin typeface="Calibri"/>
                <a:cs typeface="Calibri"/>
              </a:rPr>
              <a:t>N</a:t>
            </a:r>
            <a:r>
              <a:rPr sz="1900" spc="0" dirty="0" smtClean="0">
                <a:latin typeface="Calibri"/>
                <a:cs typeface="Calibri"/>
              </a:rPr>
              <a:t>N</a:t>
            </a:r>
            <a:r>
              <a:rPr sz="1900" spc="384" dirty="0" smtClean="0">
                <a:latin typeface="Calibri"/>
                <a:cs typeface="Calibri"/>
              </a:rPr>
              <a:t> </a:t>
            </a:r>
            <a:r>
              <a:rPr sz="1900" spc="-9" dirty="0" smtClean="0">
                <a:latin typeface="Calibri"/>
                <a:cs typeface="Calibri"/>
              </a:rPr>
              <a:t>o</a:t>
            </a:r>
            <a:r>
              <a:rPr sz="1900" spc="-19" dirty="0" smtClean="0">
                <a:latin typeface="Calibri"/>
                <a:cs typeface="Calibri"/>
              </a:rPr>
              <a:t>v</a:t>
            </a:r>
            <a:r>
              <a:rPr sz="1900" spc="4" dirty="0" smtClean="0">
                <a:latin typeface="Calibri"/>
                <a:cs typeface="Calibri"/>
              </a:rPr>
              <a:t>e</a:t>
            </a:r>
            <a:r>
              <a:rPr sz="1900" spc="-25" dirty="0" smtClean="0">
                <a:latin typeface="Calibri"/>
                <a:cs typeface="Calibri"/>
              </a:rPr>
              <a:t>r</a:t>
            </a:r>
            <a:r>
              <a:rPr sz="1900" spc="-19" dirty="0" smtClean="0">
                <a:latin typeface="Calibri"/>
                <a:cs typeface="Calibri"/>
              </a:rPr>
              <a:t>c</a:t>
            </a:r>
            <a:r>
              <a:rPr sz="1900" spc="0" dirty="0" smtClean="0">
                <a:latin typeface="Calibri"/>
                <a:cs typeface="Calibri"/>
              </a:rPr>
              <a:t>ome</a:t>
            </a:r>
            <a:r>
              <a:rPr sz="1900" spc="389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the</a:t>
            </a:r>
            <a:r>
              <a:rPr sz="1900" spc="384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limi</a:t>
            </a:r>
            <a:r>
              <a:rPr sz="1900" spc="-29" dirty="0" smtClean="0">
                <a:latin typeface="Calibri"/>
                <a:cs typeface="Calibri"/>
              </a:rPr>
              <a:t>t</a:t>
            </a:r>
            <a:r>
              <a:rPr sz="1900" spc="-14" dirty="0" smtClean="0">
                <a:latin typeface="Calibri"/>
                <a:cs typeface="Calibri"/>
              </a:rPr>
              <a:t>a</a:t>
            </a:r>
            <a:r>
              <a:rPr sz="1900" spc="0" dirty="0" smtClean="0">
                <a:latin typeface="Calibri"/>
                <a:cs typeface="Calibri"/>
              </a:rPr>
              <a:t>tion</a:t>
            </a:r>
            <a:r>
              <a:rPr sz="1900" spc="374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of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22290" y="693102"/>
            <a:ext cx="207077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N</a:t>
            </a:r>
            <a:r>
              <a:rPr sz="6600" spc="-19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t</a:t>
            </a:r>
            <a:r>
              <a:rPr sz="6600" spc="-39" baseline="3103" dirty="0" smtClean="0">
                <a:latin typeface="Calibri"/>
                <a:cs typeface="Calibri"/>
              </a:rPr>
              <a:t>w</a:t>
            </a:r>
            <a:r>
              <a:rPr sz="6600" spc="0" baseline="3103" dirty="0" smtClean="0">
                <a:latin typeface="Calibri"/>
                <a:cs typeface="Calibri"/>
              </a:rPr>
              <a:t>ork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38926" y="1518413"/>
            <a:ext cx="12410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-9" dirty="0" smtClean="0">
                <a:latin typeface="Tahoma"/>
                <a:cs typeface="Tahoma"/>
              </a:rPr>
              <a:t>I</a:t>
            </a:r>
            <a:r>
              <a:rPr sz="1800" spc="0" dirty="0" smtClean="0">
                <a:latin typeface="Tahoma"/>
                <a:cs typeface="Tahoma"/>
              </a:rPr>
              <a:t>n</a:t>
            </a:r>
            <a:r>
              <a:rPr sz="1800" spc="-9" dirty="0" smtClean="0">
                <a:latin typeface="Tahoma"/>
                <a:cs typeface="Tahoma"/>
              </a:rPr>
              <a:t>f</a:t>
            </a:r>
            <a:r>
              <a:rPr sz="1800" spc="0" dirty="0" smtClean="0">
                <a:latin typeface="Tahoma"/>
                <a:cs typeface="Tahoma"/>
              </a:rPr>
              <a:t>orm</a:t>
            </a:r>
            <a:r>
              <a:rPr sz="1800" spc="-9" dirty="0" smtClean="0">
                <a:latin typeface="Tahoma"/>
                <a:cs typeface="Tahoma"/>
              </a:rPr>
              <a:t>a</a:t>
            </a:r>
            <a:r>
              <a:rPr sz="1800" spc="0" dirty="0" smtClean="0">
                <a:latin typeface="Tahoma"/>
                <a:cs typeface="Tahoma"/>
              </a:rPr>
              <a:t>t</a:t>
            </a:r>
            <a:r>
              <a:rPr sz="1800" spc="4" dirty="0" smtClean="0">
                <a:latin typeface="Tahoma"/>
                <a:cs typeface="Tahoma"/>
              </a:rPr>
              <a:t>i</a:t>
            </a:r>
            <a:r>
              <a:rPr sz="1800" spc="0" dirty="0" smtClean="0"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91745" y="1518413"/>
            <a:ext cx="5242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-9" dirty="0" smtClean="0">
                <a:latin typeface="Tahoma"/>
                <a:cs typeface="Tahoma"/>
              </a:rPr>
              <a:t>F</a:t>
            </a:r>
            <a:r>
              <a:rPr sz="1800" spc="4" dirty="0" smtClean="0">
                <a:latin typeface="Tahoma"/>
                <a:cs typeface="Tahoma"/>
              </a:rPr>
              <a:t>l</a:t>
            </a:r>
            <a:r>
              <a:rPr sz="1800" spc="0" dirty="0" smtClean="0">
                <a:latin typeface="Tahoma"/>
                <a:cs typeface="Tahoma"/>
              </a:rPr>
              <a:t>ow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9740" y="1663037"/>
            <a:ext cx="146176" cy="266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45"/>
              </a:lnSpc>
              <a:spcBef>
                <a:spcPts val="102"/>
              </a:spcBef>
            </a:pPr>
            <a:r>
              <a:rPr sz="1900" spc="0" dirty="0" smtClean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754" y="2242154"/>
            <a:ext cx="146176" cy="266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45"/>
              </a:lnSpc>
              <a:spcBef>
                <a:spcPts val="102"/>
              </a:spcBef>
            </a:pPr>
            <a:r>
              <a:rPr sz="1900" spc="0" dirty="0" smtClean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2664" y="2517336"/>
            <a:ext cx="1243216" cy="266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2874" dirty="0" smtClean="0">
                <a:latin typeface="Calibri"/>
                <a:cs typeface="Calibri"/>
              </a:rPr>
              <a:t>Single-L</a:t>
            </a:r>
            <a:r>
              <a:rPr sz="2850" spc="-39" baseline="2874" dirty="0" smtClean="0">
                <a:latin typeface="Calibri"/>
                <a:cs typeface="Calibri"/>
              </a:rPr>
              <a:t>a</a:t>
            </a:r>
            <a:r>
              <a:rPr sz="2850" spc="-25" baseline="2874" dirty="0" smtClean="0">
                <a:latin typeface="Calibri"/>
                <a:cs typeface="Calibri"/>
              </a:rPr>
              <a:t>y</a:t>
            </a:r>
            <a:r>
              <a:rPr sz="2850" spc="0" baseline="2874" dirty="0" smtClean="0">
                <a:latin typeface="Calibri"/>
                <a:cs typeface="Calibri"/>
              </a:rPr>
              <a:t>er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7660" y="2517336"/>
            <a:ext cx="1032906" cy="266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2874" dirty="0" smtClean="0">
                <a:latin typeface="Calibri"/>
                <a:cs typeface="Calibri"/>
              </a:rPr>
              <a:t>NN, </a:t>
            </a:r>
            <a:r>
              <a:rPr sz="2850" spc="419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th</a:t>
            </a:r>
            <a:r>
              <a:rPr sz="2850" spc="-9" baseline="2874" dirty="0" smtClean="0">
                <a:latin typeface="Calibri"/>
                <a:cs typeface="Calibri"/>
              </a:rPr>
              <a:t>e</a:t>
            </a:r>
            <a:r>
              <a:rPr sz="2850" spc="0" baseline="2874" dirty="0" smtClean="0">
                <a:latin typeface="Calibri"/>
                <a:cs typeface="Calibri"/>
              </a:rPr>
              <a:t>y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1708" y="2517336"/>
            <a:ext cx="404541" cy="266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-19" baseline="2874" dirty="0" smtClean="0">
                <a:latin typeface="Calibri"/>
                <a:cs typeface="Calibri"/>
              </a:rPr>
              <a:t>c</a:t>
            </a:r>
            <a:r>
              <a:rPr sz="2850" spc="0" baseline="2874" dirty="0" smtClean="0">
                <a:latin typeface="Calibri"/>
                <a:cs typeface="Calibri"/>
              </a:rPr>
              <a:t>an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6194" y="2517336"/>
            <a:ext cx="734995" cy="266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2874" dirty="0" smtClean="0">
                <a:latin typeface="Calibri"/>
                <a:cs typeface="Calibri"/>
              </a:rPr>
              <a:t>handle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21560" y="2517336"/>
            <a:ext cx="516935" cy="266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-4" baseline="2874" dirty="0" smtClean="0">
                <a:latin typeface="Calibri"/>
                <a:cs typeface="Calibri"/>
              </a:rPr>
              <a:t>n</a:t>
            </a:r>
            <a:r>
              <a:rPr sz="2850" spc="0" baseline="2874" dirty="0" smtClean="0">
                <a:latin typeface="Calibri"/>
                <a:cs typeface="Calibri"/>
              </a:rPr>
              <a:t>on-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2640" y="2777934"/>
            <a:ext cx="3252907" cy="266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2874" dirty="0" smtClean="0">
                <a:latin typeface="Calibri"/>
                <a:cs typeface="Calibri"/>
              </a:rPr>
              <a:t>linearly</a:t>
            </a:r>
            <a:r>
              <a:rPr sz="2850" spc="-14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sepa</a:t>
            </a:r>
            <a:r>
              <a:rPr sz="2850" spc="-39" baseline="2874" dirty="0" smtClean="0">
                <a:latin typeface="Calibri"/>
                <a:cs typeface="Calibri"/>
              </a:rPr>
              <a:t>r</a:t>
            </a:r>
            <a:r>
              <a:rPr sz="2850" spc="0" baseline="2874" dirty="0" smtClean="0">
                <a:latin typeface="Calibri"/>
                <a:cs typeface="Calibri"/>
              </a:rPr>
              <a:t>able</a:t>
            </a:r>
            <a:r>
              <a:rPr sz="2850" spc="-9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learning</a:t>
            </a:r>
            <a:r>
              <a:rPr sz="2850" spc="-9" baseline="2874" dirty="0" smtClean="0">
                <a:latin typeface="Calibri"/>
                <a:cs typeface="Calibri"/>
              </a:rPr>
              <a:t> </a:t>
            </a:r>
            <a:r>
              <a:rPr sz="2850" spc="-25" baseline="2874" dirty="0" smtClean="0">
                <a:latin typeface="Calibri"/>
                <a:cs typeface="Calibri"/>
              </a:rPr>
              <a:t>t</a:t>
            </a:r>
            <a:r>
              <a:rPr sz="2850" spc="0" baseline="2874" dirty="0" smtClean="0">
                <a:latin typeface="Calibri"/>
                <a:cs typeface="Calibri"/>
              </a:rPr>
              <a:t>as</a:t>
            </a:r>
            <a:r>
              <a:rPr sz="2850" spc="-19" baseline="2874" dirty="0" smtClean="0">
                <a:latin typeface="Calibri"/>
                <a:cs typeface="Calibri"/>
              </a:rPr>
              <a:t>k</a:t>
            </a:r>
            <a:r>
              <a:rPr sz="2850" spc="0" baseline="2874" dirty="0" smtClean="0">
                <a:latin typeface="Calibri"/>
                <a:cs typeface="Calibri"/>
              </a:rPr>
              <a:t>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51" y="3081878"/>
            <a:ext cx="146176" cy="266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45"/>
              </a:lnSpc>
              <a:spcBef>
                <a:spcPts val="102"/>
              </a:spcBef>
            </a:pPr>
            <a:r>
              <a:rPr sz="1900" spc="0" dirty="0" smtClean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2640" y="3096447"/>
            <a:ext cx="4335666" cy="1946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1">
              <a:lnSpc>
                <a:spcPts val="2035"/>
              </a:lnSpc>
              <a:spcBef>
                <a:spcPts val="101"/>
              </a:spcBef>
            </a:pPr>
            <a:r>
              <a:rPr sz="2850" spc="-14" baseline="2874" dirty="0" smtClean="0">
                <a:latin typeface="Calibri"/>
                <a:cs typeface="Calibri"/>
              </a:rPr>
              <a:t>B</a:t>
            </a:r>
            <a:r>
              <a:rPr sz="2850" spc="0" baseline="2874" dirty="0" smtClean="0">
                <a:latin typeface="Calibri"/>
                <a:cs typeface="Calibri"/>
              </a:rPr>
              <a:t>y </a:t>
            </a:r>
            <a:r>
              <a:rPr sz="2850" spc="139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adding </a:t>
            </a:r>
            <a:r>
              <a:rPr sz="2850" spc="139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hidden </a:t>
            </a:r>
            <a:r>
              <a:rPr sz="2850" spc="144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l</a:t>
            </a:r>
            <a:r>
              <a:rPr sz="2850" spc="-34" baseline="2874" dirty="0" smtClean="0">
                <a:latin typeface="Calibri"/>
                <a:cs typeface="Calibri"/>
              </a:rPr>
              <a:t>a</a:t>
            </a:r>
            <a:r>
              <a:rPr sz="2850" spc="-25" baseline="2874" dirty="0" smtClean="0">
                <a:latin typeface="Calibri"/>
                <a:cs typeface="Calibri"/>
              </a:rPr>
              <a:t>y</a:t>
            </a:r>
            <a:r>
              <a:rPr sz="2850" spc="4" baseline="2874" dirty="0" smtClean="0">
                <a:latin typeface="Calibri"/>
                <a:cs typeface="Calibri"/>
              </a:rPr>
              <a:t>e</a:t>
            </a:r>
            <a:r>
              <a:rPr sz="2850" spc="-29" baseline="2874" dirty="0" smtClean="0">
                <a:latin typeface="Calibri"/>
                <a:cs typeface="Calibri"/>
              </a:rPr>
              <a:t>r</a:t>
            </a:r>
            <a:r>
              <a:rPr sz="2850" spc="0" baseline="2874" dirty="0" smtClean="0">
                <a:latin typeface="Calibri"/>
                <a:cs typeface="Calibri"/>
              </a:rPr>
              <a:t>s, </a:t>
            </a:r>
            <a:r>
              <a:rPr sz="2850" spc="139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the </a:t>
            </a:r>
            <a:r>
              <a:rPr sz="2850" spc="144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net</a:t>
            </a:r>
            <a:r>
              <a:rPr sz="2850" spc="-14" baseline="2874" dirty="0" smtClean="0">
                <a:latin typeface="Calibri"/>
                <a:cs typeface="Calibri"/>
              </a:rPr>
              <a:t>w</a:t>
            </a:r>
            <a:r>
              <a:rPr sz="2850" spc="0" baseline="2874" dirty="0" smtClean="0">
                <a:latin typeface="Calibri"/>
                <a:cs typeface="Calibri"/>
              </a:rPr>
              <a:t>ork </a:t>
            </a:r>
            <a:r>
              <a:rPr sz="2850" spc="129" baseline="2874" dirty="0" smtClean="0">
                <a:latin typeface="Calibri"/>
                <a:cs typeface="Calibri"/>
              </a:rPr>
              <a:t> </a:t>
            </a:r>
            <a:r>
              <a:rPr sz="2850" spc="-4" baseline="2874" dirty="0" smtClean="0">
                <a:latin typeface="Calibri"/>
                <a:cs typeface="Calibri"/>
              </a:rPr>
              <a:t>i</a:t>
            </a:r>
            <a:r>
              <a:rPr sz="2850" spc="0" baseline="2874" dirty="0" smtClean="0"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  <a:p>
            <a:pPr marL="12721" marR="730">
              <a:lnSpc>
                <a:spcPts val="2050"/>
              </a:lnSpc>
              <a:spcBef>
                <a:spcPts val="0"/>
              </a:spcBef>
            </a:pPr>
            <a:r>
              <a:rPr sz="2850" spc="0" baseline="2874" dirty="0" smtClean="0">
                <a:latin typeface="Calibri"/>
                <a:cs typeface="Calibri"/>
              </a:rPr>
              <a:t>enabled </a:t>
            </a:r>
            <a:r>
              <a:rPr sz="2850" spc="4" baseline="2874" dirty="0" smtClean="0">
                <a:latin typeface="Calibri"/>
                <a:cs typeface="Calibri"/>
              </a:rPr>
              <a:t> </a:t>
            </a:r>
            <a:r>
              <a:rPr sz="2850" spc="-19" baseline="2874" dirty="0" smtClean="0">
                <a:latin typeface="Calibri"/>
                <a:cs typeface="Calibri"/>
              </a:rPr>
              <a:t>t</a:t>
            </a:r>
            <a:r>
              <a:rPr sz="2850" spc="0" baseline="2874" dirty="0" smtClean="0">
                <a:latin typeface="Calibri"/>
                <a:cs typeface="Calibri"/>
              </a:rPr>
              <a:t>o </a:t>
            </a:r>
            <a:r>
              <a:rPr sz="2850" spc="4" baseline="2874" dirty="0" smtClean="0">
                <a:latin typeface="Calibri"/>
                <a:cs typeface="Calibri"/>
              </a:rPr>
              <a:t> </a:t>
            </a:r>
            <a:r>
              <a:rPr sz="2850" b="1" spc="-34" baseline="2874" dirty="0" smtClean="0">
                <a:latin typeface="Calibri"/>
                <a:cs typeface="Calibri"/>
              </a:rPr>
              <a:t>e</a:t>
            </a:r>
            <a:r>
              <a:rPr sz="2850" b="1" spc="0" baseline="2874" dirty="0" smtClean="0">
                <a:latin typeface="Calibri"/>
                <a:cs typeface="Calibri"/>
              </a:rPr>
              <a:t>xt</a:t>
            </a:r>
            <a:r>
              <a:rPr sz="2850" b="1" spc="-39" baseline="2874" dirty="0" smtClean="0">
                <a:latin typeface="Calibri"/>
                <a:cs typeface="Calibri"/>
              </a:rPr>
              <a:t>r</a:t>
            </a:r>
            <a:r>
              <a:rPr sz="2850" b="1" spc="0" baseline="2874" dirty="0" smtClean="0">
                <a:latin typeface="Calibri"/>
                <a:cs typeface="Calibri"/>
              </a:rPr>
              <a:t>act </a:t>
            </a:r>
            <a:r>
              <a:rPr sz="2850" b="1" spc="4" baseline="2874" dirty="0" smtClean="0"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latin typeface="Calibri"/>
                <a:cs typeface="Calibri"/>
              </a:rPr>
              <a:t>higher-o</a:t>
            </a:r>
            <a:r>
              <a:rPr sz="2850" b="1" spc="-25" baseline="2874" dirty="0" smtClean="0">
                <a:latin typeface="Calibri"/>
                <a:cs typeface="Calibri"/>
              </a:rPr>
              <a:t>r</a:t>
            </a:r>
            <a:r>
              <a:rPr sz="2850" b="1" spc="0" baseline="2874" dirty="0" smtClean="0">
                <a:latin typeface="Calibri"/>
                <a:cs typeface="Calibri"/>
              </a:rPr>
              <a:t>der </a:t>
            </a:r>
            <a:r>
              <a:rPr sz="2850" b="1" spc="9" baseline="2874" dirty="0" smtClean="0">
                <a:latin typeface="Calibri"/>
                <a:cs typeface="Calibri"/>
              </a:rPr>
              <a:t> </a:t>
            </a:r>
            <a:r>
              <a:rPr sz="2850" b="1" spc="-25" baseline="2874" dirty="0" smtClean="0">
                <a:latin typeface="Calibri"/>
                <a:cs typeface="Calibri"/>
              </a:rPr>
              <a:t>s</a:t>
            </a:r>
            <a:r>
              <a:rPr sz="2850" b="1" spc="-14" baseline="2874" dirty="0" smtClean="0">
                <a:latin typeface="Calibri"/>
                <a:cs typeface="Calibri"/>
              </a:rPr>
              <a:t>t</a:t>
            </a:r>
            <a:r>
              <a:rPr sz="2850" b="1" spc="-19" baseline="2874" dirty="0" smtClean="0">
                <a:latin typeface="Calibri"/>
                <a:cs typeface="Calibri"/>
              </a:rPr>
              <a:t>a</a:t>
            </a:r>
            <a:r>
              <a:rPr sz="2850" b="1" spc="0" baseline="2874" dirty="0" smtClean="0">
                <a:latin typeface="Calibri"/>
                <a:cs typeface="Calibri"/>
              </a:rPr>
              <a:t>ti</a:t>
            </a:r>
            <a:r>
              <a:rPr sz="2850" b="1" spc="-25" baseline="2874" dirty="0" smtClean="0">
                <a:latin typeface="Calibri"/>
                <a:cs typeface="Calibri"/>
              </a:rPr>
              <a:t>s</a:t>
            </a:r>
            <a:r>
              <a:rPr sz="2850" b="1" spc="0" baseline="2874" dirty="0" smtClean="0">
                <a:latin typeface="Calibri"/>
                <a:cs typeface="Calibri"/>
              </a:rPr>
              <a:t>tics</a:t>
            </a:r>
            <a:endParaRPr sz="1900">
              <a:latin typeface="Calibri"/>
              <a:cs typeface="Calibri"/>
            </a:endParaRPr>
          </a:p>
          <a:p>
            <a:pPr marL="12721" marR="35758">
              <a:lnSpc>
                <a:spcPts val="2050"/>
              </a:lnSpc>
            </a:pPr>
            <a:r>
              <a:rPr sz="2850" spc="0" baseline="2874" dirty="0" smtClean="0">
                <a:latin typeface="Calibri"/>
                <a:cs typeface="Calibri"/>
              </a:rPr>
              <a:t>f</a:t>
            </a:r>
            <a:r>
              <a:rPr sz="2850" spc="-25" baseline="2874" dirty="0" smtClean="0">
                <a:latin typeface="Calibri"/>
                <a:cs typeface="Calibri"/>
              </a:rPr>
              <a:t>r</a:t>
            </a:r>
            <a:r>
              <a:rPr sz="2850" spc="0" baseline="2874" dirty="0" smtClean="0">
                <a:latin typeface="Calibri"/>
                <a:cs typeface="Calibri"/>
              </a:rPr>
              <a:t>om</a:t>
            </a:r>
            <a:r>
              <a:rPr sz="2850" spc="-29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its</a:t>
            </a:r>
            <a:r>
              <a:rPr sz="2850" spc="-9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input.</a:t>
            </a:r>
            <a:endParaRPr sz="1900">
              <a:latin typeface="Calibri"/>
              <a:cs typeface="Calibri"/>
            </a:endParaRPr>
          </a:p>
          <a:p>
            <a:pPr marL="12710" marR="4275" indent="0">
              <a:lnSpc>
                <a:spcPct val="99995"/>
              </a:lnSpc>
              <a:spcBef>
                <a:spcPts val="117"/>
              </a:spcBef>
            </a:pPr>
            <a:r>
              <a:rPr sz="1900" spc="0" dirty="0" smtClean="0">
                <a:latin typeface="Calibri"/>
                <a:cs typeface="Calibri"/>
              </a:rPr>
              <a:t>In </a:t>
            </a:r>
            <a:r>
              <a:rPr sz="1900" spc="4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this  </a:t>
            </a:r>
            <a:r>
              <a:rPr sz="1900" spc="-25" dirty="0" smtClean="0">
                <a:latin typeface="Calibri"/>
                <a:cs typeface="Calibri"/>
              </a:rPr>
              <a:t>s</a:t>
            </a:r>
            <a:r>
              <a:rPr sz="1900" spc="0" dirty="0" smtClean="0">
                <a:latin typeface="Calibri"/>
                <a:cs typeface="Calibri"/>
              </a:rPr>
              <a:t>tructu</a:t>
            </a:r>
            <a:r>
              <a:rPr sz="1900" spc="-25" dirty="0" smtClean="0">
                <a:latin typeface="Calibri"/>
                <a:cs typeface="Calibri"/>
              </a:rPr>
              <a:t>r</a:t>
            </a:r>
            <a:r>
              <a:rPr sz="1900" spc="0" dirty="0" smtClean="0">
                <a:latin typeface="Calibri"/>
                <a:cs typeface="Calibri"/>
              </a:rPr>
              <a:t>e, </a:t>
            </a:r>
            <a:r>
              <a:rPr sz="1900" spc="9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the  </a:t>
            </a:r>
            <a:r>
              <a:rPr sz="1900" b="1" spc="0" dirty="0" smtClean="0">
                <a:latin typeface="Calibri"/>
                <a:cs typeface="Calibri"/>
              </a:rPr>
              <a:t>co</a:t>
            </a:r>
            <a:r>
              <a:rPr sz="1900" b="1" spc="4" dirty="0" smtClean="0">
                <a:latin typeface="Calibri"/>
                <a:cs typeface="Calibri"/>
              </a:rPr>
              <a:t>mp</a:t>
            </a:r>
            <a:r>
              <a:rPr sz="1900" b="1" spc="0" dirty="0" smtClean="0">
                <a:latin typeface="Calibri"/>
                <a:cs typeface="Calibri"/>
              </a:rPr>
              <a:t>ut</a:t>
            </a:r>
            <a:r>
              <a:rPr sz="1900" b="1" spc="-19" dirty="0" smtClean="0">
                <a:latin typeface="Calibri"/>
                <a:cs typeface="Calibri"/>
              </a:rPr>
              <a:t>a</a:t>
            </a:r>
            <a:r>
              <a:rPr sz="1900" b="1" spc="0" dirty="0" smtClean="0">
                <a:latin typeface="Calibri"/>
                <a:cs typeface="Calibri"/>
              </a:rPr>
              <a:t>tion </a:t>
            </a:r>
            <a:r>
              <a:rPr sz="1900" b="1" spc="14" dirty="0" smtClean="0">
                <a:latin typeface="Calibri"/>
                <a:cs typeface="Calibri"/>
              </a:rPr>
              <a:t> </a:t>
            </a:r>
            <a:r>
              <a:rPr sz="1900" b="1" spc="0" dirty="0" smtClean="0">
                <a:latin typeface="Calibri"/>
                <a:cs typeface="Calibri"/>
              </a:rPr>
              <a:t>nod</a:t>
            </a:r>
            <a:r>
              <a:rPr sz="1900" b="1" spc="9" dirty="0" smtClean="0">
                <a:latin typeface="Calibri"/>
                <a:cs typeface="Calibri"/>
              </a:rPr>
              <a:t>e</a:t>
            </a:r>
            <a:r>
              <a:rPr sz="1900" b="1" spc="0" dirty="0" smtClean="0">
                <a:latin typeface="Calibri"/>
                <a:cs typeface="Calibri"/>
              </a:rPr>
              <a:t>s </a:t>
            </a:r>
            <a:r>
              <a:rPr sz="1900" spc="0" dirty="0" smtClean="0">
                <a:latin typeface="Calibri"/>
                <a:cs typeface="Calibri"/>
              </a:rPr>
              <a:t>a</a:t>
            </a:r>
            <a:r>
              <a:rPr sz="1900" spc="-19" dirty="0" smtClean="0">
                <a:latin typeface="Calibri"/>
                <a:cs typeface="Calibri"/>
              </a:rPr>
              <a:t>r</a:t>
            </a:r>
            <a:r>
              <a:rPr sz="1900" spc="0" dirty="0" smtClean="0">
                <a:latin typeface="Calibri"/>
                <a:cs typeface="Calibri"/>
              </a:rPr>
              <a:t>e</a:t>
            </a:r>
            <a:r>
              <a:rPr sz="1900" spc="-4" dirty="0" smtClean="0">
                <a:latin typeface="Calibri"/>
                <a:cs typeface="Calibri"/>
              </a:rPr>
              <a:t> </a:t>
            </a:r>
            <a:r>
              <a:rPr sz="1900" spc="-19" dirty="0" smtClean="0">
                <a:latin typeface="Calibri"/>
                <a:cs typeface="Calibri"/>
              </a:rPr>
              <a:t>c</a:t>
            </a:r>
            <a:r>
              <a:rPr sz="1900" spc="0" dirty="0" smtClean="0">
                <a:latin typeface="Calibri"/>
                <a:cs typeface="Calibri"/>
              </a:rPr>
              <a:t>alled</a:t>
            </a:r>
            <a:r>
              <a:rPr sz="1900" spc="-9" dirty="0" smtClean="0">
                <a:latin typeface="Calibri"/>
                <a:cs typeface="Calibri"/>
              </a:rPr>
              <a:t> </a:t>
            </a:r>
            <a:r>
              <a:rPr sz="1900" i="1" spc="0" dirty="0" smtClean="0">
                <a:latin typeface="Calibri"/>
                <a:cs typeface="Calibri"/>
              </a:rPr>
              <a:t>hidden</a:t>
            </a:r>
            <a:r>
              <a:rPr sz="1900" i="1" spc="-9" dirty="0" smtClean="0">
                <a:latin typeface="Calibri"/>
                <a:cs typeface="Calibri"/>
              </a:rPr>
              <a:t> </a:t>
            </a:r>
            <a:r>
              <a:rPr sz="1900" i="1" spc="0" dirty="0" smtClean="0">
                <a:latin typeface="Calibri"/>
                <a:cs typeface="Calibri"/>
              </a:rPr>
              <a:t>neurons</a:t>
            </a:r>
            <a:r>
              <a:rPr sz="1900" i="1" spc="-14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or</a:t>
            </a:r>
            <a:r>
              <a:rPr sz="1900" spc="-4" dirty="0" smtClean="0">
                <a:latin typeface="Calibri"/>
                <a:cs typeface="Calibri"/>
              </a:rPr>
              <a:t> </a:t>
            </a:r>
            <a:r>
              <a:rPr sz="1900" i="1" spc="0" dirty="0" smtClean="0">
                <a:latin typeface="Calibri"/>
                <a:cs typeface="Calibri"/>
              </a:rPr>
              <a:t>hidden</a:t>
            </a:r>
            <a:r>
              <a:rPr sz="1900" i="1" spc="-9" dirty="0" smtClean="0">
                <a:latin typeface="Calibri"/>
                <a:cs typeface="Calibri"/>
              </a:rPr>
              <a:t> </a:t>
            </a:r>
            <a:r>
              <a:rPr sz="1900" i="1" spc="0" dirty="0" smtClean="0">
                <a:latin typeface="Calibri"/>
                <a:cs typeface="Calibri"/>
              </a:rPr>
              <a:t>units</a:t>
            </a:r>
            <a:r>
              <a:rPr sz="1900" spc="0" dirty="0" smtClean="0">
                <a:latin typeface="Calibri"/>
                <a:cs typeface="Calibri"/>
              </a:rPr>
              <a:t>. The</a:t>
            </a:r>
            <a:r>
              <a:rPr sz="1900" spc="404" dirty="0" smtClean="0">
                <a:latin typeface="Calibri"/>
                <a:cs typeface="Calibri"/>
              </a:rPr>
              <a:t> </a:t>
            </a:r>
            <a:r>
              <a:rPr sz="1900" spc="-29" dirty="0" smtClean="0">
                <a:latin typeface="Calibri"/>
                <a:cs typeface="Calibri"/>
              </a:rPr>
              <a:t>e</a:t>
            </a:r>
            <a:r>
              <a:rPr sz="1900" spc="-39" dirty="0" smtClean="0">
                <a:latin typeface="Calibri"/>
                <a:cs typeface="Calibri"/>
              </a:rPr>
              <a:t>x</a:t>
            </a:r>
            <a:r>
              <a:rPr sz="1900" spc="0" dirty="0" smtClean="0">
                <a:latin typeface="Calibri"/>
                <a:cs typeface="Calibri"/>
              </a:rPr>
              <a:t>ample</a:t>
            </a:r>
            <a:r>
              <a:rPr sz="1900" spc="389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a</a:t>
            </a:r>
            <a:r>
              <a:rPr sz="1900" spc="-25" dirty="0" smtClean="0">
                <a:latin typeface="Calibri"/>
                <a:cs typeface="Calibri"/>
              </a:rPr>
              <a:t>r</a:t>
            </a:r>
            <a:r>
              <a:rPr sz="1900" spc="0" dirty="0" smtClean="0">
                <a:latin typeface="Calibri"/>
                <a:cs typeface="Calibri"/>
              </a:rPr>
              <a:t>chi</a:t>
            </a:r>
            <a:r>
              <a:rPr sz="1900" spc="-19" dirty="0" smtClean="0">
                <a:latin typeface="Calibri"/>
                <a:cs typeface="Calibri"/>
              </a:rPr>
              <a:t>t</a:t>
            </a:r>
            <a:r>
              <a:rPr sz="1900" spc="0" dirty="0" smtClean="0">
                <a:latin typeface="Calibri"/>
                <a:cs typeface="Calibri"/>
              </a:rPr>
              <a:t>ectu</a:t>
            </a:r>
            <a:r>
              <a:rPr sz="1900" spc="-19" dirty="0" smtClean="0">
                <a:latin typeface="Calibri"/>
                <a:cs typeface="Calibri"/>
              </a:rPr>
              <a:t>r</a:t>
            </a:r>
            <a:r>
              <a:rPr sz="1900" spc="0" dirty="0" smtClean="0">
                <a:latin typeface="Calibri"/>
                <a:cs typeface="Calibri"/>
              </a:rPr>
              <a:t>e</a:t>
            </a:r>
            <a:r>
              <a:rPr sz="1900" spc="394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in</a:t>
            </a:r>
            <a:r>
              <a:rPr sz="1900" spc="399" dirty="0" smtClean="0">
                <a:latin typeface="Calibri"/>
                <a:cs typeface="Calibri"/>
              </a:rPr>
              <a:t> </a:t>
            </a:r>
            <a:r>
              <a:rPr sz="1900" b="1" spc="0" dirty="0" smtClean="0">
                <a:latin typeface="Calibri"/>
                <a:cs typeface="Calibri"/>
              </a:rPr>
              <a:t>Figu</a:t>
            </a:r>
            <a:r>
              <a:rPr sz="1900" b="1" spc="-19" dirty="0" smtClean="0">
                <a:latin typeface="Calibri"/>
                <a:cs typeface="Calibri"/>
              </a:rPr>
              <a:t>r</a:t>
            </a:r>
            <a:r>
              <a:rPr sz="1900" b="1" spc="0" dirty="0" smtClean="0">
                <a:latin typeface="Calibri"/>
                <a:cs typeface="Calibri"/>
              </a:rPr>
              <a:t>e</a:t>
            </a:r>
            <a:r>
              <a:rPr sz="1900" b="1" spc="399" dirty="0" smtClean="0">
                <a:latin typeface="Calibri"/>
                <a:cs typeface="Calibri"/>
              </a:rPr>
              <a:t> </a:t>
            </a:r>
            <a:r>
              <a:rPr sz="1900" b="1" spc="0" dirty="0" smtClean="0">
                <a:latin typeface="Calibri"/>
                <a:cs typeface="Calibri"/>
              </a:rPr>
              <a:t>2.2</a:t>
            </a:r>
            <a:r>
              <a:rPr sz="1900" b="1" spc="394" dirty="0" smtClean="0">
                <a:latin typeface="Calibri"/>
                <a:cs typeface="Calibri"/>
              </a:rPr>
              <a:t> </a:t>
            </a:r>
            <a:r>
              <a:rPr sz="1900" spc="-4" dirty="0" smtClean="0">
                <a:latin typeface="Calibri"/>
                <a:cs typeface="Calibri"/>
              </a:rPr>
              <a:t>is</a:t>
            </a:r>
            <a:endParaRPr sz="1900">
              <a:latin typeface="Calibri"/>
              <a:cs typeface="Calibri"/>
            </a:endParaRPr>
          </a:p>
          <a:p>
            <a:pPr marL="12700" marR="35758">
              <a:lnSpc>
                <a:spcPts val="2060"/>
              </a:lnSpc>
              <a:spcBef>
                <a:spcPts val="103"/>
              </a:spcBef>
            </a:pPr>
            <a:r>
              <a:rPr sz="2850" spc="-19" baseline="2874" dirty="0" smtClean="0">
                <a:latin typeface="Calibri"/>
                <a:cs typeface="Calibri"/>
              </a:rPr>
              <a:t>re</a:t>
            </a:r>
            <a:r>
              <a:rPr sz="2850" spc="-44" baseline="2874" dirty="0" smtClean="0">
                <a:latin typeface="Calibri"/>
                <a:cs typeface="Calibri"/>
              </a:rPr>
              <a:t>f</a:t>
            </a:r>
            <a:r>
              <a:rPr sz="2850" spc="4" baseline="2874" dirty="0" smtClean="0">
                <a:latin typeface="Calibri"/>
                <a:cs typeface="Calibri"/>
              </a:rPr>
              <a:t>er</a:t>
            </a:r>
            <a:r>
              <a:rPr sz="2850" spc="-19" baseline="2874" dirty="0" smtClean="0">
                <a:latin typeface="Calibri"/>
                <a:cs typeface="Calibri"/>
              </a:rPr>
              <a:t>r</a:t>
            </a:r>
            <a:r>
              <a:rPr sz="2850" spc="4" baseline="2874" dirty="0" smtClean="0">
                <a:latin typeface="Calibri"/>
                <a:cs typeface="Calibri"/>
              </a:rPr>
              <a:t>e</a:t>
            </a:r>
            <a:r>
              <a:rPr sz="2850" spc="0" baseline="2874" dirty="0" smtClean="0">
                <a:latin typeface="Calibri"/>
                <a:cs typeface="Calibri"/>
              </a:rPr>
              <a:t>d</a:t>
            </a:r>
            <a:r>
              <a:rPr sz="2850" spc="-25" baseline="2874" dirty="0" smtClean="0">
                <a:latin typeface="Calibri"/>
                <a:cs typeface="Calibri"/>
              </a:rPr>
              <a:t> </a:t>
            </a:r>
            <a:r>
              <a:rPr sz="2850" spc="-19" baseline="2874" dirty="0" smtClean="0">
                <a:latin typeface="Calibri"/>
                <a:cs typeface="Calibri"/>
              </a:rPr>
              <a:t>t</a:t>
            </a:r>
            <a:r>
              <a:rPr sz="2850" spc="0" baseline="2874" dirty="0" smtClean="0">
                <a:latin typeface="Calibri"/>
                <a:cs typeface="Calibri"/>
              </a:rPr>
              <a:t>o</a:t>
            </a:r>
            <a:r>
              <a:rPr sz="2850" spc="-9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as</a:t>
            </a:r>
            <a:r>
              <a:rPr sz="2850" spc="-9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a 10-4-2</a:t>
            </a:r>
            <a:r>
              <a:rPr sz="2850" spc="-4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n</a:t>
            </a:r>
            <a:r>
              <a:rPr sz="2850" spc="-9" baseline="2874" dirty="0" smtClean="0">
                <a:latin typeface="Calibri"/>
                <a:cs typeface="Calibri"/>
              </a:rPr>
              <a:t>e</a:t>
            </a:r>
            <a:r>
              <a:rPr sz="2850" spc="0" baseline="2874" dirty="0" smtClean="0">
                <a:latin typeface="Calibri"/>
                <a:cs typeface="Calibri"/>
              </a:rPr>
              <a:t>t</a:t>
            </a:r>
            <a:r>
              <a:rPr sz="2850" spc="-14" baseline="2874" dirty="0" smtClean="0">
                <a:latin typeface="Calibri"/>
                <a:cs typeface="Calibri"/>
              </a:rPr>
              <a:t>w</a:t>
            </a:r>
            <a:r>
              <a:rPr sz="2850" spc="0" baseline="2874" dirty="0" smtClean="0">
                <a:latin typeface="Calibri"/>
                <a:cs typeface="Calibri"/>
              </a:rPr>
              <a:t>ork: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3921605"/>
            <a:ext cx="146176" cy="266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45"/>
              </a:lnSpc>
              <a:spcBef>
                <a:spcPts val="102"/>
              </a:spcBef>
            </a:pPr>
            <a:r>
              <a:rPr sz="1900" spc="0" dirty="0" smtClean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4500730"/>
            <a:ext cx="146176" cy="266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45"/>
              </a:lnSpc>
              <a:spcBef>
                <a:spcPts val="102"/>
              </a:spcBef>
            </a:pPr>
            <a:r>
              <a:rPr sz="1900" spc="0" dirty="0" smtClean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40" y="5067875"/>
            <a:ext cx="159893" cy="718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spc="0" dirty="0" smtClean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173"/>
              </a:spcBef>
            </a:pPr>
            <a:r>
              <a:rPr sz="1500" spc="0" dirty="0" smtClean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254"/>
              </a:spcBef>
            </a:pPr>
            <a:r>
              <a:rPr sz="1500" spc="0" dirty="0" smtClean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2690" y="5079365"/>
            <a:ext cx="1407211" cy="718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75">
              <a:lnSpc>
                <a:spcPts val="1630"/>
              </a:lnSpc>
              <a:spcBef>
                <a:spcPts val="81"/>
              </a:spcBef>
            </a:pPr>
            <a:r>
              <a:rPr sz="2250" spc="0" baseline="3640" dirty="0" smtClean="0">
                <a:latin typeface="Calibri"/>
                <a:cs typeface="Calibri"/>
              </a:rPr>
              <a:t>10</a:t>
            </a:r>
            <a:r>
              <a:rPr sz="2250" spc="-4" baseline="3640" dirty="0" smtClean="0">
                <a:latin typeface="Calibri"/>
                <a:cs typeface="Calibri"/>
              </a:rPr>
              <a:t> </a:t>
            </a:r>
            <a:r>
              <a:rPr sz="2250" spc="0" baseline="3640" dirty="0" smtClean="0">
                <a:latin typeface="Calibri"/>
                <a:cs typeface="Calibri"/>
              </a:rPr>
              <a:t>sou</a:t>
            </a:r>
            <a:r>
              <a:rPr sz="2250" spc="-25" baseline="3640" dirty="0" smtClean="0">
                <a:latin typeface="Calibri"/>
                <a:cs typeface="Calibri"/>
              </a:rPr>
              <a:t>r</a:t>
            </a:r>
            <a:r>
              <a:rPr sz="2250" spc="0" baseline="3640" dirty="0" smtClean="0">
                <a:latin typeface="Calibri"/>
                <a:cs typeface="Calibri"/>
              </a:rPr>
              <a:t>ce</a:t>
            </a:r>
            <a:r>
              <a:rPr sz="2250" spc="4" baseline="3640" dirty="0" smtClean="0">
                <a:latin typeface="Calibri"/>
                <a:cs typeface="Calibri"/>
              </a:rPr>
              <a:t> </a:t>
            </a:r>
            <a:r>
              <a:rPr sz="2250" spc="0" baseline="3640" dirty="0" smtClean="0">
                <a:latin typeface="Calibri"/>
                <a:cs typeface="Calibri"/>
              </a:rPr>
              <a:t>nodes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3"/>
              </a:spcBef>
            </a:pPr>
            <a:r>
              <a:rPr sz="1500" spc="0" dirty="0" smtClean="0">
                <a:latin typeface="Calibri"/>
                <a:cs typeface="Calibri"/>
              </a:rPr>
              <a:t>4</a:t>
            </a:r>
            <a:r>
              <a:rPr sz="1500" spc="-4" dirty="0" smtClean="0">
                <a:latin typeface="Calibri"/>
                <a:cs typeface="Calibri"/>
              </a:rPr>
              <a:t> h</a:t>
            </a:r>
            <a:r>
              <a:rPr sz="1500" spc="0" dirty="0" smtClean="0">
                <a:latin typeface="Calibri"/>
                <a:cs typeface="Calibri"/>
              </a:rPr>
              <a:t>idden</a:t>
            </a:r>
            <a:r>
              <a:rPr sz="1500" spc="14" dirty="0" smtClean="0">
                <a:latin typeface="Calibri"/>
                <a:cs typeface="Calibri"/>
              </a:rPr>
              <a:t> </a:t>
            </a:r>
            <a:r>
              <a:rPr sz="1500" spc="-4" dirty="0" smtClean="0">
                <a:latin typeface="Calibri"/>
                <a:cs typeface="Calibri"/>
              </a:rPr>
              <a:t>n</a:t>
            </a:r>
            <a:r>
              <a:rPr sz="1500" spc="0" dirty="0" smtClean="0">
                <a:latin typeface="Calibri"/>
                <a:cs typeface="Calibri"/>
              </a:rPr>
              <a:t>eu</a:t>
            </a:r>
            <a:r>
              <a:rPr sz="1500" spc="-25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ons</a:t>
            </a:r>
            <a:endParaRPr sz="1500">
              <a:latin typeface="Calibri"/>
              <a:cs typeface="Calibri"/>
            </a:endParaRPr>
          </a:p>
          <a:p>
            <a:pPr marL="12700" marR="12850">
              <a:lnSpc>
                <a:spcPct val="101725"/>
              </a:lnSpc>
              <a:spcBef>
                <a:spcPts val="145"/>
              </a:spcBef>
            </a:pPr>
            <a:r>
              <a:rPr sz="1500" spc="0" dirty="0" smtClean="0">
                <a:latin typeface="Calibri"/>
                <a:cs typeface="Calibri"/>
              </a:rPr>
              <a:t>2</a:t>
            </a:r>
            <a:r>
              <a:rPr sz="1500" spc="-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output</a:t>
            </a:r>
            <a:r>
              <a:rPr sz="1500" spc="-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neu</a:t>
            </a:r>
            <a:r>
              <a:rPr sz="1500" spc="-25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ons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664" y="5773334"/>
            <a:ext cx="3036244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45"/>
              </a:lnSpc>
              <a:spcBef>
                <a:spcPts val="67"/>
              </a:spcBef>
            </a:pPr>
            <a:r>
              <a:rPr sz="1200" b="1" spc="0" dirty="0" smtClean="0">
                <a:latin typeface="Tahoma"/>
                <a:cs typeface="Tahoma"/>
              </a:rPr>
              <a:t>Figure</a:t>
            </a:r>
            <a:r>
              <a:rPr sz="1200" b="1" spc="-9" dirty="0" smtClean="0">
                <a:latin typeface="Tahoma"/>
                <a:cs typeface="Tahoma"/>
              </a:rPr>
              <a:t> </a:t>
            </a:r>
            <a:r>
              <a:rPr sz="1200" b="1" spc="0" dirty="0" smtClean="0">
                <a:latin typeface="Tahoma"/>
                <a:cs typeface="Tahoma"/>
              </a:rPr>
              <a:t>2.2</a:t>
            </a:r>
            <a:r>
              <a:rPr sz="1200" b="1" spc="-4" dirty="0" smtClean="0">
                <a:latin typeface="Tahoma"/>
                <a:cs typeface="Tahoma"/>
              </a:rPr>
              <a:t> </a:t>
            </a:r>
            <a:r>
              <a:rPr sz="1200" b="1" spc="0" dirty="0" smtClean="0">
                <a:latin typeface="Tahoma"/>
                <a:cs typeface="Tahoma"/>
              </a:rPr>
              <a:t>Fully</a:t>
            </a:r>
            <a:r>
              <a:rPr sz="1200" b="1" spc="-4" dirty="0" smtClean="0">
                <a:latin typeface="Tahoma"/>
                <a:cs typeface="Tahoma"/>
              </a:rPr>
              <a:t> </a:t>
            </a:r>
            <a:r>
              <a:rPr sz="1200" b="1" spc="0" dirty="0" smtClean="0">
                <a:latin typeface="Tahoma"/>
                <a:cs typeface="Tahoma"/>
              </a:rPr>
              <a:t>connected feedforward</a:t>
            </a:r>
            <a:endParaRPr sz="1200">
              <a:latin typeface="Tahoma"/>
              <a:cs typeface="Tahoma"/>
            </a:endParaRPr>
          </a:p>
          <a:p>
            <a:pPr marL="1951" marR="12726" indent="0" algn="ctr">
              <a:lnSpc>
                <a:spcPts val="1440"/>
              </a:lnSpc>
              <a:spcBef>
                <a:spcPts val="44"/>
              </a:spcBef>
            </a:pPr>
            <a:r>
              <a:rPr sz="1200" b="1" spc="0" dirty="0" smtClean="0">
                <a:latin typeface="Tahoma"/>
                <a:cs typeface="Tahoma"/>
              </a:rPr>
              <a:t>network</a:t>
            </a:r>
            <a:r>
              <a:rPr sz="1200" b="1" spc="-9" dirty="0" smtClean="0">
                <a:latin typeface="Tahoma"/>
                <a:cs typeface="Tahoma"/>
              </a:rPr>
              <a:t> </a:t>
            </a:r>
            <a:r>
              <a:rPr sz="1200" b="1" spc="0" dirty="0" smtClean="0">
                <a:latin typeface="Tahoma"/>
                <a:cs typeface="Tahoma"/>
              </a:rPr>
              <a:t>with</a:t>
            </a:r>
            <a:r>
              <a:rPr sz="1200" b="1" spc="-9" dirty="0" smtClean="0">
                <a:latin typeface="Tahoma"/>
                <a:cs typeface="Tahoma"/>
              </a:rPr>
              <a:t> </a:t>
            </a:r>
            <a:r>
              <a:rPr sz="1200" b="1" spc="0" dirty="0" smtClean="0">
                <a:latin typeface="Tahoma"/>
                <a:cs typeface="Tahoma"/>
              </a:rPr>
              <a:t>one</a:t>
            </a:r>
            <a:r>
              <a:rPr sz="1200" b="1" spc="-9" dirty="0" smtClean="0">
                <a:latin typeface="Tahoma"/>
                <a:cs typeface="Tahoma"/>
              </a:rPr>
              <a:t> </a:t>
            </a:r>
            <a:r>
              <a:rPr sz="1200" b="1" spc="0" dirty="0" smtClean="0">
                <a:latin typeface="Tahoma"/>
                <a:cs typeface="Tahoma"/>
              </a:rPr>
              <a:t>hidden</a:t>
            </a:r>
            <a:r>
              <a:rPr sz="1200" b="1" spc="-19" dirty="0" smtClean="0">
                <a:latin typeface="Tahoma"/>
                <a:cs typeface="Tahoma"/>
              </a:rPr>
              <a:t> </a:t>
            </a:r>
            <a:r>
              <a:rPr sz="1200" b="1" spc="0" dirty="0" smtClean="0">
                <a:latin typeface="Tahoma"/>
                <a:cs typeface="Tahoma"/>
              </a:rPr>
              <a:t>layer</a:t>
            </a:r>
            <a:r>
              <a:rPr sz="1200" b="1" spc="-9" dirty="0" smtClean="0">
                <a:latin typeface="Tahoma"/>
                <a:cs typeface="Tahoma"/>
              </a:rPr>
              <a:t> </a:t>
            </a:r>
            <a:r>
              <a:rPr sz="1200" b="1" spc="0" dirty="0" smtClean="0">
                <a:latin typeface="Tahoma"/>
                <a:cs typeface="Tahoma"/>
              </a:rPr>
              <a:t>and</a:t>
            </a:r>
            <a:r>
              <a:rPr sz="1200" b="1" spc="-19" dirty="0" smtClean="0">
                <a:latin typeface="Tahoma"/>
                <a:cs typeface="Tahoma"/>
              </a:rPr>
              <a:t> </a:t>
            </a:r>
            <a:r>
              <a:rPr sz="1200" b="1" spc="0" dirty="0" smtClean="0">
                <a:latin typeface="Tahoma"/>
                <a:cs typeface="Tahoma"/>
              </a:rPr>
              <a:t>one output</a:t>
            </a:r>
            <a:r>
              <a:rPr sz="1200" b="1" spc="-19" dirty="0" smtClean="0">
                <a:latin typeface="Tahoma"/>
                <a:cs typeface="Tahoma"/>
              </a:rPr>
              <a:t> </a:t>
            </a:r>
            <a:r>
              <a:rPr sz="1200" b="1" spc="0" dirty="0" smtClean="0">
                <a:latin typeface="Tahoma"/>
                <a:cs typeface="Tahoma"/>
              </a:rPr>
              <a:t>layer.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5834223"/>
            <a:ext cx="146177" cy="266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45"/>
              </a:lnSpc>
              <a:spcBef>
                <a:spcPts val="102"/>
              </a:spcBef>
            </a:pPr>
            <a:r>
              <a:rPr sz="1900" spc="0" dirty="0" smtClean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50" y="5848793"/>
            <a:ext cx="3935180" cy="266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b="1" spc="0" baseline="2874" dirty="0" smtClean="0">
                <a:latin typeface="Calibri"/>
                <a:cs typeface="Calibri"/>
              </a:rPr>
              <a:t>Fully</a:t>
            </a:r>
            <a:r>
              <a:rPr sz="2850" b="1" spc="-14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Connec</a:t>
            </a:r>
            <a:r>
              <a:rPr sz="2850" spc="-19" baseline="2874" dirty="0" smtClean="0">
                <a:latin typeface="Calibri"/>
                <a:cs typeface="Calibri"/>
              </a:rPr>
              <a:t>t</a:t>
            </a:r>
            <a:r>
              <a:rPr sz="2850" spc="0" baseline="2874" dirty="0" smtClean="0">
                <a:latin typeface="Calibri"/>
                <a:cs typeface="Calibri"/>
              </a:rPr>
              <a:t>ed</a:t>
            </a:r>
            <a:r>
              <a:rPr sz="2850" spc="-14" baseline="2874" dirty="0" smtClean="0">
                <a:latin typeface="Calibri"/>
                <a:cs typeface="Calibri"/>
              </a:rPr>
              <a:t> </a:t>
            </a:r>
            <a:r>
              <a:rPr sz="2850" spc="-9" baseline="2874" dirty="0" smtClean="0">
                <a:latin typeface="Calibri"/>
                <a:cs typeface="Calibri"/>
              </a:rPr>
              <a:t>V</a:t>
            </a:r>
            <a:r>
              <a:rPr sz="2850" spc="0" baseline="2874" dirty="0" smtClean="0">
                <a:latin typeface="Calibri"/>
                <a:cs typeface="Calibri"/>
              </a:rPr>
              <a:t>S</a:t>
            </a:r>
            <a:r>
              <a:rPr sz="2850" spc="-4" baseline="2874" dirty="0" smtClean="0">
                <a:latin typeface="Calibri"/>
                <a:cs typeface="Calibri"/>
              </a:rPr>
              <a:t> </a:t>
            </a:r>
            <a:r>
              <a:rPr sz="2850" b="1" spc="-34" baseline="2874" dirty="0" smtClean="0">
                <a:latin typeface="Calibri"/>
                <a:cs typeface="Calibri"/>
              </a:rPr>
              <a:t>P</a:t>
            </a:r>
            <a:r>
              <a:rPr sz="2850" b="1" spc="0" baseline="2874" dirty="0" smtClean="0">
                <a:latin typeface="Calibri"/>
                <a:cs typeface="Calibri"/>
              </a:rPr>
              <a:t>artially</a:t>
            </a:r>
            <a:r>
              <a:rPr sz="2850" b="1" spc="-24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Connec</a:t>
            </a:r>
            <a:r>
              <a:rPr sz="2850" spc="-19" baseline="2874" dirty="0" smtClean="0">
                <a:latin typeface="Calibri"/>
                <a:cs typeface="Calibri"/>
              </a:rPr>
              <a:t>t</a:t>
            </a:r>
            <a:r>
              <a:rPr sz="2850" spc="0" baseline="2874" dirty="0" smtClean="0">
                <a:latin typeface="Calibri"/>
                <a:cs typeface="Calibri"/>
              </a:rPr>
              <a:t>ed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2170" y="1892807"/>
            <a:ext cx="4453890" cy="2649473"/>
          </a:xfrm>
          <a:custGeom>
            <a:avLst/>
            <a:gdLst/>
            <a:ahLst/>
            <a:cxnLst/>
            <a:rect l="l" t="t" r="r" b="b"/>
            <a:pathLst>
              <a:path w="4453890" h="2649474">
                <a:moveTo>
                  <a:pt x="4453890" y="65531"/>
                </a:moveTo>
                <a:lnTo>
                  <a:pt x="4453890" y="0"/>
                </a:lnTo>
                <a:lnTo>
                  <a:pt x="0" y="6096"/>
                </a:lnTo>
                <a:lnTo>
                  <a:pt x="4440935" y="6096"/>
                </a:lnTo>
                <a:lnTo>
                  <a:pt x="4447032" y="12192"/>
                </a:lnTo>
                <a:lnTo>
                  <a:pt x="4447032" y="65531"/>
                </a:lnTo>
                <a:lnTo>
                  <a:pt x="4453890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9216" y="1892807"/>
            <a:ext cx="4466844" cy="2649474"/>
          </a:xfrm>
          <a:custGeom>
            <a:avLst/>
            <a:gdLst/>
            <a:ahLst/>
            <a:cxnLst/>
            <a:rect l="l" t="t" r="r" b="b"/>
            <a:pathLst>
              <a:path w="4466844" h="2649474">
                <a:moveTo>
                  <a:pt x="6719" y="65532"/>
                </a:moveTo>
                <a:lnTo>
                  <a:pt x="6857" y="12192"/>
                </a:lnTo>
                <a:lnTo>
                  <a:pt x="4453890" y="12192"/>
                </a:lnTo>
                <a:lnTo>
                  <a:pt x="4453890" y="65531"/>
                </a:lnTo>
                <a:lnTo>
                  <a:pt x="4459985" y="65531"/>
                </a:lnTo>
                <a:lnTo>
                  <a:pt x="4459985" y="12192"/>
                </a:lnTo>
                <a:lnTo>
                  <a:pt x="4453889" y="6096"/>
                </a:lnTo>
                <a:lnTo>
                  <a:pt x="12953" y="6096"/>
                </a:lnTo>
                <a:lnTo>
                  <a:pt x="4466844" y="0"/>
                </a:lnTo>
                <a:lnTo>
                  <a:pt x="0" y="0"/>
                </a:lnTo>
                <a:lnTo>
                  <a:pt x="0" y="65532"/>
                </a:lnTo>
                <a:lnTo>
                  <a:pt x="6719" y="65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09216" y="1904999"/>
            <a:ext cx="4453889" cy="2637282"/>
          </a:xfrm>
          <a:custGeom>
            <a:avLst/>
            <a:gdLst/>
            <a:ahLst/>
            <a:cxnLst/>
            <a:rect l="l" t="t" r="r" b="b"/>
            <a:pathLst>
              <a:path w="4453889" h="2637282">
                <a:moveTo>
                  <a:pt x="12953" y="53340"/>
                </a:moveTo>
                <a:lnTo>
                  <a:pt x="12953" y="0"/>
                </a:lnTo>
                <a:lnTo>
                  <a:pt x="6857" y="0"/>
                </a:lnTo>
                <a:lnTo>
                  <a:pt x="6719" y="53340"/>
                </a:lnTo>
                <a:lnTo>
                  <a:pt x="12953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2170" y="1948433"/>
            <a:ext cx="4440935" cy="999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22170" y="1892807"/>
            <a:ext cx="4453890" cy="2649473"/>
          </a:xfrm>
          <a:custGeom>
            <a:avLst/>
            <a:gdLst/>
            <a:ahLst/>
            <a:cxnLst/>
            <a:rect l="l" t="t" r="r" b="b"/>
            <a:pathLst>
              <a:path w="4453890" h="2649474">
                <a:moveTo>
                  <a:pt x="4453890" y="1044702"/>
                </a:moveTo>
                <a:lnTo>
                  <a:pt x="4453890" y="65532"/>
                </a:lnTo>
                <a:lnTo>
                  <a:pt x="4447032" y="65532"/>
                </a:lnTo>
                <a:lnTo>
                  <a:pt x="4447032" y="1044702"/>
                </a:lnTo>
                <a:lnTo>
                  <a:pt x="4453890" y="1044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9216" y="1892807"/>
            <a:ext cx="4466844" cy="2649474"/>
          </a:xfrm>
          <a:custGeom>
            <a:avLst/>
            <a:gdLst/>
            <a:ahLst/>
            <a:cxnLst/>
            <a:rect l="l" t="t" r="r" b="b"/>
            <a:pathLst>
              <a:path w="4466844" h="2649474">
                <a:moveTo>
                  <a:pt x="4173" y="1044702"/>
                </a:moveTo>
                <a:lnTo>
                  <a:pt x="6719" y="65532"/>
                </a:lnTo>
                <a:lnTo>
                  <a:pt x="0" y="65532"/>
                </a:lnTo>
                <a:lnTo>
                  <a:pt x="0" y="1044702"/>
                </a:lnTo>
                <a:lnTo>
                  <a:pt x="4173" y="1044702"/>
                </a:lnTo>
                <a:close/>
              </a:path>
              <a:path w="4466844" h="2649474">
                <a:moveTo>
                  <a:pt x="4459985" y="1044702"/>
                </a:moveTo>
                <a:lnTo>
                  <a:pt x="4459985" y="65532"/>
                </a:lnTo>
                <a:lnTo>
                  <a:pt x="4453890" y="65532"/>
                </a:lnTo>
                <a:lnTo>
                  <a:pt x="4453890" y="1044702"/>
                </a:lnTo>
                <a:lnTo>
                  <a:pt x="4459985" y="1044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9216" y="1904999"/>
            <a:ext cx="4453889" cy="2637282"/>
          </a:xfrm>
          <a:custGeom>
            <a:avLst/>
            <a:gdLst/>
            <a:ahLst/>
            <a:cxnLst/>
            <a:rect l="l" t="t" r="r" b="b"/>
            <a:pathLst>
              <a:path w="4453889" h="2637282">
                <a:moveTo>
                  <a:pt x="12953" y="1032510"/>
                </a:moveTo>
                <a:lnTo>
                  <a:pt x="12953" y="53340"/>
                </a:lnTo>
                <a:lnTo>
                  <a:pt x="6719" y="53340"/>
                </a:lnTo>
                <a:lnTo>
                  <a:pt x="4173" y="1032510"/>
                </a:lnTo>
                <a:lnTo>
                  <a:pt x="12953" y="1032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22170" y="2927604"/>
            <a:ext cx="4440935" cy="999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2170" y="1892807"/>
            <a:ext cx="4453890" cy="2649473"/>
          </a:xfrm>
          <a:custGeom>
            <a:avLst/>
            <a:gdLst/>
            <a:ahLst/>
            <a:cxnLst/>
            <a:rect l="l" t="t" r="r" b="b"/>
            <a:pathLst>
              <a:path w="4453890" h="2649474">
                <a:moveTo>
                  <a:pt x="4453890" y="2023871"/>
                </a:moveTo>
                <a:lnTo>
                  <a:pt x="4453890" y="1044701"/>
                </a:lnTo>
                <a:lnTo>
                  <a:pt x="4447032" y="1044701"/>
                </a:lnTo>
                <a:lnTo>
                  <a:pt x="4447032" y="2023871"/>
                </a:lnTo>
                <a:lnTo>
                  <a:pt x="4453890" y="2023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09216" y="1892807"/>
            <a:ext cx="4466844" cy="2649474"/>
          </a:xfrm>
          <a:custGeom>
            <a:avLst/>
            <a:gdLst/>
            <a:ahLst/>
            <a:cxnLst/>
            <a:rect l="l" t="t" r="r" b="b"/>
            <a:pathLst>
              <a:path w="4466844" h="2649474">
                <a:moveTo>
                  <a:pt x="1626" y="2023872"/>
                </a:moveTo>
                <a:lnTo>
                  <a:pt x="4173" y="1044701"/>
                </a:lnTo>
                <a:lnTo>
                  <a:pt x="0" y="1044701"/>
                </a:lnTo>
                <a:lnTo>
                  <a:pt x="0" y="2023872"/>
                </a:lnTo>
                <a:lnTo>
                  <a:pt x="1626" y="2023872"/>
                </a:lnTo>
                <a:close/>
              </a:path>
              <a:path w="4466844" h="2649474">
                <a:moveTo>
                  <a:pt x="4459985" y="2023871"/>
                </a:moveTo>
                <a:lnTo>
                  <a:pt x="4459985" y="1044701"/>
                </a:lnTo>
                <a:lnTo>
                  <a:pt x="4453890" y="1044701"/>
                </a:lnTo>
                <a:lnTo>
                  <a:pt x="4453890" y="2023871"/>
                </a:lnTo>
                <a:lnTo>
                  <a:pt x="4459985" y="2023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9216" y="1904999"/>
            <a:ext cx="4453889" cy="2637282"/>
          </a:xfrm>
          <a:custGeom>
            <a:avLst/>
            <a:gdLst/>
            <a:ahLst/>
            <a:cxnLst/>
            <a:rect l="l" t="t" r="r" b="b"/>
            <a:pathLst>
              <a:path w="4453889" h="2637282">
                <a:moveTo>
                  <a:pt x="12953" y="2011680"/>
                </a:moveTo>
                <a:lnTo>
                  <a:pt x="12953" y="1032510"/>
                </a:lnTo>
                <a:lnTo>
                  <a:pt x="4173" y="1032510"/>
                </a:lnTo>
                <a:lnTo>
                  <a:pt x="1626" y="2011680"/>
                </a:lnTo>
                <a:lnTo>
                  <a:pt x="12953" y="201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22170" y="3906773"/>
            <a:ext cx="4440935" cy="622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2170" y="1892807"/>
            <a:ext cx="4453890" cy="2649473"/>
          </a:xfrm>
          <a:custGeom>
            <a:avLst/>
            <a:gdLst/>
            <a:ahLst/>
            <a:cxnLst/>
            <a:rect l="l" t="t" r="r" b="b"/>
            <a:pathLst>
              <a:path w="4453890" h="2649474">
                <a:moveTo>
                  <a:pt x="4453890" y="2023871"/>
                </a:moveTo>
                <a:lnTo>
                  <a:pt x="4447032" y="2023871"/>
                </a:lnTo>
                <a:lnTo>
                  <a:pt x="4447032" y="2636519"/>
                </a:lnTo>
                <a:lnTo>
                  <a:pt x="4453890" y="2649474"/>
                </a:lnTo>
                <a:lnTo>
                  <a:pt x="4453890" y="2023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09216" y="1892807"/>
            <a:ext cx="4466844" cy="2649474"/>
          </a:xfrm>
          <a:custGeom>
            <a:avLst/>
            <a:gdLst/>
            <a:ahLst/>
            <a:cxnLst/>
            <a:rect l="l" t="t" r="r" b="b"/>
            <a:pathLst>
              <a:path w="4466844" h="2649474">
                <a:moveTo>
                  <a:pt x="1626" y="2023872"/>
                </a:moveTo>
                <a:lnTo>
                  <a:pt x="0" y="2023872"/>
                </a:lnTo>
                <a:lnTo>
                  <a:pt x="0" y="2649474"/>
                </a:lnTo>
                <a:lnTo>
                  <a:pt x="1626" y="2023872"/>
                </a:lnTo>
                <a:close/>
              </a:path>
              <a:path w="4466844" h="2649474">
                <a:moveTo>
                  <a:pt x="4466844" y="2649474"/>
                </a:moveTo>
                <a:lnTo>
                  <a:pt x="4459985" y="2636519"/>
                </a:lnTo>
                <a:lnTo>
                  <a:pt x="4459985" y="2023871"/>
                </a:lnTo>
                <a:lnTo>
                  <a:pt x="4453890" y="2023871"/>
                </a:lnTo>
                <a:lnTo>
                  <a:pt x="4453889" y="2643378"/>
                </a:lnTo>
                <a:lnTo>
                  <a:pt x="12954" y="2643378"/>
                </a:lnTo>
                <a:lnTo>
                  <a:pt x="6858" y="2636520"/>
                </a:lnTo>
                <a:lnTo>
                  <a:pt x="0" y="2649474"/>
                </a:lnTo>
                <a:lnTo>
                  <a:pt x="4466844" y="2649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09216" y="1904999"/>
            <a:ext cx="4453889" cy="2637282"/>
          </a:xfrm>
          <a:custGeom>
            <a:avLst/>
            <a:gdLst/>
            <a:ahLst/>
            <a:cxnLst/>
            <a:rect l="l" t="t" r="r" b="b"/>
            <a:pathLst>
              <a:path w="4453889" h="2637282">
                <a:moveTo>
                  <a:pt x="6857" y="2624328"/>
                </a:moveTo>
                <a:lnTo>
                  <a:pt x="12953" y="2631186"/>
                </a:lnTo>
                <a:lnTo>
                  <a:pt x="4453889" y="2631186"/>
                </a:lnTo>
                <a:lnTo>
                  <a:pt x="4453889" y="2624327"/>
                </a:lnTo>
                <a:lnTo>
                  <a:pt x="12953" y="2624327"/>
                </a:lnTo>
                <a:lnTo>
                  <a:pt x="12953" y="2011680"/>
                </a:lnTo>
                <a:lnTo>
                  <a:pt x="1626" y="2011680"/>
                </a:lnTo>
                <a:lnTo>
                  <a:pt x="0" y="2637282"/>
                </a:lnTo>
                <a:lnTo>
                  <a:pt x="6857" y="2624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9694" y="4571999"/>
            <a:ext cx="7486650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9694" y="4886706"/>
            <a:ext cx="7486650" cy="998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9694" y="5865876"/>
            <a:ext cx="7486650" cy="7063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8840" y="708342"/>
            <a:ext cx="7285602" cy="1327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5507" marR="603390" algn="ctr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E</a:t>
            </a:r>
            <a:r>
              <a:rPr sz="6600" spc="-84" baseline="3103" dirty="0" smtClean="0">
                <a:latin typeface="Calibri"/>
                <a:cs typeface="Calibri"/>
              </a:rPr>
              <a:t>x</a:t>
            </a:r>
            <a:r>
              <a:rPr sz="6600" spc="0" baseline="3103" dirty="0" smtClean="0">
                <a:latin typeface="Calibri"/>
                <a:cs typeface="Calibri"/>
              </a:rPr>
              <a:t>ample</a:t>
            </a:r>
            <a:r>
              <a:rPr sz="6600" spc="-30" baseline="3103" dirty="0" smtClean="0">
                <a:latin typeface="Calibri"/>
                <a:cs typeface="Calibri"/>
              </a:rPr>
              <a:t> </a:t>
            </a:r>
            <a:r>
              <a:rPr sz="6600" spc="4" baseline="3103" dirty="0" smtClean="0">
                <a:latin typeface="Calibri"/>
                <a:cs typeface="Calibri"/>
              </a:rPr>
              <a:t>o</a:t>
            </a:r>
            <a:r>
              <a:rPr sz="6600" spc="0" baseline="3103" dirty="0" smtClean="0">
                <a:latin typeface="Calibri"/>
                <a:cs typeface="Calibri"/>
              </a:rPr>
              <a:t>f multil</a:t>
            </a:r>
            <a:r>
              <a:rPr sz="6600" spc="-89" baseline="3103" dirty="0" smtClean="0">
                <a:latin typeface="Calibri"/>
                <a:cs typeface="Calibri"/>
              </a:rPr>
              <a:t>a</a:t>
            </a:r>
            <a:r>
              <a:rPr sz="6600" spc="-50" baseline="3103" dirty="0" smtClean="0">
                <a:latin typeface="Calibri"/>
                <a:cs typeface="Calibri"/>
              </a:rPr>
              <a:t>y</a:t>
            </a:r>
            <a:r>
              <a:rPr sz="6600" spc="4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r</a:t>
            </a:r>
            <a:r>
              <a:rPr sz="6600" spc="25" baseline="3103" dirty="0" smtClean="0">
                <a:latin typeface="Calibri"/>
                <a:cs typeface="Calibri"/>
              </a:rPr>
              <a:t> </a:t>
            </a:r>
            <a:r>
              <a:rPr sz="6600" spc="0" baseline="3103" dirty="0" smtClean="0">
                <a:latin typeface="Calibri"/>
                <a:cs typeface="Calibri"/>
              </a:rPr>
              <a:t>ANN</a:t>
            </a:r>
            <a:endParaRPr sz="4400">
              <a:latin typeface="Calibri"/>
              <a:cs typeface="Calibri"/>
            </a:endParaRPr>
          </a:p>
          <a:p>
            <a:pPr marL="12712">
              <a:lnSpc>
                <a:spcPct val="101725"/>
              </a:lnSpc>
              <a:spcBef>
                <a:spcPts val="741"/>
              </a:spcBef>
            </a:pPr>
            <a:r>
              <a:rPr sz="2000" spc="0" dirty="0" smtClean="0">
                <a:latin typeface="Calibri"/>
                <a:cs typeface="Calibri"/>
              </a:rPr>
              <a:t>Calcul</a:t>
            </a:r>
            <a:r>
              <a:rPr sz="2000" spc="-19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2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output f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om</a:t>
            </a:r>
            <a:r>
              <a:rPr sz="2000" spc="-26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this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9" dirty="0" smtClean="0">
                <a:latin typeface="Calibri"/>
                <a:cs typeface="Calibri"/>
              </a:rPr>
              <a:t>w</a:t>
            </a:r>
            <a:r>
              <a:rPr sz="2000" spc="0" dirty="0" smtClean="0">
                <a:latin typeface="Calibri"/>
                <a:cs typeface="Calibri"/>
              </a:rPr>
              <a:t>ork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assuming</a:t>
            </a:r>
            <a:r>
              <a:rPr sz="2000" spc="-66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Sigmoid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Squashing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ts val="2400"/>
              </a:lnSpc>
              <a:spcBef>
                <a:spcPts val="120"/>
              </a:spcBef>
            </a:pPr>
            <a:r>
              <a:rPr sz="3000" spc="0" baseline="1365" dirty="0" smtClean="0">
                <a:latin typeface="Calibri"/>
                <a:cs typeface="Calibri"/>
              </a:rPr>
              <a:t>Function.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36749"/>
            <a:ext cx="152272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000" y="1981200"/>
            <a:ext cx="7023354" cy="973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000" y="2921507"/>
            <a:ext cx="7023354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3000" y="3900678"/>
            <a:ext cx="7023354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000" y="4879847"/>
            <a:ext cx="7023354" cy="530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80058" y="708342"/>
            <a:ext cx="1935189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E</a:t>
            </a:r>
            <a:r>
              <a:rPr sz="6600" spc="-114" baseline="3103" dirty="0" smtClean="0">
                <a:latin typeface="Calibri"/>
                <a:cs typeface="Calibri"/>
              </a:rPr>
              <a:t>x</a:t>
            </a:r>
            <a:r>
              <a:rPr sz="6600" spc="0" baseline="3103" dirty="0" smtClean="0">
                <a:latin typeface="Calibri"/>
                <a:cs typeface="Calibri"/>
              </a:rPr>
              <a:t>e</a:t>
            </a:r>
            <a:r>
              <a:rPr sz="6600" spc="-59" baseline="3103" dirty="0" smtClean="0">
                <a:latin typeface="Calibri"/>
                <a:cs typeface="Calibri"/>
              </a:rPr>
              <a:t>r</a:t>
            </a:r>
            <a:r>
              <a:rPr sz="6600" spc="0" baseline="3103" dirty="0" smtClean="0">
                <a:latin typeface="Calibri"/>
                <a:cs typeface="Calibri"/>
              </a:rPr>
              <a:t>cise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3064" y="708342"/>
            <a:ext cx="57485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4" baseline="3103" dirty="0" smtClean="0">
                <a:latin typeface="Calibri"/>
                <a:cs typeface="Calibri"/>
              </a:rPr>
              <a:t>of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5138" y="708342"/>
            <a:ext cx="2395775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multil</a:t>
            </a:r>
            <a:r>
              <a:rPr sz="6600" spc="-89" baseline="3103" dirty="0" smtClean="0">
                <a:latin typeface="Calibri"/>
                <a:cs typeface="Calibri"/>
              </a:rPr>
              <a:t>a</a:t>
            </a:r>
            <a:r>
              <a:rPr sz="6600" spc="-50" baseline="3103" dirty="0" smtClean="0">
                <a:latin typeface="Calibri"/>
                <a:cs typeface="Calibri"/>
              </a:rPr>
              <a:t>y</a:t>
            </a:r>
            <a:r>
              <a:rPr sz="6600" spc="4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1441" y="708342"/>
            <a:ext cx="115312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ANN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5978415"/>
            <a:ext cx="19685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 smtClean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640" y="5999097"/>
            <a:ext cx="2599245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-169" baseline="3034" dirty="0" smtClean="0">
                <a:latin typeface="Calibri"/>
                <a:cs typeface="Calibri"/>
              </a:rPr>
              <a:t>T</a:t>
            </a:r>
            <a:r>
              <a:rPr sz="4050" spc="14" baseline="3034" dirty="0" smtClean="0">
                <a:latin typeface="Calibri"/>
                <a:cs typeface="Calibri"/>
              </a:rPr>
              <a:t>r</a:t>
            </a:r>
            <a:r>
              <a:rPr sz="4050" spc="0" baseline="3034" dirty="0" smtClean="0">
                <a:latin typeface="Calibri"/>
                <a:cs typeface="Calibri"/>
              </a:rPr>
              <a:t>y</a:t>
            </a:r>
            <a:r>
              <a:rPr sz="4050" spc="-14" baseline="3034" dirty="0" smtClean="0">
                <a:latin typeface="Calibri"/>
                <a:cs typeface="Calibri"/>
              </a:rPr>
              <a:t> </a:t>
            </a:r>
            <a:r>
              <a:rPr sz="4050" spc="-25" baseline="3034" dirty="0" smtClean="0">
                <a:latin typeface="Calibri"/>
                <a:cs typeface="Calibri"/>
              </a:rPr>
              <a:t>c</a:t>
            </a:r>
            <a:r>
              <a:rPr sz="4050" spc="4" baseline="3034" dirty="0" smtClean="0">
                <a:latin typeface="Calibri"/>
                <a:cs typeface="Calibri"/>
              </a:rPr>
              <a:t>a</a:t>
            </a:r>
            <a:r>
              <a:rPr sz="4050" spc="0" baseline="3034" dirty="0" smtClean="0">
                <a:latin typeface="Calibri"/>
                <a:cs typeface="Calibri"/>
              </a:rPr>
              <a:t>lcul</a:t>
            </a:r>
            <a:r>
              <a:rPr sz="4050" spc="-25" baseline="3034" dirty="0" smtClean="0">
                <a:latin typeface="Calibri"/>
                <a:cs typeface="Calibri"/>
              </a:rPr>
              <a:t>a</a:t>
            </a:r>
            <a:r>
              <a:rPr sz="4050" spc="0" baseline="3034" dirty="0" smtClean="0">
                <a:latin typeface="Calibri"/>
                <a:cs typeface="Calibri"/>
              </a:rPr>
              <a:t>ting</a:t>
            </a:r>
            <a:r>
              <a:rPr sz="4050" spc="-14" baseline="3034" dirty="0" smtClean="0">
                <a:latin typeface="Calibri"/>
                <a:cs typeface="Calibri"/>
              </a:rPr>
              <a:t> </a:t>
            </a:r>
            <a:r>
              <a:rPr sz="4050" spc="0" baseline="3034" dirty="0" smtClean="0">
                <a:latin typeface="Calibri"/>
                <a:cs typeface="Calibri"/>
              </a:rPr>
              <a:t>the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0999" y="5999097"/>
            <a:ext cx="4463568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0" baseline="3034" dirty="0" smtClean="0">
                <a:latin typeface="Calibri"/>
                <a:cs typeface="Calibri"/>
              </a:rPr>
              <a:t>output</a:t>
            </a:r>
            <a:r>
              <a:rPr sz="4050" spc="-19" baseline="3034" dirty="0" smtClean="0">
                <a:latin typeface="Calibri"/>
                <a:cs typeface="Calibri"/>
              </a:rPr>
              <a:t> </a:t>
            </a:r>
            <a:r>
              <a:rPr sz="4050" spc="0" baseline="3034" dirty="0" smtClean="0">
                <a:latin typeface="Calibri"/>
                <a:cs typeface="Calibri"/>
              </a:rPr>
              <a:t>of this</a:t>
            </a:r>
            <a:r>
              <a:rPr sz="4050" spc="-14" baseline="3034" dirty="0" smtClean="0">
                <a:latin typeface="Calibri"/>
                <a:cs typeface="Calibri"/>
              </a:rPr>
              <a:t> </a:t>
            </a:r>
            <a:r>
              <a:rPr sz="4050" spc="0" baseline="3034" dirty="0" smtClean="0">
                <a:latin typeface="Calibri"/>
                <a:cs typeface="Calibri"/>
              </a:rPr>
              <a:t>net</a:t>
            </a:r>
            <a:r>
              <a:rPr sz="4050" spc="-25" baseline="3034" dirty="0" smtClean="0">
                <a:latin typeface="Calibri"/>
                <a:cs typeface="Calibri"/>
              </a:rPr>
              <a:t>w</a:t>
            </a:r>
            <a:r>
              <a:rPr sz="4050" spc="0" baseline="3034" dirty="0" smtClean="0">
                <a:latin typeface="Calibri"/>
                <a:cs typeface="Calibri"/>
              </a:rPr>
              <a:t>ork</a:t>
            </a:r>
            <a:r>
              <a:rPr sz="4050" spc="-14" baseline="3034" dirty="0" smtClean="0">
                <a:latin typeface="Calibri"/>
                <a:cs typeface="Calibri"/>
              </a:rPr>
              <a:t> </a:t>
            </a:r>
            <a:r>
              <a:rPr sz="4050" spc="-25" baseline="3034" dirty="0" smtClean="0">
                <a:latin typeface="Calibri"/>
                <a:cs typeface="Calibri"/>
              </a:rPr>
              <a:t>y</a:t>
            </a:r>
            <a:r>
              <a:rPr sz="4050" spc="-4" baseline="3034" dirty="0" smtClean="0">
                <a:latin typeface="Calibri"/>
                <a:cs typeface="Calibri"/>
              </a:rPr>
              <a:t>o</a:t>
            </a:r>
            <a:r>
              <a:rPr sz="4050" spc="0" baseline="3034" dirty="0" smtClean="0">
                <a:latin typeface="Calibri"/>
                <a:cs typeface="Calibri"/>
              </a:rPr>
              <a:t>u</a:t>
            </a:r>
            <a:r>
              <a:rPr sz="4050" spc="-44" baseline="3034" dirty="0" smtClean="0">
                <a:latin typeface="Calibri"/>
                <a:cs typeface="Calibri"/>
              </a:rPr>
              <a:t>r</a:t>
            </a:r>
            <a:r>
              <a:rPr sz="4050" spc="0" baseline="3034" dirty="0" smtClean="0">
                <a:latin typeface="Calibri"/>
                <a:cs typeface="Calibri"/>
              </a:rPr>
              <a:t>sel</a:t>
            </a:r>
            <a:r>
              <a:rPr sz="4050" spc="-179" baseline="3034" dirty="0" smtClean="0">
                <a:latin typeface="Calibri"/>
                <a:cs typeface="Calibri"/>
              </a:rPr>
              <a:t>f</a:t>
            </a:r>
            <a:r>
              <a:rPr sz="4050" spc="0" baseline="3034" dirty="0" smtClean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668325"/>
            <a:ext cx="73628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endParaRPr sz="10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0" y="2869691"/>
            <a:ext cx="9144000" cy="1046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40">
              <a:lnSpc>
                <a:spcPts val="1835"/>
              </a:lnSpc>
              <a:spcBef>
                <a:spcPts val="91"/>
              </a:spcBef>
            </a:pPr>
            <a:r>
              <a:rPr sz="2700" spc="0" baseline="3034" dirty="0" smtClean="0">
                <a:latin typeface="Calibri"/>
                <a:cs typeface="Calibri"/>
              </a:rPr>
              <a:t>The                  </a:t>
            </a:r>
            <a:r>
              <a:rPr sz="2700" spc="104" baseline="3034" dirty="0" smtClean="0">
                <a:latin typeface="Calibri"/>
                <a:cs typeface="Calibri"/>
              </a:rPr>
              <a:t> </a:t>
            </a:r>
            <a:r>
              <a:rPr sz="2700" spc="4" baseline="3034" dirty="0" smtClean="0">
                <a:latin typeface="Calibri"/>
                <a:cs typeface="Calibri"/>
              </a:rPr>
              <a:t>o</a:t>
            </a:r>
            <a:r>
              <a:rPr sz="2700" spc="0" baseline="3034" dirty="0" smtClean="0">
                <a:latin typeface="Calibri"/>
                <a:cs typeface="Calibri"/>
              </a:rPr>
              <a:t>f                  </a:t>
            </a:r>
            <a:r>
              <a:rPr sz="2700" spc="7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loop         </a:t>
            </a:r>
            <a:r>
              <a:rPr sz="2700" spc="18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17770" y="1676400"/>
            <a:ext cx="3721608" cy="288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17770" y="1664207"/>
            <a:ext cx="3733799" cy="4133088"/>
          </a:xfrm>
          <a:custGeom>
            <a:avLst/>
            <a:gdLst/>
            <a:ahLst/>
            <a:cxnLst/>
            <a:rect l="l" t="t" r="r" b="b"/>
            <a:pathLst>
              <a:path w="3733799" h="4133088">
                <a:moveTo>
                  <a:pt x="3733799" y="294131"/>
                </a:moveTo>
                <a:lnTo>
                  <a:pt x="3733799" y="0"/>
                </a:lnTo>
                <a:lnTo>
                  <a:pt x="0" y="6096"/>
                </a:lnTo>
                <a:lnTo>
                  <a:pt x="3721607" y="6095"/>
                </a:lnTo>
                <a:lnTo>
                  <a:pt x="3727704" y="12191"/>
                </a:lnTo>
                <a:lnTo>
                  <a:pt x="3727704" y="294131"/>
                </a:lnTo>
                <a:lnTo>
                  <a:pt x="3733799" y="2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05578" y="1664207"/>
            <a:ext cx="3745991" cy="4133088"/>
          </a:xfrm>
          <a:custGeom>
            <a:avLst/>
            <a:gdLst/>
            <a:ahLst/>
            <a:cxnLst/>
            <a:rect l="l" t="t" r="r" b="b"/>
            <a:pathLst>
              <a:path w="3745991" h="4133088">
                <a:moveTo>
                  <a:pt x="5678" y="294131"/>
                </a:moveTo>
                <a:lnTo>
                  <a:pt x="6096" y="12192"/>
                </a:lnTo>
                <a:lnTo>
                  <a:pt x="3733800" y="12192"/>
                </a:lnTo>
                <a:lnTo>
                  <a:pt x="3733800" y="294131"/>
                </a:lnTo>
                <a:lnTo>
                  <a:pt x="3739896" y="294131"/>
                </a:lnTo>
                <a:lnTo>
                  <a:pt x="3739896" y="12191"/>
                </a:lnTo>
                <a:lnTo>
                  <a:pt x="3733800" y="6095"/>
                </a:lnTo>
                <a:lnTo>
                  <a:pt x="12192" y="6096"/>
                </a:lnTo>
                <a:lnTo>
                  <a:pt x="3745991" y="0"/>
                </a:lnTo>
                <a:lnTo>
                  <a:pt x="0" y="0"/>
                </a:lnTo>
                <a:lnTo>
                  <a:pt x="0" y="294131"/>
                </a:lnTo>
                <a:lnTo>
                  <a:pt x="5678" y="2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05578" y="1676400"/>
            <a:ext cx="3733800" cy="4120896"/>
          </a:xfrm>
          <a:custGeom>
            <a:avLst/>
            <a:gdLst/>
            <a:ahLst/>
            <a:cxnLst/>
            <a:rect l="l" t="t" r="r" b="b"/>
            <a:pathLst>
              <a:path w="3733800" h="4120896">
                <a:moveTo>
                  <a:pt x="12192" y="281939"/>
                </a:moveTo>
                <a:lnTo>
                  <a:pt x="12192" y="0"/>
                </a:lnTo>
                <a:lnTo>
                  <a:pt x="6095" y="0"/>
                </a:lnTo>
                <a:lnTo>
                  <a:pt x="5678" y="281939"/>
                </a:lnTo>
                <a:lnTo>
                  <a:pt x="12192" y="281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7770" y="1952243"/>
            <a:ext cx="3721608" cy="992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17770" y="1664207"/>
            <a:ext cx="3733799" cy="4133088"/>
          </a:xfrm>
          <a:custGeom>
            <a:avLst/>
            <a:gdLst/>
            <a:ahLst/>
            <a:cxnLst/>
            <a:rect l="l" t="t" r="r" b="b"/>
            <a:pathLst>
              <a:path w="3733799" h="4133088">
                <a:moveTo>
                  <a:pt x="3733799" y="1273302"/>
                </a:moveTo>
                <a:lnTo>
                  <a:pt x="3733799" y="294131"/>
                </a:lnTo>
                <a:lnTo>
                  <a:pt x="3727704" y="294131"/>
                </a:lnTo>
                <a:lnTo>
                  <a:pt x="3727704" y="1273302"/>
                </a:lnTo>
                <a:lnTo>
                  <a:pt x="3733799" y="1273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05578" y="1664207"/>
            <a:ext cx="3745991" cy="4133088"/>
          </a:xfrm>
          <a:custGeom>
            <a:avLst/>
            <a:gdLst/>
            <a:ahLst/>
            <a:cxnLst/>
            <a:rect l="l" t="t" r="r" b="b"/>
            <a:pathLst>
              <a:path w="3745991" h="4133088">
                <a:moveTo>
                  <a:pt x="4230" y="1273302"/>
                </a:moveTo>
                <a:lnTo>
                  <a:pt x="5678" y="294132"/>
                </a:lnTo>
                <a:lnTo>
                  <a:pt x="0" y="294132"/>
                </a:lnTo>
                <a:lnTo>
                  <a:pt x="0" y="1273302"/>
                </a:lnTo>
                <a:lnTo>
                  <a:pt x="4230" y="1273302"/>
                </a:lnTo>
                <a:close/>
              </a:path>
              <a:path w="3745991" h="4133088">
                <a:moveTo>
                  <a:pt x="3739896" y="1273302"/>
                </a:moveTo>
                <a:lnTo>
                  <a:pt x="3739896" y="294131"/>
                </a:lnTo>
                <a:lnTo>
                  <a:pt x="3733800" y="294131"/>
                </a:lnTo>
                <a:lnTo>
                  <a:pt x="3733800" y="1273302"/>
                </a:lnTo>
                <a:lnTo>
                  <a:pt x="3739896" y="1273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05578" y="1676400"/>
            <a:ext cx="3733800" cy="4120896"/>
          </a:xfrm>
          <a:custGeom>
            <a:avLst/>
            <a:gdLst/>
            <a:ahLst/>
            <a:cxnLst/>
            <a:rect l="l" t="t" r="r" b="b"/>
            <a:pathLst>
              <a:path w="3733800" h="4120896">
                <a:moveTo>
                  <a:pt x="12192" y="1261109"/>
                </a:moveTo>
                <a:lnTo>
                  <a:pt x="12192" y="281939"/>
                </a:lnTo>
                <a:lnTo>
                  <a:pt x="5678" y="281939"/>
                </a:lnTo>
                <a:lnTo>
                  <a:pt x="4230" y="1261109"/>
                </a:lnTo>
                <a:lnTo>
                  <a:pt x="12192" y="1261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17770" y="2931414"/>
            <a:ext cx="3721608" cy="992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7770" y="1664207"/>
            <a:ext cx="3733799" cy="4133088"/>
          </a:xfrm>
          <a:custGeom>
            <a:avLst/>
            <a:gdLst/>
            <a:ahLst/>
            <a:cxnLst/>
            <a:rect l="l" t="t" r="r" b="b"/>
            <a:pathLst>
              <a:path w="3733799" h="4133088">
                <a:moveTo>
                  <a:pt x="3733799" y="2252471"/>
                </a:moveTo>
                <a:lnTo>
                  <a:pt x="3733799" y="1273301"/>
                </a:lnTo>
                <a:lnTo>
                  <a:pt x="3727704" y="1273301"/>
                </a:lnTo>
                <a:lnTo>
                  <a:pt x="3727704" y="2252471"/>
                </a:lnTo>
                <a:lnTo>
                  <a:pt x="3733799" y="2252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5578" y="1664207"/>
            <a:ext cx="3745991" cy="4133088"/>
          </a:xfrm>
          <a:custGeom>
            <a:avLst/>
            <a:gdLst/>
            <a:ahLst/>
            <a:cxnLst/>
            <a:rect l="l" t="t" r="r" b="b"/>
            <a:pathLst>
              <a:path w="3745991" h="4133088">
                <a:moveTo>
                  <a:pt x="2781" y="2252472"/>
                </a:moveTo>
                <a:lnTo>
                  <a:pt x="4230" y="1273301"/>
                </a:lnTo>
                <a:lnTo>
                  <a:pt x="0" y="1273301"/>
                </a:lnTo>
                <a:lnTo>
                  <a:pt x="0" y="2252472"/>
                </a:lnTo>
                <a:lnTo>
                  <a:pt x="2781" y="2252472"/>
                </a:lnTo>
                <a:close/>
              </a:path>
              <a:path w="3745991" h="4133088">
                <a:moveTo>
                  <a:pt x="3739896" y="2252471"/>
                </a:moveTo>
                <a:lnTo>
                  <a:pt x="3739896" y="1273301"/>
                </a:lnTo>
                <a:lnTo>
                  <a:pt x="3733800" y="1273301"/>
                </a:lnTo>
                <a:lnTo>
                  <a:pt x="3733800" y="2252471"/>
                </a:lnTo>
                <a:lnTo>
                  <a:pt x="3739896" y="2252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05578" y="1676400"/>
            <a:ext cx="3733800" cy="4120896"/>
          </a:xfrm>
          <a:custGeom>
            <a:avLst/>
            <a:gdLst/>
            <a:ahLst/>
            <a:cxnLst/>
            <a:rect l="l" t="t" r="r" b="b"/>
            <a:pathLst>
              <a:path w="3733800" h="4120896">
                <a:moveTo>
                  <a:pt x="12192" y="2240279"/>
                </a:moveTo>
                <a:lnTo>
                  <a:pt x="12192" y="1261109"/>
                </a:lnTo>
                <a:lnTo>
                  <a:pt x="4230" y="1261109"/>
                </a:lnTo>
                <a:lnTo>
                  <a:pt x="2781" y="2240279"/>
                </a:lnTo>
                <a:lnTo>
                  <a:pt x="12192" y="2240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17770" y="3910584"/>
            <a:ext cx="3721608" cy="992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17770" y="1664207"/>
            <a:ext cx="3733799" cy="4133088"/>
          </a:xfrm>
          <a:custGeom>
            <a:avLst/>
            <a:gdLst/>
            <a:ahLst/>
            <a:cxnLst/>
            <a:rect l="l" t="t" r="r" b="b"/>
            <a:pathLst>
              <a:path w="3733799" h="4133088">
                <a:moveTo>
                  <a:pt x="3733799" y="3231641"/>
                </a:moveTo>
                <a:lnTo>
                  <a:pt x="3733799" y="2252471"/>
                </a:lnTo>
                <a:lnTo>
                  <a:pt x="3727704" y="2252471"/>
                </a:lnTo>
                <a:lnTo>
                  <a:pt x="3727704" y="3231641"/>
                </a:lnTo>
                <a:lnTo>
                  <a:pt x="3733799" y="3231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05578" y="1664207"/>
            <a:ext cx="3745991" cy="4133088"/>
          </a:xfrm>
          <a:custGeom>
            <a:avLst/>
            <a:gdLst/>
            <a:ahLst/>
            <a:cxnLst/>
            <a:rect l="l" t="t" r="r" b="b"/>
            <a:pathLst>
              <a:path w="3745991" h="4133088">
                <a:moveTo>
                  <a:pt x="1333" y="3231642"/>
                </a:moveTo>
                <a:lnTo>
                  <a:pt x="2781" y="2252472"/>
                </a:lnTo>
                <a:lnTo>
                  <a:pt x="0" y="2252472"/>
                </a:lnTo>
                <a:lnTo>
                  <a:pt x="0" y="3231642"/>
                </a:lnTo>
                <a:lnTo>
                  <a:pt x="1333" y="3231642"/>
                </a:lnTo>
                <a:close/>
              </a:path>
              <a:path w="3745991" h="4133088">
                <a:moveTo>
                  <a:pt x="3739896" y="3231641"/>
                </a:moveTo>
                <a:lnTo>
                  <a:pt x="3739896" y="2252471"/>
                </a:lnTo>
                <a:lnTo>
                  <a:pt x="3733800" y="2252471"/>
                </a:lnTo>
                <a:lnTo>
                  <a:pt x="3733800" y="3231641"/>
                </a:lnTo>
                <a:lnTo>
                  <a:pt x="3739896" y="3231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05578" y="1676400"/>
            <a:ext cx="3733800" cy="4120896"/>
          </a:xfrm>
          <a:custGeom>
            <a:avLst/>
            <a:gdLst/>
            <a:ahLst/>
            <a:cxnLst/>
            <a:rect l="l" t="t" r="r" b="b"/>
            <a:pathLst>
              <a:path w="3733800" h="4120896">
                <a:moveTo>
                  <a:pt x="12192" y="3219449"/>
                </a:moveTo>
                <a:lnTo>
                  <a:pt x="12192" y="2240279"/>
                </a:lnTo>
                <a:lnTo>
                  <a:pt x="2781" y="2240279"/>
                </a:lnTo>
                <a:lnTo>
                  <a:pt x="1333" y="3219449"/>
                </a:lnTo>
                <a:lnTo>
                  <a:pt x="12192" y="321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17770" y="4889754"/>
            <a:ext cx="3721608" cy="894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17770" y="1664207"/>
            <a:ext cx="3733799" cy="4133088"/>
          </a:xfrm>
          <a:custGeom>
            <a:avLst/>
            <a:gdLst/>
            <a:ahLst/>
            <a:cxnLst/>
            <a:rect l="l" t="t" r="r" b="b"/>
            <a:pathLst>
              <a:path w="3733799" h="4133088">
                <a:moveTo>
                  <a:pt x="3733799" y="3231641"/>
                </a:moveTo>
                <a:lnTo>
                  <a:pt x="3727704" y="3231641"/>
                </a:lnTo>
                <a:lnTo>
                  <a:pt x="3727704" y="4120133"/>
                </a:lnTo>
                <a:lnTo>
                  <a:pt x="3733799" y="4133088"/>
                </a:lnTo>
                <a:lnTo>
                  <a:pt x="3733799" y="3231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05578" y="1664207"/>
            <a:ext cx="3745991" cy="4133088"/>
          </a:xfrm>
          <a:custGeom>
            <a:avLst/>
            <a:gdLst/>
            <a:ahLst/>
            <a:cxnLst/>
            <a:rect l="l" t="t" r="r" b="b"/>
            <a:pathLst>
              <a:path w="3745991" h="4133088">
                <a:moveTo>
                  <a:pt x="1333" y="3231642"/>
                </a:moveTo>
                <a:lnTo>
                  <a:pt x="0" y="3231642"/>
                </a:lnTo>
                <a:lnTo>
                  <a:pt x="0" y="4133088"/>
                </a:lnTo>
                <a:lnTo>
                  <a:pt x="1333" y="3231642"/>
                </a:lnTo>
                <a:close/>
              </a:path>
              <a:path w="3745991" h="4133088">
                <a:moveTo>
                  <a:pt x="3745991" y="4133088"/>
                </a:moveTo>
                <a:lnTo>
                  <a:pt x="3739896" y="4120133"/>
                </a:lnTo>
                <a:lnTo>
                  <a:pt x="3739896" y="3231641"/>
                </a:lnTo>
                <a:lnTo>
                  <a:pt x="3733800" y="3231641"/>
                </a:lnTo>
                <a:lnTo>
                  <a:pt x="3733800" y="4126991"/>
                </a:lnTo>
                <a:lnTo>
                  <a:pt x="12192" y="4126992"/>
                </a:lnTo>
                <a:lnTo>
                  <a:pt x="6096" y="4120134"/>
                </a:lnTo>
                <a:lnTo>
                  <a:pt x="0" y="4133088"/>
                </a:lnTo>
                <a:lnTo>
                  <a:pt x="3745991" y="4133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05578" y="1676400"/>
            <a:ext cx="3733800" cy="4120896"/>
          </a:xfrm>
          <a:custGeom>
            <a:avLst/>
            <a:gdLst/>
            <a:ahLst/>
            <a:cxnLst/>
            <a:rect l="l" t="t" r="r" b="b"/>
            <a:pathLst>
              <a:path w="3733800" h="4120896">
                <a:moveTo>
                  <a:pt x="6096" y="4107941"/>
                </a:moveTo>
                <a:lnTo>
                  <a:pt x="12192" y="4114800"/>
                </a:lnTo>
                <a:lnTo>
                  <a:pt x="3733799" y="4114799"/>
                </a:lnTo>
                <a:lnTo>
                  <a:pt x="3733800" y="4107942"/>
                </a:lnTo>
                <a:lnTo>
                  <a:pt x="12192" y="4107942"/>
                </a:lnTo>
                <a:lnTo>
                  <a:pt x="12192" y="3219449"/>
                </a:lnTo>
                <a:lnTo>
                  <a:pt x="1333" y="3219449"/>
                </a:lnTo>
                <a:lnTo>
                  <a:pt x="0" y="4120896"/>
                </a:lnTo>
                <a:lnTo>
                  <a:pt x="6096" y="4107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396744" y="693102"/>
            <a:ext cx="2346639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-79" baseline="3103" dirty="0" smtClean="0">
                <a:latin typeface="Calibri"/>
                <a:cs typeface="Calibri"/>
              </a:rPr>
              <a:t>R</a:t>
            </a:r>
            <a:r>
              <a:rPr sz="6600" spc="4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c</a:t>
            </a:r>
            <a:r>
              <a:rPr sz="6600" spc="-4" baseline="3103" dirty="0" smtClean="0">
                <a:latin typeface="Calibri"/>
                <a:cs typeface="Calibri"/>
              </a:rPr>
              <a:t>u</a:t>
            </a:r>
            <a:r>
              <a:rPr sz="6600" spc="4" baseline="3103" dirty="0" smtClean="0">
                <a:latin typeface="Calibri"/>
                <a:cs typeface="Calibri"/>
              </a:rPr>
              <a:t>r</a:t>
            </a:r>
            <a:r>
              <a:rPr sz="6600" spc="-54" baseline="3103" dirty="0" smtClean="0">
                <a:latin typeface="Calibri"/>
                <a:cs typeface="Calibri"/>
              </a:rPr>
              <a:t>r</a:t>
            </a:r>
            <a:r>
              <a:rPr sz="6600" spc="4" baseline="3103" dirty="0" smtClean="0">
                <a:latin typeface="Calibri"/>
                <a:cs typeface="Calibri"/>
              </a:rPr>
              <a:t>e</a:t>
            </a:r>
            <a:r>
              <a:rPr sz="6600" spc="-44" baseline="3103" dirty="0" smtClean="0">
                <a:latin typeface="Calibri"/>
                <a:cs typeface="Calibri"/>
              </a:rPr>
              <a:t>n</a:t>
            </a:r>
            <a:r>
              <a:rPr sz="6600" spc="0" baseline="3103" dirty="0" smtClean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61230" y="693102"/>
            <a:ext cx="207077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N</a:t>
            </a:r>
            <a:r>
              <a:rPr sz="6600" spc="-19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t</a:t>
            </a:r>
            <a:r>
              <a:rPr sz="6600" spc="-39" baseline="3103" dirty="0" smtClean="0">
                <a:latin typeface="Calibri"/>
                <a:cs typeface="Calibri"/>
              </a:rPr>
              <a:t>w</a:t>
            </a:r>
            <a:r>
              <a:rPr sz="6600" spc="0" baseline="3103" dirty="0" smtClean="0">
                <a:latin typeface="Calibri"/>
                <a:cs typeface="Calibri"/>
              </a:rPr>
              <a:t>ork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5940" y="1691060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8840" y="1704848"/>
            <a:ext cx="2738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ecur</a:t>
            </a:r>
            <a:r>
              <a:rPr sz="2700" spc="-1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-1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251" baseline="3034" dirty="0" smtClean="0">
                <a:latin typeface="Calibri"/>
                <a:cs typeface="Calibri"/>
              </a:rPr>
              <a:t> </a:t>
            </a:r>
            <a:r>
              <a:rPr sz="2700" spc="9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eu</a:t>
            </a:r>
            <a:r>
              <a:rPr sz="2700" spc="-34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al</a:t>
            </a:r>
            <a:r>
              <a:rPr sz="2700" spc="251" baseline="3034" dirty="0" smtClean="0">
                <a:latin typeface="Calibri"/>
                <a:cs typeface="Calibri"/>
              </a:rPr>
              <a:t> </a:t>
            </a:r>
            <a:r>
              <a:rPr sz="2700" spc="9" baseline="3034" dirty="0" smtClean="0">
                <a:latin typeface="Calibri"/>
                <a:cs typeface="Calibri"/>
              </a:rPr>
              <a:t>n</a:t>
            </a:r>
            <a:r>
              <a:rPr sz="2700" spc="-14" baseline="3034" dirty="0" smtClean="0">
                <a:latin typeface="Calibri"/>
                <a:cs typeface="Calibri"/>
              </a:rPr>
              <a:t>e</a:t>
            </a:r>
            <a:r>
              <a:rPr sz="2700" spc="4" baseline="3034" dirty="0" smtClean="0">
                <a:latin typeface="Calibri"/>
                <a:cs typeface="Calibri"/>
              </a:rPr>
              <a:t>t</a:t>
            </a:r>
            <a:r>
              <a:rPr sz="2700" spc="-14" baseline="3034" dirty="0" smtClean="0">
                <a:latin typeface="Calibri"/>
                <a:cs typeface="Calibri"/>
              </a:rPr>
              <a:t>w</a:t>
            </a:r>
            <a:r>
              <a:rPr sz="2700" spc="0" baseline="3034" dirty="0" smtClean="0">
                <a:latin typeface="Calibri"/>
                <a:cs typeface="Calibri"/>
              </a:rPr>
              <a:t>ork</a:t>
            </a:r>
            <a:r>
              <a:rPr sz="2700" spc="251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41082" y="1704848"/>
            <a:ext cx="8854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dif</a:t>
            </a:r>
            <a:r>
              <a:rPr sz="2700" b="1" spc="-29" baseline="3034" dirty="0" smtClean="0">
                <a:latin typeface="Calibri"/>
                <a:cs typeface="Calibri"/>
              </a:rPr>
              <a:t>f</a:t>
            </a:r>
            <a:r>
              <a:rPr sz="2700" b="1" spc="0" baseline="3034" dirty="0" smtClean="0">
                <a:latin typeface="Calibri"/>
                <a:cs typeface="Calibri"/>
              </a:rPr>
              <a:t>e</a:t>
            </a:r>
            <a:r>
              <a:rPr sz="2700" b="1" spc="-25" baseline="3034" dirty="0" smtClean="0"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latin typeface="Calibri"/>
                <a:cs typeface="Calibri"/>
              </a:rPr>
              <a:t>e</a:t>
            </a:r>
            <a:r>
              <a:rPr sz="2700" b="1" spc="-25" baseline="3034" dirty="0" smtClean="0"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8840" y="1979168"/>
            <a:ext cx="5091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f</a:t>
            </a:r>
            <a:r>
              <a:rPr sz="2700" spc="-25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37962" y="1979167"/>
            <a:ext cx="12021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i="1" spc="-34" baseline="3034" dirty="0" smtClean="0">
                <a:latin typeface="Calibri"/>
                <a:cs typeface="Calibri"/>
              </a:rPr>
              <a:t>f</a:t>
            </a:r>
            <a:r>
              <a:rPr sz="2700" i="1" spc="4" baseline="3034" dirty="0" smtClean="0">
                <a:latin typeface="Calibri"/>
                <a:cs typeface="Calibri"/>
              </a:rPr>
              <a:t>e</a:t>
            </a:r>
            <a:r>
              <a:rPr sz="2700" i="1" spc="0" baseline="3034" dirty="0" smtClean="0">
                <a:latin typeface="Calibri"/>
                <a:cs typeface="Calibri"/>
              </a:rPr>
              <a:t>ed</a:t>
            </a:r>
            <a:r>
              <a:rPr sz="2700" i="1" spc="-19" baseline="3034" dirty="0" smtClean="0">
                <a:latin typeface="Calibri"/>
                <a:cs typeface="Calibri"/>
              </a:rPr>
              <a:t>f</a:t>
            </a:r>
            <a:r>
              <a:rPr sz="2700" i="1" spc="0" baseline="3034" dirty="0" smtClean="0">
                <a:latin typeface="Calibri"/>
                <a:cs typeface="Calibri"/>
              </a:rPr>
              <a:t>o</a:t>
            </a:r>
            <a:r>
              <a:rPr sz="2700" i="1" spc="14" baseline="3034" dirty="0" smtClean="0">
                <a:latin typeface="Calibri"/>
                <a:cs typeface="Calibri"/>
              </a:rPr>
              <a:t>r</a:t>
            </a:r>
            <a:r>
              <a:rPr sz="2700" i="1" spc="0" baseline="3034" dirty="0" smtClean="0">
                <a:latin typeface="Calibri"/>
                <a:cs typeface="Calibri"/>
              </a:rPr>
              <a:t>ward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89758" y="1979167"/>
            <a:ext cx="6525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neu</a:t>
            </a:r>
            <a:r>
              <a:rPr sz="2700" spc="-34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30422" y="1979167"/>
            <a:ext cx="897066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147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n</a:t>
            </a:r>
            <a:r>
              <a:rPr sz="2700" spc="-14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14" baseline="3034" dirty="0" smtClean="0">
                <a:latin typeface="Calibri"/>
                <a:cs typeface="Calibri"/>
              </a:rPr>
              <a:t>w</a:t>
            </a:r>
            <a:r>
              <a:rPr sz="2700" spc="0" baseline="3034" dirty="0" smtClean="0"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  <a:p>
            <a:pPr marL="12700" marR="398">
              <a:lnSpc>
                <a:spcPts val="2160"/>
              </a:lnSpc>
              <a:spcBef>
                <a:spcPts val="11"/>
              </a:spcBef>
            </a:pPr>
            <a:r>
              <a:rPr sz="2700" i="1" spc="-19" baseline="1517" dirty="0" smtClean="0">
                <a:latin typeface="Calibri"/>
                <a:cs typeface="Calibri"/>
              </a:rPr>
              <a:t>f</a:t>
            </a:r>
            <a:r>
              <a:rPr sz="2700" i="1" spc="4" baseline="1517" dirty="0" smtClean="0">
                <a:latin typeface="Calibri"/>
                <a:cs typeface="Calibri"/>
              </a:rPr>
              <a:t>e</a:t>
            </a:r>
            <a:r>
              <a:rPr sz="2700" i="1" spc="0" baseline="1517" dirty="0" smtClean="0">
                <a:latin typeface="Calibri"/>
                <a:cs typeface="Calibri"/>
              </a:rPr>
              <a:t>edback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8832" y="2253487"/>
            <a:ext cx="2717976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 smtClean="0">
                <a:latin typeface="Calibri"/>
                <a:cs typeface="Calibri"/>
              </a:rPr>
              <a:t>be</a:t>
            </a:r>
            <a:r>
              <a:rPr sz="2700" spc="-1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a</a:t>
            </a:r>
            <a:r>
              <a:rPr sz="2700" spc="4" baseline="3034" dirty="0" smtClean="0">
                <a:latin typeface="Calibri"/>
                <a:cs typeface="Calibri"/>
              </a:rPr>
              <a:t>us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331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it</a:t>
            </a:r>
            <a:r>
              <a:rPr sz="2700" spc="326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h</a:t>
            </a:r>
            <a:r>
              <a:rPr sz="2700" spc="4" baseline="3034" dirty="0" smtClean="0">
                <a:latin typeface="Calibri"/>
                <a:cs typeface="Calibri"/>
              </a:rPr>
              <a:t>a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r>
              <a:rPr sz="2700" spc="336" baseline="3034" dirty="0" smtClean="0">
                <a:latin typeface="Calibri"/>
                <a:cs typeface="Calibri"/>
              </a:rPr>
              <a:t> </a:t>
            </a:r>
            <a:r>
              <a:rPr sz="2700" spc="-14" baseline="3034" dirty="0" smtClean="0">
                <a:latin typeface="Calibri"/>
                <a:cs typeface="Calibri"/>
              </a:rPr>
              <a:t>a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321" baseline="3034" dirty="0" smtClean="0">
                <a:latin typeface="Calibri"/>
                <a:cs typeface="Calibri"/>
              </a:rPr>
              <a:t> </a:t>
            </a:r>
            <a:r>
              <a:rPr sz="2700" spc="4" baseline="3034" dirty="0" smtClean="0">
                <a:latin typeface="Calibri"/>
                <a:cs typeface="Calibri"/>
              </a:rPr>
              <a:t>lea</a:t>
            </a:r>
            <a:r>
              <a:rPr sz="2700" spc="-19" baseline="3034" dirty="0" smtClean="0">
                <a:latin typeface="Calibri"/>
                <a:cs typeface="Calibri"/>
              </a:rPr>
              <a:t>s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321" baseline="3034" dirty="0" smtClean="0">
                <a:latin typeface="Calibri"/>
                <a:cs typeface="Calibri"/>
              </a:rPr>
              <a:t> </a:t>
            </a:r>
            <a:r>
              <a:rPr sz="2700" spc="4" baseline="3034" dirty="0" smtClean="0">
                <a:latin typeface="Calibri"/>
                <a:cs typeface="Calibri"/>
              </a:rPr>
              <a:t>one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loop.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940" y="2843204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8840" y="2856991"/>
            <a:ext cx="36477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The</a:t>
            </a:r>
            <a:r>
              <a:rPr sz="2700" spc="179" baseline="3034" dirty="0" smtClean="0">
                <a:latin typeface="Calibri"/>
                <a:cs typeface="Calibri"/>
              </a:rPr>
              <a:t> </a:t>
            </a:r>
            <a:r>
              <a:rPr sz="2700" spc="4" baseline="3034" dirty="0" smtClean="0">
                <a:latin typeface="Calibri"/>
                <a:cs typeface="Calibri"/>
              </a:rPr>
              <a:t>p</a:t>
            </a:r>
            <a:r>
              <a:rPr sz="2700" spc="-19" baseline="3034" dirty="0" smtClean="0">
                <a:latin typeface="Calibri"/>
                <a:cs typeface="Calibri"/>
              </a:rPr>
              <a:t>r</a:t>
            </a:r>
            <a:r>
              <a:rPr sz="2700" spc="4" baseline="3034" dirty="0" smtClean="0">
                <a:latin typeface="Calibri"/>
                <a:cs typeface="Calibri"/>
              </a:rPr>
              <a:t>esenc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174" baseline="3034" dirty="0" smtClean="0">
                <a:latin typeface="Calibri"/>
                <a:cs typeface="Calibri"/>
              </a:rPr>
              <a:t> </a:t>
            </a:r>
            <a:r>
              <a:rPr sz="2700" spc="4" baseline="3034" dirty="0" smtClean="0">
                <a:latin typeface="Calibri"/>
                <a:cs typeface="Calibri"/>
              </a:rPr>
              <a:t>o</a:t>
            </a:r>
            <a:r>
              <a:rPr sz="2700" spc="0" baseline="3034" dirty="0" smtClean="0">
                <a:latin typeface="Calibri"/>
                <a:cs typeface="Calibri"/>
              </a:rPr>
              <a:t>f</a:t>
            </a:r>
            <a:r>
              <a:rPr sz="2700" spc="169" baseline="3034" dirty="0" smtClean="0">
                <a:latin typeface="Calibri"/>
                <a:cs typeface="Calibri"/>
              </a:rPr>
              <a:t> </a:t>
            </a:r>
            <a:r>
              <a:rPr sz="2700" spc="-39" baseline="3034" dirty="0" smtClean="0">
                <a:latin typeface="Calibri"/>
                <a:cs typeface="Calibri"/>
              </a:rPr>
              <a:t>f</a:t>
            </a:r>
            <a:r>
              <a:rPr sz="2700" spc="4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4" baseline="3034" dirty="0" smtClean="0">
                <a:latin typeface="Calibri"/>
                <a:cs typeface="Calibri"/>
              </a:rPr>
              <a:t>dbac</a:t>
            </a:r>
            <a:r>
              <a:rPr sz="2700" spc="0" baseline="3034" dirty="0" smtClean="0">
                <a:latin typeface="Calibri"/>
                <a:cs typeface="Calibri"/>
              </a:rPr>
              <a:t>k</a:t>
            </a:r>
            <a:r>
              <a:rPr sz="2700" spc="16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loop </a:t>
            </a:r>
            <a:r>
              <a:rPr sz="2700" spc="351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has</a:t>
            </a:r>
            <a:r>
              <a:rPr sz="2700" spc="17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8840" y="3131312"/>
            <a:ext cx="17759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p</a:t>
            </a:r>
            <a:r>
              <a:rPr sz="2700" b="1" spc="-29" baseline="3034" dirty="0" smtClean="0"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latin typeface="Calibri"/>
                <a:cs typeface="Calibri"/>
              </a:rPr>
              <a:t>o</a:t>
            </a:r>
            <a:r>
              <a:rPr sz="2700" b="1" spc="-29" baseline="3034" dirty="0" smtClean="0">
                <a:latin typeface="Calibri"/>
                <a:cs typeface="Calibri"/>
              </a:rPr>
              <a:t>f</a:t>
            </a:r>
            <a:r>
              <a:rPr sz="2700" b="1" spc="0" baseline="3034" dirty="0" smtClean="0">
                <a:latin typeface="Calibri"/>
                <a:cs typeface="Calibri"/>
              </a:rPr>
              <a:t>ound  </a:t>
            </a:r>
            <a:r>
              <a:rPr sz="2700" b="1" spc="216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impact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76974" y="3131312"/>
            <a:ext cx="2997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0364" y="3131312"/>
            <a:ext cx="13258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9" baseline="3034" dirty="0" smtClean="0">
                <a:latin typeface="Calibri"/>
                <a:cs typeface="Calibri"/>
              </a:rPr>
              <a:t>h</a:t>
            </a:r>
            <a:r>
              <a:rPr sz="2700" spc="0" baseline="3034" dirty="0" smtClean="0">
                <a:latin typeface="Calibri"/>
                <a:cs typeface="Calibri"/>
              </a:rPr>
              <a:t>e  </a:t>
            </a:r>
            <a:r>
              <a:rPr sz="2700" spc="221" baseline="3034" dirty="0" smtClean="0">
                <a:latin typeface="Calibri"/>
                <a:cs typeface="Calibri"/>
              </a:rPr>
              <a:t> </a:t>
            </a:r>
            <a:r>
              <a:rPr sz="2700" b="1" spc="-4" baseline="3034" dirty="0" smtClean="0"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8817" y="3405632"/>
            <a:ext cx="9775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4" baseline="3034" dirty="0" smtClean="0">
                <a:latin typeface="Calibri"/>
                <a:cs typeface="Calibri"/>
              </a:rPr>
              <a:t>capability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61626" y="3405632"/>
            <a:ext cx="24991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7465" y="3405632"/>
            <a:ext cx="3699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2953" y="3405632"/>
            <a:ext cx="8357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9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et</a:t>
            </a:r>
            <a:r>
              <a:rPr sz="2700" spc="-19" baseline="3034" dirty="0" smtClean="0">
                <a:latin typeface="Calibri"/>
                <a:cs typeface="Calibri"/>
              </a:rPr>
              <a:t>w</a:t>
            </a:r>
            <a:r>
              <a:rPr sz="2700" spc="0" baseline="3034" dirty="0" smtClean="0"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3528" y="3405632"/>
            <a:ext cx="4092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7855" y="3405632"/>
            <a:ext cx="2780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817" y="3679952"/>
            <a:ext cx="1883063" cy="857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157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per</a:t>
            </a:r>
            <a:r>
              <a:rPr sz="2700" spc="-34" baseline="3034" dirty="0" smtClean="0">
                <a:latin typeface="Calibri"/>
                <a:cs typeface="Calibri"/>
              </a:rPr>
              <a:t>f</a:t>
            </a:r>
            <a:r>
              <a:rPr sz="2700" spc="0" baseline="3034" dirty="0" smtClean="0">
                <a:latin typeface="Calibri"/>
                <a:cs typeface="Calibri"/>
              </a:rPr>
              <a:t>ormance.</a:t>
            </a:r>
            <a:endParaRPr sz="1800">
              <a:latin typeface="Calibri"/>
              <a:cs typeface="Calibri"/>
            </a:endParaRPr>
          </a:p>
          <a:p>
            <a:pPr marL="12722">
              <a:lnSpc>
                <a:spcPts val="2160"/>
              </a:lnSpc>
              <a:spcBef>
                <a:spcPts val="391"/>
              </a:spcBef>
            </a:pPr>
            <a:r>
              <a:rPr sz="1800" spc="0" dirty="0" smtClean="0">
                <a:latin typeface="Calibri"/>
                <a:cs typeface="Calibri"/>
              </a:rPr>
              <a:t>The</a:t>
            </a:r>
            <a:r>
              <a:rPr sz="1800" spc="129" dirty="0" smtClean="0">
                <a:latin typeface="Calibri"/>
                <a:cs typeface="Calibri"/>
              </a:rPr>
              <a:t> </a:t>
            </a:r>
            <a:r>
              <a:rPr sz="1800" spc="-39" dirty="0" smtClean="0">
                <a:latin typeface="Calibri"/>
                <a:cs typeface="Calibri"/>
              </a:rPr>
              <a:t>f</a:t>
            </a:r>
            <a:r>
              <a:rPr sz="1800" spc="4" dirty="0" smtClean="0">
                <a:latin typeface="Calibri"/>
                <a:cs typeface="Calibri"/>
              </a:rPr>
              <a:t>ee</a:t>
            </a:r>
            <a:r>
              <a:rPr sz="1800" spc="0" dirty="0" smtClean="0">
                <a:latin typeface="Calibri"/>
                <a:cs typeface="Calibri"/>
              </a:rPr>
              <a:t>dback</a:t>
            </a:r>
            <a:r>
              <a:rPr sz="1800" spc="124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4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s particular</a:t>
            </a:r>
            <a:r>
              <a:rPr sz="1800" spc="6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b</a:t>
            </a:r>
            <a:r>
              <a:rPr sz="1800" spc="-3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anches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3995348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2570" y="4009136"/>
            <a:ext cx="1783923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526" marR="1372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i</a:t>
            </a:r>
            <a:r>
              <a:rPr sz="2700" spc="-19" baseline="3034" dirty="0" smtClean="0">
                <a:latin typeface="Calibri"/>
                <a:cs typeface="Calibri"/>
              </a:rPr>
              <a:t>n</a:t>
            </a:r>
            <a:r>
              <a:rPr sz="2700" spc="-14" baseline="3034" dirty="0" smtClean="0">
                <a:latin typeface="Calibri"/>
                <a:cs typeface="Calibri"/>
              </a:rPr>
              <a:t>v</a:t>
            </a:r>
            <a:r>
              <a:rPr sz="2700" spc="0" baseline="3034" dirty="0" smtClean="0">
                <a:latin typeface="Calibri"/>
                <a:cs typeface="Calibri"/>
              </a:rPr>
              <a:t>ol</a:t>
            </a:r>
            <a:r>
              <a:rPr sz="2700" spc="-14" baseline="3034" dirty="0" smtClean="0">
                <a:latin typeface="Calibri"/>
                <a:cs typeface="Calibri"/>
              </a:rPr>
              <a:t>v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124" baseline="3034" dirty="0" smtClean="0">
                <a:latin typeface="Calibri"/>
                <a:cs typeface="Calibri"/>
              </a:rPr>
              <a:t> </a:t>
            </a:r>
            <a:r>
              <a:rPr sz="2700" spc="4" baseline="3034" dirty="0" smtClean="0">
                <a:latin typeface="Calibri"/>
                <a:cs typeface="Calibri"/>
              </a:rPr>
              <a:t>t</a:t>
            </a:r>
            <a:r>
              <a:rPr sz="2700" spc="9" baseline="3034" dirty="0" smtClean="0">
                <a:latin typeface="Calibri"/>
                <a:cs typeface="Calibri"/>
              </a:rPr>
              <a:t>h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12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u</a:t>
            </a:r>
            <a:r>
              <a:rPr sz="2700" spc="4" baseline="3034" dirty="0" smtClean="0">
                <a:latin typeface="Calibri"/>
                <a:cs typeface="Calibri"/>
              </a:rPr>
              <a:t>s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13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spc="-14" baseline="1517" dirty="0" smtClean="0">
                <a:latin typeface="Calibri"/>
                <a:cs typeface="Calibri"/>
              </a:rPr>
              <a:t>c</a:t>
            </a:r>
            <a:r>
              <a:rPr sz="2700" spc="0" baseline="1517" dirty="0" smtClean="0">
                <a:latin typeface="Calibri"/>
                <a:cs typeface="Calibri"/>
              </a:rPr>
              <a:t>omposed</a:t>
            </a:r>
            <a:r>
              <a:rPr sz="2700" spc="7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of</a:t>
            </a:r>
            <a:r>
              <a:rPr sz="2700" spc="74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unit-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5051" y="4546346"/>
            <a:ext cx="344835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i="1" spc="4" baseline="3034" dirty="0" smtClean="0">
                <a:latin typeface="Calibri"/>
                <a:cs typeface="Calibri"/>
              </a:rPr>
              <a:t>z</a:t>
            </a:r>
            <a:r>
              <a:rPr sz="1800" i="1" spc="0" baseline="29582" dirty="0" smtClean="0">
                <a:latin typeface="Calibri"/>
                <a:cs typeface="Calibri"/>
              </a:rPr>
              <a:t>-1</a:t>
            </a:r>
            <a:r>
              <a:rPr sz="2700" spc="0" baseline="3034" dirty="0" smtClean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40" y="4557776"/>
            <a:ext cx="3161981" cy="583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time</a:t>
            </a:r>
            <a:r>
              <a:rPr sz="2700" b="1" spc="-9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del</a:t>
            </a:r>
            <a:r>
              <a:rPr sz="2700" b="1" spc="-29" baseline="3034" dirty="0" smtClean="0">
                <a:latin typeface="Calibri"/>
                <a:cs typeface="Calibri"/>
              </a:rPr>
              <a:t>a</a:t>
            </a:r>
            <a:r>
              <a:rPr sz="2700" b="1" spc="0" baseline="3034" dirty="0" smtClean="0">
                <a:latin typeface="Calibri"/>
                <a:cs typeface="Calibri"/>
              </a:rPr>
              <a:t>y</a:t>
            </a:r>
            <a:r>
              <a:rPr sz="2700" b="1" spc="-14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eleme</a:t>
            </a:r>
            <a:r>
              <a:rPr sz="2700" b="1" spc="-25" baseline="3034" dirty="0" smtClean="0"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latin typeface="Calibri"/>
                <a:cs typeface="Calibri"/>
              </a:rPr>
              <a:t>ts </a:t>
            </a:r>
            <a:r>
              <a:rPr sz="2700" spc="0" baseline="3034" dirty="0" smtClean="0">
                <a:latin typeface="Calibri"/>
                <a:cs typeface="Calibri"/>
              </a:rPr>
              <a:t>(deno</a:t>
            </a:r>
            <a:r>
              <a:rPr sz="2700" spc="-19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ed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ct val="101725"/>
              </a:lnSpc>
              <a:spcBef>
                <a:spcPts val="298"/>
              </a:spcBef>
            </a:pPr>
            <a:r>
              <a:rPr sz="1800" spc="0" dirty="0" smtClean="0">
                <a:latin typeface="Calibri"/>
                <a:cs typeface="Calibri"/>
              </a:rPr>
              <a:t>Structu</a:t>
            </a:r>
            <a:r>
              <a:rPr sz="1800" spc="-1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-4" dirty="0" smtClean="0">
                <a:latin typeface="Calibri"/>
                <a:cs typeface="Calibri"/>
              </a:rPr>
              <a:t> </a:t>
            </a:r>
            <a:r>
              <a:rPr sz="1800" spc="-14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Figu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2.3: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4873172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40" y="5202356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8890" y="5216144"/>
            <a:ext cx="32835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3128" y="5216144"/>
            <a:ext cx="19664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i="1" spc="0" baseline="3034" dirty="0" smtClean="0">
                <a:latin typeface="Calibri"/>
                <a:cs typeface="Calibri"/>
              </a:rPr>
              <a:t>self-</a:t>
            </a:r>
            <a:r>
              <a:rPr sz="2700" i="1" spc="-29" baseline="3034" dirty="0" smtClean="0">
                <a:latin typeface="Calibri"/>
                <a:cs typeface="Calibri"/>
              </a:rPr>
              <a:t>f</a:t>
            </a:r>
            <a:r>
              <a:rPr sz="2700" i="1" spc="0" baseline="3034" dirty="0" smtClean="0">
                <a:latin typeface="Calibri"/>
                <a:cs typeface="Calibri"/>
              </a:rPr>
              <a:t>eedback  </a:t>
            </a:r>
            <a:r>
              <a:rPr sz="2700" i="1" spc="16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loo</a:t>
            </a:r>
            <a:r>
              <a:rPr sz="2700" spc="-14" baseline="3034" dirty="0" smtClean="0">
                <a:latin typeface="Calibri"/>
                <a:cs typeface="Calibri"/>
              </a:rPr>
              <a:t>p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5605" y="5216144"/>
            <a:ext cx="23225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5912" y="5216144"/>
            <a:ext cx="3703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867" y="5490464"/>
            <a:ext cx="1825064" cy="583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n</a:t>
            </a:r>
            <a:r>
              <a:rPr sz="2700" spc="-14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19" baseline="3034" dirty="0" smtClean="0">
                <a:latin typeface="Calibri"/>
                <a:cs typeface="Calibri"/>
              </a:rPr>
              <a:t>w</a:t>
            </a:r>
            <a:r>
              <a:rPr sz="2700" spc="0" baseline="3034" dirty="0" smtClean="0"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  <a:p>
            <a:pPr marL="12722">
              <a:lnSpc>
                <a:spcPct val="101725"/>
              </a:lnSpc>
              <a:spcBef>
                <a:spcPts val="298"/>
              </a:spcBef>
            </a:pPr>
            <a:r>
              <a:rPr sz="1800" spc="0" dirty="0" smtClean="0">
                <a:latin typeface="Calibri"/>
                <a:cs typeface="Calibri"/>
              </a:rPr>
              <a:t>No </a:t>
            </a:r>
            <a:r>
              <a:rPr sz="1800" i="1" spc="0" dirty="0" smtClean="0">
                <a:latin typeface="Calibri"/>
                <a:cs typeface="Calibri"/>
              </a:rPr>
              <a:t>hidden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neu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580585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2304" y="5888129"/>
            <a:ext cx="3862245" cy="416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50"/>
              </a:lnSpc>
              <a:spcBef>
                <a:spcPts val="77"/>
              </a:spcBef>
            </a:pPr>
            <a:r>
              <a:rPr sz="1400" b="1" spc="0" dirty="0" smtClean="0">
                <a:latin typeface="Tahoma"/>
                <a:cs typeface="Tahoma"/>
              </a:rPr>
              <a:t>Fi</a:t>
            </a:r>
            <a:r>
              <a:rPr sz="1400" b="1" spc="4" dirty="0" smtClean="0">
                <a:latin typeface="Tahoma"/>
                <a:cs typeface="Tahoma"/>
              </a:rPr>
              <a:t>g</a:t>
            </a:r>
            <a:r>
              <a:rPr sz="1400" b="1" spc="0" dirty="0" smtClean="0">
                <a:latin typeface="Tahoma"/>
                <a:cs typeface="Tahoma"/>
              </a:rPr>
              <a:t>ure</a:t>
            </a:r>
            <a:r>
              <a:rPr sz="1400" b="1" spc="-19" dirty="0" smtClean="0">
                <a:latin typeface="Tahoma"/>
                <a:cs typeface="Tahoma"/>
              </a:rPr>
              <a:t> </a:t>
            </a:r>
            <a:r>
              <a:rPr sz="1400" b="1" spc="0" dirty="0" smtClean="0">
                <a:latin typeface="Tahoma"/>
                <a:cs typeface="Tahoma"/>
              </a:rPr>
              <a:t>2.3 Recur</a:t>
            </a:r>
            <a:r>
              <a:rPr sz="1400" b="1" spc="4" dirty="0" smtClean="0">
                <a:latin typeface="Tahoma"/>
                <a:cs typeface="Tahoma"/>
              </a:rPr>
              <a:t>r</a:t>
            </a:r>
            <a:r>
              <a:rPr sz="1400" b="1" spc="9" dirty="0" smtClean="0">
                <a:latin typeface="Tahoma"/>
                <a:cs typeface="Tahoma"/>
              </a:rPr>
              <a:t>e</a:t>
            </a:r>
            <a:r>
              <a:rPr sz="1400" b="1" spc="4" dirty="0" smtClean="0">
                <a:latin typeface="Tahoma"/>
                <a:cs typeface="Tahoma"/>
              </a:rPr>
              <a:t>n</a:t>
            </a:r>
            <a:r>
              <a:rPr sz="1400" b="1" spc="0" dirty="0" smtClean="0">
                <a:latin typeface="Tahoma"/>
                <a:cs typeface="Tahoma"/>
              </a:rPr>
              <a:t>t</a:t>
            </a:r>
            <a:r>
              <a:rPr sz="1400" b="1" spc="-30" dirty="0" smtClean="0">
                <a:latin typeface="Tahoma"/>
                <a:cs typeface="Tahoma"/>
              </a:rPr>
              <a:t> </a:t>
            </a:r>
            <a:r>
              <a:rPr sz="1400" b="1" spc="0" dirty="0" smtClean="0">
                <a:latin typeface="Tahoma"/>
                <a:cs typeface="Tahoma"/>
              </a:rPr>
              <a:t>ne</a:t>
            </a:r>
            <a:r>
              <a:rPr sz="1400" b="1" spc="4" dirty="0" smtClean="0">
                <a:latin typeface="Tahoma"/>
                <a:cs typeface="Tahoma"/>
              </a:rPr>
              <a:t>t</a:t>
            </a:r>
            <a:r>
              <a:rPr sz="1400" b="1" spc="0" dirty="0" smtClean="0">
                <a:latin typeface="Tahoma"/>
                <a:cs typeface="Tahoma"/>
              </a:rPr>
              <a:t>work</a:t>
            </a:r>
            <a:r>
              <a:rPr sz="1400" b="1" spc="-33" dirty="0" smtClean="0">
                <a:latin typeface="Tahoma"/>
                <a:cs typeface="Tahoma"/>
              </a:rPr>
              <a:t> </a:t>
            </a:r>
            <a:r>
              <a:rPr sz="1400" b="1" spc="0" dirty="0" smtClean="0">
                <a:latin typeface="Tahoma"/>
                <a:cs typeface="Tahoma"/>
              </a:rPr>
              <a:t>with</a:t>
            </a:r>
            <a:r>
              <a:rPr sz="1400" b="1" spc="-6" dirty="0" smtClean="0">
                <a:latin typeface="Tahoma"/>
                <a:cs typeface="Tahoma"/>
              </a:rPr>
              <a:t> </a:t>
            </a:r>
            <a:r>
              <a:rPr sz="1400" b="1" spc="0" dirty="0" smtClean="0">
                <a:latin typeface="Tahoma"/>
                <a:cs typeface="Tahoma"/>
              </a:rPr>
              <a:t>no</a:t>
            </a:r>
            <a:r>
              <a:rPr sz="1400" b="1" spc="-12" dirty="0" smtClean="0">
                <a:latin typeface="Tahoma"/>
                <a:cs typeface="Tahoma"/>
              </a:rPr>
              <a:t> </a:t>
            </a:r>
            <a:r>
              <a:rPr sz="1400" b="1" spc="0" dirty="0" smtClean="0">
                <a:latin typeface="Tahoma"/>
                <a:cs typeface="Tahoma"/>
              </a:rPr>
              <a:t>self-</a:t>
            </a:r>
            <a:endParaRPr sz="1400">
              <a:latin typeface="Tahoma"/>
              <a:cs typeface="Tahoma"/>
            </a:endParaRPr>
          </a:p>
          <a:p>
            <a:pPr marL="148984" marR="164105" algn="ctr">
              <a:lnSpc>
                <a:spcPts val="1680"/>
              </a:lnSpc>
              <a:spcBef>
                <a:spcPts val="6"/>
              </a:spcBef>
            </a:pPr>
            <a:r>
              <a:rPr sz="2100" b="1" spc="0" baseline="-1972" dirty="0" smtClean="0">
                <a:latin typeface="Tahoma"/>
                <a:cs typeface="Tahoma"/>
              </a:rPr>
              <a:t>feedback</a:t>
            </a:r>
            <a:r>
              <a:rPr sz="2100" b="1" spc="-48" baseline="-1972" dirty="0" smtClean="0">
                <a:latin typeface="Tahoma"/>
                <a:cs typeface="Tahoma"/>
              </a:rPr>
              <a:t> </a:t>
            </a:r>
            <a:r>
              <a:rPr sz="2100" b="1" spc="0" baseline="-1972" dirty="0" smtClean="0">
                <a:latin typeface="Tahoma"/>
                <a:cs typeface="Tahoma"/>
              </a:rPr>
              <a:t>loops</a:t>
            </a:r>
            <a:r>
              <a:rPr sz="2100" b="1" spc="-32" baseline="-1972" dirty="0" smtClean="0">
                <a:latin typeface="Tahoma"/>
                <a:cs typeface="Tahoma"/>
              </a:rPr>
              <a:t> </a:t>
            </a:r>
            <a:r>
              <a:rPr sz="2100" b="1" spc="0" baseline="-1972" dirty="0" smtClean="0">
                <a:latin typeface="Tahoma"/>
                <a:cs typeface="Tahoma"/>
              </a:rPr>
              <a:t>and</a:t>
            </a:r>
            <a:r>
              <a:rPr sz="2100" b="1" spc="-21" baseline="-1972" dirty="0" smtClean="0">
                <a:latin typeface="Tahoma"/>
                <a:cs typeface="Tahoma"/>
              </a:rPr>
              <a:t> </a:t>
            </a:r>
            <a:r>
              <a:rPr sz="2100" b="1" spc="0" baseline="-1972" dirty="0" smtClean="0">
                <a:latin typeface="Tahoma"/>
                <a:cs typeface="Tahoma"/>
              </a:rPr>
              <a:t>no</a:t>
            </a:r>
            <a:r>
              <a:rPr sz="2100" b="1" spc="-12" baseline="-1972" dirty="0" smtClean="0">
                <a:latin typeface="Tahoma"/>
                <a:cs typeface="Tahoma"/>
              </a:rPr>
              <a:t> </a:t>
            </a:r>
            <a:r>
              <a:rPr sz="2100" b="1" spc="0" baseline="-1972" dirty="0" smtClean="0">
                <a:latin typeface="Tahoma"/>
                <a:cs typeface="Tahoma"/>
              </a:rPr>
              <a:t>hidden</a:t>
            </a:r>
            <a:r>
              <a:rPr sz="2100" b="1" spc="-33" baseline="-1972" dirty="0" smtClean="0">
                <a:latin typeface="Tahoma"/>
                <a:cs typeface="Tahoma"/>
              </a:rPr>
              <a:t> </a:t>
            </a:r>
            <a:r>
              <a:rPr sz="2100" b="1" spc="0" baseline="-1972" dirty="0" smtClean="0">
                <a:latin typeface="Tahoma"/>
                <a:cs typeface="Tahoma"/>
              </a:rPr>
              <a:t>neur</a:t>
            </a:r>
            <a:r>
              <a:rPr sz="2100" b="1" spc="4" baseline="-1972" dirty="0" smtClean="0">
                <a:latin typeface="Tahoma"/>
                <a:cs typeface="Tahoma"/>
              </a:rPr>
              <a:t>on</a:t>
            </a:r>
            <a:r>
              <a:rPr sz="2100" b="1" spc="0" baseline="-1972" dirty="0" smtClean="0">
                <a:latin typeface="Tahoma"/>
                <a:cs typeface="Tahoma"/>
              </a:rPr>
              <a:t>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0" y="1930145"/>
            <a:ext cx="9144000" cy="1007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5345">
              <a:lnSpc>
                <a:spcPts val="3055"/>
              </a:lnSpc>
              <a:spcBef>
                <a:spcPts val="152"/>
              </a:spcBef>
            </a:pPr>
            <a:r>
              <a:rPr sz="4500" i="1" spc="0" baseline="3640" dirty="0" smtClean="0">
                <a:latin typeface="Calibri"/>
                <a:cs typeface="Calibri"/>
              </a:rPr>
              <a:t>l   </a:t>
            </a:r>
            <a:r>
              <a:rPr sz="4500" i="1" spc="125" baseline="3640" dirty="0" smtClean="0">
                <a:latin typeface="Calibri"/>
                <a:cs typeface="Calibri"/>
              </a:rPr>
              <a:t> </a:t>
            </a:r>
            <a:r>
              <a:rPr sz="4500" i="1" spc="0" baseline="3640" dirty="0" smtClean="0">
                <a:latin typeface="Calibri"/>
                <a:cs typeface="Calibri"/>
              </a:rPr>
              <a:t>h  </a:t>
            </a:r>
            <a:r>
              <a:rPr sz="4500" i="1" spc="194" baseline="3640" dirty="0" smtClean="0">
                <a:latin typeface="Calibri"/>
                <a:cs typeface="Calibri"/>
              </a:rPr>
              <a:t> </a:t>
            </a:r>
            <a:r>
              <a:rPr sz="4500" i="1" spc="0" baseline="3640" dirty="0" smtClean="0">
                <a:latin typeface="Calibri"/>
                <a:cs typeface="Calibri"/>
              </a:rPr>
              <a:t>hl                          </a:t>
            </a:r>
            <a:r>
              <a:rPr sz="4500" i="1" spc="259" baseline="3640" dirty="0" smtClean="0">
                <a:latin typeface="Calibri"/>
                <a:cs typeface="Calibri"/>
              </a:rPr>
              <a:t> </a:t>
            </a:r>
            <a:r>
              <a:rPr sz="4500" i="1" spc="0" baseline="3640" dirty="0" smtClean="0">
                <a:latin typeface="Calibri"/>
                <a:cs typeface="Calibri"/>
              </a:rPr>
              <a:t>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0" y="2753105"/>
            <a:ext cx="9144000" cy="1163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40">
              <a:lnSpc>
                <a:spcPts val="3055"/>
              </a:lnSpc>
              <a:spcBef>
                <a:spcPts val="152"/>
              </a:spcBef>
            </a:pPr>
            <a:r>
              <a:rPr sz="4500" i="1" spc="0" baseline="3640" dirty="0" smtClean="0">
                <a:latin typeface="Calibri"/>
                <a:cs typeface="Calibri"/>
              </a:rPr>
              <a:t>dynamic</a:t>
            </a:r>
            <a:r>
              <a:rPr sz="4500" i="1" spc="-29" baseline="3640" dirty="0" smtClean="0">
                <a:latin typeface="Calibri"/>
                <a:cs typeface="Calibri"/>
              </a:rPr>
              <a:t> </a:t>
            </a:r>
            <a:r>
              <a:rPr sz="4500" i="1" spc="-34" baseline="3640" dirty="0" smtClean="0">
                <a:latin typeface="Calibri"/>
                <a:cs typeface="Calibri"/>
              </a:rPr>
              <a:t>s</a:t>
            </a:r>
            <a:r>
              <a:rPr sz="4500" i="1" spc="-44" baseline="3640" dirty="0" smtClean="0">
                <a:latin typeface="Calibri"/>
                <a:cs typeface="Calibri"/>
              </a:rPr>
              <a:t>t</a:t>
            </a:r>
            <a:r>
              <a:rPr sz="4500" i="1" spc="0" baseline="3640" dirty="0" smtClean="0">
                <a:latin typeface="Calibri"/>
                <a:cs typeface="Calibri"/>
              </a:rPr>
              <a:t>a</a:t>
            </a:r>
            <a:r>
              <a:rPr sz="4500" i="1" spc="-34" baseline="3640" dirty="0" smtClean="0">
                <a:latin typeface="Calibri"/>
                <a:cs typeface="Calibri"/>
              </a:rPr>
              <a:t>t</a:t>
            </a:r>
            <a:r>
              <a:rPr sz="4500" i="1" spc="0" baseline="3640" dirty="0" smtClean="0">
                <a:latin typeface="Calibri"/>
                <a:cs typeface="Calibri"/>
              </a:rPr>
              <a:t>e</a:t>
            </a:r>
            <a:r>
              <a:rPr sz="4500" i="1" spc="-9" baseline="3640" dirty="0" smtClean="0">
                <a:latin typeface="Calibri"/>
                <a:cs typeface="Calibri"/>
              </a:rPr>
              <a:t> </a:t>
            </a:r>
            <a:r>
              <a:rPr sz="4500" i="1" spc="0" baseline="3640" dirty="0" smtClean="0">
                <a:latin typeface="Calibri"/>
                <a:cs typeface="Calibri"/>
              </a:rPr>
              <a:t>response</a:t>
            </a:r>
            <a:r>
              <a:rPr sz="4500" i="1" spc="-19" baseline="3640" dirty="0" smtClean="0">
                <a:latin typeface="Calibri"/>
                <a:cs typeface="Calibri"/>
              </a:rPr>
              <a:t> </a:t>
            </a:r>
            <a:r>
              <a:rPr sz="4500" i="1" spc="-39" baseline="3640" dirty="0" smtClean="0">
                <a:latin typeface="Calibri"/>
                <a:cs typeface="Calibri"/>
              </a:rPr>
              <a:t>t</a:t>
            </a:r>
            <a:r>
              <a:rPr sz="4500" i="1" spc="0" baseline="3640" dirty="0" smtClean="0">
                <a:latin typeface="Calibri"/>
                <a:cs typeface="Calibri"/>
              </a:rPr>
              <a:t>o </a:t>
            </a:r>
            <a:r>
              <a:rPr sz="4500" i="1" spc="-54" baseline="3640" dirty="0" smtClean="0">
                <a:latin typeface="Calibri"/>
                <a:cs typeface="Calibri"/>
              </a:rPr>
              <a:t>e</a:t>
            </a:r>
            <a:r>
              <a:rPr sz="4500" i="1" spc="14" baseline="3640" dirty="0" smtClean="0">
                <a:latin typeface="Calibri"/>
                <a:cs typeface="Calibri"/>
              </a:rPr>
              <a:t>x</a:t>
            </a:r>
            <a:r>
              <a:rPr sz="4500" i="1" spc="-34" baseline="3640" dirty="0" smtClean="0">
                <a:latin typeface="Calibri"/>
                <a:cs typeface="Calibri"/>
              </a:rPr>
              <a:t>t</a:t>
            </a:r>
            <a:r>
              <a:rPr sz="4500" i="1" spc="0" baseline="3640" dirty="0" smtClean="0">
                <a:latin typeface="Calibri"/>
                <a:cs typeface="Calibri"/>
              </a:rPr>
              <a:t>ernal</a:t>
            </a:r>
            <a:r>
              <a:rPr sz="4500" i="1" spc="-14" baseline="3640" dirty="0" smtClean="0">
                <a:latin typeface="Calibri"/>
                <a:cs typeface="Calibri"/>
              </a:rPr>
              <a:t> </a:t>
            </a:r>
            <a:r>
              <a:rPr sz="4500" i="1" spc="0" baseline="3640" dirty="0" smtClean="0">
                <a:latin typeface="Calibri"/>
                <a:cs typeface="Calibri"/>
              </a:rPr>
              <a:t>inputs</a:t>
            </a:r>
            <a:r>
              <a:rPr sz="4500" i="1" spc="-150" baseline="3640" dirty="0" smtClean="0">
                <a:latin typeface="Calibri"/>
                <a:cs typeface="Calibri"/>
              </a:rPr>
              <a:t> </a:t>
            </a:r>
            <a:r>
              <a:rPr sz="4500" i="1" spc="0" baseline="3640" dirty="0" smtClean="0">
                <a:latin typeface="Calibri"/>
                <a:cs typeface="Calibri"/>
              </a:rPr>
              <a:t>”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8840" y="693102"/>
            <a:ext cx="7000702" cy="163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47418" marR="57063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Wh</a:t>
            </a:r>
            <a:r>
              <a:rPr sz="6600" spc="-44" baseline="3103" dirty="0" smtClean="0">
                <a:latin typeface="Calibri"/>
                <a:cs typeface="Calibri"/>
              </a:rPr>
              <a:t>a</a:t>
            </a:r>
            <a:r>
              <a:rPr sz="6600" spc="0" baseline="3103" dirty="0" smtClean="0">
                <a:latin typeface="Calibri"/>
                <a:cs typeface="Calibri"/>
              </a:rPr>
              <a:t>t</a:t>
            </a:r>
            <a:r>
              <a:rPr sz="6600" spc="9" baseline="3103" dirty="0" smtClean="0">
                <a:latin typeface="Calibri"/>
                <a:cs typeface="Calibri"/>
              </a:rPr>
              <a:t> </a:t>
            </a:r>
            <a:r>
              <a:rPr sz="6600" spc="0" baseline="3103" dirty="0" smtClean="0">
                <a:latin typeface="Calibri"/>
                <a:cs typeface="Calibri"/>
              </a:rPr>
              <a:t>a</a:t>
            </a:r>
            <a:r>
              <a:rPr sz="6600" spc="-54" baseline="3103" dirty="0" smtClean="0">
                <a:latin typeface="Calibri"/>
                <a:cs typeface="Calibri"/>
              </a:rPr>
              <a:t>r</a:t>
            </a:r>
            <a:r>
              <a:rPr sz="6600" spc="0" baseline="3103" dirty="0" smtClean="0">
                <a:latin typeface="Calibri"/>
                <a:cs typeface="Calibri"/>
              </a:rPr>
              <a:t>e</a:t>
            </a:r>
            <a:r>
              <a:rPr sz="6600" spc="14" baseline="3103" dirty="0" smtClean="0">
                <a:latin typeface="Calibri"/>
                <a:cs typeface="Calibri"/>
              </a:rPr>
              <a:t> </a:t>
            </a:r>
            <a:r>
              <a:rPr sz="6600" spc="0" baseline="3103" dirty="0" smtClean="0">
                <a:latin typeface="Calibri"/>
                <a:cs typeface="Calibri"/>
              </a:rPr>
              <a:t>ANNs</a:t>
            </a:r>
            <a:endParaRPr sz="4400" dirty="0">
              <a:latin typeface="Calibri"/>
              <a:cs typeface="Calibri"/>
            </a:endParaRPr>
          </a:p>
          <a:p>
            <a:pPr marL="12700" algn="just">
              <a:lnSpc>
                <a:spcPts val="3240"/>
              </a:lnSpc>
              <a:spcBef>
                <a:spcPts val="1511"/>
              </a:spcBef>
            </a:pPr>
            <a:r>
              <a:rPr sz="3000" i="1" spc="0" dirty="0" smtClean="0">
                <a:latin typeface="Calibri"/>
                <a:cs typeface="Calibri"/>
              </a:rPr>
              <a:t>"...a</a:t>
            </a:r>
            <a:r>
              <a:rPr sz="3000" i="1" spc="-9" dirty="0" smtClean="0">
                <a:latin typeface="Calibri"/>
                <a:cs typeface="Calibri"/>
              </a:rPr>
              <a:t> </a:t>
            </a:r>
            <a:r>
              <a:rPr sz="3000" i="1" spc="-25" dirty="0" smtClean="0">
                <a:latin typeface="Calibri"/>
                <a:cs typeface="Calibri"/>
              </a:rPr>
              <a:t>c</a:t>
            </a:r>
            <a:r>
              <a:rPr sz="3000" i="1" spc="0" dirty="0" smtClean="0">
                <a:latin typeface="Calibri"/>
                <a:cs typeface="Calibri"/>
              </a:rPr>
              <a:t>omputing</a:t>
            </a:r>
            <a:r>
              <a:rPr sz="3000" i="1" spc="-34" dirty="0" smtClean="0">
                <a:latin typeface="Calibri"/>
                <a:cs typeface="Calibri"/>
              </a:rPr>
              <a:t> </a:t>
            </a:r>
            <a:r>
              <a:rPr sz="3000" i="1" spc="-50" dirty="0" smtClean="0">
                <a:latin typeface="Calibri"/>
                <a:cs typeface="Calibri"/>
              </a:rPr>
              <a:t>s</a:t>
            </a:r>
            <a:r>
              <a:rPr sz="3000" i="1" spc="0" dirty="0" smtClean="0">
                <a:latin typeface="Calibri"/>
                <a:cs typeface="Calibri"/>
              </a:rPr>
              <a:t>y</a:t>
            </a:r>
            <a:r>
              <a:rPr sz="3000" i="1" spc="-34" dirty="0" smtClean="0">
                <a:latin typeface="Calibri"/>
                <a:cs typeface="Calibri"/>
              </a:rPr>
              <a:t>st</a:t>
            </a:r>
            <a:r>
              <a:rPr sz="3000" i="1" spc="0" dirty="0" smtClean="0">
                <a:latin typeface="Calibri"/>
                <a:cs typeface="Calibri"/>
              </a:rPr>
              <a:t>em</a:t>
            </a:r>
            <a:r>
              <a:rPr sz="3000" i="1" spc="-25" dirty="0" smtClean="0">
                <a:latin typeface="Calibri"/>
                <a:cs typeface="Calibri"/>
              </a:rPr>
              <a:t> </a:t>
            </a:r>
            <a:r>
              <a:rPr sz="3000" i="1" spc="0" dirty="0" smtClean="0">
                <a:latin typeface="Calibri"/>
                <a:cs typeface="Calibri"/>
              </a:rPr>
              <a:t>made</a:t>
            </a:r>
            <a:r>
              <a:rPr sz="3000" i="1" spc="-4" dirty="0" smtClean="0">
                <a:latin typeface="Calibri"/>
                <a:cs typeface="Calibri"/>
              </a:rPr>
              <a:t> </a:t>
            </a:r>
            <a:r>
              <a:rPr sz="3000" i="1" spc="0" dirty="0" smtClean="0">
                <a:latin typeface="Calibri"/>
                <a:cs typeface="Calibri"/>
              </a:rPr>
              <a:t>up</a:t>
            </a:r>
            <a:r>
              <a:rPr sz="3000" i="1" spc="-9" dirty="0" smtClean="0">
                <a:latin typeface="Calibri"/>
                <a:cs typeface="Calibri"/>
              </a:rPr>
              <a:t> </a:t>
            </a:r>
            <a:r>
              <a:rPr sz="3000" i="1" spc="0" dirty="0" smtClean="0">
                <a:latin typeface="Calibri"/>
                <a:cs typeface="Calibri"/>
              </a:rPr>
              <a:t>of</a:t>
            </a:r>
            <a:r>
              <a:rPr sz="3000" i="1" spc="-9" dirty="0" smtClean="0">
                <a:latin typeface="Calibri"/>
                <a:cs typeface="Calibri"/>
              </a:rPr>
              <a:t> </a:t>
            </a:r>
            <a:r>
              <a:rPr sz="3000" i="1" spc="0" dirty="0" smtClean="0">
                <a:latin typeface="Calibri"/>
                <a:cs typeface="Calibri"/>
              </a:rPr>
              <a:t>a</a:t>
            </a:r>
            <a:r>
              <a:rPr sz="3000" i="1" spc="-9" dirty="0" smtClean="0">
                <a:latin typeface="Calibri"/>
                <a:cs typeface="Calibri"/>
              </a:rPr>
              <a:t> </a:t>
            </a:r>
            <a:r>
              <a:rPr sz="3000" i="1" spc="0" dirty="0" smtClean="0">
                <a:latin typeface="Calibri"/>
                <a:cs typeface="Calibri"/>
              </a:rPr>
              <a:t>number simple,</a:t>
            </a:r>
            <a:r>
              <a:rPr sz="3000" i="1" spc="-24" dirty="0" smtClean="0">
                <a:latin typeface="Calibri"/>
                <a:cs typeface="Calibri"/>
              </a:rPr>
              <a:t> </a:t>
            </a:r>
            <a:r>
              <a:rPr sz="3000" i="1" spc="0" dirty="0" smtClean="0">
                <a:latin typeface="Calibri"/>
                <a:cs typeface="Calibri"/>
              </a:rPr>
              <a:t>highly</a:t>
            </a:r>
            <a:r>
              <a:rPr sz="3000" i="1" spc="-29" dirty="0" smtClean="0">
                <a:latin typeface="Calibri"/>
                <a:cs typeface="Calibri"/>
              </a:rPr>
              <a:t> </a:t>
            </a:r>
            <a:r>
              <a:rPr sz="3000" i="1" spc="0" dirty="0" smtClean="0">
                <a:latin typeface="Calibri"/>
                <a:cs typeface="Calibri"/>
              </a:rPr>
              <a:t>i</a:t>
            </a:r>
            <a:r>
              <a:rPr sz="3000" i="1" spc="-34" dirty="0" smtClean="0">
                <a:latin typeface="Calibri"/>
                <a:cs typeface="Calibri"/>
              </a:rPr>
              <a:t>nt</a:t>
            </a:r>
            <a:r>
              <a:rPr sz="3000" i="1" spc="4" dirty="0" smtClean="0">
                <a:latin typeface="Calibri"/>
                <a:cs typeface="Calibri"/>
              </a:rPr>
              <a:t>e</a:t>
            </a:r>
            <a:r>
              <a:rPr sz="3000" i="1" spc="0" dirty="0" smtClean="0">
                <a:latin typeface="Calibri"/>
                <a:cs typeface="Calibri"/>
              </a:rPr>
              <a:t>r</a:t>
            </a:r>
            <a:r>
              <a:rPr sz="3000" i="1" spc="-25" dirty="0" smtClean="0">
                <a:latin typeface="Calibri"/>
                <a:cs typeface="Calibri"/>
              </a:rPr>
              <a:t>c</a:t>
            </a:r>
            <a:r>
              <a:rPr sz="3000" i="1" spc="0" dirty="0" smtClean="0">
                <a:latin typeface="Calibri"/>
                <a:cs typeface="Calibri"/>
              </a:rPr>
              <a:t>onnec</a:t>
            </a:r>
            <a:r>
              <a:rPr sz="3000" i="1" spc="-34" dirty="0" smtClean="0">
                <a:latin typeface="Calibri"/>
                <a:cs typeface="Calibri"/>
              </a:rPr>
              <a:t>t</a:t>
            </a:r>
            <a:r>
              <a:rPr sz="3000" i="1" spc="4" dirty="0" smtClean="0">
                <a:latin typeface="Calibri"/>
                <a:cs typeface="Calibri"/>
              </a:rPr>
              <a:t>e</a:t>
            </a:r>
            <a:r>
              <a:rPr sz="3000" i="1" spc="0" dirty="0" smtClean="0">
                <a:latin typeface="Calibri"/>
                <a:cs typeface="Calibri"/>
              </a:rPr>
              <a:t>d</a:t>
            </a:r>
            <a:r>
              <a:rPr sz="3000" i="1" spc="-19" dirty="0" smtClean="0">
                <a:latin typeface="Calibri"/>
                <a:cs typeface="Calibri"/>
              </a:rPr>
              <a:t> </a:t>
            </a:r>
            <a:r>
              <a:rPr sz="3000" i="1" spc="0" dirty="0" smtClean="0">
                <a:solidFill>
                  <a:srgbClr val="BF0000"/>
                </a:solidFill>
                <a:latin typeface="Calibri"/>
                <a:cs typeface="Calibri"/>
              </a:rPr>
              <a:t>pro</a:t>
            </a:r>
            <a:r>
              <a:rPr sz="3000" i="1" spc="-19" dirty="0" smtClean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3000" i="1" spc="0" dirty="0" smtClean="0">
                <a:solidFill>
                  <a:srgbClr val="BF0000"/>
                </a:solidFill>
                <a:latin typeface="Calibri"/>
                <a:cs typeface="Calibri"/>
              </a:rPr>
              <a:t>essing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482986"/>
            <a:ext cx="2159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•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2229" y="1505965"/>
            <a:ext cx="394421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i="1" spc="0" baseline="2730" dirty="0" smtClean="0">
                <a:latin typeface="Calibri"/>
                <a:cs typeface="Calibri"/>
              </a:rPr>
              <a:t>of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40" y="2328926"/>
            <a:ext cx="7750834" cy="1595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3155"/>
              </a:lnSpc>
              <a:spcBef>
                <a:spcPts val="157"/>
              </a:spcBef>
            </a:pPr>
            <a:r>
              <a:rPr sz="4500" i="1" spc="0" baseline="2730" dirty="0" smtClean="0">
                <a:solidFill>
                  <a:srgbClr val="BF0000"/>
                </a:solidFill>
                <a:latin typeface="Calibri"/>
                <a:cs typeface="Calibri"/>
              </a:rPr>
              <a:t>eleme</a:t>
            </a:r>
            <a:r>
              <a:rPr sz="4500" i="1" spc="-29" baseline="2730" dirty="0" smtClean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4500" i="1" spc="0" baseline="2730" dirty="0" smtClean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4500" i="1" spc="4" baseline="2730" dirty="0" smtClean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4500" i="1" spc="0" baseline="2730" dirty="0" smtClean="0">
                <a:latin typeface="Calibri"/>
                <a:cs typeface="Calibri"/>
              </a:rPr>
              <a:t>,</a:t>
            </a:r>
            <a:r>
              <a:rPr sz="4500" i="1" spc="-19" baseline="2730" dirty="0" smtClean="0">
                <a:latin typeface="Calibri"/>
                <a:cs typeface="Calibri"/>
              </a:rPr>
              <a:t> </a:t>
            </a:r>
            <a:r>
              <a:rPr sz="4500" i="1" spc="0" baseline="2730" dirty="0" smtClean="0">
                <a:latin typeface="Calibri"/>
                <a:cs typeface="Calibri"/>
              </a:rPr>
              <a:t>which pro</a:t>
            </a:r>
            <a:r>
              <a:rPr sz="4500" i="1" spc="-19" baseline="2730" dirty="0" smtClean="0">
                <a:latin typeface="Calibri"/>
                <a:cs typeface="Calibri"/>
              </a:rPr>
              <a:t>c</a:t>
            </a:r>
            <a:r>
              <a:rPr sz="4500" i="1" spc="0" baseline="2730" dirty="0" smtClean="0">
                <a:latin typeface="Calibri"/>
                <a:cs typeface="Calibri"/>
              </a:rPr>
              <a:t>ess</a:t>
            </a:r>
            <a:r>
              <a:rPr sz="4500" i="1" spc="-25" baseline="2730" dirty="0" smtClean="0">
                <a:latin typeface="Calibri"/>
                <a:cs typeface="Calibri"/>
              </a:rPr>
              <a:t> </a:t>
            </a:r>
            <a:r>
              <a:rPr sz="4500" i="1" spc="0" baseline="2730" dirty="0" smtClean="0">
                <a:latin typeface="Calibri"/>
                <a:cs typeface="Calibri"/>
              </a:rPr>
              <a:t>in</a:t>
            </a:r>
            <a:r>
              <a:rPr sz="4500" i="1" spc="-34" baseline="2730" dirty="0" smtClean="0">
                <a:latin typeface="Calibri"/>
                <a:cs typeface="Calibri"/>
              </a:rPr>
              <a:t>f</a:t>
            </a:r>
            <a:r>
              <a:rPr sz="4500" i="1" spc="0" baseline="2730" dirty="0" smtClean="0">
                <a:latin typeface="Calibri"/>
                <a:cs typeface="Calibri"/>
              </a:rPr>
              <a:t>ormation</a:t>
            </a:r>
            <a:r>
              <a:rPr sz="4500" i="1" spc="-25" baseline="2730" dirty="0" smtClean="0">
                <a:latin typeface="Calibri"/>
                <a:cs typeface="Calibri"/>
              </a:rPr>
              <a:t> </a:t>
            </a:r>
            <a:r>
              <a:rPr sz="4500" i="1" spc="0" baseline="2730" dirty="0" smtClean="0">
                <a:latin typeface="Calibri"/>
                <a:cs typeface="Calibri"/>
              </a:rPr>
              <a:t>by</a:t>
            </a:r>
            <a:r>
              <a:rPr sz="4500" i="1" spc="-25" baseline="2730" dirty="0" smtClean="0">
                <a:latin typeface="Calibri"/>
                <a:cs typeface="Calibri"/>
              </a:rPr>
              <a:t> </a:t>
            </a:r>
            <a:r>
              <a:rPr sz="4500" i="1" spc="0" baseline="2730" dirty="0" smtClean="0">
                <a:latin typeface="Calibri"/>
                <a:cs typeface="Calibri"/>
              </a:rPr>
              <a:t>their</a:t>
            </a:r>
            <a:endParaRPr sz="3000" dirty="0">
              <a:latin typeface="Calibri"/>
              <a:cs typeface="Calibri"/>
            </a:endParaRPr>
          </a:p>
          <a:p>
            <a:pPr marL="12700" marR="57150">
              <a:lnSpc>
                <a:spcPts val="3240"/>
              </a:lnSpc>
              <a:spcBef>
                <a:spcPts val="4"/>
              </a:spcBef>
            </a:pPr>
            <a:r>
              <a:rPr sz="4500" i="1" spc="0" baseline="2730" dirty="0" smtClean="0">
                <a:latin typeface="Calibri"/>
                <a:cs typeface="Calibri"/>
              </a:rPr>
              <a:t>dynamic</a:t>
            </a:r>
            <a:r>
              <a:rPr sz="4500" i="1" spc="-19" baseline="2730" dirty="0" smtClean="0">
                <a:latin typeface="Calibri"/>
                <a:cs typeface="Calibri"/>
              </a:rPr>
              <a:t> </a:t>
            </a:r>
            <a:r>
              <a:rPr sz="4500" i="1" spc="-39" baseline="2730" dirty="0" smtClean="0">
                <a:latin typeface="Calibri"/>
                <a:cs typeface="Calibri"/>
              </a:rPr>
              <a:t>st</a:t>
            </a:r>
            <a:r>
              <a:rPr sz="4500" i="1" spc="0" baseline="2730" dirty="0" smtClean="0">
                <a:latin typeface="Calibri"/>
                <a:cs typeface="Calibri"/>
              </a:rPr>
              <a:t>a</a:t>
            </a:r>
            <a:r>
              <a:rPr sz="4500" i="1" spc="-34" baseline="2730" dirty="0" smtClean="0">
                <a:latin typeface="Calibri"/>
                <a:cs typeface="Calibri"/>
              </a:rPr>
              <a:t>t</a:t>
            </a:r>
            <a:r>
              <a:rPr sz="4500" i="1" spc="0" baseline="2730" dirty="0" smtClean="0">
                <a:latin typeface="Calibri"/>
                <a:cs typeface="Calibri"/>
              </a:rPr>
              <a:t>e</a:t>
            </a:r>
            <a:r>
              <a:rPr sz="4500" i="1" spc="-9" baseline="2730" dirty="0" smtClean="0">
                <a:latin typeface="Calibri"/>
                <a:cs typeface="Calibri"/>
              </a:rPr>
              <a:t> </a:t>
            </a:r>
            <a:r>
              <a:rPr sz="4500" i="1" spc="0" baseline="2730" dirty="0" smtClean="0">
                <a:latin typeface="Calibri"/>
                <a:cs typeface="Calibri"/>
              </a:rPr>
              <a:t>response</a:t>
            </a:r>
            <a:r>
              <a:rPr sz="4500" i="1" spc="-19" baseline="2730" dirty="0" smtClean="0">
                <a:latin typeface="Calibri"/>
                <a:cs typeface="Calibri"/>
              </a:rPr>
              <a:t> </a:t>
            </a:r>
            <a:r>
              <a:rPr sz="4500" i="1" spc="-39" baseline="2730" dirty="0" smtClean="0">
                <a:latin typeface="Calibri"/>
                <a:cs typeface="Calibri"/>
              </a:rPr>
              <a:t>t</a:t>
            </a:r>
            <a:r>
              <a:rPr sz="4500" i="1" spc="0" baseline="2730" dirty="0" smtClean="0">
                <a:latin typeface="Calibri"/>
                <a:cs typeface="Calibri"/>
              </a:rPr>
              <a:t>o </a:t>
            </a:r>
            <a:r>
              <a:rPr sz="4500" i="1" spc="-54" baseline="2730" dirty="0" smtClean="0">
                <a:latin typeface="Calibri"/>
                <a:cs typeface="Calibri"/>
              </a:rPr>
              <a:t>e</a:t>
            </a:r>
            <a:r>
              <a:rPr sz="4500" i="1" spc="14" baseline="2730" dirty="0" smtClean="0">
                <a:latin typeface="Calibri"/>
                <a:cs typeface="Calibri"/>
              </a:rPr>
              <a:t>x</a:t>
            </a:r>
            <a:r>
              <a:rPr sz="4500" i="1" spc="-34" baseline="2730" dirty="0" smtClean="0">
                <a:latin typeface="Calibri"/>
                <a:cs typeface="Calibri"/>
              </a:rPr>
              <a:t>t</a:t>
            </a:r>
            <a:r>
              <a:rPr sz="4500" i="1" spc="4" baseline="2730" dirty="0" smtClean="0">
                <a:latin typeface="Calibri"/>
                <a:cs typeface="Calibri"/>
              </a:rPr>
              <a:t>e</a:t>
            </a:r>
            <a:r>
              <a:rPr sz="4500" i="1" spc="0" baseline="2730" dirty="0" smtClean="0">
                <a:latin typeface="Calibri"/>
                <a:cs typeface="Calibri"/>
              </a:rPr>
              <a:t>rnal</a:t>
            </a:r>
            <a:r>
              <a:rPr sz="4500" i="1" spc="-19" baseline="2730" dirty="0" smtClean="0">
                <a:latin typeface="Calibri"/>
                <a:cs typeface="Calibri"/>
              </a:rPr>
              <a:t> </a:t>
            </a:r>
            <a:r>
              <a:rPr sz="4500" i="1" spc="0" baseline="2730" dirty="0" smtClean="0">
                <a:latin typeface="Calibri"/>
                <a:cs typeface="Calibri"/>
              </a:rPr>
              <a:t>input</a:t>
            </a:r>
            <a:r>
              <a:rPr sz="4500" i="1" spc="-4" baseline="2730" dirty="0" smtClean="0">
                <a:latin typeface="Calibri"/>
                <a:cs typeface="Calibri"/>
              </a:rPr>
              <a:t>s</a:t>
            </a:r>
            <a:r>
              <a:rPr sz="4500" i="1" spc="0" baseline="2730" dirty="0" smtClean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12700" marR="57150">
              <a:lnSpc>
                <a:spcPts val="2155"/>
              </a:lnSpc>
            </a:pPr>
            <a:r>
              <a:rPr sz="3000" spc="0" baseline="2730" dirty="0" smtClean="0">
                <a:latin typeface="Calibri"/>
                <a:cs typeface="Calibri"/>
              </a:rPr>
              <a:t>M.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Caudill</a:t>
            </a:r>
            <a:r>
              <a:rPr sz="3000" spc="-4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1989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92"/>
              </a:spcBef>
            </a:pPr>
            <a:r>
              <a:rPr sz="3000" spc="0" dirty="0" smtClean="0">
                <a:latin typeface="Calibri"/>
                <a:cs typeface="Calibri"/>
              </a:rPr>
              <a:t>Compu</a:t>
            </a:r>
            <a:r>
              <a:rPr sz="3000" spc="-39" dirty="0" smtClean="0">
                <a:latin typeface="Calibri"/>
                <a:cs typeface="Calibri"/>
              </a:rPr>
              <a:t>t</a:t>
            </a:r>
            <a:r>
              <a:rPr sz="3000" spc="-25" dirty="0" smtClean="0">
                <a:latin typeface="Calibri"/>
                <a:cs typeface="Calibri"/>
              </a:rPr>
              <a:t>a</a:t>
            </a:r>
            <a:r>
              <a:rPr sz="3000" spc="-4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ional</a:t>
            </a:r>
            <a:r>
              <a:rPr sz="3000" spc="-14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model</a:t>
            </a:r>
            <a:r>
              <a:rPr sz="3000" spc="-14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based</a:t>
            </a:r>
            <a:r>
              <a:rPr sz="3000" spc="-9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on</a:t>
            </a:r>
            <a:r>
              <a:rPr sz="3000" spc="-14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the</a:t>
            </a:r>
            <a:r>
              <a:rPr sz="3000" spc="9" dirty="0" smtClean="0">
                <a:latin typeface="Calibri"/>
                <a:cs typeface="Calibri"/>
              </a:rPr>
              <a:t> </a:t>
            </a:r>
            <a:r>
              <a:rPr sz="3000" spc="-34" dirty="0" smtClean="0">
                <a:solidFill>
                  <a:srgbClr val="70309F"/>
                </a:solidFill>
                <a:latin typeface="Calibri"/>
                <a:cs typeface="Calibri"/>
              </a:rPr>
              <a:t>s</a:t>
            </a:r>
            <a:r>
              <a:rPr sz="3000" spc="-4" dirty="0" smtClean="0">
                <a:solidFill>
                  <a:srgbClr val="70309F"/>
                </a:solidFill>
                <a:latin typeface="Calibri"/>
                <a:cs typeface="Calibri"/>
              </a:rPr>
              <a:t>t</a:t>
            </a:r>
            <a:r>
              <a:rPr sz="3000" spc="0" dirty="0" smtClean="0">
                <a:solidFill>
                  <a:srgbClr val="70309F"/>
                </a:solidFill>
                <a:latin typeface="Calibri"/>
                <a:cs typeface="Calibri"/>
              </a:rPr>
              <a:t>ruc</a:t>
            </a:r>
            <a:r>
              <a:rPr sz="3000" spc="-4" dirty="0" smtClean="0">
                <a:solidFill>
                  <a:srgbClr val="70309F"/>
                </a:solidFill>
                <a:latin typeface="Calibri"/>
                <a:cs typeface="Calibri"/>
              </a:rPr>
              <a:t>t</a:t>
            </a:r>
            <a:r>
              <a:rPr sz="3000" spc="0" dirty="0" smtClean="0">
                <a:solidFill>
                  <a:srgbClr val="70309F"/>
                </a:solidFill>
                <a:latin typeface="Calibri"/>
                <a:cs typeface="Calibri"/>
              </a:rPr>
              <a:t>u</a:t>
            </a:r>
            <a:r>
              <a:rPr sz="3000" spc="-44" dirty="0" smtClean="0">
                <a:solidFill>
                  <a:srgbClr val="70309F"/>
                </a:solidFill>
                <a:latin typeface="Calibri"/>
                <a:cs typeface="Calibri"/>
              </a:rPr>
              <a:t>r</a:t>
            </a:r>
            <a:r>
              <a:rPr sz="3000" spc="0" dirty="0" smtClean="0">
                <a:solidFill>
                  <a:srgbClr val="70309F"/>
                </a:solidFill>
                <a:latin typeface="Calibri"/>
                <a:cs typeface="Calibri"/>
              </a:rPr>
              <a:t>e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494666"/>
            <a:ext cx="215899" cy="406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0482" y="3517645"/>
            <a:ext cx="666198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0" baseline="2730" dirty="0" smtClean="0">
                <a:latin typeface="Calibri"/>
                <a:cs typeface="Calibri"/>
              </a:rPr>
              <a:t>and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3901065"/>
            <a:ext cx="7502783" cy="1348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063">
              <a:lnSpc>
                <a:spcPts val="3155"/>
              </a:lnSpc>
              <a:spcBef>
                <a:spcPts val="157"/>
              </a:spcBef>
            </a:pPr>
            <a:r>
              <a:rPr sz="4500" spc="0" baseline="2730" dirty="0" smtClean="0">
                <a:solidFill>
                  <a:srgbClr val="70309F"/>
                </a:solidFill>
                <a:latin typeface="Calibri"/>
                <a:cs typeface="Calibri"/>
              </a:rPr>
              <a:t>functions</a:t>
            </a:r>
            <a:r>
              <a:rPr sz="4500" spc="-24" baseline="2730" dirty="0" smtClean="0">
                <a:solidFill>
                  <a:srgbClr val="70309F"/>
                </a:solidFill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of</a:t>
            </a:r>
            <a:r>
              <a:rPr sz="4500" spc="-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biologi</a:t>
            </a:r>
            <a:r>
              <a:rPr sz="4500" spc="-34" baseline="2730" dirty="0" smtClean="0">
                <a:latin typeface="Calibri"/>
                <a:cs typeface="Calibri"/>
              </a:rPr>
              <a:t>c</a:t>
            </a:r>
            <a:r>
              <a:rPr sz="4500" spc="0" baseline="2730" dirty="0" smtClean="0">
                <a:latin typeface="Calibri"/>
                <a:cs typeface="Calibri"/>
              </a:rPr>
              <a:t>al</a:t>
            </a:r>
            <a:r>
              <a:rPr sz="4500" spc="-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Neu</a:t>
            </a:r>
            <a:r>
              <a:rPr sz="4500" spc="-59" baseline="2730" dirty="0" smtClean="0">
                <a:latin typeface="Calibri"/>
                <a:cs typeface="Calibri"/>
              </a:rPr>
              <a:t>r</a:t>
            </a:r>
            <a:r>
              <a:rPr sz="4500" spc="0" baseline="2730" dirty="0" smtClean="0">
                <a:latin typeface="Calibri"/>
                <a:cs typeface="Calibri"/>
              </a:rPr>
              <a:t>al</a:t>
            </a:r>
            <a:r>
              <a:rPr sz="4500" spc="-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N</a:t>
            </a:r>
            <a:r>
              <a:rPr sz="4500" spc="-14" baseline="2730" dirty="0" smtClean="0">
                <a:latin typeface="Calibri"/>
                <a:cs typeface="Calibri"/>
              </a:rPr>
              <a:t>e</a:t>
            </a:r>
            <a:r>
              <a:rPr sz="4500" spc="0" baseline="2730" dirty="0" smtClean="0">
                <a:latin typeface="Calibri"/>
                <a:cs typeface="Calibri"/>
              </a:rPr>
              <a:t>t</a:t>
            </a:r>
            <a:r>
              <a:rPr sz="4500" spc="-29" baseline="2730" dirty="0" smtClean="0">
                <a:latin typeface="Calibri"/>
                <a:cs typeface="Calibri"/>
              </a:rPr>
              <a:t>w</a:t>
            </a:r>
            <a:r>
              <a:rPr sz="4500" spc="0" baseline="2730" dirty="0" smtClean="0">
                <a:latin typeface="Calibri"/>
                <a:cs typeface="Calibri"/>
              </a:rPr>
              <a:t>or</a:t>
            </a:r>
            <a:r>
              <a:rPr sz="4500" spc="-29" baseline="2730" dirty="0" smtClean="0">
                <a:latin typeface="Calibri"/>
                <a:cs typeface="Calibri"/>
              </a:rPr>
              <a:t>k</a:t>
            </a:r>
            <a:r>
              <a:rPr sz="4500" spc="0" baseline="2730" dirty="0" smtClean="0">
                <a:latin typeface="Calibri"/>
                <a:cs typeface="Calibri"/>
              </a:rPr>
              <a:t>s</a:t>
            </a:r>
            <a:r>
              <a:rPr lang="en-US" sz="4500" spc="0" baseline="2730" dirty="0" smtClean="0">
                <a:latin typeface="Calibri"/>
                <a:cs typeface="Calibri"/>
              </a:rPr>
              <a:t>.</a:t>
            </a:r>
          </a:p>
          <a:p>
            <a:pPr marL="12700" marR="57063">
              <a:lnSpc>
                <a:spcPts val="3155"/>
              </a:lnSpc>
              <a:spcBef>
                <a:spcPts val="157"/>
              </a:spcBef>
            </a:pP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668325"/>
            <a:ext cx="73628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500" b="1" spc="0" baseline="2730" dirty="0" smtClean="0">
                <a:latin typeface="Calibri"/>
                <a:cs typeface="Calibri"/>
              </a:rPr>
              <a:t>©</a:t>
            </a:r>
            <a:r>
              <a:rPr sz="1500" b="1" spc="-4" baseline="2730" dirty="0" smtClean="0"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latin typeface="Calibri"/>
                <a:cs typeface="Calibri"/>
              </a:rPr>
              <a:t>Tariq</a:t>
            </a:r>
            <a:r>
              <a:rPr sz="1500" b="1" spc="-4" baseline="2730" dirty="0" smtClean="0"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4173" y="6690614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0" y="2819590"/>
            <a:ext cx="9144000" cy="1097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1590">
              <a:lnSpc>
                <a:spcPts val="2035"/>
              </a:lnSpc>
              <a:spcBef>
                <a:spcPts val="101"/>
              </a:spcBef>
            </a:pPr>
            <a:r>
              <a:rPr sz="3000" spc="0" baseline="4096" dirty="0" smtClean="0">
                <a:latin typeface="Calibri"/>
                <a:cs typeface="Calibri"/>
              </a:rPr>
              <a:t>Co</a:t>
            </a:r>
            <a:r>
              <a:rPr sz="3000" spc="-19" baseline="4096" dirty="0" smtClean="0">
                <a:latin typeface="Calibri"/>
                <a:cs typeface="Calibri"/>
              </a:rPr>
              <a:t>nt</a:t>
            </a:r>
            <a:r>
              <a:rPr sz="3000" spc="0" baseline="4096" dirty="0" smtClean="0">
                <a:latin typeface="Calibri"/>
                <a:cs typeface="Calibri"/>
              </a:rPr>
              <a:t>ains             </a:t>
            </a:r>
            <a:r>
              <a:rPr sz="3000" spc="20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neu</a:t>
            </a:r>
            <a:r>
              <a:rPr sz="3000" spc="-29" baseline="4096" dirty="0" smtClean="0">
                <a:latin typeface="Calibri"/>
                <a:cs typeface="Calibri"/>
              </a:rPr>
              <a:t>r</a:t>
            </a:r>
            <a:r>
              <a:rPr sz="3000" spc="0" baseline="4096" dirty="0" smtClean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53000" y="1676399"/>
            <a:ext cx="379933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3000" y="1664207"/>
            <a:ext cx="3812286" cy="2913126"/>
          </a:xfrm>
          <a:custGeom>
            <a:avLst/>
            <a:gdLst/>
            <a:ahLst/>
            <a:cxnLst/>
            <a:rect l="l" t="t" r="r" b="b"/>
            <a:pathLst>
              <a:path w="3812286" h="2913126">
                <a:moveTo>
                  <a:pt x="3812286" y="294131"/>
                </a:moveTo>
                <a:lnTo>
                  <a:pt x="3812286" y="0"/>
                </a:lnTo>
                <a:lnTo>
                  <a:pt x="0" y="6096"/>
                </a:lnTo>
                <a:lnTo>
                  <a:pt x="3799331" y="6095"/>
                </a:lnTo>
                <a:lnTo>
                  <a:pt x="3805428" y="12191"/>
                </a:lnTo>
                <a:lnTo>
                  <a:pt x="3805428" y="294131"/>
                </a:lnTo>
                <a:lnTo>
                  <a:pt x="3812286" y="2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40808" y="1664207"/>
            <a:ext cx="3824478" cy="2913126"/>
          </a:xfrm>
          <a:custGeom>
            <a:avLst/>
            <a:gdLst/>
            <a:ahLst/>
            <a:cxnLst/>
            <a:rect l="l" t="t" r="r" b="b"/>
            <a:pathLst>
              <a:path w="3824478" h="2913126">
                <a:moveTo>
                  <a:pt x="5503" y="294131"/>
                </a:moveTo>
                <a:lnTo>
                  <a:pt x="6095" y="12192"/>
                </a:lnTo>
                <a:lnTo>
                  <a:pt x="3811523" y="12191"/>
                </a:lnTo>
                <a:lnTo>
                  <a:pt x="3811523" y="294131"/>
                </a:lnTo>
                <a:lnTo>
                  <a:pt x="3817619" y="294131"/>
                </a:lnTo>
                <a:lnTo>
                  <a:pt x="3817619" y="12191"/>
                </a:lnTo>
                <a:lnTo>
                  <a:pt x="3811523" y="6095"/>
                </a:lnTo>
                <a:lnTo>
                  <a:pt x="12191" y="6096"/>
                </a:lnTo>
                <a:lnTo>
                  <a:pt x="3824478" y="0"/>
                </a:lnTo>
                <a:lnTo>
                  <a:pt x="0" y="0"/>
                </a:lnTo>
                <a:lnTo>
                  <a:pt x="0" y="294131"/>
                </a:lnTo>
                <a:lnTo>
                  <a:pt x="5503" y="2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40808" y="1676399"/>
            <a:ext cx="3811523" cy="2900934"/>
          </a:xfrm>
          <a:custGeom>
            <a:avLst/>
            <a:gdLst/>
            <a:ahLst/>
            <a:cxnLst/>
            <a:rect l="l" t="t" r="r" b="b"/>
            <a:pathLst>
              <a:path w="3811523" h="2900934">
                <a:moveTo>
                  <a:pt x="12191" y="281940"/>
                </a:moveTo>
                <a:lnTo>
                  <a:pt x="12191" y="0"/>
                </a:lnTo>
                <a:lnTo>
                  <a:pt x="6095" y="0"/>
                </a:lnTo>
                <a:lnTo>
                  <a:pt x="5503" y="281940"/>
                </a:lnTo>
                <a:lnTo>
                  <a:pt x="12191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000" y="1953005"/>
            <a:ext cx="3799332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3000" y="1664207"/>
            <a:ext cx="3812286" cy="2913126"/>
          </a:xfrm>
          <a:custGeom>
            <a:avLst/>
            <a:gdLst/>
            <a:ahLst/>
            <a:cxnLst/>
            <a:rect l="l" t="t" r="r" b="b"/>
            <a:pathLst>
              <a:path w="3812286" h="2913126">
                <a:moveTo>
                  <a:pt x="3812286" y="1273302"/>
                </a:moveTo>
                <a:lnTo>
                  <a:pt x="3812286" y="294131"/>
                </a:lnTo>
                <a:lnTo>
                  <a:pt x="3805428" y="294131"/>
                </a:lnTo>
                <a:lnTo>
                  <a:pt x="3805428" y="1273302"/>
                </a:lnTo>
                <a:lnTo>
                  <a:pt x="3812286" y="1273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40808" y="1664207"/>
            <a:ext cx="3824478" cy="2913126"/>
          </a:xfrm>
          <a:custGeom>
            <a:avLst/>
            <a:gdLst/>
            <a:ahLst/>
            <a:cxnLst/>
            <a:rect l="l" t="t" r="r" b="b"/>
            <a:pathLst>
              <a:path w="3824478" h="2913126">
                <a:moveTo>
                  <a:pt x="3445" y="1273302"/>
                </a:moveTo>
                <a:lnTo>
                  <a:pt x="5503" y="294132"/>
                </a:lnTo>
                <a:lnTo>
                  <a:pt x="0" y="294132"/>
                </a:lnTo>
                <a:lnTo>
                  <a:pt x="0" y="1273302"/>
                </a:lnTo>
                <a:lnTo>
                  <a:pt x="3445" y="1273302"/>
                </a:lnTo>
                <a:close/>
              </a:path>
              <a:path w="3824478" h="2913126">
                <a:moveTo>
                  <a:pt x="3817619" y="1273302"/>
                </a:moveTo>
                <a:lnTo>
                  <a:pt x="3817619" y="294131"/>
                </a:lnTo>
                <a:lnTo>
                  <a:pt x="3811523" y="294131"/>
                </a:lnTo>
                <a:lnTo>
                  <a:pt x="3811523" y="1273302"/>
                </a:lnTo>
                <a:lnTo>
                  <a:pt x="3817619" y="1273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40808" y="1676399"/>
            <a:ext cx="3811523" cy="2900934"/>
          </a:xfrm>
          <a:custGeom>
            <a:avLst/>
            <a:gdLst/>
            <a:ahLst/>
            <a:cxnLst/>
            <a:rect l="l" t="t" r="r" b="b"/>
            <a:pathLst>
              <a:path w="3811523" h="2900934">
                <a:moveTo>
                  <a:pt x="12191" y="1261110"/>
                </a:moveTo>
                <a:lnTo>
                  <a:pt x="12191" y="281940"/>
                </a:lnTo>
                <a:lnTo>
                  <a:pt x="5503" y="281940"/>
                </a:lnTo>
                <a:lnTo>
                  <a:pt x="3445" y="1261110"/>
                </a:lnTo>
                <a:lnTo>
                  <a:pt x="12191" y="1261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3000" y="2932176"/>
            <a:ext cx="3799332" cy="99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3000" y="1664207"/>
            <a:ext cx="3812286" cy="2913126"/>
          </a:xfrm>
          <a:custGeom>
            <a:avLst/>
            <a:gdLst/>
            <a:ahLst/>
            <a:cxnLst/>
            <a:rect l="l" t="t" r="r" b="b"/>
            <a:pathLst>
              <a:path w="3812286" h="2913126">
                <a:moveTo>
                  <a:pt x="3812286" y="2252471"/>
                </a:moveTo>
                <a:lnTo>
                  <a:pt x="3812286" y="1273301"/>
                </a:lnTo>
                <a:lnTo>
                  <a:pt x="3805428" y="1273301"/>
                </a:lnTo>
                <a:lnTo>
                  <a:pt x="3805428" y="2252471"/>
                </a:lnTo>
                <a:lnTo>
                  <a:pt x="3812286" y="2252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40808" y="1664207"/>
            <a:ext cx="3824478" cy="2913126"/>
          </a:xfrm>
          <a:custGeom>
            <a:avLst/>
            <a:gdLst/>
            <a:ahLst/>
            <a:cxnLst/>
            <a:rect l="l" t="t" r="r" b="b"/>
            <a:pathLst>
              <a:path w="3824478" h="2913126">
                <a:moveTo>
                  <a:pt x="1388" y="2252472"/>
                </a:moveTo>
                <a:lnTo>
                  <a:pt x="3445" y="1273301"/>
                </a:lnTo>
                <a:lnTo>
                  <a:pt x="0" y="1273301"/>
                </a:lnTo>
                <a:lnTo>
                  <a:pt x="0" y="2252472"/>
                </a:lnTo>
                <a:lnTo>
                  <a:pt x="1388" y="2252472"/>
                </a:lnTo>
                <a:close/>
              </a:path>
              <a:path w="3824478" h="2913126">
                <a:moveTo>
                  <a:pt x="3817619" y="2252471"/>
                </a:moveTo>
                <a:lnTo>
                  <a:pt x="3817619" y="1273301"/>
                </a:lnTo>
                <a:lnTo>
                  <a:pt x="3811523" y="1273301"/>
                </a:lnTo>
                <a:lnTo>
                  <a:pt x="3811523" y="2252471"/>
                </a:lnTo>
                <a:lnTo>
                  <a:pt x="3817619" y="2252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40808" y="1676399"/>
            <a:ext cx="3811523" cy="2900934"/>
          </a:xfrm>
          <a:custGeom>
            <a:avLst/>
            <a:gdLst/>
            <a:ahLst/>
            <a:cxnLst/>
            <a:rect l="l" t="t" r="r" b="b"/>
            <a:pathLst>
              <a:path w="3811523" h="2900934">
                <a:moveTo>
                  <a:pt x="12191" y="2240280"/>
                </a:moveTo>
                <a:lnTo>
                  <a:pt x="12191" y="1261110"/>
                </a:lnTo>
                <a:lnTo>
                  <a:pt x="3445" y="1261110"/>
                </a:lnTo>
                <a:lnTo>
                  <a:pt x="1388" y="2240280"/>
                </a:lnTo>
                <a:lnTo>
                  <a:pt x="12191" y="2240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3000" y="3911345"/>
            <a:ext cx="3799332" cy="6530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3000" y="1664207"/>
            <a:ext cx="3812286" cy="2913126"/>
          </a:xfrm>
          <a:custGeom>
            <a:avLst/>
            <a:gdLst/>
            <a:ahLst/>
            <a:cxnLst/>
            <a:rect l="l" t="t" r="r" b="b"/>
            <a:pathLst>
              <a:path w="3812286" h="2913126">
                <a:moveTo>
                  <a:pt x="3812286" y="2252471"/>
                </a:moveTo>
                <a:lnTo>
                  <a:pt x="3805428" y="2252471"/>
                </a:lnTo>
                <a:lnTo>
                  <a:pt x="3805428" y="2900171"/>
                </a:lnTo>
                <a:lnTo>
                  <a:pt x="3812286" y="2913126"/>
                </a:lnTo>
                <a:lnTo>
                  <a:pt x="3812286" y="2252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40808" y="1664207"/>
            <a:ext cx="3824478" cy="2913126"/>
          </a:xfrm>
          <a:custGeom>
            <a:avLst/>
            <a:gdLst/>
            <a:ahLst/>
            <a:cxnLst/>
            <a:rect l="l" t="t" r="r" b="b"/>
            <a:pathLst>
              <a:path w="3824478" h="2913126">
                <a:moveTo>
                  <a:pt x="1388" y="2252472"/>
                </a:moveTo>
                <a:lnTo>
                  <a:pt x="0" y="2252472"/>
                </a:lnTo>
                <a:lnTo>
                  <a:pt x="0" y="2913126"/>
                </a:lnTo>
                <a:lnTo>
                  <a:pt x="1388" y="2252472"/>
                </a:lnTo>
                <a:close/>
              </a:path>
              <a:path w="3824478" h="2913126">
                <a:moveTo>
                  <a:pt x="3824478" y="2913126"/>
                </a:moveTo>
                <a:lnTo>
                  <a:pt x="3817619" y="2900171"/>
                </a:lnTo>
                <a:lnTo>
                  <a:pt x="3817619" y="2252471"/>
                </a:lnTo>
                <a:lnTo>
                  <a:pt x="3811523" y="2252471"/>
                </a:lnTo>
                <a:lnTo>
                  <a:pt x="3811523" y="2907029"/>
                </a:lnTo>
                <a:lnTo>
                  <a:pt x="12191" y="2907030"/>
                </a:lnTo>
                <a:lnTo>
                  <a:pt x="6095" y="2900172"/>
                </a:lnTo>
                <a:lnTo>
                  <a:pt x="0" y="2913126"/>
                </a:lnTo>
                <a:lnTo>
                  <a:pt x="3824478" y="291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40808" y="1676399"/>
            <a:ext cx="3811523" cy="2900934"/>
          </a:xfrm>
          <a:custGeom>
            <a:avLst/>
            <a:gdLst/>
            <a:ahLst/>
            <a:cxnLst/>
            <a:rect l="l" t="t" r="r" b="b"/>
            <a:pathLst>
              <a:path w="3811523" h="2900934">
                <a:moveTo>
                  <a:pt x="6095" y="2887980"/>
                </a:moveTo>
                <a:lnTo>
                  <a:pt x="12191" y="2894838"/>
                </a:lnTo>
                <a:lnTo>
                  <a:pt x="3811523" y="2894838"/>
                </a:lnTo>
                <a:lnTo>
                  <a:pt x="3811523" y="2887980"/>
                </a:lnTo>
                <a:lnTo>
                  <a:pt x="12191" y="2887980"/>
                </a:lnTo>
                <a:lnTo>
                  <a:pt x="12191" y="2240280"/>
                </a:lnTo>
                <a:lnTo>
                  <a:pt x="1388" y="2240280"/>
                </a:lnTo>
                <a:lnTo>
                  <a:pt x="0" y="2900934"/>
                </a:lnTo>
                <a:lnTo>
                  <a:pt x="6095" y="2887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8840" y="693102"/>
            <a:ext cx="3864543" cy="1355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0603">
              <a:lnSpc>
                <a:spcPts val="4580"/>
              </a:lnSpc>
              <a:spcBef>
                <a:spcPts val="229"/>
              </a:spcBef>
            </a:pPr>
            <a:r>
              <a:rPr sz="6600" spc="-79" baseline="3103" dirty="0" smtClean="0">
                <a:latin typeface="Calibri"/>
                <a:cs typeface="Calibri"/>
              </a:rPr>
              <a:t>R</a:t>
            </a:r>
            <a:r>
              <a:rPr sz="6600" spc="4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c</a:t>
            </a:r>
            <a:r>
              <a:rPr sz="6600" spc="-4" baseline="3103" dirty="0" smtClean="0">
                <a:latin typeface="Calibri"/>
                <a:cs typeface="Calibri"/>
              </a:rPr>
              <a:t>u</a:t>
            </a:r>
            <a:r>
              <a:rPr sz="6600" spc="4" baseline="3103" dirty="0" smtClean="0">
                <a:latin typeface="Calibri"/>
                <a:cs typeface="Calibri"/>
              </a:rPr>
              <a:t>r</a:t>
            </a:r>
            <a:r>
              <a:rPr sz="6600" spc="-54" baseline="3103" dirty="0" smtClean="0">
                <a:latin typeface="Calibri"/>
                <a:cs typeface="Calibri"/>
              </a:rPr>
              <a:t>r</a:t>
            </a:r>
            <a:r>
              <a:rPr sz="6600" spc="4" baseline="3103" dirty="0" smtClean="0">
                <a:latin typeface="Calibri"/>
                <a:cs typeface="Calibri"/>
              </a:rPr>
              <a:t>e</a:t>
            </a:r>
            <a:r>
              <a:rPr sz="6600" spc="-44" baseline="3103" dirty="0" smtClean="0">
                <a:latin typeface="Calibri"/>
                <a:cs typeface="Calibri"/>
              </a:rPr>
              <a:t>n</a:t>
            </a:r>
            <a:r>
              <a:rPr sz="6600" spc="0" baseline="3103" dirty="0" smtClean="0">
                <a:latin typeface="Calibri"/>
                <a:cs typeface="Calibri"/>
              </a:rPr>
              <a:t>t</a:t>
            </a:r>
            <a:endParaRPr sz="4400" dirty="0">
              <a:latin typeface="Calibri"/>
              <a:cs typeface="Calibri"/>
            </a:endParaRPr>
          </a:p>
          <a:p>
            <a:pPr marL="12700" marR="83781">
              <a:lnSpc>
                <a:spcPct val="101725"/>
              </a:lnSpc>
              <a:spcBef>
                <a:spcPts val="2880"/>
              </a:spcBef>
            </a:pPr>
            <a:r>
              <a:rPr sz="2400" spc="0" dirty="0" smtClean="0">
                <a:latin typeface="Calibri"/>
                <a:cs typeface="Calibri"/>
              </a:rPr>
              <a:t>Structu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-19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Figu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 2.4: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1230" y="693102"/>
            <a:ext cx="207077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N</a:t>
            </a:r>
            <a:r>
              <a:rPr sz="6600" spc="-19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t</a:t>
            </a:r>
            <a:r>
              <a:rPr sz="6600" spc="-39" baseline="3103" dirty="0" smtClean="0">
                <a:latin typeface="Calibri"/>
                <a:cs typeface="Calibri"/>
              </a:rPr>
              <a:t>w</a:t>
            </a:r>
            <a:r>
              <a:rPr sz="6600" spc="0" baseline="3103" dirty="0" smtClean="0">
                <a:latin typeface="Calibri"/>
                <a:cs typeface="Calibri"/>
              </a:rPr>
              <a:t>ork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170018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140" y="2121025"/>
            <a:ext cx="3689983" cy="965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000" spc="0" baseline="2898" dirty="0" smtClean="0">
                <a:latin typeface="Arial"/>
                <a:cs typeface="Arial"/>
              </a:rPr>
              <a:t>– </a:t>
            </a:r>
            <a:r>
              <a:rPr sz="3000" spc="18" baseline="2898" dirty="0" smtClean="0">
                <a:latin typeface="Arial"/>
                <a:cs typeface="Arial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Co</a:t>
            </a:r>
            <a:r>
              <a:rPr sz="3000" spc="-19" baseline="2730" dirty="0" smtClean="0">
                <a:latin typeface="Calibri"/>
                <a:cs typeface="Calibri"/>
              </a:rPr>
              <a:t>nt</a:t>
            </a:r>
            <a:r>
              <a:rPr sz="3000" spc="0" baseline="2730" dirty="0" smtClean="0">
                <a:latin typeface="Calibri"/>
                <a:cs typeface="Calibri"/>
              </a:rPr>
              <a:t>ains</a:t>
            </a:r>
            <a:r>
              <a:rPr sz="3000" spc="362" baseline="2730" dirty="0" smtClean="0">
                <a:latin typeface="Calibri"/>
                <a:cs typeface="Calibri"/>
              </a:rPr>
              <a:t> </a:t>
            </a:r>
            <a:r>
              <a:rPr sz="3000" i="1" spc="0" baseline="2730" dirty="0" smtClean="0">
                <a:latin typeface="Calibri"/>
                <a:cs typeface="Calibri"/>
              </a:rPr>
              <a:t>self-</a:t>
            </a:r>
            <a:r>
              <a:rPr sz="3000" i="1" spc="-29" baseline="2730" dirty="0" smtClean="0">
                <a:latin typeface="Calibri"/>
                <a:cs typeface="Calibri"/>
              </a:rPr>
              <a:t>f</a:t>
            </a:r>
            <a:r>
              <a:rPr sz="3000" i="1" spc="0" baseline="2730" dirty="0" smtClean="0">
                <a:latin typeface="Calibri"/>
                <a:cs typeface="Calibri"/>
              </a:rPr>
              <a:t>eedback</a:t>
            </a:r>
            <a:r>
              <a:rPr sz="3000" i="1" spc="30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loops</a:t>
            </a:r>
            <a:r>
              <a:rPr sz="3000" spc="373" baseline="2730" dirty="0" smtClean="0">
                <a:latin typeface="Calibri"/>
                <a:cs typeface="Calibri"/>
              </a:rPr>
              <a:t> 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98443" marR="40357">
              <a:lnSpc>
                <a:spcPts val="2400"/>
              </a:lnSpc>
              <a:spcBef>
                <a:spcPts val="7"/>
              </a:spcBef>
            </a:pPr>
            <a:r>
              <a:rPr sz="3000" spc="0" baseline="1365" dirty="0" smtClean="0">
                <a:latin typeface="Calibri"/>
                <a:cs typeface="Calibri"/>
              </a:rPr>
              <a:t>the n</a:t>
            </a:r>
            <a:r>
              <a:rPr sz="3000" spc="-9" baseline="1365" dirty="0" smtClean="0">
                <a:latin typeface="Calibri"/>
                <a:cs typeface="Calibri"/>
              </a:rPr>
              <a:t>e</a:t>
            </a:r>
            <a:r>
              <a:rPr sz="3000" spc="4" baseline="1365" dirty="0" smtClean="0">
                <a:latin typeface="Calibri"/>
                <a:cs typeface="Calibri"/>
              </a:rPr>
              <a:t>t</a:t>
            </a:r>
            <a:r>
              <a:rPr sz="3000" spc="-19" baseline="1365" dirty="0" smtClean="0">
                <a:latin typeface="Calibri"/>
                <a:cs typeface="Calibri"/>
              </a:rPr>
              <a:t>w</a:t>
            </a:r>
            <a:r>
              <a:rPr sz="3000" spc="0" baseline="1365" dirty="0" smtClean="0">
                <a:latin typeface="Calibri"/>
                <a:cs typeface="Calibri"/>
              </a:rPr>
              <a:t>ork</a:t>
            </a:r>
            <a:endParaRPr sz="2000">
              <a:latin typeface="Calibri"/>
              <a:cs typeface="Calibri"/>
            </a:endParaRPr>
          </a:p>
          <a:p>
            <a:pPr marL="12700" marR="40357">
              <a:lnSpc>
                <a:spcPct val="101725"/>
              </a:lnSpc>
              <a:spcBef>
                <a:spcPts val="314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1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Co</a:t>
            </a:r>
            <a:r>
              <a:rPr sz="2000" spc="-19" dirty="0" smtClean="0">
                <a:latin typeface="Calibri"/>
                <a:cs typeface="Calibri"/>
              </a:rPr>
              <a:t>nt</a:t>
            </a:r>
            <a:r>
              <a:rPr sz="2000" spc="0" dirty="0" smtClean="0">
                <a:latin typeface="Calibri"/>
                <a:cs typeface="Calibri"/>
              </a:rPr>
              <a:t>ains</a:t>
            </a:r>
            <a:r>
              <a:rPr sz="2000" spc="-64" dirty="0" smtClean="0">
                <a:latin typeface="Calibri"/>
                <a:cs typeface="Calibri"/>
              </a:rPr>
              <a:t> </a:t>
            </a:r>
            <a:r>
              <a:rPr sz="2000" i="1" spc="0" dirty="0" smtClean="0">
                <a:latin typeface="Calibri"/>
                <a:cs typeface="Calibri"/>
              </a:rPr>
              <a:t>hidden</a:t>
            </a:r>
            <a:r>
              <a:rPr sz="2000" i="1" spc="-5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neu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3614324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40" y="3632708"/>
            <a:ext cx="5317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7662" y="3632708"/>
            <a:ext cx="11948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4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eedback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9272" y="3632708"/>
            <a:ext cx="15713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onnections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40" y="3998467"/>
            <a:ext cx="12042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latin typeface="Calibri"/>
                <a:cs typeface="Calibri"/>
              </a:rPr>
              <a:t>origin</a:t>
            </a:r>
            <a:r>
              <a:rPr sz="3600" b="1" spc="-19" baseline="3413" dirty="0" smtClean="0">
                <a:latin typeface="Calibri"/>
                <a:cs typeface="Calibri"/>
              </a:rPr>
              <a:t>at</a:t>
            </a:r>
            <a:r>
              <a:rPr sz="3600" b="1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5774" y="3998467"/>
            <a:ext cx="6701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f</a:t>
            </a:r>
            <a:r>
              <a:rPr sz="3600" spc="-3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8058" y="3998467"/>
            <a:ext cx="4853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56030" y="3998467"/>
            <a:ext cx="9336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hidden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4364228"/>
            <a:ext cx="2127237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n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u</a:t>
            </a:r>
            <a:r>
              <a:rPr sz="3600" spc="-3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ons</a:t>
            </a:r>
            <a:r>
              <a:rPr sz="3600" spc="522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as</a:t>
            </a:r>
            <a:r>
              <a:rPr sz="3600" spc="522" baseline="3413" dirty="0" smtClean="0">
                <a:latin typeface="Calibri"/>
                <a:cs typeface="Calibri"/>
              </a:rPr>
              <a:t> </a:t>
            </a:r>
            <a:r>
              <a:rPr sz="3600" spc="-25" baseline="3413" dirty="0" smtClean="0">
                <a:latin typeface="Calibri"/>
                <a:cs typeface="Calibri"/>
              </a:rPr>
              <a:t>w</a:t>
            </a:r>
            <a:r>
              <a:rPr sz="3600" spc="0" baseline="3413" dirty="0" smtClean="0">
                <a:latin typeface="Calibri"/>
                <a:cs typeface="Calibri"/>
              </a:rPr>
              <a:t>ell</a:t>
            </a:r>
            <a:endParaRPr sz="2400">
              <a:latin typeface="Calibri"/>
              <a:cs typeface="Calibri"/>
            </a:endParaRPr>
          </a:p>
          <a:p>
            <a:pPr marL="12700" marR="45719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latin typeface="Calibri"/>
                <a:cs typeface="Calibri"/>
              </a:rPr>
              <a:t>output</a:t>
            </a:r>
            <a:r>
              <a:rPr sz="3600" spc="-14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neu</a:t>
            </a:r>
            <a:r>
              <a:rPr sz="3600" spc="-39" baseline="1137" dirty="0" smtClean="0">
                <a:latin typeface="Calibri"/>
                <a:cs typeface="Calibri"/>
              </a:rPr>
              <a:t>r</a:t>
            </a:r>
            <a:r>
              <a:rPr sz="3600" spc="0" baseline="1137" dirty="0" smtClean="0">
                <a:latin typeface="Calibri"/>
                <a:cs typeface="Calibri"/>
              </a:rPr>
              <a:t>ons.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0047" y="4364228"/>
            <a:ext cx="16185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as</a:t>
            </a:r>
            <a:r>
              <a:rPr sz="3600" spc="522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f</a:t>
            </a:r>
            <a:r>
              <a:rPr sz="3600" spc="-3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om</a:t>
            </a:r>
            <a:r>
              <a:rPr sz="3600" spc="522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9" baseline="3413" dirty="0" smtClean="0">
                <a:latin typeface="Calibri"/>
                <a:cs typeface="Calibri"/>
              </a:rPr>
              <a:t>h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0914" y="4695599"/>
            <a:ext cx="3135810" cy="416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50"/>
              </a:lnSpc>
              <a:spcBef>
                <a:spcPts val="77"/>
              </a:spcBef>
            </a:pPr>
            <a:r>
              <a:rPr sz="1400" b="1" spc="0" dirty="0" smtClean="0">
                <a:latin typeface="Tahoma"/>
                <a:cs typeface="Tahoma"/>
              </a:rPr>
              <a:t>Figure</a:t>
            </a:r>
            <a:r>
              <a:rPr sz="1400" b="1" spc="-19" dirty="0" smtClean="0">
                <a:latin typeface="Tahoma"/>
                <a:cs typeface="Tahoma"/>
              </a:rPr>
              <a:t> </a:t>
            </a:r>
            <a:r>
              <a:rPr sz="1400" b="1" spc="0" dirty="0" smtClean="0">
                <a:latin typeface="Tahoma"/>
                <a:cs typeface="Tahoma"/>
              </a:rPr>
              <a:t>2.4 Recurr</a:t>
            </a:r>
            <a:r>
              <a:rPr sz="1400" b="1" spc="9" dirty="0" smtClean="0">
                <a:latin typeface="Tahoma"/>
                <a:cs typeface="Tahoma"/>
              </a:rPr>
              <a:t>e</a:t>
            </a:r>
            <a:r>
              <a:rPr sz="1400" b="1" spc="4" dirty="0" smtClean="0">
                <a:latin typeface="Tahoma"/>
                <a:cs typeface="Tahoma"/>
              </a:rPr>
              <a:t>n</a:t>
            </a:r>
            <a:r>
              <a:rPr sz="1400" b="1" spc="0" dirty="0" smtClean="0">
                <a:latin typeface="Tahoma"/>
                <a:cs typeface="Tahoma"/>
              </a:rPr>
              <a:t>t</a:t>
            </a:r>
            <a:r>
              <a:rPr sz="1400" b="1" spc="-39" dirty="0" smtClean="0">
                <a:latin typeface="Tahoma"/>
                <a:cs typeface="Tahoma"/>
              </a:rPr>
              <a:t> </a:t>
            </a:r>
            <a:r>
              <a:rPr sz="1400" b="1" spc="0" dirty="0" smtClean="0">
                <a:latin typeface="Tahoma"/>
                <a:cs typeface="Tahoma"/>
              </a:rPr>
              <a:t>network</a:t>
            </a:r>
            <a:r>
              <a:rPr sz="1400" b="1" spc="-33" dirty="0" smtClean="0">
                <a:latin typeface="Tahoma"/>
                <a:cs typeface="Tahoma"/>
              </a:rPr>
              <a:t> </a:t>
            </a:r>
            <a:r>
              <a:rPr sz="1400" b="1" spc="0" dirty="0" smtClean="0">
                <a:latin typeface="Tahoma"/>
                <a:cs typeface="Tahoma"/>
              </a:rPr>
              <a:t>with</a:t>
            </a:r>
            <a:endParaRPr sz="1400">
              <a:latin typeface="Tahoma"/>
              <a:cs typeface="Tahoma"/>
            </a:endParaRPr>
          </a:p>
          <a:p>
            <a:pPr marL="813454" marR="826573" algn="ctr">
              <a:lnSpc>
                <a:spcPts val="1680"/>
              </a:lnSpc>
              <a:spcBef>
                <a:spcPts val="6"/>
              </a:spcBef>
            </a:pPr>
            <a:r>
              <a:rPr sz="2100" b="1" spc="0" baseline="-1972" dirty="0" smtClean="0">
                <a:latin typeface="Tahoma"/>
                <a:cs typeface="Tahoma"/>
              </a:rPr>
              <a:t>hidden</a:t>
            </a:r>
            <a:r>
              <a:rPr sz="2100" b="1" spc="-38" baseline="-1972" dirty="0" smtClean="0">
                <a:latin typeface="Tahoma"/>
                <a:cs typeface="Tahoma"/>
              </a:rPr>
              <a:t> </a:t>
            </a:r>
            <a:r>
              <a:rPr sz="2100" b="1" spc="0" baseline="-1972" dirty="0" smtClean="0">
                <a:latin typeface="Tahoma"/>
                <a:cs typeface="Tahoma"/>
              </a:rPr>
              <a:t>neurons.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RNN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158115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RNN </a:t>
            </a:r>
            <a:r>
              <a:rPr lang="en-US" sz="2800" dirty="0" smtClean="0"/>
              <a:t>can </a:t>
            </a:r>
            <a:r>
              <a:rPr lang="en-US" sz="2800" dirty="0"/>
              <a:t>work with sequences such as text, sound, videos, finance data, and more. 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Combining </a:t>
            </a:r>
            <a:r>
              <a:rPr lang="en-US" sz="2800" dirty="0"/>
              <a:t>CNNs and RNNs helps us work with images and sequences of words in this case. The goal, then, is to generate captions for a given image.</a:t>
            </a:r>
          </a:p>
        </p:txBody>
      </p:sp>
    </p:spTree>
    <p:extLst>
      <p:ext uri="{BB962C8B-B14F-4D97-AF65-F5344CB8AC3E}">
        <p14:creationId xmlns:p14="http://schemas.microsoft.com/office/powerpoint/2010/main" val="11507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 txBox="1"/>
          <p:nvPr/>
        </p:nvSpPr>
        <p:spPr>
          <a:xfrm>
            <a:off x="713140" y="1840992"/>
            <a:ext cx="7592659" cy="1107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35"/>
              </a:lnSpc>
              <a:spcBef>
                <a:spcPts val="91"/>
              </a:spcBef>
            </a:pPr>
            <a:r>
              <a:rPr sz="2700" spc="0" baseline="3034" dirty="0" smtClean="0">
                <a:latin typeface="Calibri"/>
                <a:cs typeface="Calibri"/>
              </a:rPr>
              <a:t>e hidden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l</a:t>
            </a:r>
            <a:r>
              <a:rPr sz="2700" spc="-34" baseline="3034" dirty="0" smtClean="0">
                <a:latin typeface="Calibri"/>
                <a:cs typeface="Calibri"/>
              </a:rPr>
              <a:t>a</a:t>
            </a:r>
            <a:r>
              <a:rPr sz="2700" spc="-19" baseline="3034" dirty="0" smtClean="0">
                <a:latin typeface="Calibri"/>
                <a:cs typeface="Calibri"/>
              </a:rPr>
              <a:t>y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-25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2094" y="1600199"/>
            <a:ext cx="7553706" cy="3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2094" y="1948433"/>
            <a:ext cx="7553706" cy="999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2094" y="2927604"/>
            <a:ext cx="7553706" cy="999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2094" y="3906773"/>
            <a:ext cx="7553706" cy="999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2094" y="4885944"/>
            <a:ext cx="7553706" cy="486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24600" y="5638799"/>
            <a:ext cx="1295400" cy="236220"/>
          </a:xfrm>
          <a:custGeom>
            <a:avLst/>
            <a:gdLst/>
            <a:ahLst/>
            <a:cxnLst/>
            <a:rect l="l" t="t" r="r" b="b"/>
            <a:pathLst>
              <a:path w="1295400" h="236220">
                <a:moveTo>
                  <a:pt x="0" y="0"/>
                </a:moveTo>
                <a:lnTo>
                  <a:pt x="0" y="236220"/>
                </a:lnTo>
                <a:lnTo>
                  <a:pt x="1295400" y="23622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12408" y="5626608"/>
            <a:ext cx="1320546" cy="329946"/>
          </a:xfrm>
          <a:custGeom>
            <a:avLst/>
            <a:gdLst/>
            <a:ahLst/>
            <a:cxnLst/>
            <a:rect l="l" t="t" r="r" b="b"/>
            <a:pathLst>
              <a:path w="1320546" h="329946">
                <a:moveTo>
                  <a:pt x="2864" y="248412"/>
                </a:moveTo>
                <a:lnTo>
                  <a:pt x="12192" y="25145"/>
                </a:lnTo>
                <a:lnTo>
                  <a:pt x="1295399" y="25146"/>
                </a:lnTo>
                <a:lnTo>
                  <a:pt x="1295399" y="248412"/>
                </a:lnTo>
                <a:lnTo>
                  <a:pt x="1307592" y="248412"/>
                </a:lnTo>
                <a:lnTo>
                  <a:pt x="1307592" y="25145"/>
                </a:lnTo>
                <a:lnTo>
                  <a:pt x="1295400" y="12191"/>
                </a:lnTo>
                <a:lnTo>
                  <a:pt x="25146" y="12191"/>
                </a:lnTo>
                <a:lnTo>
                  <a:pt x="1295400" y="12191"/>
                </a:lnTo>
                <a:lnTo>
                  <a:pt x="1320546" y="12191"/>
                </a:lnTo>
                <a:lnTo>
                  <a:pt x="1320546" y="5333"/>
                </a:lnTo>
                <a:lnTo>
                  <a:pt x="1315212" y="0"/>
                </a:lnTo>
                <a:lnTo>
                  <a:pt x="12191" y="0"/>
                </a:lnTo>
                <a:lnTo>
                  <a:pt x="5333" y="0"/>
                </a:lnTo>
                <a:lnTo>
                  <a:pt x="0" y="5333"/>
                </a:lnTo>
                <a:lnTo>
                  <a:pt x="0" y="248412"/>
                </a:lnTo>
                <a:lnTo>
                  <a:pt x="2864" y="24841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12408" y="5651753"/>
            <a:ext cx="1295400" cy="291846"/>
          </a:xfrm>
          <a:custGeom>
            <a:avLst/>
            <a:gdLst/>
            <a:ahLst/>
            <a:cxnLst/>
            <a:rect l="l" t="t" r="r" b="b"/>
            <a:pathLst>
              <a:path w="1295400" h="291846">
                <a:moveTo>
                  <a:pt x="25145" y="223266"/>
                </a:moveTo>
                <a:lnTo>
                  <a:pt x="25145" y="0"/>
                </a:lnTo>
                <a:lnTo>
                  <a:pt x="12192" y="0"/>
                </a:lnTo>
                <a:lnTo>
                  <a:pt x="2864" y="223266"/>
                </a:lnTo>
                <a:lnTo>
                  <a:pt x="25145" y="22326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37554" y="5638799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1295399" y="236220"/>
                </a:moveTo>
                <a:lnTo>
                  <a:pt x="1295399" y="0"/>
                </a:lnTo>
                <a:lnTo>
                  <a:pt x="1270253" y="0"/>
                </a:lnTo>
                <a:lnTo>
                  <a:pt x="1282445" y="12953"/>
                </a:lnTo>
                <a:lnTo>
                  <a:pt x="1282445" y="236220"/>
                </a:lnTo>
                <a:lnTo>
                  <a:pt x="1295399" y="23622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72400" y="5638799"/>
            <a:ext cx="457200" cy="236220"/>
          </a:xfrm>
          <a:custGeom>
            <a:avLst/>
            <a:gdLst/>
            <a:ahLst/>
            <a:cxnLst/>
            <a:rect l="l" t="t" r="r" b="b"/>
            <a:pathLst>
              <a:path w="457200" h="236220">
                <a:moveTo>
                  <a:pt x="0" y="0"/>
                </a:moveTo>
                <a:lnTo>
                  <a:pt x="0" y="236220"/>
                </a:lnTo>
                <a:lnTo>
                  <a:pt x="457200" y="23622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60208" y="5626608"/>
            <a:ext cx="482345" cy="329946"/>
          </a:xfrm>
          <a:custGeom>
            <a:avLst/>
            <a:gdLst/>
            <a:ahLst/>
            <a:cxnLst/>
            <a:rect l="l" t="t" r="r" b="b"/>
            <a:pathLst>
              <a:path w="482346" h="329946">
                <a:moveTo>
                  <a:pt x="2864" y="248412"/>
                </a:moveTo>
                <a:lnTo>
                  <a:pt x="12192" y="25145"/>
                </a:lnTo>
                <a:lnTo>
                  <a:pt x="457199" y="25146"/>
                </a:lnTo>
                <a:lnTo>
                  <a:pt x="457199" y="248412"/>
                </a:lnTo>
                <a:lnTo>
                  <a:pt x="469392" y="248412"/>
                </a:lnTo>
                <a:lnTo>
                  <a:pt x="469392" y="25145"/>
                </a:lnTo>
                <a:lnTo>
                  <a:pt x="457200" y="12191"/>
                </a:lnTo>
                <a:lnTo>
                  <a:pt x="25146" y="12191"/>
                </a:lnTo>
                <a:lnTo>
                  <a:pt x="457200" y="12191"/>
                </a:lnTo>
                <a:lnTo>
                  <a:pt x="482345" y="12191"/>
                </a:lnTo>
                <a:lnTo>
                  <a:pt x="482345" y="5333"/>
                </a:lnTo>
                <a:lnTo>
                  <a:pt x="477012" y="0"/>
                </a:lnTo>
                <a:lnTo>
                  <a:pt x="12191" y="0"/>
                </a:lnTo>
                <a:lnTo>
                  <a:pt x="5333" y="0"/>
                </a:lnTo>
                <a:lnTo>
                  <a:pt x="0" y="5333"/>
                </a:lnTo>
                <a:lnTo>
                  <a:pt x="0" y="248412"/>
                </a:lnTo>
                <a:lnTo>
                  <a:pt x="2864" y="24841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60208" y="5651753"/>
            <a:ext cx="457200" cy="291846"/>
          </a:xfrm>
          <a:custGeom>
            <a:avLst/>
            <a:gdLst/>
            <a:ahLst/>
            <a:cxnLst/>
            <a:rect l="l" t="t" r="r" b="b"/>
            <a:pathLst>
              <a:path w="457200" h="291846">
                <a:moveTo>
                  <a:pt x="25146" y="223266"/>
                </a:moveTo>
                <a:lnTo>
                  <a:pt x="25146" y="0"/>
                </a:lnTo>
                <a:lnTo>
                  <a:pt x="12192" y="0"/>
                </a:lnTo>
                <a:lnTo>
                  <a:pt x="2864" y="223266"/>
                </a:lnTo>
                <a:lnTo>
                  <a:pt x="25146" y="22326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85354" y="5638799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199" y="236220"/>
                </a:moveTo>
                <a:lnTo>
                  <a:pt x="457199" y="0"/>
                </a:lnTo>
                <a:lnTo>
                  <a:pt x="0" y="0"/>
                </a:lnTo>
                <a:lnTo>
                  <a:pt x="432053" y="0"/>
                </a:lnTo>
                <a:lnTo>
                  <a:pt x="444245" y="12953"/>
                </a:lnTo>
                <a:lnTo>
                  <a:pt x="444245" y="236220"/>
                </a:lnTo>
                <a:lnTo>
                  <a:pt x="457199" y="23622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58200" y="5638799"/>
            <a:ext cx="381000" cy="236220"/>
          </a:xfrm>
          <a:custGeom>
            <a:avLst/>
            <a:gdLst/>
            <a:ahLst/>
            <a:cxnLst/>
            <a:rect l="l" t="t" r="r" b="b"/>
            <a:pathLst>
              <a:path w="381000" h="236220">
                <a:moveTo>
                  <a:pt x="0" y="0"/>
                </a:moveTo>
                <a:lnTo>
                  <a:pt x="0" y="236220"/>
                </a:lnTo>
                <a:lnTo>
                  <a:pt x="381000" y="23622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46008" y="5626608"/>
            <a:ext cx="406146" cy="329946"/>
          </a:xfrm>
          <a:custGeom>
            <a:avLst/>
            <a:gdLst/>
            <a:ahLst/>
            <a:cxnLst/>
            <a:rect l="l" t="t" r="r" b="b"/>
            <a:pathLst>
              <a:path w="406146" h="329946">
                <a:moveTo>
                  <a:pt x="2864" y="248412"/>
                </a:moveTo>
                <a:lnTo>
                  <a:pt x="12192" y="25145"/>
                </a:lnTo>
                <a:lnTo>
                  <a:pt x="380999" y="25146"/>
                </a:lnTo>
                <a:lnTo>
                  <a:pt x="380999" y="248412"/>
                </a:lnTo>
                <a:lnTo>
                  <a:pt x="393192" y="248412"/>
                </a:lnTo>
                <a:lnTo>
                  <a:pt x="393192" y="25145"/>
                </a:lnTo>
                <a:lnTo>
                  <a:pt x="381000" y="12191"/>
                </a:lnTo>
                <a:lnTo>
                  <a:pt x="25146" y="12191"/>
                </a:lnTo>
                <a:lnTo>
                  <a:pt x="381000" y="12191"/>
                </a:lnTo>
                <a:lnTo>
                  <a:pt x="406146" y="12191"/>
                </a:lnTo>
                <a:lnTo>
                  <a:pt x="406146" y="5333"/>
                </a:lnTo>
                <a:lnTo>
                  <a:pt x="400812" y="0"/>
                </a:lnTo>
                <a:lnTo>
                  <a:pt x="12191" y="0"/>
                </a:lnTo>
                <a:lnTo>
                  <a:pt x="5333" y="0"/>
                </a:lnTo>
                <a:lnTo>
                  <a:pt x="0" y="5333"/>
                </a:lnTo>
                <a:lnTo>
                  <a:pt x="0" y="248412"/>
                </a:lnTo>
                <a:lnTo>
                  <a:pt x="2864" y="24841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46008" y="5651753"/>
            <a:ext cx="381000" cy="291846"/>
          </a:xfrm>
          <a:custGeom>
            <a:avLst/>
            <a:gdLst/>
            <a:ahLst/>
            <a:cxnLst/>
            <a:rect l="l" t="t" r="r" b="b"/>
            <a:pathLst>
              <a:path w="381000" h="291846">
                <a:moveTo>
                  <a:pt x="25146" y="223266"/>
                </a:moveTo>
                <a:lnTo>
                  <a:pt x="25146" y="0"/>
                </a:lnTo>
                <a:lnTo>
                  <a:pt x="12192" y="0"/>
                </a:lnTo>
                <a:lnTo>
                  <a:pt x="2864" y="223266"/>
                </a:lnTo>
                <a:lnTo>
                  <a:pt x="25146" y="22326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71154" y="5638799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380999" y="236220"/>
                </a:moveTo>
                <a:lnTo>
                  <a:pt x="380999" y="0"/>
                </a:lnTo>
                <a:lnTo>
                  <a:pt x="355853" y="0"/>
                </a:lnTo>
                <a:lnTo>
                  <a:pt x="368045" y="12953"/>
                </a:lnTo>
                <a:lnTo>
                  <a:pt x="368045" y="236220"/>
                </a:lnTo>
                <a:lnTo>
                  <a:pt x="380999" y="23622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36208" y="5398008"/>
            <a:ext cx="1472946" cy="863346"/>
          </a:xfrm>
          <a:custGeom>
            <a:avLst/>
            <a:gdLst/>
            <a:ahLst/>
            <a:cxnLst/>
            <a:rect l="l" t="t" r="r" b="b"/>
            <a:pathLst>
              <a:path w="1472946" h="863346">
                <a:moveTo>
                  <a:pt x="30510" y="477012"/>
                </a:moveTo>
                <a:lnTo>
                  <a:pt x="25146" y="441959"/>
                </a:lnTo>
                <a:lnTo>
                  <a:pt x="25146" y="421385"/>
                </a:lnTo>
                <a:lnTo>
                  <a:pt x="31463" y="380300"/>
                </a:lnTo>
                <a:lnTo>
                  <a:pt x="43440" y="341695"/>
                </a:lnTo>
                <a:lnTo>
                  <a:pt x="60614" y="305531"/>
                </a:lnTo>
                <a:lnTo>
                  <a:pt x="82522" y="271769"/>
                </a:lnTo>
                <a:lnTo>
                  <a:pt x="108702" y="240368"/>
                </a:lnTo>
                <a:lnTo>
                  <a:pt x="138692" y="211290"/>
                </a:lnTo>
                <a:lnTo>
                  <a:pt x="172028" y="184494"/>
                </a:lnTo>
                <a:lnTo>
                  <a:pt x="208249" y="159942"/>
                </a:lnTo>
                <a:lnTo>
                  <a:pt x="246891" y="137594"/>
                </a:lnTo>
                <a:lnTo>
                  <a:pt x="287493" y="117409"/>
                </a:lnTo>
                <a:lnTo>
                  <a:pt x="329591" y="99350"/>
                </a:lnTo>
                <a:lnTo>
                  <a:pt x="372724" y="83376"/>
                </a:lnTo>
                <a:lnTo>
                  <a:pt x="416428" y="69447"/>
                </a:lnTo>
                <a:lnTo>
                  <a:pt x="460241" y="57525"/>
                </a:lnTo>
                <a:lnTo>
                  <a:pt x="503702" y="47569"/>
                </a:lnTo>
                <a:lnTo>
                  <a:pt x="546346" y="39541"/>
                </a:lnTo>
                <a:lnTo>
                  <a:pt x="587712" y="33400"/>
                </a:lnTo>
                <a:lnTo>
                  <a:pt x="627338" y="29107"/>
                </a:lnTo>
                <a:lnTo>
                  <a:pt x="664759" y="26623"/>
                </a:lnTo>
                <a:lnTo>
                  <a:pt x="699516" y="25907"/>
                </a:lnTo>
                <a:lnTo>
                  <a:pt x="736473" y="25153"/>
                </a:lnTo>
                <a:lnTo>
                  <a:pt x="736092" y="25145"/>
                </a:lnTo>
                <a:lnTo>
                  <a:pt x="732282" y="24383"/>
                </a:lnTo>
                <a:lnTo>
                  <a:pt x="966005" y="20571"/>
                </a:lnTo>
                <a:lnTo>
                  <a:pt x="924611" y="13201"/>
                </a:lnTo>
                <a:lnTo>
                  <a:pt x="884653" y="7717"/>
                </a:lnTo>
                <a:lnTo>
                  <a:pt x="846562" y="4089"/>
                </a:lnTo>
                <a:lnTo>
                  <a:pt x="810768" y="2285"/>
                </a:lnTo>
                <a:lnTo>
                  <a:pt x="740664" y="761"/>
                </a:lnTo>
                <a:lnTo>
                  <a:pt x="739140" y="0"/>
                </a:lnTo>
                <a:lnTo>
                  <a:pt x="698754" y="0"/>
                </a:lnTo>
                <a:lnTo>
                  <a:pt x="661410" y="1183"/>
                </a:lnTo>
                <a:lnTo>
                  <a:pt x="621585" y="4152"/>
                </a:lnTo>
                <a:lnTo>
                  <a:pt x="579735" y="8955"/>
                </a:lnTo>
                <a:lnTo>
                  <a:pt x="536316" y="15644"/>
                </a:lnTo>
                <a:lnTo>
                  <a:pt x="491782" y="24270"/>
                </a:lnTo>
                <a:lnTo>
                  <a:pt x="446591" y="34884"/>
                </a:lnTo>
                <a:lnTo>
                  <a:pt x="401197" y="47536"/>
                </a:lnTo>
                <a:lnTo>
                  <a:pt x="356056" y="62277"/>
                </a:lnTo>
                <a:lnTo>
                  <a:pt x="311624" y="79159"/>
                </a:lnTo>
                <a:lnTo>
                  <a:pt x="268357" y="98231"/>
                </a:lnTo>
                <a:lnTo>
                  <a:pt x="226710" y="119545"/>
                </a:lnTo>
                <a:lnTo>
                  <a:pt x="187139" y="143151"/>
                </a:lnTo>
                <a:lnTo>
                  <a:pt x="150101" y="169100"/>
                </a:lnTo>
                <a:lnTo>
                  <a:pt x="116049" y="197443"/>
                </a:lnTo>
                <a:lnTo>
                  <a:pt x="85441" y="228232"/>
                </a:lnTo>
                <a:lnTo>
                  <a:pt x="58732" y="261515"/>
                </a:lnTo>
                <a:lnTo>
                  <a:pt x="36378" y="297346"/>
                </a:lnTo>
                <a:lnTo>
                  <a:pt x="18834" y="335773"/>
                </a:lnTo>
                <a:lnTo>
                  <a:pt x="6556" y="376849"/>
                </a:lnTo>
                <a:lnTo>
                  <a:pt x="0" y="420623"/>
                </a:lnTo>
                <a:lnTo>
                  <a:pt x="0" y="443483"/>
                </a:lnTo>
                <a:lnTo>
                  <a:pt x="5083" y="477012"/>
                </a:lnTo>
                <a:lnTo>
                  <a:pt x="30510" y="477012"/>
                </a:lnTo>
                <a:close/>
              </a:path>
              <a:path w="1472946" h="863346">
                <a:moveTo>
                  <a:pt x="732282" y="24383"/>
                </a:moveTo>
                <a:lnTo>
                  <a:pt x="736092" y="25145"/>
                </a:lnTo>
                <a:lnTo>
                  <a:pt x="736854" y="25145"/>
                </a:lnTo>
                <a:lnTo>
                  <a:pt x="732282" y="24383"/>
                </a:lnTo>
                <a:close/>
              </a:path>
              <a:path w="1472946" h="863346">
                <a:moveTo>
                  <a:pt x="1468275" y="477012"/>
                </a:moveTo>
                <a:lnTo>
                  <a:pt x="1468809" y="474837"/>
                </a:lnTo>
                <a:lnTo>
                  <a:pt x="1472946" y="432053"/>
                </a:lnTo>
                <a:lnTo>
                  <a:pt x="1472946" y="419861"/>
                </a:lnTo>
                <a:lnTo>
                  <a:pt x="1467022" y="378169"/>
                </a:lnTo>
                <a:lnTo>
                  <a:pt x="1455659" y="338851"/>
                </a:lnTo>
                <a:lnTo>
                  <a:pt x="1439284" y="301876"/>
                </a:lnTo>
                <a:lnTo>
                  <a:pt x="1418329" y="267214"/>
                </a:lnTo>
                <a:lnTo>
                  <a:pt x="1393222" y="234834"/>
                </a:lnTo>
                <a:lnTo>
                  <a:pt x="1364395" y="204706"/>
                </a:lnTo>
                <a:lnTo>
                  <a:pt x="1332275" y="176800"/>
                </a:lnTo>
                <a:lnTo>
                  <a:pt x="1297294" y="151084"/>
                </a:lnTo>
                <a:lnTo>
                  <a:pt x="1259881" y="127529"/>
                </a:lnTo>
                <a:lnTo>
                  <a:pt x="1220466" y="106103"/>
                </a:lnTo>
                <a:lnTo>
                  <a:pt x="1179479" y="86777"/>
                </a:lnTo>
                <a:lnTo>
                  <a:pt x="1137350" y="69520"/>
                </a:lnTo>
                <a:lnTo>
                  <a:pt x="1094508" y="54301"/>
                </a:lnTo>
                <a:lnTo>
                  <a:pt x="1051383" y="41091"/>
                </a:lnTo>
                <a:lnTo>
                  <a:pt x="1008405" y="29857"/>
                </a:lnTo>
                <a:lnTo>
                  <a:pt x="966005" y="20571"/>
                </a:lnTo>
                <a:lnTo>
                  <a:pt x="732282" y="24383"/>
                </a:lnTo>
                <a:lnTo>
                  <a:pt x="736854" y="25145"/>
                </a:lnTo>
                <a:lnTo>
                  <a:pt x="736473" y="25153"/>
                </a:lnTo>
                <a:lnTo>
                  <a:pt x="773430" y="25907"/>
                </a:lnTo>
                <a:lnTo>
                  <a:pt x="810006" y="27431"/>
                </a:lnTo>
                <a:lnTo>
                  <a:pt x="843605" y="29175"/>
                </a:lnTo>
                <a:lnTo>
                  <a:pt x="879583" y="32618"/>
                </a:lnTo>
                <a:lnTo>
                  <a:pt x="917513" y="37791"/>
                </a:lnTo>
                <a:lnTo>
                  <a:pt x="956968" y="44727"/>
                </a:lnTo>
                <a:lnTo>
                  <a:pt x="997522" y="53457"/>
                </a:lnTo>
                <a:lnTo>
                  <a:pt x="1038748" y="64014"/>
                </a:lnTo>
                <a:lnTo>
                  <a:pt x="1080221" y="76428"/>
                </a:lnTo>
                <a:lnTo>
                  <a:pt x="1121514" y="90733"/>
                </a:lnTo>
                <a:lnTo>
                  <a:pt x="1162201" y="106959"/>
                </a:lnTo>
                <a:lnTo>
                  <a:pt x="1201854" y="125139"/>
                </a:lnTo>
                <a:lnTo>
                  <a:pt x="1240049" y="145304"/>
                </a:lnTo>
                <a:lnTo>
                  <a:pt x="1276359" y="167486"/>
                </a:lnTo>
                <a:lnTo>
                  <a:pt x="1310356" y="191718"/>
                </a:lnTo>
                <a:lnTo>
                  <a:pt x="1341616" y="218030"/>
                </a:lnTo>
                <a:lnTo>
                  <a:pt x="1369711" y="246455"/>
                </a:lnTo>
                <a:lnTo>
                  <a:pt x="1394216" y="277025"/>
                </a:lnTo>
                <a:lnTo>
                  <a:pt x="1414703" y="309771"/>
                </a:lnTo>
                <a:lnTo>
                  <a:pt x="1430747" y="344725"/>
                </a:lnTo>
                <a:lnTo>
                  <a:pt x="1441921" y="381919"/>
                </a:lnTo>
                <a:lnTo>
                  <a:pt x="1447800" y="421385"/>
                </a:lnTo>
                <a:lnTo>
                  <a:pt x="1447800" y="432053"/>
                </a:lnTo>
                <a:lnTo>
                  <a:pt x="1447038" y="441959"/>
                </a:lnTo>
                <a:lnTo>
                  <a:pt x="1442047" y="477012"/>
                </a:lnTo>
                <a:lnTo>
                  <a:pt x="1468275" y="477012"/>
                </a:lnTo>
                <a:close/>
              </a:path>
              <a:path w="1472946" h="863346">
                <a:moveTo>
                  <a:pt x="774192" y="0"/>
                </a:moveTo>
                <a:lnTo>
                  <a:pt x="739140" y="0"/>
                </a:lnTo>
                <a:lnTo>
                  <a:pt x="740664" y="761"/>
                </a:lnTo>
                <a:lnTo>
                  <a:pt x="810768" y="2285"/>
                </a:lnTo>
                <a:lnTo>
                  <a:pt x="774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36208" y="5169408"/>
            <a:ext cx="2158746" cy="1320546"/>
          </a:xfrm>
          <a:custGeom>
            <a:avLst/>
            <a:gdLst/>
            <a:ahLst/>
            <a:cxnLst/>
            <a:rect l="l" t="t" r="r" b="b"/>
            <a:pathLst>
              <a:path w="2158746" h="1320546">
                <a:moveTo>
                  <a:pt x="28302" y="705612"/>
                </a:moveTo>
                <a:lnTo>
                  <a:pt x="26670" y="691895"/>
                </a:lnTo>
                <a:lnTo>
                  <a:pt x="25146" y="659891"/>
                </a:lnTo>
                <a:lnTo>
                  <a:pt x="26670" y="627125"/>
                </a:lnTo>
                <a:lnTo>
                  <a:pt x="30479" y="595883"/>
                </a:lnTo>
                <a:lnTo>
                  <a:pt x="37337" y="563879"/>
                </a:lnTo>
                <a:lnTo>
                  <a:pt x="57221" y="506767"/>
                </a:lnTo>
                <a:lnTo>
                  <a:pt x="83575" y="453181"/>
                </a:lnTo>
                <a:lnTo>
                  <a:pt x="115886" y="403063"/>
                </a:lnTo>
                <a:lnTo>
                  <a:pt x="153641" y="356355"/>
                </a:lnTo>
                <a:lnTo>
                  <a:pt x="196327" y="312998"/>
                </a:lnTo>
                <a:lnTo>
                  <a:pt x="243432" y="272934"/>
                </a:lnTo>
                <a:lnTo>
                  <a:pt x="294443" y="236104"/>
                </a:lnTo>
                <a:lnTo>
                  <a:pt x="348848" y="202451"/>
                </a:lnTo>
                <a:lnTo>
                  <a:pt x="406133" y="171916"/>
                </a:lnTo>
                <a:lnTo>
                  <a:pt x="465786" y="144441"/>
                </a:lnTo>
                <a:lnTo>
                  <a:pt x="527295" y="119968"/>
                </a:lnTo>
                <a:lnTo>
                  <a:pt x="590145" y="98437"/>
                </a:lnTo>
                <a:lnTo>
                  <a:pt x="653826" y="79791"/>
                </a:lnTo>
                <a:lnTo>
                  <a:pt x="717823" y="63972"/>
                </a:lnTo>
                <a:lnTo>
                  <a:pt x="781625" y="50921"/>
                </a:lnTo>
                <a:lnTo>
                  <a:pt x="844719" y="40579"/>
                </a:lnTo>
                <a:lnTo>
                  <a:pt x="906591" y="32889"/>
                </a:lnTo>
                <a:lnTo>
                  <a:pt x="966729" y="27793"/>
                </a:lnTo>
                <a:lnTo>
                  <a:pt x="730060" y="35062"/>
                </a:lnTo>
                <a:lnTo>
                  <a:pt x="667967" y="49593"/>
                </a:lnTo>
                <a:lnTo>
                  <a:pt x="605876" y="66807"/>
                </a:lnTo>
                <a:lnTo>
                  <a:pt x="544255" y="86758"/>
                </a:lnTo>
                <a:lnTo>
                  <a:pt x="483574" y="109501"/>
                </a:lnTo>
                <a:lnTo>
                  <a:pt x="424300" y="135088"/>
                </a:lnTo>
                <a:lnTo>
                  <a:pt x="366904" y="163574"/>
                </a:lnTo>
                <a:lnTo>
                  <a:pt x="311854" y="195013"/>
                </a:lnTo>
                <a:lnTo>
                  <a:pt x="259619" y="229459"/>
                </a:lnTo>
                <a:lnTo>
                  <a:pt x="210668" y="266966"/>
                </a:lnTo>
                <a:lnTo>
                  <a:pt x="165470" y="307587"/>
                </a:lnTo>
                <a:lnTo>
                  <a:pt x="124494" y="351378"/>
                </a:lnTo>
                <a:lnTo>
                  <a:pt x="88210" y="398391"/>
                </a:lnTo>
                <a:lnTo>
                  <a:pt x="57085" y="448681"/>
                </a:lnTo>
                <a:lnTo>
                  <a:pt x="31589" y="502302"/>
                </a:lnTo>
                <a:lnTo>
                  <a:pt x="12191" y="559307"/>
                </a:lnTo>
                <a:lnTo>
                  <a:pt x="5333" y="592073"/>
                </a:lnTo>
                <a:lnTo>
                  <a:pt x="1523" y="626363"/>
                </a:lnTo>
                <a:lnTo>
                  <a:pt x="0" y="659891"/>
                </a:lnTo>
                <a:lnTo>
                  <a:pt x="0" y="660653"/>
                </a:lnTo>
                <a:lnTo>
                  <a:pt x="1524" y="694943"/>
                </a:lnTo>
                <a:lnTo>
                  <a:pt x="2709" y="705612"/>
                </a:lnTo>
                <a:lnTo>
                  <a:pt x="28302" y="705612"/>
                </a:lnTo>
                <a:close/>
              </a:path>
              <a:path w="2158746" h="1320546">
                <a:moveTo>
                  <a:pt x="2155251" y="705612"/>
                </a:moveTo>
                <a:lnTo>
                  <a:pt x="2157222" y="694181"/>
                </a:lnTo>
                <a:lnTo>
                  <a:pt x="2158746" y="660653"/>
                </a:lnTo>
                <a:lnTo>
                  <a:pt x="2158746" y="659891"/>
                </a:lnTo>
                <a:lnTo>
                  <a:pt x="2153412" y="591311"/>
                </a:lnTo>
                <a:lnTo>
                  <a:pt x="2137547" y="531131"/>
                </a:lnTo>
                <a:lnTo>
                  <a:pt x="2114839" y="474494"/>
                </a:lnTo>
                <a:lnTo>
                  <a:pt x="2085813" y="421347"/>
                </a:lnTo>
                <a:lnTo>
                  <a:pt x="2050994" y="371638"/>
                </a:lnTo>
                <a:lnTo>
                  <a:pt x="2010907" y="325315"/>
                </a:lnTo>
                <a:lnTo>
                  <a:pt x="1966078" y="282323"/>
                </a:lnTo>
                <a:lnTo>
                  <a:pt x="1917032" y="242610"/>
                </a:lnTo>
                <a:lnTo>
                  <a:pt x="1864294" y="206125"/>
                </a:lnTo>
                <a:lnTo>
                  <a:pt x="1808389" y="172813"/>
                </a:lnTo>
                <a:lnTo>
                  <a:pt x="1749842" y="142622"/>
                </a:lnTo>
                <a:lnTo>
                  <a:pt x="1689179" y="115500"/>
                </a:lnTo>
                <a:lnTo>
                  <a:pt x="1626924" y="91393"/>
                </a:lnTo>
                <a:lnTo>
                  <a:pt x="1563603" y="70248"/>
                </a:lnTo>
                <a:lnTo>
                  <a:pt x="1499741" y="52014"/>
                </a:lnTo>
                <a:lnTo>
                  <a:pt x="1435863" y="36637"/>
                </a:lnTo>
                <a:lnTo>
                  <a:pt x="1372494" y="24064"/>
                </a:lnTo>
                <a:lnTo>
                  <a:pt x="1310160" y="14243"/>
                </a:lnTo>
                <a:lnTo>
                  <a:pt x="1249386" y="7121"/>
                </a:lnTo>
                <a:lnTo>
                  <a:pt x="1190697" y="2644"/>
                </a:lnTo>
                <a:lnTo>
                  <a:pt x="1134618" y="761"/>
                </a:lnTo>
                <a:lnTo>
                  <a:pt x="1078992" y="0"/>
                </a:lnTo>
                <a:lnTo>
                  <a:pt x="1024128" y="761"/>
                </a:lnTo>
                <a:lnTo>
                  <a:pt x="969063" y="2687"/>
                </a:lnTo>
                <a:lnTo>
                  <a:pt x="911655" y="7026"/>
                </a:lnTo>
                <a:lnTo>
                  <a:pt x="852373" y="13832"/>
                </a:lnTo>
                <a:lnTo>
                  <a:pt x="791685" y="23159"/>
                </a:lnTo>
                <a:lnTo>
                  <a:pt x="1024621" y="25231"/>
                </a:lnTo>
                <a:lnTo>
                  <a:pt x="1079754" y="25145"/>
                </a:lnTo>
                <a:lnTo>
                  <a:pt x="1133856" y="25907"/>
                </a:lnTo>
                <a:lnTo>
                  <a:pt x="1187958" y="28193"/>
                </a:lnTo>
                <a:lnTo>
                  <a:pt x="1240040" y="31712"/>
                </a:lnTo>
                <a:lnTo>
                  <a:pt x="1294481" y="37574"/>
                </a:lnTo>
                <a:lnTo>
                  <a:pt x="1350797" y="45825"/>
                </a:lnTo>
                <a:lnTo>
                  <a:pt x="1408507" y="56513"/>
                </a:lnTo>
                <a:lnTo>
                  <a:pt x="1467129" y="69683"/>
                </a:lnTo>
                <a:lnTo>
                  <a:pt x="1526182" y="85382"/>
                </a:lnTo>
                <a:lnTo>
                  <a:pt x="1585183" y="103656"/>
                </a:lnTo>
                <a:lnTo>
                  <a:pt x="1643650" y="124552"/>
                </a:lnTo>
                <a:lnTo>
                  <a:pt x="1701102" y="148115"/>
                </a:lnTo>
                <a:lnTo>
                  <a:pt x="1757057" y="174393"/>
                </a:lnTo>
                <a:lnTo>
                  <a:pt x="1811033" y="203431"/>
                </a:lnTo>
                <a:lnTo>
                  <a:pt x="1862549" y="235276"/>
                </a:lnTo>
                <a:lnTo>
                  <a:pt x="1911122" y="269974"/>
                </a:lnTo>
                <a:lnTo>
                  <a:pt x="1956270" y="307572"/>
                </a:lnTo>
                <a:lnTo>
                  <a:pt x="1997512" y="348116"/>
                </a:lnTo>
                <a:lnTo>
                  <a:pt x="2034366" y="391652"/>
                </a:lnTo>
                <a:lnTo>
                  <a:pt x="2066351" y="438226"/>
                </a:lnTo>
                <a:lnTo>
                  <a:pt x="2092983" y="487886"/>
                </a:lnTo>
                <a:lnTo>
                  <a:pt x="2113782" y="540677"/>
                </a:lnTo>
                <a:lnTo>
                  <a:pt x="2128266" y="596645"/>
                </a:lnTo>
                <a:lnTo>
                  <a:pt x="2133600" y="660653"/>
                </a:lnTo>
                <a:lnTo>
                  <a:pt x="2132076" y="693419"/>
                </a:lnTo>
                <a:lnTo>
                  <a:pt x="2130589" y="705612"/>
                </a:lnTo>
                <a:lnTo>
                  <a:pt x="2155251" y="705612"/>
                </a:lnTo>
                <a:close/>
              </a:path>
              <a:path w="2158746" h="1320546">
                <a:moveTo>
                  <a:pt x="966729" y="27793"/>
                </a:moveTo>
                <a:lnTo>
                  <a:pt x="1024621" y="25231"/>
                </a:lnTo>
                <a:lnTo>
                  <a:pt x="791685" y="23159"/>
                </a:lnTo>
                <a:lnTo>
                  <a:pt x="730060" y="35062"/>
                </a:lnTo>
                <a:lnTo>
                  <a:pt x="966729" y="27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36208" y="5043432"/>
            <a:ext cx="1266245" cy="80088"/>
          </a:xfrm>
          <a:custGeom>
            <a:avLst/>
            <a:gdLst/>
            <a:ahLst/>
            <a:cxnLst/>
            <a:rect l="l" t="t" r="r" b="b"/>
            <a:pathLst>
              <a:path w="1266245" h="80088">
                <a:moveTo>
                  <a:pt x="877027" y="52769"/>
                </a:moveTo>
                <a:lnTo>
                  <a:pt x="925436" y="42617"/>
                </a:lnTo>
                <a:lnTo>
                  <a:pt x="974041" y="33586"/>
                </a:lnTo>
                <a:lnTo>
                  <a:pt x="1022779" y="25650"/>
                </a:lnTo>
                <a:lnTo>
                  <a:pt x="1071586" y="18781"/>
                </a:lnTo>
                <a:lnTo>
                  <a:pt x="1120400" y="12952"/>
                </a:lnTo>
                <a:lnTo>
                  <a:pt x="1169157" y="8135"/>
                </a:lnTo>
                <a:lnTo>
                  <a:pt x="1217793" y="4303"/>
                </a:lnTo>
                <a:lnTo>
                  <a:pt x="1266245" y="1428"/>
                </a:lnTo>
                <a:lnTo>
                  <a:pt x="1018850" y="0"/>
                </a:lnTo>
                <a:lnTo>
                  <a:pt x="937866" y="14462"/>
                </a:lnTo>
                <a:lnTo>
                  <a:pt x="855493" y="32321"/>
                </a:lnTo>
                <a:lnTo>
                  <a:pt x="772531" y="53663"/>
                </a:lnTo>
                <a:lnTo>
                  <a:pt x="877027" y="52769"/>
                </a:lnTo>
                <a:close/>
              </a:path>
              <a:path w="1266245" h="80088">
                <a:moveTo>
                  <a:pt x="733617" y="90235"/>
                </a:moveTo>
                <a:lnTo>
                  <a:pt x="781055" y="76551"/>
                </a:lnTo>
                <a:lnTo>
                  <a:pt x="828879" y="64072"/>
                </a:lnTo>
                <a:lnTo>
                  <a:pt x="877027" y="52769"/>
                </a:lnTo>
                <a:lnTo>
                  <a:pt x="772531" y="53663"/>
                </a:lnTo>
                <a:lnTo>
                  <a:pt x="689778" y="78578"/>
                </a:lnTo>
                <a:lnTo>
                  <a:pt x="608033" y="107152"/>
                </a:lnTo>
                <a:lnTo>
                  <a:pt x="528094" y="139476"/>
                </a:lnTo>
                <a:lnTo>
                  <a:pt x="450761" y="175637"/>
                </a:lnTo>
                <a:lnTo>
                  <a:pt x="376832" y="215724"/>
                </a:lnTo>
                <a:lnTo>
                  <a:pt x="307107" y="259824"/>
                </a:lnTo>
                <a:lnTo>
                  <a:pt x="242383" y="308026"/>
                </a:lnTo>
                <a:lnTo>
                  <a:pt x="183459" y="360419"/>
                </a:lnTo>
                <a:lnTo>
                  <a:pt x="131135" y="417090"/>
                </a:lnTo>
                <a:lnTo>
                  <a:pt x="86210" y="478129"/>
                </a:lnTo>
                <a:lnTo>
                  <a:pt x="49481" y="543623"/>
                </a:lnTo>
                <a:lnTo>
                  <a:pt x="21748" y="613661"/>
                </a:lnTo>
                <a:lnTo>
                  <a:pt x="3809" y="688331"/>
                </a:lnTo>
                <a:lnTo>
                  <a:pt x="0" y="727955"/>
                </a:lnTo>
                <a:lnTo>
                  <a:pt x="0" y="768341"/>
                </a:lnTo>
                <a:lnTo>
                  <a:pt x="3810" y="808727"/>
                </a:lnTo>
                <a:lnTo>
                  <a:pt x="12038" y="852415"/>
                </a:lnTo>
                <a:lnTo>
                  <a:pt x="25852" y="898764"/>
                </a:lnTo>
                <a:lnTo>
                  <a:pt x="43949" y="943220"/>
                </a:lnTo>
                <a:lnTo>
                  <a:pt x="65944" y="985761"/>
                </a:lnTo>
                <a:lnTo>
                  <a:pt x="91452" y="1026367"/>
                </a:lnTo>
                <a:lnTo>
                  <a:pt x="120089" y="1065015"/>
                </a:lnTo>
                <a:lnTo>
                  <a:pt x="151470" y="1101683"/>
                </a:lnTo>
                <a:lnTo>
                  <a:pt x="185212" y="1136348"/>
                </a:lnTo>
                <a:lnTo>
                  <a:pt x="220929" y="1168990"/>
                </a:lnTo>
                <a:lnTo>
                  <a:pt x="258237" y="1199587"/>
                </a:lnTo>
                <a:lnTo>
                  <a:pt x="319278" y="1243829"/>
                </a:lnTo>
                <a:lnTo>
                  <a:pt x="362712" y="1271261"/>
                </a:lnTo>
                <a:lnTo>
                  <a:pt x="404806" y="1295821"/>
                </a:lnTo>
                <a:lnTo>
                  <a:pt x="447963" y="1318979"/>
                </a:lnTo>
                <a:lnTo>
                  <a:pt x="492100" y="1340756"/>
                </a:lnTo>
                <a:lnTo>
                  <a:pt x="537136" y="1361177"/>
                </a:lnTo>
                <a:lnTo>
                  <a:pt x="582991" y="1380262"/>
                </a:lnTo>
                <a:lnTo>
                  <a:pt x="629582" y="1398036"/>
                </a:lnTo>
                <a:lnTo>
                  <a:pt x="676829" y="1414522"/>
                </a:lnTo>
                <a:lnTo>
                  <a:pt x="724649" y="1429741"/>
                </a:lnTo>
                <a:lnTo>
                  <a:pt x="772963" y="1443718"/>
                </a:lnTo>
                <a:lnTo>
                  <a:pt x="821688" y="1456474"/>
                </a:lnTo>
                <a:lnTo>
                  <a:pt x="870743" y="1468033"/>
                </a:lnTo>
                <a:lnTo>
                  <a:pt x="920047" y="1478418"/>
                </a:lnTo>
                <a:lnTo>
                  <a:pt x="969519" y="1487651"/>
                </a:lnTo>
                <a:lnTo>
                  <a:pt x="1019078" y="1495755"/>
                </a:lnTo>
                <a:lnTo>
                  <a:pt x="1068641" y="1502754"/>
                </a:lnTo>
                <a:lnTo>
                  <a:pt x="1118128" y="1508669"/>
                </a:lnTo>
                <a:lnTo>
                  <a:pt x="1167457" y="1513525"/>
                </a:lnTo>
                <a:lnTo>
                  <a:pt x="1216548" y="1517343"/>
                </a:lnTo>
                <a:lnTo>
                  <a:pt x="1265318" y="1520146"/>
                </a:lnTo>
                <a:lnTo>
                  <a:pt x="1313688" y="1521959"/>
                </a:lnTo>
                <a:lnTo>
                  <a:pt x="1384554" y="1522721"/>
                </a:lnTo>
                <a:lnTo>
                  <a:pt x="1455420" y="1521959"/>
                </a:lnTo>
                <a:lnTo>
                  <a:pt x="1525524" y="1518911"/>
                </a:lnTo>
                <a:lnTo>
                  <a:pt x="1594104" y="1514339"/>
                </a:lnTo>
                <a:lnTo>
                  <a:pt x="1640487" y="1509791"/>
                </a:lnTo>
                <a:lnTo>
                  <a:pt x="1687220" y="1504315"/>
                </a:lnTo>
                <a:lnTo>
                  <a:pt x="1734217" y="1497881"/>
                </a:lnTo>
                <a:lnTo>
                  <a:pt x="1781392" y="1490459"/>
                </a:lnTo>
                <a:lnTo>
                  <a:pt x="1828661" y="1482023"/>
                </a:lnTo>
                <a:lnTo>
                  <a:pt x="1875938" y="1472542"/>
                </a:lnTo>
                <a:lnTo>
                  <a:pt x="1923138" y="1461988"/>
                </a:lnTo>
                <a:lnTo>
                  <a:pt x="1970175" y="1450333"/>
                </a:lnTo>
                <a:lnTo>
                  <a:pt x="2016966" y="1437548"/>
                </a:lnTo>
                <a:lnTo>
                  <a:pt x="2063424" y="1423603"/>
                </a:lnTo>
                <a:lnTo>
                  <a:pt x="2109464" y="1408472"/>
                </a:lnTo>
                <a:lnTo>
                  <a:pt x="2155002" y="1392124"/>
                </a:lnTo>
                <a:lnTo>
                  <a:pt x="2199951" y="1374530"/>
                </a:lnTo>
                <a:lnTo>
                  <a:pt x="2244228" y="1355664"/>
                </a:lnTo>
                <a:lnTo>
                  <a:pt x="2287746" y="1335495"/>
                </a:lnTo>
                <a:lnTo>
                  <a:pt x="2330420" y="1313995"/>
                </a:lnTo>
                <a:lnTo>
                  <a:pt x="2372165" y="1291135"/>
                </a:lnTo>
                <a:lnTo>
                  <a:pt x="2412897" y="1266887"/>
                </a:lnTo>
                <a:lnTo>
                  <a:pt x="2452529" y="1241222"/>
                </a:lnTo>
                <a:lnTo>
                  <a:pt x="2490978" y="1214111"/>
                </a:lnTo>
                <a:lnTo>
                  <a:pt x="2529840" y="1183631"/>
                </a:lnTo>
                <a:lnTo>
                  <a:pt x="2565654" y="1152389"/>
                </a:lnTo>
                <a:lnTo>
                  <a:pt x="2596658" y="1122718"/>
                </a:lnTo>
                <a:lnTo>
                  <a:pt x="2625933" y="1091465"/>
                </a:lnTo>
                <a:lnTo>
                  <a:pt x="2653220" y="1058660"/>
                </a:lnTo>
                <a:lnTo>
                  <a:pt x="2678260" y="1024333"/>
                </a:lnTo>
                <a:lnTo>
                  <a:pt x="2700794" y="988516"/>
                </a:lnTo>
                <a:lnTo>
                  <a:pt x="2720564" y="951239"/>
                </a:lnTo>
                <a:lnTo>
                  <a:pt x="2737310" y="912533"/>
                </a:lnTo>
                <a:lnTo>
                  <a:pt x="2750774" y="872430"/>
                </a:lnTo>
                <a:lnTo>
                  <a:pt x="2760698" y="830959"/>
                </a:lnTo>
                <a:lnTo>
                  <a:pt x="2766822" y="788153"/>
                </a:lnTo>
                <a:lnTo>
                  <a:pt x="2768346" y="768341"/>
                </a:lnTo>
                <a:lnTo>
                  <a:pt x="2768346" y="727955"/>
                </a:lnTo>
                <a:lnTo>
                  <a:pt x="2751657" y="630830"/>
                </a:lnTo>
                <a:lnTo>
                  <a:pt x="2726102" y="558987"/>
                </a:lnTo>
                <a:lnTo>
                  <a:pt x="2691004" y="491769"/>
                </a:lnTo>
                <a:lnTo>
                  <a:pt x="2647208" y="429090"/>
                </a:lnTo>
                <a:lnTo>
                  <a:pt x="2595563" y="370865"/>
                </a:lnTo>
                <a:lnTo>
                  <a:pt x="2536914" y="317009"/>
                </a:lnTo>
                <a:lnTo>
                  <a:pt x="2472108" y="267439"/>
                </a:lnTo>
                <a:lnTo>
                  <a:pt x="2401992" y="222068"/>
                </a:lnTo>
                <a:lnTo>
                  <a:pt x="2327414" y="180812"/>
                </a:lnTo>
                <a:lnTo>
                  <a:pt x="2249219" y="143586"/>
                </a:lnTo>
                <a:lnTo>
                  <a:pt x="2168254" y="110306"/>
                </a:lnTo>
                <a:lnTo>
                  <a:pt x="2085367" y="80887"/>
                </a:lnTo>
                <a:lnTo>
                  <a:pt x="2001403" y="55243"/>
                </a:lnTo>
                <a:lnTo>
                  <a:pt x="1917211" y="33290"/>
                </a:lnTo>
                <a:lnTo>
                  <a:pt x="1833635" y="14944"/>
                </a:lnTo>
                <a:lnTo>
                  <a:pt x="1751524" y="119"/>
                </a:lnTo>
                <a:lnTo>
                  <a:pt x="1671724" y="-11268"/>
                </a:lnTo>
                <a:lnTo>
                  <a:pt x="1595082" y="-19305"/>
                </a:lnTo>
                <a:lnTo>
                  <a:pt x="1522444" y="-24075"/>
                </a:lnTo>
                <a:lnTo>
                  <a:pt x="1454658" y="-25662"/>
                </a:lnTo>
                <a:lnTo>
                  <a:pt x="1383792" y="-26424"/>
                </a:lnTo>
                <a:lnTo>
                  <a:pt x="1312926" y="-25662"/>
                </a:lnTo>
                <a:lnTo>
                  <a:pt x="1245483" y="-23898"/>
                </a:lnTo>
                <a:lnTo>
                  <a:pt x="1173457" y="-19092"/>
                </a:lnTo>
                <a:lnTo>
                  <a:pt x="1097646" y="-11155"/>
                </a:lnTo>
                <a:lnTo>
                  <a:pt x="1018850" y="0"/>
                </a:lnTo>
                <a:lnTo>
                  <a:pt x="1266245" y="1428"/>
                </a:lnTo>
                <a:lnTo>
                  <a:pt x="1314450" y="-516"/>
                </a:lnTo>
                <a:lnTo>
                  <a:pt x="1384554" y="-1278"/>
                </a:lnTo>
                <a:lnTo>
                  <a:pt x="1454658" y="-516"/>
                </a:lnTo>
                <a:lnTo>
                  <a:pt x="1524000" y="2531"/>
                </a:lnTo>
                <a:lnTo>
                  <a:pt x="1591818" y="7865"/>
                </a:lnTo>
                <a:lnTo>
                  <a:pt x="1636973" y="11969"/>
                </a:lnTo>
                <a:lnTo>
                  <a:pt x="1682651" y="17074"/>
                </a:lnTo>
                <a:lnTo>
                  <a:pt x="1728749" y="23200"/>
                </a:lnTo>
                <a:lnTo>
                  <a:pt x="1775162" y="30367"/>
                </a:lnTo>
                <a:lnTo>
                  <a:pt x="1821786" y="38595"/>
                </a:lnTo>
                <a:lnTo>
                  <a:pt x="1868517" y="47904"/>
                </a:lnTo>
                <a:lnTo>
                  <a:pt x="1915252" y="58312"/>
                </a:lnTo>
                <a:lnTo>
                  <a:pt x="1961885" y="69841"/>
                </a:lnTo>
                <a:lnTo>
                  <a:pt x="2008313" y="82509"/>
                </a:lnTo>
                <a:lnTo>
                  <a:pt x="2054432" y="96338"/>
                </a:lnTo>
                <a:lnTo>
                  <a:pt x="2100139" y="111345"/>
                </a:lnTo>
                <a:lnTo>
                  <a:pt x="2145328" y="127552"/>
                </a:lnTo>
                <a:lnTo>
                  <a:pt x="2189895" y="144978"/>
                </a:lnTo>
                <a:lnTo>
                  <a:pt x="2233738" y="163643"/>
                </a:lnTo>
                <a:lnTo>
                  <a:pt x="2276751" y="183567"/>
                </a:lnTo>
                <a:lnTo>
                  <a:pt x="2318831" y="204769"/>
                </a:lnTo>
                <a:lnTo>
                  <a:pt x="2359874" y="227269"/>
                </a:lnTo>
                <a:lnTo>
                  <a:pt x="2399775" y="251088"/>
                </a:lnTo>
                <a:lnTo>
                  <a:pt x="2438431" y="276244"/>
                </a:lnTo>
                <a:lnTo>
                  <a:pt x="2475738" y="302759"/>
                </a:lnTo>
                <a:lnTo>
                  <a:pt x="2513838" y="331715"/>
                </a:lnTo>
                <a:lnTo>
                  <a:pt x="2548890" y="362957"/>
                </a:lnTo>
                <a:lnTo>
                  <a:pt x="2576748" y="389246"/>
                </a:lnTo>
                <a:lnTo>
                  <a:pt x="2603361" y="417291"/>
                </a:lnTo>
                <a:lnTo>
                  <a:pt x="2628462" y="446980"/>
                </a:lnTo>
                <a:lnTo>
                  <a:pt x="2651783" y="478199"/>
                </a:lnTo>
                <a:lnTo>
                  <a:pt x="2673057" y="510837"/>
                </a:lnTo>
                <a:lnTo>
                  <a:pt x="2692019" y="544781"/>
                </a:lnTo>
                <a:lnTo>
                  <a:pt x="2708400" y="579920"/>
                </a:lnTo>
                <a:lnTo>
                  <a:pt x="2721933" y="616141"/>
                </a:lnTo>
                <a:lnTo>
                  <a:pt x="2732352" y="653331"/>
                </a:lnTo>
                <a:lnTo>
                  <a:pt x="2739390" y="691379"/>
                </a:lnTo>
                <a:lnTo>
                  <a:pt x="2743200" y="748529"/>
                </a:lnTo>
                <a:lnTo>
                  <a:pt x="2741676" y="786629"/>
                </a:lnTo>
                <a:lnTo>
                  <a:pt x="2735743" y="827394"/>
                </a:lnTo>
                <a:lnTo>
                  <a:pt x="2725314" y="869709"/>
                </a:lnTo>
                <a:lnTo>
                  <a:pt x="2710984" y="910506"/>
                </a:lnTo>
                <a:lnTo>
                  <a:pt x="2693090" y="949750"/>
                </a:lnTo>
                <a:lnTo>
                  <a:pt x="2671966" y="987406"/>
                </a:lnTo>
                <a:lnTo>
                  <a:pt x="2647950" y="1023439"/>
                </a:lnTo>
                <a:lnTo>
                  <a:pt x="2621376" y="1057815"/>
                </a:lnTo>
                <a:lnTo>
                  <a:pt x="2592580" y="1090500"/>
                </a:lnTo>
                <a:lnTo>
                  <a:pt x="2561899" y="1121458"/>
                </a:lnTo>
                <a:lnTo>
                  <a:pt x="2529667" y="1150654"/>
                </a:lnTo>
                <a:lnTo>
                  <a:pt x="2475738" y="1194299"/>
                </a:lnTo>
                <a:lnTo>
                  <a:pt x="2435352" y="1222493"/>
                </a:lnTo>
                <a:lnTo>
                  <a:pt x="2395130" y="1248057"/>
                </a:lnTo>
                <a:lnTo>
                  <a:pt x="2353939" y="1272184"/>
                </a:lnTo>
                <a:lnTo>
                  <a:pt x="2311847" y="1294902"/>
                </a:lnTo>
                <a:lnTo>
                  <a:pt x="2268921" y="1316241"/>
                </a:lnTo>
                <a:lnTo>
                  <a:pt x="2225227" y="1336229"/>
                </a:lnTo>
                <a:lnTo>
                  <a:pt x="2180832" y="1354896"/>
                </a:lnTo>
                <a:lnTo>
                  <a:pt x="2135804" y="1372270"/>
                </a:lnTo>
                <a:lnTo>
                  <a:pt x="2090209" y="1388382"/>
                </a:lnTo>
                <a:lnTo>
                  <a:pt x="2044115" y="1403259"/>
                </a:lnTo>
                <a:lnTo>
                  <a:pt x="1997587" y="1416931"/>
                </a:lnTo>
                <a:lnTo>
                  <a:pt x="1950694" y="1429427"/>
                </a:lnTo>
                <a:lnTo>
                  <a:pt x="1903502" y="1440776"/>
                </a:lnTo>
                <a:lnTo>
                  <a:pt x="1856078" y="1451007"/>
                </a:lnTo>
                <a:lnTo>
                  <a:pt x="1808488" y="1460150"/>
                </a:lnTo>
                <a:lnTo>
                  <a:pt x="1760801" y="1468232"/>
                </a:lnTo>
                <a:lnTo>
                  <a:pt x="1713083" y="1475284"/>
                </a:lnTo>
                <a:lnTo>
                  <a:pt x="1665400" y="1481334"/>
                </a:lnTo>
                <a:lnTo>
                  <a:pt x="1617821" y="1486411"/>
                </a:lnTo>
                <a:lnTo>
                  <a:pt x="1570411" y="1490545"/>
                </a:lnTo>
                <a:lnTo>
                  <a:pt x="1523238" y="1493765"/>
                </a:lnTo>
                <a:lnTo>
                  <a:pt x="1453896" y="1496813"/>
                </a:lnTo>
                <a:lnTo>
                  <a:pt x="1383792" y="1497575"/>
                </a:lnTo>
                <a:lnTo>
                  <a:pt x="1313688" y="1496813"/>
                </a:lnTo>
                <a:lnTo>
                  <a:pt x="1244346" y="1493765"/>
                </a:lnTo>
                <a:lnTo>
                  <a:pt x="1197428" y="1490484"/>
                </a:lnTo>
                <a:lnTo>
                  <a:pt x="1150205" y="1486299"/>
                </a:lnTo>
                <a:lnTo>
                  <a:pt x="1102750" y="1481180"/>
                </a:lnTo>
                <a:lnTo>
                  <a:pt x="1055138" y="1475097"/>
                </a:lnTo>
                <a:lnTo>
                  <a:pt x="1007444" y="1468021"/>
                </a:lnTo>
                <a:lnTo>
                  <a:pt x="959743" y="1459923"/>
                </a:lnTo>
                <a:lnTo>
                  <a:pt x="912108" y="1450771"/>
                </a:lnTo>
                <a:lnTo>
                  <a:pt x="864617" y="1440537"/>
                </a:lnTo>
                <a:lnTo>
                  <a:pt x="817341" y="1429191"/>
                </a:lnTo>
                <a:lnTo>
                  <a:pt x="770358" y="1416703"/>
                </a:lnTo>
                <a:lnTo>
                  <a:pt x="723740" y="1403043"/>
                </a:lnTo>
                <a:lnTo>
                  <a:pt x="677564" y="1388182"/>
                </a:lnTo>
                <a:lnTo>
                  <a:pt x="631903" y="1372091"/>
                </a:lnTo>
                <a:lnTo>
                  <a:pt x="586833" y="1354739"/>
                </a:lnTo>
                <a:lnTo>
                  <a:pt x="542427" y="1336097"/>
                </a:lnTo>
                <a:lnTo>
                  <a:pt x="498762" y="1316134"/>
                </a:lnTo>
                <a:lnTo>
                  <a:pt x="455911" y="1294823"/>
                </a:lnTo>
                <a:lnTo>
                  <a:pt x="413950" y="1272131"/>
                </a:lnTo>
                <a:lnTo>
                  <a:pt x="372952" y="1248031"/>
                </a:lnTo>
                <a:lnTo>
                  <a:pt x="332994" y="1222493"/>
                </a:lnTo>
                <a:lnTo>
                  <a:pt x="292608" y="1193537"/>
                </a:lnTo>
                <a:lnTo>
                  <a:pt x="254508" y="1164581"/>
                </a:lnTo>
                <a:lnTo>
                  <a:pt x="223058" y="1137160"/>
                </a:lnTo>
                <a:lnTo>
                  <a:pt x="192876" y="1108282"/>
                </a:lnTo>
                <a:lnTo>
                  <a:pt x="164251" y="1077933"/>
                </a:lnTo>
                <a:lnTo>
                  <a:pt x="137476" y="1046101"/>
                </a:lnTo>
                <a:lnTo>
                  <a:pt x="112842" y="1012771"/>
                </a:lnTo>
                <a:lnTo>
                  <a:pt x="90642" y="977931"/>
                </a:lnTo>
                <a:lnTo>
                  <a:pt x="71166" y="941568"/>
                </a:lnTo>
                <a:lnTo>
                  <a:pt x="54706" y="903668"/>
                </a:lnTo>
                <a:lnTo>
                  <a:pt x="41555" y="864218"/>
                </a:lnTo>
                <a:lnTo>
                  <a:pt x="32004" y="823205"/>
                </a:lnTo>
                <a:lnTo>
                  <a:pt x="25146" y="747767"/>
                </a:lnTo>
                <a:lnTo>
                  <a:pt x="26670" y="709667"/>
                </a:lnTo>
                <a:lnTo>
                  <a:pt x="36943" y="649293"/>
                </a:lnTo>
                <a:lnTo>
                  <a:pt x="50215" y="604686"/>
                </a:lnTo>
                <a:lnTo>
                  <a:pt x="67683" y="562018"/>
                </a:lnTo>
                <a:lnTo>
                  <a:pt x="88952" y="521271"/>
                </a:lnTo>
                <a:lnTo>
                  <a:pt x="113628" y="482426"/>
                </a:lnTo>
                <a:lnTo>
                  <a:pt x="141316" y="445467"/>
                </a:lnTo>
                <a:lnTo>
                  <a:pt x="171622" y="410374"/>
                </a:lnTo>
                <a:lnTo>
                  <a:pt x="204150" y="377131"/>
                </a:lnTo>
                <a:lnTo>
                  <a:pt x="238507" y="345719"/>
                </a:lnTo>
                <a:lnTo>
                  <a:pt x="274298" y="316121"/>
                </a:lnTo>
                <a:lnTo>
                  <a:pt x="332993" y="273803"/>
                </a:lnTo>
                <a:lnTo>
                  <a:pt x="375665" y="246371"/>
                </a:lnTo>
                <a:lnTo>
                  <a:pt x="417722" y="222060"/>
                </a:lnTo>
                <a:lnTo>
                  <a:pt x="460673" y="199174"/>
                </a:lnTo>
                <a:lnTo>
                  <a:pt x="504456" y="177686"/>
                </a:lnTo>
                <a:lnTo>
                  <a:pt x="549006" y="157566"/>
                </a:lnTo>
                <a:lnTo>
                  <a:pt x="594261" y="138789"/>
                </a:lnTo>
                <a:lnTo>
                  <a:pt x="640157" y="121327"/>
                </a:lnTo>
                <a:lnTo>
                  <a:pt x="686630" y="105151"/>
                </a:lnTo>
                <a:lnTo>
                  <a:pt x="733617" y="90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24600" y="5874258"/>
            <a:ext cx="1295400" cy="69340"/>
          </a:xfrm>
          <a:custGeom>
            <a:avLst/>
            <a:gdLst/>
            <a:ahLst/>
            <a:cxnLst/>
            <a:rect l="l" t="t" r="r" b="b"/>
            <a:pathLst>
              <a:path w="1295400" h="69340">
                <a:moveTo>
                  <a:pt x="1295400" y="762"/>
                </a:moveTo>
                <a:lnTo>
                  <a:pt x="0" y="762"/>
                </a:lnTo>
                <a:lnTo>
                  <a:pt x="0" y="69340"/>
                </a:lnTo>
                <a:lnTo>
                  <a:pt x="1295400" y="69340"/>
                </a:lnTo>
                <a:lnTo>
                  <a:pt x="1295400" y="762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12408" y="5626608"/>
            <a:ext cx="1320546" cy="329946"/>
          </a:xfrm>
          <a:custGeom>
            <a:avLst/>
            <a:gdLst/>
            <a:ahLst/>
            <a:cxnLst/>
            <a:rect l="l" t="t" r="r" b="b"/>
            <a:pathLst>
              <a:path w="1320546" h="329946">
                <a:moveTo>
                  <a:pt x="2864" y="248412"/>
                </a:moveTo>
                <a:lnTo>
                  <a:pt x="0" y="248412"/>
                </a:lnTo>
                <a:lnTo>
                  <a:pt x="0" y="316991"/>
                </a:lnTo>
                <a:lnTo>
                  <a:pt x="2864" y="248412"/>
                </a:lnTo>
                <a:close/>
              </a:path>
              <a:path w="1320546" h="329946">
                <a:moveTo>
                  <a:pt x="1315212" y="329945"/>
                </a:moveTo>
                <a:lnTo>
                  <a:pt x="1320546" y="324611"/>
                </a:lnTo>
                <a:lnTo>
                  <a:pt x="1320546" y="316991"/>
                </a:lnTo>
                <a:lnTo>
                  <a:pt x="1307592" y="304799"/>
                </a:lnTo>
                <a:lnTo>
                  <a:pt x="1307592" y="248412"/>
                </a:lnTo>
                <a:lnTo>
                  <a:pt x="1295399" y="248412"/>
                </a:lnTo>
                <a:lnTo>
                  <a:pt x="1295400" y="316991"/>
                </a:lnTo>
                <a:lnTo>
                  <a:pt x="0" y="324611"/>
                </a:lnTo>
                <a:lnTo>
                  <a:pt x="5334" y="329945"/>
                </a:lnTo>
                <a:lnTo>
                  <a:pt x="1315212" y="32994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12408" y="5931408"/>
            <a:ext cx="1295400" cy="19812"/>
          </a:xfrm>
          <a:custGeom>
            <a:avLst/>
            <a:gdLst/>
            <a:ahLst/>
            <a:cxnLst/>
            <a:rect l="l" t="t" r="r" b="b"/>
            <a:pathLst>
              <a:path w="1295400" h="19812">
                <a:moveTo>
                  <a:pt x="25146" y="12191"/>
                </a:moveTo>
                <a:lnTo>
                  <a:pt x="12192" y="0"/>
                </a:lnTo>
                <a:lnTo>
                  <a:pt x="0" y="12191"/>
                </a:lnTo>
                <a:lnTo>
                  <a:pt x="0" y="19811"/>
                </a:lnTo>
                <a:lnTo>
                  <a:pt x="1295400" y="12191"/>
                </a:lnTo>
                <a:lnTo>
                  <a:pt x="25146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12408" y="5651753"/>
            <a:ext cx="1295400" cy="291846"/>
          </a:xfrm>
          <a:custGeom>
            <a:avLst/>
            <a:gdLst/>
            <a:ahLst/>
            <a:cxnLst/>
            <a:rect l="l" t="t" r="r" b="b"/>
            <a:pathLst>
              <a:path w="1295400" h="291846">
                <a:moveTo>
                  <a:pt x="1295400" y="291846"/>
                </a:moveTo>
                <a:lnTo>
                  <a:pt x="1295400" y="279654"/>
                </a:lnTo>
                <a:lnTo>
                  <a:pt x="25145" y="279654"/>
                </a:lnTo>
                <a:lnTo>
                  <a:pt x="25145" y="223266"/>
                </a:lnTo>
                <a:lnTo>
                  <a:pt x="2864" y="223266"/>
                </a:lnTo>
                <a:lnTo>
                  <a:pt x="0" y="291846"/>
                </a:lnTo>
                <a:lnTo>
                  <a:pt x="12192" y="279654"/>
                </a:lnTo>
                <a:lnTo>
                  <a:pt x="25146" y="291846"/>
                </a:lnTo>
                <a:lnTo>
                  <a:pt x="1295400" y="29184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37554" y="5638799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1295399" y="236220"/>
                </a:moveTo>
                <a:lnTo>
                  <a:pt x="1282445" y="236220"/>
                </a:lnTo>
                <a:lnTo>
                  <a:pt x="1282445" y="292607"/>
                </a:lnTo>
                <a:lnTo>
                  <a:pt x="1295399" y="304799"/>
                </a:lnTo>
                <a:lnTo>
                  <a:pt x="1295399" y="23622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72400" y="5874258"/>
            <a:ext cx="457200" cy="69340"/>
          </a:xfrm>
          <a:custGeom>
            <a:avLst/>
            <a:gdLst/>
            <a:ahLst/>
            <a:cxnLst/>
            <a:rect l="l" t="t" r="r" b="b"/>
            <a:pathLst>
              <a:path w="457200" h="69340">
                <a:moveTo>
                  <a:pt x="457200" y="762"/>
                </a:moveTo>
                <a:lnTo>
                  <a:pt x="0" y="762"/>
                </a:lnTo>
                <a:lnTo>
                  <a:pt x="0" y="69340"/>
                </a:lnTo>
                <a:lnTo>
                  <a:pt x="457200" y="69340"/>
                </a:lnTo>
                <a:lnTo>
                  <a:pt x="457200" y="762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60208" y="5626608"/>
            <a:ext cx="482345" cy="329946"/>
          </a:xfrm>
          <a:custGeom>
            <a:avLst/>
            <a:gdLst/>
            <a:ahLst/>
            <a:cxnLst/>
            <a:rect l="l" t="t" r="r" b="b"/>
            <a:pathLst>
              <a:path w="482346" h="329946">
                <a:moveTo>
                  <a:pt x="2864" y="248412"/>
                </a:moveTo>
                <a:lnTo>
                  <a:pt x="0" y="248412"/>
                </a:lnTo>
                <a:lnTo>
                  <a:pt x="0" y="316991"/>
                </a:lnTo>
                <a:lnTo>
                  <a:pt x="2864" y="248412"/>
                </a:lnTo>
                <a:close/>
              </a:path>
              <a:path w="482346" h="329946">
                <a:moveTo>
                  <a:pt x="477012" y="329945"/>
                </a:moveTo>
                <a:lnTo>
                  <a:pt x="482345" y="324611"/>
                </a:lnTo>
                <a:lnTo>
                  <a:pt x="482345" y="316991"/>
                </a:lnTo>
                <a:lnTo>
                  <a:pt x="469392" y="304799"/>
                </a:lnTo>
                <a:lnTo>
                  <a:pt x="469392" y="248412"/>
                </a:lnTo>
                <a:lnTo>
                  <a:pt x="457199" y="248412"/>
                </a:lnTo>
                <a:lnTo>
                  <a:pt x="457200" y="316991"/>
                </a:lnTo>
                <a:lnTo>
                  <a:pt x="0" y="324611"/>
                </a:lnTo>
                <a:lnTo>
                  <a:pt x="5334" y="329945"/>
                </a:lnTo>
                <a:lnTo>
                  <a:pt x="477012" y="32994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60208" y="5931408"/>
            <a:ext cx="457200" cy="19812"/>
          </a:xfrm>
          <a:custGeom>
            <a:avLst/>
            <a:gdLst/>
            <a:ahLst/>
            <a:cxnLst/>
            <a:rect l="l" t="t" r="r" b="b"/>
            <a:pathLst>
              <a:path w="457200" h="19812">
                <a:moveTo>
                  <a:pt x="25146" y="12191"/>
                </a:moveTo>
                <a:lnTo>
                  <a:pt x="12192" y="0"/>
                </a:lnTo>
                <a:lnTo>
                  <a:pt x="0" y="12191"/>
                </a:lnTo>
                <a:lnTo>
                  <a:pt x="0" y="19811"/>
                </a:lnTo>
                <a:lnTo>
                  <a:pt x="457200" y="12191"/>
                </a:lnTo>
                <a:lnTo>
                  <a:pt x="25146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60208" y="5651753"/>
            <a:ext cx="457200" cy="291846"/>
          </a:xfrm>
          <a:custGeom>
            <a:avLst/>
            <a:gdLst/>
            <a:ahLst/>
            <a:cxnLst/>
            <a:rect l="l" t="t" r="r" b="b"/>
            <a:pathLst>
              <a:path w="457200" h="291846">
                <a:moveTo>
                  <a:pt x="457200" y="291846"/>
                </a:moveTo>
                <a:lnTo>
                  <a:pt x="457200" y="279654"/>
                </a:lnTo>
                <a:lnTo>
                  <a:pt x="25146" y="279654"/>
                </a:lnTo>
                <a:lnTo>
                  <a:pt x="25146" y="223266"/>
                </a:lnTo>
                <a:lnTo>
                  <a:pt x="2864" y="223266"/>
                </a:lnTo>
                <a:lnTo>
                  <a:pt x="0" y="291846"/>
                </a:lnTo>
                <a:lnTo>
                  <a:pt x="12192" y="279654"/>
                </a:lnTo>
                <a:lnTo>
                  <a:pt x="25146" y="291846"/>
                </a:lnTo>
                <a:lnTo>
                  <a:pt x="457200" y="29184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85354" y="5638799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199" y="236220"/>
                </a:moveTo>
                <a:lnTo>
                  <a:pt x="444245" y="236220"/>
                </a:lnTo>
                <a:lnTo>
                  <a:pt x="444245" y="292607"/>
                </a:lnTo>
                <a:lnTo>
                  <a:pt x="457199" y="304799"/>
                </a:lnTo>
                <a:lnTo>
                  <a:pt x="457199" y="23622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58200" y="5874258"/>
            <a:ext cx="381000" cy="69340"/>
          </a:xfrm>
          <a:custGeom>
            <a:avLst/>
            <a:gdLst/>
            <a:ahLst/>
            <a:cxnLst/>
            <a:rect l="l" t="t" r="r" b="b"/>
            <a:pathLst>
              <a:path w="381000" h="69340">
                <a:moveTo>
                  <a:pt x="381000" y="762"/>
                </a:moveTo>
                <a:lnTo>
                  <a:pt x="0" y="762"/>
                </a:lnTo>
                <a:lnTo>
                  <a:pt x="0" y="69340"/>
                </a:lnTo>
                <a:lnTo>
                  <a:pt x="381000" y="69340"/>
                </a:lnTo>
                <a:lnTo>
                  <a:pt x="381000" y="762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46008" y="5626608"/>
            <a:ext cx="406146" cy="329946"/>
          </a:xfrm>
          <a:custGeom>
            <a:avLst/>
            <a:gdLst/>
            <a:ahLst/>
            <a:cxnLst/>
            <a:rect l="l" t="t" r="r" b="b"/>
            <a:pathLst>
              <a:path w="406146" h="329946">
                <a:moveTo>
                  <a:pt x="2864" y="248412"/>
                </a:moveTo>
                <a:lnTo>
                  <a:pt x="0" y="248412"/>
                </a:lnTo>
                <a:lnTo>
                  <a:pt x="0" y="316991"/>
                </a:lnTo>
                <a:lnTo>
                  <a:pt x="2864" y="248412"/>
                </a:lnTo>
                <a:close/>
              </a:path>
              <a:path w="406146" h="329946">
                <a:moveTo>
                  <a:pt x="400812" y="329945"/>
                </a:moveTo>
                <a:lnTo>
                  <a:pt x="406146" y="324611"/>
                </a:lnTo>
                <a:lnTo>
                  <a:pt x="406146" y="316991"/>
                </a:lnTo>
                <a:lnTo>
                  <a:pt x="393192" y="304799"/>
                </a:lnTo>
                <a:lnTo>
                  <a:pt x="393192" y="248412"/>
                </a:lnTo>
                <a:lnTo>
                  <a:pt x="380999" y="248412"/>
                </a:lnTo>
                <a:lnTo>
                  <a:pt x="381000" y="316991"/>
                </a:lnTo>
                <a:lnTo>
                  <a:pt x="0" y="324611"/>
                </a:lnTo>
                <a:lnTo>
                  <a:pt x="5334" y="329945"/>
                </a:lnTo>
                <a:lnTo>
                  <a:pt x="400812" y="32994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46008" y="5931408"/>
            <a:ext cx="381000" cy="19812"/>
          </a:xfrm>
          <a:custGeom>
            <a:avLst/>
            <a:gdLst/>
            <a:ahLst/>
            <a:cxnLst/>
            <a:rect l="l" t="t" r="r" b="b"/>
            <a:pathLst>
              <a:path w="381000" h="19812">
                <a:moveTo>
                  <a:pt x="25146" y="12191"/>
                </a:moveTo>
                <a:lnTo>
                  <a:pt x="12192" y="0"/>
                </a:lnTo>
                <a:lnTo>
                  <a:pt x="0" y="12191"/>
                </a:lnTo>
                <a:lnTo>
                  <a:pt x="0" y="19811"/>
                </a:lnTo>
                <a:lnTo>
                  <a:pt x="381000" y="12191"/>
                </a:lnTo>
                <a:lnTo>
                  <a:pt x="25146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46008" y="5651753"/>
            <a:ext cx="381000" cy="291846"/>
          </a:xfrm>
          <a:custGeom>
            <a:avLst/>
            <a:gdLst/>
            <a:ahLst/>
            <a:cxnLst/>
            <a:rect l="l" t="t" r="r" b="b"/>
            <a:pathLst>
              <a:path w="381000" h="291846">
                <a:moveTo>
                  <a:pt x="381000" y="291846"/>
                </a:moveTo>
                <a:lnTo>
                  <a:pt x="380999" y="279653"/>
                </a:lnTo>
                <a:lnTo>
                  <a:pt x="25146" y="279654"/>
                </a:lnTo>
                <a:lnTo>
                  <a:pt x="25146" y="223266"/>
                </a:lnTo>
                <a:lnTo>
                  <a:pt x="2864" y="223266"/>
                </a:lnTo>
                <a:lnTo>
                  <a:pt x="0" y="291846"/>
                </a:lnTo>
                <a:lnTo>
                  <a:pt x="12192" y="279654"/>
                </a:lnTo>
                <a:lnTo>
                  <a:pt x="25146" y="291846"/>
                </a:lnTo>
                <a:lnTo>
                  <a:pt x="381000" y="29184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1154" y="5638799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380999" y="236220"/>
                </a:moveTo>
                <a:lnTo>
                  <a:pt x="368045" y="236220"/>
                </a:lnTo>
                <a:lnTo>
                  <a:pt x="368045" y="292607"/>
                </a:lnTo>
                <a:lnTo>
                  <a:pt x="380999" y="304799"/>
                </a:lnTo>
                <a:lnTo>
                  <a:pt x="380999" y="23622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36208" y="5398008"/>
            <a:ext cx="1472946" cy="863346"/>
          </a:xfrm>
          <a:custGeom>
            <a:avLst/>
            <a:gdLst/>
            <a:ahLst/>
            <a:cxnLst/>
            <a:rect l="l" t="t" r="r" b="b"/>
            <a:pathLst>
              <a:path w="1472946" h="863346">
                <a:moveTo>
                  <a:pt x="730758" y="838199"/>
                </a:moveTo>
                <a:lnTo>
                  <a:pt x="736469" y="838192"/>
                </a:lnTo>
                <a:lnTo>
                  <a:pt x="699516" y="837437"/>
                </a:lnTo>
                <a:lnTo>
                  <a:pt x="664790" y="836797"/>
                </a:lnTo>
                <a:lnTo>
                  <a:pt x="627389" y="834367"/>
                </a:lnTo>
                <a:lnTo>
                  <a:pt x="587775" y="830111"/>
                </a:lnTo>
                <a:lnTo>
                  <a:pt x="546412" y="823990"/>
                </a:lnTo>
                <a:lnTo>
                  <a:pt x="503764" y="815967"/>
                </a:lnTo>
                <a:lnTo>
                  <a:pt x="460295" y="806005"/>
                </a:lnTo>
                <a:lnTo>
                  <a:pt x="416468" y="794066"/>
                </a:lnTo>
                <a:lnTo>
                  <a:pt x="372747" y="780114"/>
                </a:lnTo>
                <a:lnTo>
                  <a:pt x="329596" y="764110"/>
                </a:lnTo>
                <a:lnTo>
                  <a:pt x="287478" y="746017"/>
                </a:lnTo>
                <a:lnTo>
                  <a:pt x="246857" y="725797"/>
                </a:lnTo>
                <a:lnTo>
                  <a:pt x="208197" y="703414"/>
                </a:lnTo>
                <a:lnTo>
                  <a:pt x="171962" y="678829"/>
                </a:lnTo>
                <a:lnTo>
                  <a:pt x="138614" y="652006"/>
                </a:lnTo>
                <a:lnTo>
                  <a:pt x="108618" y="622907"/>
                </a:lnTo>
                <a:lnTo>
                  <a:pt x="82438" y="591494"/>
                </a:lnTo>
                <a:lnTo>
                  <a:pt x="60537" y="557731"/>
                </a:lnTo>
                <a:lnTo>
                  <a:pt x="43379" y="521579"/>
                </a:lnTo>
                <a:lnTo>
                  <a:pt x="31427" y="483001"/>
                </a:lnTo>
                <a:lnTo>
                  <a:pt x="30510" y="477012"/>
                </a:lnTo>
                <a:lnTo>
                  <a:pt x="5083" y="477012"/>
                </a:lnTo>
                <a:lnTo>
                  <a:pt x="18950" y="528093"/>
                </a:lnTo>
                <a:lnTo>
                  <a:pt x="36545" y="566434"/>
                </a:lnTo>
                <a:lnTo>
                  <a:pt x="58945" y="602197"/>
                </a:lnTo>
                <a:lnTo>
                  <a:pt x="85695" y="635430"/>
                </a:lnTo>
                <a:lnTo>
                  <a:pt x="116337" y="666181"/>
                </a:lnTo>
                <a:lnTo>
                  <a:pt x="150417" y="694501"/>
                </a:lnTo>
                <a:lnTo>
                  <a:pt x="187478" y="720436"/>
                </a:lnTo>
                <a:lnTo>
                  <a:pt x="227064" y="744035"/>
                </a:lnTo>
                <a:lnTo>
                  <a:pt x="268719" y="765348"/>
                </a:lnTo>
                <a:lnTo>
                  <a:pt x="311987" y="784421"/>
                </a:lnTo>
                <a:lnTo>
                  <a:pt x="356413" y="801305"/>
                </a:lnTo>
                <a:lnTo>
                  <a:pt x="401539" y="816046"/>
                </a:lnTo>
                <a:lnTo>
                  <a:pt x="446911" y="828695"/>
                </a:lnTo>
                <a:lnTo>
                  <a:pt x="492072" y="839299"/>
                </a:lnTo>
                <a:lnTo>
                  <a:pt x="730758" y="838199"/>
                </a:lnTo>
                <a:close/>
              </a:path>
              <a:path w="1472946" h="863346">
                <a:moveTo>
                  <a:pt x="745236" y="841247"/>
                </a:moveTo>
                <a:lnTo>
                  <a:pt x="736854" y="838199"/>
                </a:lnTo>
                <a:lnTo>
                  <a:pt x="736092" y="838199"/>
                </a:lnTo>
                <a:lnTo>
                  <a:pt x="726186" y="841247"/>
                </a:lnTo>
                <a:lnTo>
                  <a:pt x="724662" y="845819"/>
                </a:lnTo>
                <a:lnTo>
                  <a:pt x="722376" y="850391"/>
                </a:lnTo>
                <a:lnTo>
                  <a:pt x="723900" y="855725"/>
                </a:lnTo>
                <a:lnTo>
                  <a:pt x="726948" y="859535"/>
                </a:lnTo>
                <a:lnTo>
                  <a:pt x="661487" y="862238"/>
                </a:lnTo>
                <a:lnTo>
                  <a:pt x="698754" y="863345"/>
                </a:lnTo>
                <a:lnTo>
                  <a:pt x="736092" y="863345"/>
                </a:lnTo>
                <a:lnTo>
                  <a:pt x="745236" y="841247"/>
                </a:lnTo>
                <a:close/>
              </a:path>
              <a:path w="1472946" h="863346">
                <a:moveTo>
                  <a:pt x="741590" y="863236"/>
                </a:moveTo>
                <a:lnTo>
                  <a:pt x="774192" y="862583"/>
                </a:lnTo>
                <a:lnTo>
                  <a:pt x="811530" y="861059"/>
                </a:lnTo>
                <a:lnTo>
                  <a:pt x="745998" y="860297"/>
                </a:lnTo>
                <a:lnTo>
                  <a:pt x="748284" y="855725"/>
                </a:lnTo>
                <a:lnTo>
                  <a:pt x="885875" y="855438"/>
                </a:lnTo>
                <a:lnTo>
                  <a:pt x="749808" y="851153"/>
                </a:lnTo>
                <a:lnTo>
                  <a:pt x="736092" y="863345"/>
                </a:lnTo>
                <a:lnTo>
                  <a:pt x="741590" y="863236"/>
                </a:lnTo>
                <a:close/>
              </a:path>
              <a:path w="1472946" h="863346">
                <a:moveTo>
                  <a:pt x="847483" y="859187"/>
                </a:moveTo>
                <a:lnTo>
                  <a:pt x="885875" y="855438"/>
                </a:lnTo>
                <a:lnTo>
                  <a:pt x="748284" y="855725"/>
                </a:lnTo>
                <a:lnTo>
                  <a:pt x="745998" y="860297"/>
                </a:lnTo>
                <a:lnTo>
                  <a:pt x="811530" y="861059"/>
                </a:lnTo>
                <a:lnTo>
                  <a:pt x="847483" y="859187"/>
                </a:lnTo>
                <a:close/>
              </a:path>
              <a:path w="1472946" h="863346">
                <a:moveTo>
                  <a:pt x="968148" y="842190"/>
                </a:moveTo>
                <a:lnTo>
                  <a:pt x="745236" y="842009"/>
                </a:lnTo>
                <a:lnTo>
                  <a:pt x="749046" y="845819"/>
                </a:lnTo>
                <a:lnTo>
                  <a:pt x="926249" y="849783"/>
                </a:lnTo>
                <a:lnTo>
                  <a:pt x="968148" y="842190"/>
                </a:lnTo>
                <a:close/>
              </a:path>
              <a:path w="1472946" h="863346">
                <a:moveTo>
                  <a:pt x="749808" y="851153"/>
                </a:moveTo>
                <a:lnTo>
                  <a:pt x="885875" y="855438"/>
                </a:lnTo>
                <a:lnTo>
                  <a:pt x="926249" y="849783"/>
                </a:lnTo>
                <a:lnTo>
                  <a:pt x="749046" y="845819"/>
                </a:lnTo>
                <a:lnTo>
                  <a:pt x="745236" y="842009"/>
                </a:lnTo>
                <a:lnTo>
                  <a:pt x="968148" y="842190"/>
                </a:lnTo>
                <a:lnTo>
                  <a:pt x="1011115" y="832629"/>
                </a:lnTo>
                <a:lnTo>
                  <a:pt x="1054692" y="821068"/>
                </a:lnTo>
                <a:lnTo>
                  <a:pt x="1098423" y="807477"/>
                </a:lnTo>
                <a:lnTo>
                  <a:pt x="1141850" y="791826"/>
                </a:lnTo>
                <a:lnTo>
                  <a:pt x="1184517" y="774083"/>
                </a:lnTo>
                <a:lnTo>
                  <a:pt x="1225967" y="754218"/>
                </a:lnTo>
                <a:lnTo>
                  <a:pt x="1265742" y="732199"/>
                </a:lnTo>
                <a:lnTo>
                  <a:pt x="1303385" y="707996"/>
                </a:lnTo>
                <a:lnTo>
                  <a:pt x="1338440" y="681579"/>
                </a:lnTo>
                <a:lnTo>
                  <a:pt x="1370449" y="652916"/>
                </a:lnTo>
                <a:lnTo>
                  <a:pt x="1398955" y="621976"/>
                </a:lnTo>
                <a:lnTo>
                  <a:pt x="1423501" y="588729"/>
                </a:lnTo>
                <a:lnTo>
                  <a:pt x="1443630" y="553144"/>
                </a:lnTo>
                <a:lnTo>
                  <a:pt x="1458885" y="515191"/>
                </a:lnTo>
                <a:lnTo>
                  <a:pt x="1468275" y="477012"/>
                </a:lnTo>
                <a:lnTo>
                  <a:pt x="1442047" y="477012"/>
                </a:lnTo>
                <a:lnTo>
                  <a:pt x="1441408" y="481500"/>
                </a:lnTo>
                <a:lnTo>
                  <a:pt x="1430419" y="518747"/>
                </a:lnTo>
                <a:lnTo>
                  <a:pt x="1414503" y="553734"/>
                </a:lnTo>
                <a:lnTo>
                  <a:pt x="1394094" y="586497"/>
                </a:lnTo>
                <a:lnTo>
                  <a:pt x="1369622" y="617068"/>
                </a:lnTo>
                <a:lnTo>
                  <a:pt x="1341522" y="645483"/>
                </a:lnTo>
                <a:lnTo>
                  <a:pt x="1310225" y="671774"/>
                </a:lnTo>
                <a:lnTo>
                  <a:pt x="1276164" y="695977"/>
                </a:lnTo>
                <a:lnTo>
                  <a:pt x="1239771" y="718126"/>
                </a:lnTo>
                <a:lnTo>
                  <a:pt x="1201478" y="738254"/>
                </a:lnTo>
                <a:lnTo>
                  <a:pt x="1161719" y="756395"/>
                </a:lnTo>
                <a:lnTo>
                  <a:pt x="1120926" y="772585"/>
                </a:lnTo>
                <a:lnTo>
                  <a:pt x="1079531" y="786856"/>
                </a:lnTo>
                <a:lnTo>
                  <a:pt x="1037966" y="799243"/>
                </a:lnTo>
                <a:lnTo>
                  <a:pt x="996665" y="809780"/>
                </a:lnTo>
                <a:lnTo>
                  <a:pt x="956060" y="818502"/>
                </a:lnTo>
                <a:lnTo>
                  <a:pt x="916582" y="825442"/>
                </a:lnTo>
                <a:lnTo>
                  <a:pt x="878665" y="830635"/>
                </a:lnTo>
                <a:lnTo>
                  <a:pt x="842742" y="834114"/>
                </a:lnTo>
                <a:lnTo>
                  <a:pt x="809244" y="835913"/>
                </a:lnTo>
                <a:lnTo>
                  <a:pt x="772668" y="837437"/>
                </a:lnTo>
                <a:lnTo>
                  <a:pt x="736469" y="838192"/>
                </a:lnTo>
                <a:lnTo>
                  <a:pt x="730758" y="838199"/>
                </a:lnTo>
                <a:lnTo>
                  <a:pt x="492072" y="839299"/>
                </a:lnTo>
                <a:lnTo>
                  <a:pt x="536566" y="847907"/>
                </a:lnTo>
                <a:lnTo>
                  <a:pt x="579937" y="854567"/>
                </a:lnTo>
                <a:lnTo>
                  <a:pt x="621729" y="859328"/>
                </a:lnTo>
                <a:lnTo>
                  <a:pt x="661487" y="862238"/>
                </a:lnTo>
                <a:lnTo>
                  <a:pt x="726948" y="859535"/>
                </a:lnTo>
                <a:lnTo>
                  <a:pt x="723900" y="855725"/>
                </a:lnTo>
                <a:lnTo>
                  <a:pt x="722376" y="850391"/>
                </a:lnTo>
                <a:lnTo>
                  <a:pt x="724662" y="845819"/>
                </a:lnTo>
                <a:lnTo>
                  <a:pt x="726186" y="841247"/>
                </a:lnTo>
                <a:lnTo>
                  <a:pt x="736092" y="838199"/>
                </a:lnTo>
                <a:lnTo>
                  <a:pt x="736854" y="838199"/>
                </a:lnTo>
                <a:lnTo>
                  <a:pt x="745236" y="841247"/>
                </a:lnTo>
                <a:lnTo>
                  <a:pt x="736092" y="863345"/>
                </a:lnTo>
                <a:lnTo>
                  <a:pt x="749808" y="851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36208" y="5169408"/>
            <a:ext cx="2158746" cy="1320546"/>
          </a:xfrm>
          <a:custGeom>
            <a:avLst/>
            <a:gdLst/>
            <a:ahLst/>
            <a:cxnLst/>
            <a:rect l="l" t="t" r="r" b="b"/>
            <a:pathLst>
              <a:path w="2158746" h="1320546">
                <a:moveTo>
                  <a:pt x="1134618" y="1319783"/>
                </a:moveTo>
                <a:lnTo>
                  <a:pt x="1189482" y="1317497"/>
                </a:lnTo>
                <a:lnTo>
                  <a:pt x="1244529" y="1313913"/>
                </a:lnTo>
                <a:lnTo>
                  <a:pt x="1302158" y="1307678"/>
                </a:lnTo>
                <a:lnTo>
                  <a:pt x="1361822" y="1298750"/>
                </a:lnTo>
                <a:lnTo>
                  <a:pt x="1422973" y="1287087"/>
                </a:lnTo>
                <a:lnTo>
                  <a:pt x="1485064" y="1272647"/>
                </a:lnTo>
                <a:lnTo>
                  <a:pt x="1547549" y="1255387"/>
                </a:lnTo>
                <a:lnTo>
                  <a:pt x="1609879" y="1235266"/>
                </a:lnTo>
                <a:lnTo>
                  <a:pt x="1671509" y="1212242"/>
                </a:lnTo>
                <a:lnTo>
                  <a:pt x="1731890" y="1186273"/>
                </a:lnTo>
                <a:lnTo>
                  <a:pt x="1790476" y="1157316"/>
                </a:lnTo>
                <a:lnTo>
                  <a:pt x="1846719" y="1125329"/>
                </a:lnTo>
                <a:lnTo>
                  <a:pt x="1900073" y="1090271"/>
                </a:lnTo>
                <a:lnTo>
                  <a:pt x="1949990" y="1052099"/>
                </a:lnTo>
                <a:lnTo>
                  <a:pt x="1995923" y="1010772"/>
                </a:lnTo>
                <a:lnTo>
                  <a:pt x="2037325" y="966246"/>
                </a:lnTo>
                <a:lnTo>
                  <a:pt x="2073649" y="918481"/>
                </a:lnTo>
                <a:lnTo>
                  <a:pt x="2104348" y="867434"/>
                </a:lnTo>
                <a:lnTo>
                  <a:pt x="2128874" y="813063"/>
                </a:lnTo>
                <a:lnTo>
                  <a:pt x="2146681" y="755327"/>
                </a:lnTo>
                <a:lnTo>
                  <a:pt x="2155251" y="705612"/>
                </a:lnTo>
                <a:lnTo>
                  <a:pt x="2130589" y="705612"/>
                </a:lnTo>
                <a:lnTo>
                  <a:pt x="2128266" y="724661"/>
                </a:lnTo>
                <a:lnTo>
                  <a:pt x="2112827" y="782863"/>
                </a:lnTo>
                <a:lnTo>
                  <a:pt x="2090634" y="837619"/>
                </a:lnTo>
                <a:lnTo>
                  <a:pt x="2062212" y="888982"/>
                </a:lnTo>
                <a:lnTo>
                  <a:pt x="2028084" y="937005"/>
                </a:lnTo>
                <a:lnTo>
                  <a:pt x="1988775" y="981741"/>
                </a:lnTo>
                <a:lnTo>
                  <a:pt x="1944809" y="1023245"/>
                </a:lnTo>
                <a:lnTo>
                  <a:pt x="1896710" y="1061568"/>
                </a:lnTo>
                <a:lnTo>
                  <a:pt x="1845003" y="1096765"/>
                </a:lnTo>
                <a:lnTo>
                  <a:pt x="1790211" y="1128888"/>
                </a:lnTo>
                <a:lnTo>
                  <a:pt x="1732859" y="1157992"/>
                </a:lnTo>
                <a:lnTo>
                  <a:pt x="1673471" y="1184128"/>
                </a:lnTo>
                <a:lnTo>
                  <a:pt x="1612571" y="1207351"/>
                </a:lnTo>
                <a:lnTo>
                  <a:pt x="1550684" y="1227714"/>
                </a:lnTo>
                <a:lnTo>
                  <a:pt x="1488334" y="1245270"/>
                </a:lnTo>
                <a:lnTo>
                  <a:pt x="1426044" y="1260071"/>
                </a:lnTo>
                <a:lnTo>
                  <a:pt x="1364339" y="1272173"/>
                </a:lnTo>
                <a:lnTo>
                  <a:pt x="1303744" y="1281627"/>
                </a:lnTo>
                <a:lnTo>
                  <a:pt x="1244782" y="1288486"/>
                </a:lnTo>
                <a:lnTo>
                  <a:pt x="1187978" y="1292806"/>
                </a:lnTo>
                <a:lnTo>
                  <a:pt x="1133856" y="1294637"/>
                </a:lnTo>
                <a:lnTo>
                  <a:pt x="1078992" y="1295399"/>
                </a:lnTo>
                <a:lnTo>
                  <a:pt x="1024890" y="1294637"/>
                </a:lnTo>
                <a:lnTo>
                  <a:pt x="971709" y="1292758"/>
                </a:lnTo>
                <a:lnTo>
                  <a:pt x="916113" y="1288561"/>
                </a:lnTo>
                <a:lnTo>
                  <a:pt x="858571" y="1281992"/>
                </a:lnTo>
                <a:lnTo>
                  <a:pt x="799552" y="1272998"/>
                </a:lnTo>
                <a:lnTo>
                  <a:pt x="739525" y="1261524"/>
                </a:lnTo>
                <a:lnTo>
                  <a:pt x="678960" y="1247517"/>
                </a:lnTo>
                <a:lnTo>
                  <a:pt x="618326" y="1230923"/>
                </a:lnTo>
                <a:lnTo>
                  <a:pt x="558092" y="1211687"/>
                </a:lnTo>
                <a:lnTo>
                  <a:pt x="498728" y="1189755"/>
                </a:lnTo>
                <a:lnTo>
                  <a:pt x="440702" y="1165074"/>
                </a:lnTo>
                <a:lnTo>
                  <a:pt x="384485" y="1137589"/>
                </a:lnTo>
                <a:lnTo>
                  <a:pt x="330545" y="1107246"/>
                </a:lnTo>
                <a:lnTo>
                  <a:pt x="279353" y="1073991"/>
                </a:lnTo>
                <a:lnTo>
                  <a:pt x="231376" y="1037771"/>
                </a:lnTo>
                <a:lnTo>
                  <a:pt x="187085" y="998531"/>
                </a:lnTo>
                <a:lnTo>
                  <a:pt x="146948" y="956217"/>
                </a:lnTo>
                <a:lnTo>
                  <a:pt x="111436" y="910775"/>
                </a:lnTo>
                <a:lnTo>
                  <a:pt x="81017" y="862151"/>
                </a:lnTo>
                <a:lnTo>
                  <a:pt x="56161" y="810291"/>
                </a:lnTo>
                <a:lnTo>
                  <a:pt x="37338" y="755141"/>
                </a:lnTo>
                <a:lnTo>
                  <a:pt x="28302" y="705612"/>
                </a:lnTo>
                <a:lnTo>
                  <a:pt x="2709" y="705612"/>
                </a:lnTo>
                <a:lnTo>
                  <a:pt x="12954" y="762761"/>
                </a:lnTo>
                <a:lnTo>
                  <a:pt x="33424" y="821922"/>
                </a:lnTo>
                <a:lnTo>
                  <a:pt x="60423" y="877420"/>
                </a:lnTo>
                <a:lnTo>
                  <a:pt x="93438" y="929315"/>
                </a:lnTo>
                <a:lnTo>
                  <a:pt x="131958" y="977671"/>
                </a:lnTo>
                <a:lnTo>
                  <a:pt x="175473" y="1022549"/>
                </a:lnTo>
                <a:lnTo>
                  <a:pt x="223469" y="1064012"/>
                </a:lnTo>
                <a:lnTo>
                  <a:pt x="275437" y="1102121"/>
                </a:lnTo>
                <a:lnTo>
                  <a:pt x="330865" y="1136938"/>
                </a:lnTo>
                <a:lnTo>
                  <a:pt x="389242" y="1168525"/>
                </a:lnTo>
                <a:lnTo>
                  <a:pt x="450056" y="1196944"/>
                </a:lnTo>
                <a:lnTo>
                  <a:pt x="512796" y="1222258"/>
                </a:lnTo>
                <a:lnTo>
                  <a:pt x="576950" y="1244528"/>
                </a:lnTo>
                <a:lnTo>
                  <a:pt x="642008" y="1263816"/>
                </a:lnTo>
                <a:lnTo>
                  <a:pt x="707457" y="1280184"/>
                </a:lnTo>
                <a:lnTo>
                  <a:pt x="772788" y="1293694"/>
                </a:lnTo>
                <a:lnTo>
                  <a:pt x="837487" y="1304408"/>
                </a:lnTo>
                <a:lnTo>
                  <a:pt x="901045" y="1312388"/>
                </a:lnTo>
                <a:lnTo>
                  <a:pt x="962950" y="1317697"/>
                </a:lnTo>
                <a:lnTo>
                  <a:pt x="1022690" y="1320395"/>
                </a:lnTo>
                <a:lnTo>
                  <a:pt x="1079754" y="1320545"/>
                </a:lnTo>
                <a:lnTo>
                  <a:pt x="1134618" y="1319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36208" y="5043432"/>
            <a:ext cx="1266245" cy="80088"/>
          </a:xfrm>
          <a:custGeom>
            <a:avLst/>
            <a:gdLst/>
            <a:ahLst/>
            <a:cxnLst/>
            <a:rect l="l" t="t" r="r" b="b"/>
            <a:pathLst>
              <a:path w="1266245" h="80088">
                <a:moveTo>
                  <a:pt x="1455420" y="1521959"/>
                </a:moveTo>
                <a:lnTo>
                  <a:pt x="1525524" y="1518911"/>
                </a:lnTo>
                <a:lnTo>
                  <a:pt x="1594104" y="1514339"/>
                </a:lnTo>
                <a:lnTo>
                  <a:pt x="1640487" y="1509791"/>
                </a:lnTo>
                <a:lnTo>
                  <a:pt x="1687220" y="1504315"/>
                </a:lnTo>
                <a:lnTo>
                  <a:pt x="1734217" y="1497881"/>
                </a:lnTo>
                <a:lnTo>
                  <a:pt x="1781392" y="1490459"/>
                </a:lnTo>
                <a:lnTo>
                  <a:pt x="1828661" y="1482023"/>
                </a:lnTo>
                <a:lnTo>
                  <a:pt x="1875938" y="1472542"/>
                </a:lnTo>
                <a:lnTo>
                  <a:pt x="1923138" y="1461988"/>
                </a:lnTo>
                <a:lnTo>
                  <a:pt x="1970175" y="1450333"/>
                </a:lnTo>
                <a:lnTo>
                  <a:pt x="2016966" y="1437548"/>
                </a:lnTo>
                <a:lnTo>
                  <a:pt x="2063424" y="1423603"/>
                </a:lnTo>
                <a:lnTo>
                  <a:pt x="2109464" y="1408472"/>
                </a:lnTo>
                <a:lnTo>
                  <a:pt x="2155002" y="1392124"/>
                </a:lnTo>
                <a:lnTo>
                  <a:pt x="2199951" y="1374530"/>
                </a:lnTo>
                <a:lnTo>
                  <a:pt x="2244228" y="1355664"/>
                </a:lnTo>
                <a:lnTo>
                  <a:pt x="2287746" y="1335495"/>
                </a:lnTo>
                <a:lnTo>
                  <a:pt x="2330420" y="1313995"/>
                </a:lnTo>
                <a:lnTo>
                  <a:pt x="2372165" y="1291135"/>
                </a:lnTo>
                <a:lnTo>
                  <a:pt x="2412897" y="1266887"/>
                </a:lnTo>
                <a:lnTo>
                  <a:pt x="2452529" y="1241222"/>
                </a:lnTo>
                <a:lnTo>
                  <a:pt x="2490978" y="1214111"/>
                </a:lnTo>
                <a:lnTo>
                  <a:pt x="2529840" y="1183631"/>
                </a:lnTo>
                <a:lnTo>
                  <a:pt x="2565654" y="1152389"/>
                </a:lnTo>
                <a:lnTo>
                  <a:pt x="2596658" y="1122718"/>
                </a:lnTo>
                <a:lnTo>
                  <a:pt x="2625933" y="1091465"/>
                </a:lnTo>
                <a:lnTo>
                  <a:pt x="2653220" y="1058660"/>
                </a:lnTo>
                <a:lnTo>
                  <a:pt x="2678260" y="1024333"/>
                </a:lnTo>
                <a:lnTo>
                  <a:pt x="2700794" y="988516"/>
                </a:lnTo>
                <a:lnTo>
                  <a:pt x="2720564" y="951239"/>
                </a:lnTo>
                <a:lnTo>
                  <a:pt x="2737310" y="912533"/>
                </a:lnTo>
                <a:lnTo>
                  <a:pt x="2750774" y="872430"/>
                </a:lnTo>
                <a:lnTo>
                  <a:pt x="2760563" y="831587"/>
                </a:lnTo>
                <a:lnTo>
                  <a:pt x="2734818" y="831587"/>
                </a:lnTo>
                <a:lnTo>
                  <a:pt x="2731037" y="848739"/>
                </a:lnTo>
                <a:lnTo>
                  <a:pt x="2725314" y="869709"/>
                </a:lnTo>
                <a:lnTo>
                  <a:pt x="2710984" y="910506"/>
                </a:lnTo>
                <a:lnTo>
                  <a:pt x="2693090" y="949750"/>
                </a:lnTo>
                <a:lnTo>
                  <a:pt x="2671966" y="987406"/>
                </a:lnTo>
                <a:lnTo>
                  <a:pt x="2647950" y="1023439"/>
                </a:lnTo>
                <a:lnTo>
                  <a:pt x="2621376" y="1057815"/>
                </a:lnTo>
                <a:lnTo>
                  <a:pt x="2592580" y="1090500"/>
                </a:lnTo>
                <a:lnTo>
                  <a:pt x="2561899" y="1121458"/>
                </a:lnTo>
                <a:lnTo>
                  <a:pt x="2529667" y="1150654"/>
                </a:lnTo>
                <a:lnTo>
                  <a:pt x="2475738" y="1194299"/>
                </a:lnTo>
                <a:lnTo>
                  <a:pt x="2435352" y="1222493"/>
                </a:lnTo>
                <a:lnTo>
                  <a:pt x="2395130" y="1248057"/>
                </a:lnTo>
                <a:lnTo>
                  <a:pt x="2353939" y="1272184"/>
                </a:lnTo>
                <a:lnTo>
                  <a:pt x="2311847" y="1294902"/>
                </a:lnTo>
                <a:lnTo>
                  <a:pt x="2268921" y="1316241"/>
                </a:lnTo>
                <a:lnTo>
                  <a:pt x="2225227" y="1336229"/>
                </a:lnTo>
                <a:lnTo>
                  <a:pt x="2180832" y="1354896"/>
                </a:lnTo>
                <a:lnTo>
                  <a:pt x="2135804" y="1372270"/>
                </a:lnTo>
                <a:lnTo>
                  <a:pt x="2090209" y="1388382"/>
                </a:lnTo>
                <a:lnTo>
                  <a:pt x="2044115" y="1403259"/>
                </a:lnTo>
                <a:lnTo>
                  <a:pt x="1997587" y="1416931"/>
                </a:lnTo>
                <a:lnTo>
                  <a:pt x="1950694" y="1429427"/>
                </a:lnTo>
                <a:lnTo>
                  <a:pt x="1903502" y="1440776"/>
                </a:lnTo>
                <a:lnTo>
                  <a:pt x="1856078" y="1451007"/>
                </a:lnTo>
                <a:lnTo>
                  <a:pt x="1808488" y="1460150"/>
                </a:lnTo>
                <a:lnTo>
                  <a:pt x="1760801" y="1468232"/>
                </a:lnTo>
                <a:lnTo>
                  <a:pt x="1713083" y="1475284"/>
                </a:lnTo>
                <a:lnTo>
                  <a:pt x="1665400" y="1481334"/>
                </a:lnTo>
                <a:lnTo>
                  <a:pt x="1617821" y="1486411"/>
                </a:lnTo>
                <a:lnTo>
                  <a:pt x="1570411" y="1490545"/>
                </a:lnTo>
                <a:lnTo>
                  <a:pt x="1523238" y="1493765"/>
                </a:lnTo>
                <a:lnTo>
                  <a:pt x="1453896" y="1496813"/>
                </a:lnTo>
                <a:lnTo>
                  <a:pt x="1383792" y="1497575"/>
                </a:lnTo>
                <a:lnTo>
                  <a:pt x="1313688" y="1496813"/>
                </a:lnTo>
                <a:lnTo>
                  <a:pt x="1244346" y="1493765"/>
                </a:lnTo>
                <a:lnTo>
                  <a:pt x="1197428" y="1490484"/>
                </a:lnTo>
                <a:lnTo>
                  <a:pt x="1150205" y="1486299"/>
                </a:lnTo>
                <a:lnTo>
                  <a:pt x="1102750" y="1481180"/>
                </a:lnTo>
                <a:lnTo>
                  <a:pt x="1055138" y="1475097"/>
                </a:lnTo>
                <a:lnTo>
                  <a:pt x="1007444" y="1468021"/>
                </a:lnTo>
                <a:lnTo>
                  <a:pt x="959743" y="1459923"/>
                </a:lnTo>
                <a:lnTo>
                  <a:pt x="912108" y="1450771"/>
                </a:lnTo>
                <a:lnTo>
                  <a:pt x="864617" y="1440537"/>
                </a:lnTo>
                <a:lnTo>
                  <a:pt x="817341" y="1429191"/>
                </a:lnTo>
                <a:lnTo>
                  <a:pt x="770358" y="1416703"/>
                </a:lnTo>
                <a:lnTo>
                  <a:pt x="723740" y="1403043"/>
                </a:lnTo>
                <a:lnTo>
                  <a:pt x="677564" y="1388182"/>
                </a:lnTo>
                <a:lnTo>
                  <a:pt x="631903" y="1372091"/>
                </a:lnTo>
                <a:lnTo>
                  <a:pt x="586833" y="1354739"/>
                </a:lnTo>
                <a:lnTo>
                  <a:pt x="542427" y="1336097"/>
                </a:lnTo>
                <a:lnTo>
                  <a:pt x="498762" y="1316134"/>
                </a:lnTo>
                <a:lnTo>
                  <a:pt x="455911" y="1294823"/>
                </a:lnTo>
                <a:lnTo>
                  <a:pt x="413950" y="1272131"/>
                </a:lnTo>
                <a:lnTo>
                  <a:pt x="372952" y="1248031"/>
                </a:lnTo>
                <a:lnTo>
                  <a:pt x="332994" y="1222493"/>
                </a:lnTo>
                <a:lnTo>
                  <a:pt x="292608" y="1193537"/>
                </a:lnTo>
                <a:lnTo>
                  <a:pt x="254508" y="1164581"/>
                </a:lnTo>
                <a:lnTo>
                  <a:pt x="223058" y="1137160"/>
                </a:lnTo>
                <a:lnTo>
                  <a:pt x="192876" y="1108282"/>
                </a:lnTo>
                <a:lnTo>
                  <a:pt x="164251" y="1077933"/>
                </a:lnTo>
                <a:lnTo>
                  <a:pt x="137476" y="1046101"/>
                </a:lnTo>
                <a:lnTo>
                  <a:pt x="112842" y="1012771"/>
                </a:lnTo>
                <a:lnTo>
                  <a:pt x="90642" y="977931"/>
                </a:lnTo>
                <a:lnTo>
                  <a:pt x="71166" y="941568"/>
                </a:lnTo>
                <a:lnTo>
                  <a:pt x="54706" y="903668"/>
                </a:lnTo>
                <a:lnTo>
                  <a:pt x="41555" y="864218"/>
                </a:lnTo>
                <a:lnTo>
                  <a:pt x="33747" y="831587"/>
                </a:lnTo>
                <a:lnTo>
                  <a:pt x="7519" y="831587"/>
                </a:lnTo>
                <a:lnTo>
                  <a:pt x="18386" y="875825"/>
                </a:lnTo>
                <a:lnTo>
                  <a:pt x="34389" y="921229"/>
                </a:lnTo>
                <a:lnTo>
                  <a:pt x="54483" y="964731"/>
                </a:lnTo>
                <a:lnTo>
                  <a:pt x="78283" y="1006308"/>
                </a:lnTo>
                <a:lnTo>
                  <a:pt x="105403" y="1045937"/>
                </a:lnTo>
                <a:lnTo>
                  <a:pt x="135461" y="1083598"/>
                </a:lnTo>
                <a:lnTo>
                  <a:pt x="168070" y="1119267"/>
                </a:lnTo>
                <a:lnTo>
                  <a:pt x="202848" y="1152924"/>
                </a:lnTo>
                <a:lnTo>
                  <a:pt x="239408" y="1184546"/>
                </a:lnTo>
                <a:lnTo>
                  <a:pt x="277368" y="1214111"/>
                </a:lnTo>
                <a:lnTo>
                  <a:pt x="319278" y="1243829"/>
                </a:lnTo>
                <a:lnTo>
                  <a:pt x="362712" y="1271261"/>
                </a:lnTo>
                <a:lnTo>
                  <a:pt x="404806" y="1295821"/>
                </a:lnTo>
                <a:lnTo>
                  <a:pt x="447963" y="1318979"/>
                </a:lnTo>
                <a:lnTo>
                  <a:pt x="492100" y="1340756"/>
                </a:lnTo>
                <a:lnTo>
                  <a:pt x="537136" y="1361177"/>
                </a:lnTo>
                <a:lnTo>
                  <a:pt x="582991" y="1380262"/>
                </a:lnTo>
                <a:lnTo>
                  <a:pt x="629582" y="1398036"/>
                </a:lnTo>
                <a:lnTo>
                  <a:pt x="676829" y="1414522"/>
                </a:lnTo>
                <a:lnTo>
                  <a:pt x="724649" y="1429741"/>
                </a:lnTo>
                <a:lnTo>
                  <a:pt x="772963" y="1443718"/>
                </a:lnTo>
                <a:lnTo>
                  <a:pt x="821688" y="1456474"/>
                </a:lnTo>
                <a:lnTo>
                  <a:pt x="870743" y="1468033"/>
                </a:lnTo>
                <a:lnTo>
                  <a:pt x="920047" y="1478418"/>
                </a:lnTo>
                <a:lnTo>
                  <a:pt x="969519" y="1487651"/>
                </a:lnTo>
                <a:lnTo>
                  <a:pt x="1019078" y="1495755"/>
                </a:lnTo>
                <a:lnTo>
                  <a:pt x="1068641" y="1502754"/>
                </a:lnTo>
                <a:lnTo>
                  <a:pt x="1118128" y="1508669"/>
                </a:lnTo>
                <a:lnTo>
                  <a:pt x="1167457" y="1513525"/>
                </a:lnTo>
                <a:lnTo>
                  <a:pt x="1216548" y="1517343"/>
                </a:lnTo>
                <a:lnTo>
                  <a:pt x="1265318" y="1520146"/>
                </a:lnTo>
                <a:lnTo>
                  <a:pt x="1313688" y="1521959"/>
                </a:lnTo>
                <a:lnTo>
                  <a:pt x="1384554" y="1522721"/>
                </a:lnTo>
                <a:lnTo>
                  <a:pt x="1455420" y="1521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22524" y="693102"/>
            <a:ext cx="130276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Deep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2308" y="693102"/>
            <a:ext cx="2062183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Learning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40" y="1828292"/>
            <a:ext cx="5666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Mo</a:t>
            </a:r>
            <a:r>
              <a:rPr sz="2700" spc="-1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6926" y="1828292"/>
            <a:ext cx="5973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l</a:t>
            </a:r>
            <a:r>
              <a:rPr sz="2700" spc="-34" baseline="3034" dirty="0" smtClean="0">
                <a:latin typeface="Calibri"/>
                <a:cs typeface="Calibri"/>
              </a:rPr>
              <a:t>a</a:t>
            </a:r>
            <a:r>
              <a:rPr sz="2700" spc="-19" baseline="3034" dirty="0" smtClean="0">
                <a:latin typeface="Calibri"/>
                <a:cs typeface="Calibri"/>
              </a:rPr>
              <a:t>y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-25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32" y="2102612"/>
            <a:ext cx="13380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deep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6740" y="2351976"/>
            <a:ext cx="1085229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b="1" spc="0" baseline="1950" dirty="0" smtClean="0">
                <a:latin typeface="Calibri"/>
                <a:cs typeface="Calibri"/>
              </a:rPr>
              <a:t>Ide</a:t>
            </a:r>
            <a:r>
              <a:rPr sz="2100" b="1" spc="-9" baseline="1950" dirty="0" smtClean="0">
                <a:latin typeface="Calibri"/>
                <a:cs typeface="Calibri"/>
              </a:rPr>
              <a:t>n</a:t>
            </a:r>
            <a:r>
              <a:rPr sz="2100" b="1" spc="0" baseline="1950" dirty="0" smtClean="0">
                <a:latin typeface="Calibri"/>
                <a:cs typeface="Calibri"/>
              </a:rPr>
              <a:t>ti</a:t>
            </a:r>
            <a:r>
              <a:rPr sz="2100" b="1" spc="9" baseline="1950" dirty="0" smtClean="0">
                <a:latin typeface="Calibri"/>
                <a:cs typeface="Calibri"/>
              </a:rPr>
              <a:t>f</a:t>
            </a:r>
            <a:r>
              <a:rPr sz="2100" b="1" spc="0" baseline="1950" dirty="0" smtClean="0">
                <a:latin typeface="Calibri"/>
                <a:cs typeface="Calibri"/>
              </a:rPr>
              <a:t>y</a:t>
            </a:r>
            <a:r>
              <a:rPr sz="2100" b="1" spc="-32" baseline="1950" dirty="0" smtClean="0">
                <a:latin typeface="Calibri"/>
                <a:cs typeface="Calibri"/>
              </a:rPr>
              <a:t> </a:t>
            </a:r>
            <a:r>
              <a:rPr sz="2100" b="1" spc="-14" baseline="1950" dirty="0" smtClean="0">
                <a:latin typeface="Calibri"/>
                <a:cs typeface="Calibri"/>
              </a:rPr>
              <a:t>E</a:t>
            </a:r>
            <a:r>
              <a:rPr sz="2100" b="1" spc="0" baseline="1950" dirty="0" smtClean="0">
                <a:latin typeface="Calibri"/>
                <a:cs typeface="Calibri"/>
              </a:rPr>
              <a:t>d</a:t>
            </a:r>
            <a:r>
              <a:rPr sz="2100" b="1" spc="-19" baseline="1950" dirty="0" smtClean="0">
                <a:latin typeface="Calibri"/>
                <a:cs typeface="Calibri"/>
              </a:rPr>
              <a:t>g</a:t>
            </a:r>
            <a:r>
              <a:rPr sz="2100" b="1" spc="0" baseline="1950" dirty="0" smtClean="0">
                <a:latin typeface="Calibri"/>
                <a:cs typeface="Calibri"/>
              </a:rPr>
              <a:t>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5470" y="2351976"/>
            <a:ext cx="791044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b="1" spc="-34" baseline="1950" dirty="0" smtClean="0">
                <a:latin typeface="Calibri"/>
                <a:cs typeface="Calibri"/>
              </a:rPr>
              <a:t>F</a:t>
            </a:r>
            <a:r>
              <a:rPr sz="2100" b="1" spc="0" baseline="1950" dirty="0" smtClean="0">
                <a:latin typeface="Calibri"/>
                <a:cs typeface="Calibri"/>
              </a:rPr>
              <a:t>ace</a:t>
            </a:r>
            <a:r>
              <a:rPr sz="2100" b="1" spc="-44" baseline="1950" dirty="0" smtClean="0">
                <a:latin typeface="Calibri"/>
                <a:cs typeface="Calibri"/>
              </a:rPr>
              <a:t> </a:t>
            </a:r>
            <a:r>
              <a:rPr sz="2100" b="1" spc="-29" baseline="1950" dirty="0" smtClean="0">
                <a:latin typeface="Calibri"/>
                <a:cs typeface="Calibri"/>
              </a:rPr>
              <a:t>P</a:t>
            </a:r>
            <a:r>
              <a:rPr sz="2100" b="1" spc="0" baseline="1950" dirty="0" smtClean="0">
                <a:latin typeface="Calibri"/>
                <a:cs typeface="Calibri"/>
              </a:rPr>
              <a:t>arts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8513" y="2351976"/>
            <a:ext cx="1184597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b="1" spc="0" baseline="1950" dirty="0" smtClean="0">
                <a:latin typeface="Calibri"/>
                <a:cs typeface="Calibri"/>
              </a:rPr>
              <a:t>M</a:t>
            </a:r>
            <a:r>
              <a:rPr sz="2100" b="1" spc="-9" baseline="1950" dirty="0" smtClean="0">
                <a:latin typeface="Calibri"/>
                <a:cs typeface="Calibri"/>
              </a:rPr>
              <a:t>a</a:t>
            </a:r>
            <a:r>
              <a:rPr sz="2100" b="1" spc="-14" baseline="1950" dirty="0" smtClean="0"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latin typeface="Calibri"/>
                <a:cs typeface="Calibri"/>
              </a:rPr>
              <a:t>ching</a:t>
            </a:r>
            <a:r>
              <a:rPr sz="2100" b="1" spc="-50" baseline="1950" dirty="0" smtClean="0">
                <a:latin typeface="Calibri"/>
                <a:cs typeface="Calibri"/>
              </a:rPr>
              <a:t> </a:t>
            </a:r>
            <a:r>
              <a:rPr sz="2100" b="1" spc="-34" baseline="1950" dirty="0" smtClean="0">
                <a:latin typeface="Calibri"/>
                <a:cs typeface="Calibri"/>
              </a:rPr>
              <a:t>F</a:t>
            </a:r>
            <a:r>
              <a:rPr sz="2100" b="1" spc="0" baseline="1950" dirty="0" smtClean="0">
                <a:latin typeface="Calibri"/>
                <a:cs typeface="Calibri"/>
              </a:rPr>
              <a:t>aces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340" y="2590292"/>
            <a:ext cx="5679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1633" y="2971291"/>
            <a:ext cx="13969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M</a:t>
            </a:r>
            <a:r>
              <a:rPr sz="2700" b="1" spc="-19" baseline="3034" dirty="0" smtClean="0">
                <a:latin typeface="Calibri"/>
                <a:cs typeface="Calibri"/>
              </a:rPr>
              <a:t>a</a:t>
            </a:r>
            <a:r>
              <a:rPr sz="2700" b="1" spc="-25" baseline="3034" dirty="0" smtClean="0"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latin typeface="Calibri"/>
                <a:cs typeface="Calibri"/>
              </a:rPr>
              <a:t>ch</a:t>
            </a:r>
            <a:r>
              <a:rPr sz="2700" b="1" spc="-4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8200" y="5638799"/>
            <a:ext cx="381000" cy="236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85">
              <a:lnSpc>
                <a:spcPts val="1525"/>
              </a:lnSpc>
              <a:spcBef>
                <a:spcPts val="411"/>
              </a:spcBef>
            </a:pPr>
            <a:r>
              <a:rPr sz="2100" spc="0" baseline="-3900" dirty="0" smtClean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8200" y="5875020"/>
            <a:ext cx="381000" cy="68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9"/>
              </a:spcBef>
            </a:pPr>
            <a:endParaRPr sz="500"/>
          </a:p>
        </p:txBody>
      </p:sp>
      <p:sp>
        <p:nvSpPr>
          <p:cNvPr id="5" name="object 5"/>
          <p:cNvSpPr txBox="1"/>
          <p:nvPr/>
        </p:nvSpPr>
        <p:spPr>
          <a:xfrm>
            <a:off x="7772400" y="5638799"/>
            <a:ext cx="457200" cy="236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0">
              <a:lnSpc>
                <a:spcPts val="1525"/>
              </a:lnSpc>
              <a:spcBef>
                <a:spcPts val="411"/>
              </a:spcBef>
            </a:pPr>
            <a:r>
              <a:rPr sz="2100" spc="0" baseline="-3900" dirty="0" smtClean="0">
                <a:solidFill>
                  <a:srgbClr val="FFFFFF"/>
                </a:solidFill>
                <a:latin typeface="Calibri"/>
                <a:cs typeface="Calibri"/>
              </a:rPr>
              <a:t>ML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2400" y="5875020"/>
            <a:ext cx="457200" cy="68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9"/>
              </a:spcBef>
            </a:pPr>
            <a:endParaRPr sz="500"/>
          </a:p>
        </p:txBody>
      </p:sp>
      <p:sp>
        <p:nvSpPr>
          <p:cNvPr id="3" name="object 3"/>
          <p:cNvSpPr txBox="1"/>
          <p:nvPr/>
        </p:nvSpPr>
        <p:spPr>
          <a:xfrm>
            <a:off x="6324600" y="5638799"/>
            <a:ext cx="1295400" cy="236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53">
              <a:lnSpc>
                <a:spcPts val="1525"/>
              </a:lnSpc>
              <a:spcBef>
                <a:spcPts val="411"/>
              </a:spcBef>
            </a:pPr>
            <a:r>
              <a:rPr sz="2100" spc="0" baseline="-3900" dirty="0" smtClean="0">
                <a:solidFill>
                  <a:srgbClr val="FFFFFF"/>
                </a:solidFill>
                <a:latin typeface="Calibri"/>
                <a:cs typeface="Calibri"/>
              </a:rPr>
              <a:t>Deep</a:t>
            </a:r>
            <a:r>
              <a:rPr sz="2100" spc="-24" baseline="-3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0" baseline="-3900" dirty="0" smtClean="0">
                <a:solidFill>
                  <a:srgbClr val="FFFFFF"/>
                </a:solidFill>
                <a:latin typeface="Calibri"/>
                <a:cs typeface="Calibri"/>
              </a:rPr>
              <a:t>Learni</a:t>
            </a:r>
            <a:r>
              <a:rPr sz="2100" spc="4" baseline="-390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100" spc="0" baseline="-3900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24600" y="5875020"/>
            <a:ext cx="1295400" cy="68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9"/>
              </a:spcBef>
            </a:pPr>
            <a:endParaRPr sz="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0" y="3828859"/>
            <a:ext cx="9144000" cy="106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9902">
              <a:lnSpc>
                <a:spcPts val="2240"/>
              </a:lnSpc>
              <a:spcBef>
                <a:spcPts val="111"/>
              </a:spcBef>
            </a:pPr>
            <a:r>
              <a:rPr sz="3300" spc="0" baseline="3723" dirty="0" smtClean="0">
                <a:latin typeface="Calibri"/>
                <a:cs typeface="Calibri"/>
              </a:rPr>
              <a:t>l</a:t>
            </a:r>
            <a:r>
              <a:rPr sz="3300" spc="-39" baseline="3723" dirty="0" smtClean="0">
                <a:latin typeface="Calibri"/>
                <a:cs typeface="Calibri"/>
              </a:rPr>
              <a:t>a</a:t>
            </a:r>
            <a:r>
              <a:rPr sz="3300" spc="-29" baseline="3723" dirty="0" smtClean="0">
                <a:latin typeface="Calibri"/>
                <a:cs typeface="Calibri"/>
              </a:rPr>
              <a:t>y</a:t>
            </a:r>
            <a:r>
              <a:rPr sz="3300" spc="4" baseline="3723" dirty="0" smtClean="0">
                <a:latin typeface="Calibri"/>
                <a:cs typeface="Calibri"/>
              </a:rPr>
              <a:t>e</a:t>
            </a:r>
            <a:r>
              <a:rPr sz="3300" spc="0" baseline="3723" dirty="0" smtClean="0">
                <a:latin typeface="Calibri"/>
                <a:cs typeface="Calibri"/>
              </a:rPr>
              <a:t>r</a:t>
            </a:r>
            <a:r>
              <a:rPr sz="3300" spc="357" baseline="3723" dirty="0" smtClean="0">
                <a:latin typeface="Calibri"/>
                <a:cs typeface="Calibri"/>
              </a:rPr>
              <a:t> </a:t>
            </a:r>
            <a:r>
              <a:rPr sz="3300" spc="0" baseline="3723" dirty="0" smtClean="0">
                <a:latin typeface="Calibri"/>
                <a:cs typeface="Calibri"/>
              </a:rPr>
              <a:t>th</a:t>
            </a:r>
            <a:r>
              <a:rPr sz="3300" spc="-34" baseline="3723" dirty="0" smtClean="0">
                <a:latin typeface="Calibri"/>
                <a:cs typeface="Calibri"/>
              </a:rPr>
              <a:t>r</a:t>
            </a:r>
            <a:r>
              <a:rPr sz="3300" spc="0" baseline="3723" dirty="0" smtClean="0">
                <a:latin typeface="Calibri"/>
                <a:cs typeface="Calibri"/>
              </a:rPr>
              <a:t>ough</a:t>
            </a:r>
            <a:r>
              <a:rPr sz="3300" spc="-4" baseline="3723" dirty="0" smtClean="0">
                <a:latin typeface="Calibri"/>
                <a:cs typeface="Calibri"/>
              </a:rPr>
              <a:t> </a:t>
            </a:r>
            <a:r>
              <a:rPr sz="3300" spc="0" baseline="3723" dirty="0" smtClean="0">
                <a:latin typeface="Calibri"/>
                <a:cs typeface="Calibri"/>
              </a:rPr>
              <a:t>each</a:t>
            </a:r>
            <a:r>
              <a:rPr sz="3300" spc="-29" baseline="3723" dirty="0" smtClean="0">
                <a:latin typeface="Calibri"/>
                <a:cs typeface="Calibri"/>
              </a:rPr>
              <a:t> </a:t>
            </a:r>
            <a:r>
              <a:rPr sz="3300" spc="0" baseline="3723" dirty="0" smtClean="0">
                <a:latin typeface="Calibri"/>
                <a:cs typeface="Calibri"/>
              </a:rPr>
              <a:t>hidden</a:t>
            </a:r>
            <a:r>
              <a:rPr sz="3300" spc="-29" baseline="3723" dirty="0" smtClean="0">
                <a:latin typeface="Calibri"/>
                <a:cs typeface="Calibri"/>
              </a:rPr>
              <a:t> </a:t>
            </a:r>
            <a:r>
              <a:rPr sz="3300" spc="0" baseline="3723" dirty="0" smtClean="0">
                <a:latin typeface="Calibri"/>
                <a:cs typeface="Calibri"/>
              </a:rPr>
              <a:t>l</a:t>
            </a:r>
            <a:r>
              <a:rPr sz="3300" spc="-39" baseline="3723" dirty="0" smtClean="0">
                <a:latin typeface="Calibri"/>
                <a:cs typeface="Calibri"/>
              </a:rPr>
              <a:t>a</a:t>
            </a:r>
            <a:r>
              <a:rPr sz="3300" spc="-29" baseline="3723" dirty="0" smtClean="0">
                <a:latin typeface="Calibri"/>
                <a:cs typeface="Calibri"/>
              </a:rPr>
              <a:t>y</a:t>
            </a:r>
            <a:r>
              <a:rPr sz="3300" spc="0" baseline="3723" dirty="0" smtClean="0">
                <a:latin typeface="Calibri"/>
                <a:cs typeface="Calibri"/>
              </a:rPr>
              <a:t>er down</a:t>
            </a:r>
            <a:r>
              <a:rPr sz="3300" spc="-9" baseline="3723" dirty="0" smtClean="0">
                <a:latin typeface="Calibri"/>
                <a:cs typeface="Calibri"/>
              </a:rPr>
              <a:t> </a:t>
            </a:r>
            <a:r>
              <a:rPr sz="3300" spc="-25" baseline="3723" dirty="0" smtClean="0">
                <a:latin typeface="Calibri"/>
                <a:cs typeface="Calibri"/>
              </a:rPr>
              <a:t>t</a:t>
            </a:r>
            <a:r>
              <a:rPr sz="3300" spc="0" baseline="3723" dirty="0" smtClean="0">
                <a:latin typeface="Calibri"/>
                <a:cs typeface="Calibri"/>
              </a:rPr>
              <a:t>o the fi</a:t>
            </a:r>
            <a:r>
              <a:rPr sz="3300" spc="-34" baseline="3723" dirty="0" smtClean="0">
                <a:latin typeface="Calibri"/>
                <a:cs typeface="Calibri"/>
              </a:rPr>
              <a:t>r</a:t>
            </a:r>
            <a:r>
              <a:rPr sz="3300" spc="-19" baseline="3723" dirty="0" smtClean="0">
                <a:latin typeface="Calibri"/>
                <a:cs typeface="Calibri"/>
              </a:rPr>
              <a:t>s</a:t>
            </a:r>
            <a:r>
              <a:rPr sz="3300" spc="0" baseline="3723" dirty="0" smtClean="0">
                <a:latin typeface="Calibri"/>
                <a:cs typeface="Calibri"/>
              </a:rPr>
              <a:t>t hidden</a:t>
            </a:r>
            <a:r>
              <a:rPr sz="3300" spc="-9" baseline="3723" dirty="0" smtClean="0">
                <a:latin typeface="Calibri"/>
                <a:cs typeface="Calibri"/>
              </a:rPr>
              <a:t> </a:t>
            </a:r>
            <a:r>
              <a:rPr sz="3300" spc="0" baseline="3723" dirty="0" smtClean="0">
                <a:latin typeface="Calibri"/>
                <a:cs typeface="Calibri"/>
              </a:rPr>
              <a:t>l</a:t>
            </a:r>
            <a:r>
              <a:rPr sz="3300" spc="-50" baseline="3723" dirty="0" smtClean="0">
                <a:latin typeface="Calibri"/>
                <a:cs typeface="Calibri"/>
              </a:rPr>
              <a:t>a</a:t>
            </a:r>
            <a:r>
              <a:rPr sz="3300" spc="-29" baseline="3723" dirty="0" smtClean="0">
                <a:latin typeface="Calibri"/>
                <a:cs typeface="Calibri"/>
              </a:rPr>
              <a:t>y</a:t>
            </a:r>
            <a:r>
              <a:rPr sz="3300" spc="4" baseline="3723" dirty="0" smtClean="0">
                <a:latin typeface="Calibri"/>
                <a:cs typeface="Calibri"/>
              </a:rPr>
              <a:t>e</a:t>
            </a:r>
            <a:r>
              <a:rPr sz="3300" spc="0" baseline="3723" dirty="0" smtClean="0">
                <a:latin typeface="Calibri"/>
                <a:cs typeface="Calibri"/>
              </a:rPr>
              <a:t>r</a:t>
            </a:r>
            <a:r>
              <a:rPr sz="3300" spc="342" baseline="3723" dirty="0" smtClean="0">
                <a:latin typeface="Calibri"/>
                <a:cs typeface="Calibri"/>
              </a:rPr>
              <a:t> </a:t>
            </a:r>
            <a:r>
              <a:rPr sz="3300" spc="0" baseline="3723" dirty="0" smtClean="0">
                <a:latin typeface="Calibri"/>
                <a:cs typeface="Calibri"/>
              </a:rPr>
              <a:t>hence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979169"/>
            <a:ext cx="9144000" cy="979170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90292" y="493077"/>
            <a:ext cx="3570942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 smtClean="0">
                <a:latin typeface="Calibri"/>
                <a:cs typeface="Calibri"/>
              </a:rPr>
              <a:t>Backp</a:t>
            </a:r>
            <a:r>
              <a:rPr sz="6000" spc="-59" baseline="3413" dirty="0" smtClean="0">
                <a:latin typeface="Calibri"/>
                <a:cs typeface="Calibri"/>
              </a:rPr>
              <a:t>r</a:t>
            </a:r>
            <a:r>
              <a:rPr sz="6000" spc="0" baseline="3413" dirty="0" smtClean="0">
                <a:latin typeface="Calibri"/>
                <a:cs typeface="Calibri"/>
              </a:rPr>
              <a:t>opa</a:t>
            </a:r>
            <a:r>
              <a:rPr sz="6000" spc="-75" baseline="3413" dirty="0" smtClean="0">
                <a:latin typeface="Calibri"/>
                <a:cs typeface="Calibri"/>
              </a:rPr>
              <a:t>g</a:t>
            </a:r>
            <a:r>
              <a:rPr sz="6000" spc="-39" baseline="3413" dirty="0" smtClean="0">
                <a:latin typeface="Calibri"/>
                <a:cs typeface="Calibri"/>
              </a:rPr>
              <a:t>a</a:t>
            </a:r>
            <a:r>
              <a:rPr sz="6000" spc="0" baseline="3413" dirty="0" smtClean="0">
                <a:latin typeface="Calibri"/>
                <a:cs typeface="Calibri"/>
              </a:rPr>
              <a:t>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302" y="1251164"/>
            <a:ext cx="165226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7213" y="1268031"/>
            <a:ext cx="7661151" cy="70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2482" dirty="0" smtClean="0">
                <a:latin typeface="Calibri"/>
                <a:cs typeface="Calibri"/>
              </a:rPr>
              <a:t>I</a:t>
            </a:r>
            <a:r>
              <a:rPr sz="3300" spc="-25" baseline="2482" dirty="0" smtClean="0">
                <a:latin typeface="Calibri"/>
                <a:cs typeface="Calibri"/>
              </a:rPr>
              <a:t>t</a:t>
            </a:r>
            <a:r>
              <a:rPr sz="3300" spc="0" baseline="2482" dirty="0" smtClean="0">
                <a:latin typeface="Calibri"/>
                <a:cs typeface="Calibri"/>
              </a:rPr>
              <a:t>e</a:t>
            </a:r>
            <a:r>
              <a:rPr sz="3300" spc="-44" baseline="2482" dirty="0" smtClean="0">
                <a:latin typeface="Calibri"/>
                <a:cs typeface="Calibri"/>
              </a:rPr>
              <a:t>r</a:t>
            </a:r>
            <a:r>
              <a:rPr sz="3300" spc="-14" baseline="2482" dirty="0" smtClean="0">
                <a:latin typeface="Calibri"/>
                <a:cs typeface="Calibri"/>
              </a:rPr>
              <a:t>a</a:t>
            </a:r>
            <a:r>
              <a:rPr sz="3300" spc="0" baseline="2482" dirty="0" smtClean="0">
                <a:latin typeface="Calibri"/>
                <a:cs typeface="Calibri"/>
              </a:rPr>
              <a:t>ti</a:t>
            </a:r>
            <a:r>
              <a:rPr sz="3300" spc="-29" baseline="2482" dirty="0" smtClean="0">
                <a:latin typeface="Calibri"/>
                <a:cs typeface="Calibri"/>
              </a:rPr>
              <a:t>v</a:t>
            </a:r>
            <a:r>
              <a:rPr sz="3300" spc="0" baseline="2482" dirty="0" smtClean="0">
                <a:latin typeface="Calibri"/>
                <a:cs typeface="Calibri"/>
              </a:rPr>
              <a:t>ely</a:t>
            </a:r>
            <a:r>
              <a:rPr sz="3300" spc="-1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p</a:t>
            </a:r>
            <a:r>
              <a:rPr sz="3300" spc="-34" baseline="2482" dirty="0" smtClean="0">
                <a:latin typeface="Calibri"/>
                <a:cs typeface="Calibri"/>
              </a:rPr>
              <a:t>r</a:t>
            </a:r>
            <a:r>
              <a:rPr sz="3300" spc="0" baseline="2482" dirty="0" smtClean="0">
                <a:latin typeface="Calibri"/>
                <a:cs typeface="Calibri"/>
              </a:rPr>
              <a:t>ocess</a:t>
            </a:r>
            <a:r>
              <a:rPr sz="3300" spc="-1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a s</a:t>
            </a:r>
            <a:r>
              <a:rPr sz="3300" spc="-9" baseline="2482" dirty="0" smtClean="0">
                <a:latin typeface="Calibri"/>
                <a:cs typeface="Calibri"/>
              </a:rPr>
              <a:t>e</a:t>
            </a:r>
            <a:r>
              <a:rPr sz="3300" spc="0" baseline="2482" dirty="0" smtClean="0">
                <a:latin typeface="Calibri"/>
                <a:cs typeface="Calibri"/>
              </a:rPr>
              <a:t>t</a:t>
            </a:r>
            <a:r>
              <a:rPr sz="3300" spc="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of t</a:t>
            </a:r>
            <a:r>
              <a:rPr sz="3300" spc="-44" baseline="2482" dirty="0" smtClean="0">
                <a:latin typeface="Calibri"/>
                <a:cs typeface="Calibri"/>
              </a:rPr>
              <a:t>r</a:t>
            </a:r>
            <a:r>
              <a:rPr sz="3300" spc="0" baseline="2482" dirty="0" smtClean="0">
                <a:latin typeface="Calibri"/>
                <a:cs typeface="Calibri"/>
              </a:rPr>
              <a:t>aining</a:t>
            </a:r>
            <a:r>
              <a:rPr sz="3300" spc="-1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tuples</a:t>
            </a:r>
            <a:r>
              <a:rPr sz="3300" spc="-1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&amp;</a:t>
            </a:r>
            <a:r>
              <a:rPr sz="3300" spc="4" baseline="2482" dirty="0" smtClean="0">
                <a:latin typeface="Calibri"/>
                <a:cs typeface="Calibri"/>
              </a:rPr>
              <a:t> </a:t>
            </a:r>
            <a:r>
              <a:rPr sz="3300" spc="-19" baseline="2482" dirty="0" smtClean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3300" spc="0" baseline="2482" dirty="0" smtClean="0">
                <a:solidFill>
                  <a:srgbClr val="0000FF"/>
                </a:solidFill>
                <a:latin typeface="Calibri"/>
                <a:cs typeface="Calibri"/>
              </a:rPr>
              <a:t>ompa</a:t>
            </a:r>
            <a:r>
              <a:rPr sz="3300" spc="-29" baseline="2482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300" spc="0" baseline="2482" dirty="0" smtClean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3300" spc="-4" baseline="2482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300" spc="0" baseline="2482" dirty="0" smtClean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3300" spc="-4" baseline="2482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300" spc="0" baseline="2482" dirty="0" smtClean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300" spc="-9" baseline="2482" dirty="0" smtClean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3300" spc="0" baseline="2482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300" spc="-19" baseline="2482" dirty="0" smtClean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300" spc="0" baseline="2482" dirty="0" smtClean="0">
                <a:solidFill>
                  <a:srgbClr val="0000FF"/>
                </a:solidFill>
                <a:latin typeface="Calibri"/>
                <a:cs typeface="Calibri"/>
              </a:rPr>
              <a:t>ork's</a:t>
            </a:r>
            <a:endParaRPr sz="2200">
              <a:latin typeface="Calibri"/>
              <a:cs typeface="Calibri"/>
            </a:endParaRPr>
          </a:p>
          <a:p>
            <a:pPr marL="12700" marR="41948">
              <a:lnSpc>
                <a:spcPct val="101725"/>
              </a:lnSpc>
              <a:spcBef>
                <a:spcPts val="363"/>
              </a:spcBef>
            </a:pPr>
            <a:r>
              <a:rPr sz="2200" spc="0" dirty="0" smtClean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200" spc="-29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200" spc="0" dirty="0" smtClean="0">
                <a:solidFill>
                  <a:srgbClr val="0000FF"/>
                </a:solidFill>
                <a:latin typeface="Calibri"/>
                <a:cs typeface="Calibri"/>
              </a:rPr>
              <a:t>ediction</a:t>
            </a:r>
            <a:r>
              <a:rPr sz="2200" spc="-29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2200" spc="-9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200" spc="-4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00FF"/>
                </a:solidFill>
                <a:latin typeface="Calibri"/>
                <a:cs typeface="Calibri"/>
              </a:rPr>
              <a:t>actual</a:t>
            </a:r>
            <a:r>
              <a:rPr sz="2200" spc="-24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00FF"/>
                </a:solidFill>
                <a:latin typeface="Calibri"/>
                <a:cs typeface="Calibri"/>
              </a:rPr>
              <a:t>known</a:t>
            </a:r>
            <a:r>
              <a:rPr sz="2200" spc="-19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9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200" spc="0" dirty="0" smtClean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200" spc="-29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200" spc="-14" dirty="0" smtClean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200" spc="0" dirty="0" smtClean="0">
                <a:solidFill>
                  <a:srgbClr val="0000FF"/>
                </a:solidFill>
                <a:latin typeface="Calibri"/>
                <a:cs typeface="Calibri"/>
              </a:rPr>
              <a:t>et</a:t>
            </a:r>
            <a:r>
              <a:rPr sz="2200" spc="-4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9" dirty="0" smtClean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200" spc="0" dirty="0" smtClean="0">
                <a:solidFill>
                  <a:srgbClr val="0000FF"/>
                </a:solidFill>
                <a:latin typeface="Calibri"/>
                <a:cs typeface="Calibri"/>
              </a:rPr>
              <a:t>alue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302" y="2122892"/>
            <a:ext cx="165226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202" y="2139759"/>
            <a:ext cx="8051620" cy="1579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1" marR="41948">
              <a:lnSpc>
                <a:spcPts val="2340"/>
              </a:lnSpc>
              <a:spcBef>
                <a:spcPts val="117"/>
              </a:spcBef>
            </a:pPr>
            <a:r>
              <a:rPr sz="3300" spc="-29" baseline="2482" dirty="0" smtClean="0">
                <a:latin typeface="Calibri"/>
                <a:cs typeface="Calibri"/>
              </a:rPr>
              <a:t>F</a:t>
            </a:r>
            <a:r>
              <a:rPr sz="3300" spc="0" baseline="2482" dirty="0" smtClean="0">
                <a:latin typeface="Calibri"/>
                <a:cs typeface="Calibri"/>
              </a:rPr>
              <a:t>or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each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t</a:t>
            </a:r>
            <a:r>
              <a:rPr sz="3300" spc="-44" baseline="2482" dirty="0" smtClean="0">
                <a:latin typeface="Calibri"/>
                <a:cs typeface="Calibri"/>
              </a:rPr>
              <a:t>r</a:t>
            </a:r>
            <a:r>
              <a:rPr sz="3300" spc="0" baseline="2482" dirty="0" smtClean="0">
                <a:latin typeface="Calibri"/>
                <a:cs typeface="Calibri"/>
              </a:rPr>
              <a:t>aining</a:t>
            </a:r>
            <a:r>
              <a:rPr sz="3300" spc="-2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tuple,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the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-19" baseline="2482" dirty="0" smtClean="0">
                <a:latin typeface="Calibri"/>
                <a:cs typeface="Calibri"/>
              </a:rPr>
              <a:t>w</a:t>
            </a:r>
            <a:r>
              <a:rPr sz="3300" spc="4" baseline="2482" dirty="0" smtClean="0">
                <a:latin typeface="Calibri"/>
                <a:cs typeface="Calibri"/>
              </a:rPr>
              <a:t>e</a:t>
            </a:r>
            <a:r>
              <a:rPr sz="3300" spc="0" baseline="2482" dirty="0" smtClean="0">
                <a:latin typeface="Calibri"/>
                <a:cs typeface="Calibri"/>
              </a:rPr>
              <a:t>ig</a:t>
            </a:r>
            <a:r>
              <a:rPr sz="3300" spc="-19" baseline="2482" dirty="0" smtClean="0">
                <a:latin typeface="Calibri"/>
                <a:cs typeface="Calibri"/>
              </a:rPr>
              <a:t>h</a:t>
            </a:r>
            <a:r>
              <a:rPr sz="3300" spc="0" baseline="2482" dirty="0" smtClean="0">
                <a:latin typeface="Calibri"/>
                <a:cs typeface="Calibri"/>
              </a:rPr>
              <a:t>ts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a</a:t>
            </a:r>
            <a:r>
              <a:rPr sz="3300" spc="-29" baseline="2482" dirty="0" smtClean="0">
                <a:latin typeface="Calibri"/>
                <a:cs typeface="Calibri"/>
              </a:rPr>
              <a:t>r</a:t>
            </a:r>
            <a:r>
              <a:rPr sz="3300" spc="0" baseline="2482" dirty="0" smtClean="0">
                <a:latin typeface="Calibri"/>
                <a:cs typeface="Calibri"/>
              </a:rPr>
              <a:t>e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modified</a:t>
            </a:r>
            <a:r>
              <a:rPr sz="3300" spc="-14" baseline="2482" dirty="0" smtClean="0">
                <a:latin typeface="Calibri"/>
                <a:cs typeface="Calibri"/>
              </a:rPr>
              <a:t> </a:t>
            </a:r>
            <a:r>
              <a:rPr sz="3300" spc="-25" baseline="2482" dirty="0" smtClean="0">
                <a:latin typeface="Calibri"/>
                <a:cs typeface="Calibri"/>
              </a:rPr>
              <a:t>t</a:t>
            </a:r>
            <a:r>
              <a:rPr sz="3300" spc="0" baseline="2482" dirty="0" smtClean="0">
                <a:latin typeface="Calibri"/>
                <a:cs typeface="Calibri"/>
              </a:rPr>
              <a:t>o </a:t>
            </a:r>
            <a:r>
              <a:rPr sz="3300" spc="0" baseline="2482" dirty="0" smtClean="0">
                <a:solidFill>
                  <a:srgbClr val="BF0000"/>
                </a:solidFill>
                <a:latin typeface="Calibri"/>
                <a:cs typeface="Calibri"/>
              </a:rPr>
              <a:t>minimi</a:t>
            </a:r>
            <a:r>
              <a:rPr sz="3300" spc="-50" baseline="2482" dirty="0" smtClean="0">
                <a:solidFill>
                  <a:srgbClr val="BF0000"/>
                </a:solidFill>
                <a:latin typeface="Calibri"/>
                <a:cs typeface="Calibri"/>
              </a:rPr>
              <a:t>z</a:t>
            </a:r>
            <a:r>
              <a:rPr sz="3300" spc="0" baseline="2482" dirty="0" smtClean="0">
                <a:solidFill>
                  <a:srgbClr val="BF0000"/>
                </a:solidFill>
                <a:latin typeface="Calibri"/>
                <a:cs typeface="Calibri"/>
              </a:rPr>
              <a:t>e the</a:t>
            </a:r>
            <a:endParaRPr sz="2200">
              <a:latin typeface="Calibri"/>
              <a:cs typeface="Calibri"/>
            </a:endParaRPr>
          </a:p>
          <a:p>
            <a:pPr marL="12700" marR="136126" indent="11">
              <a:lnSpc>
                <a:spcPts val="2685"/>
              </a:lnSpc>
              <a:spcBef>
                <a:spcPts val="363"/>
              </a:spcBef>
            </a:pPr>
            <a:r>
              <a:rPr sz="2200" spc="0" dirty="0" smtClean="0">
                <a:solidFill>
                  <a:srgbClr val="BF0000"/>
                </a:solidFill>
                <a:latin typeface="Calibri"/>
                <a:cs typeface="Calibri"/>
              </a:rPr>
              <a:t>mean</a:t>
            </a:r>
            <a:r>
              <a:rPr sz="2200" spc="-9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BF0000"/>
                </a:solidFill>
                <a:latin typeface="Calibri"/>
                <a:cs typeface="Calibri"/>
              </a:rPr>
              <a:t>squa</a:t>
            </a:r>
            <a:r>
              <a:rPr sz="2200" spc="-34" dirty="0" smtClean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200" spc="4" dirty="0" smtClean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200" spc="0" dirty="0" smtClean="0">
                <a:solidFill>
                  <a:srgbClr val="BF0000"/>
                </a:solidFill>
                <a:latin typeface="Calibri"/>
                <a:cs typeface="Calibri"/>
              </a:rPr>
              <a:t>d er</a:t>
            </a:r>
            <a:r>
              <a:rPr sz="2200" spc="-39" dirty="0" smtClean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200" spc="0" dirty="0" smtClean="0">
                <a:solidFill>
                  <a:srgbClr val="BF0000"/>
                </a:solidFill>
                <a:latin typeface="Calibri"/>
                <a:cs typeface="Calibri"/>
              </a:rPr>
              <a:t>or </a:t>
            </a:r>
            <a:r>
              <a:rPr sz="2200" spc="0" dirty="0" smtClean="0">
                <a:latin typeface="Calibri"/>
                <a:cs typeface="Calibri"/>
              </a:rPr>
              <a:t>b</a:t>
            </a:r>
            <a:r>
              <a:rPr sz="2200" spc="-9" dirty="0" smtClean="0">
                <a:latin typeface="Calibri"/>
                <a:cs typeface="Calibri"/>
              </a:rPr>
              <a:t>e</a:t>
            </a:r>
            <a:r>
              <a:rPr sz="2200" spc="0" dirty="0" smtClean="0">
                <a:latin typeface="Calibri"/>
                <a:cs typeface="Calibri"/>
              </a:rPr>
              <a:t>t</a:t>
            </a:r>
            <a:r>
              <a:rPr sz="2200" spc="-19" dirty="0" smtClean="0">
                <a:latin typeface="Calibri"/>
                <a:cs typeface="Calibri"/>
              </a:rPr>
              <a:t>w</a:t>
            </a:r>
            <a:r>
              <a:rPr sz="2200" spc="0" dirty="0" smtClean="0">
                <a:latin typeface="Calibri"/>
                <a:cs typeface="Calibri"/>
              </a:rPr>
              <a:t>een</a:t>
            </a:r>
            <a:r>
              <a:rPr sz="2200" spc="-19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the n</a:t>
            </a:r>
            <a:r>
              <a:rPr sz="2200" spc="-9" dirty="0" smtClean="0">
                <a:latin typeface="Calibri"/>
                <a:cs typeface="Calibri"/>
              </a:rPr>
              <a:t>e</a:t>
            </a:r>
            <a:r>
              <a:rPr sz="2200" spc="0" dirty="0" smtClean="0">
                <a:latin typeface="Calibri"/>
                <a:cs typeface="Calibri"/>
              </a:rPr>
              <a:t>t</a:t>
            </a:r>
            <a:r>
              <a:rPr sz="2200" spc="-19" dirty="0" smtClean="0">
                <a:latin typeface="Calibri"/>
                <a:cs typeface="Calibri"/>
              </a:rPr>
              <a:t>w</a:t>
            </a:r>
            <a:r>
              <a:rPr sz="2200" spc="0" dirty="0" smtClean="0">
                <a:latin typeface="Calibri"/>
                <a:cs typeface="Calibri"/>
              </a:rPr>
              <a:t>ork's</a:t>
            </a:r>
            <a:r>
              <a:rPr sz="2200" spc="-19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p</a:t>
            </a:r>
            <a:r>
              <a:rPr sz="2200" spc="-29" dirty="0" smtClean="0">
                <a:latin typeface="Calibri"/>
                <a:cs typeface="Calibri"/>
              </a:rPr>
              <a:t>r</a:t>
            </a:r>
            <a:r>
              <a:rPr sz="2200" spc="0" dirty="0" smtClean="0">
                <a:latin typeface="Calibri"/>
                <a:cs typeface="Calibri"/>
              </a:rPr>
              <a:t>ediction</a:t>
            </a:r>
            <a:r>
              <a:rPr sz="2200" spc="-25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and</a:t>
            </a:r>
            <a:r>
              <a:rPr sz="2200" spc="-19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the</a:t>
            </a:r>
            <a:r>
              <a:rPr sz="2200" spc="-4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actual </a:t>
            </a:r>
            <a:endParaRPr sz="2200">
              <a:latin typeface="Calibri"/>
              <a:cs typeface="Calibri"/>
            </a:endParaRPr>
          </a:p>
          <a:p>
            <a:pPr marL="12700" marR="136126">
              <a:lnSpc>
                <a:spcPts val="2685"/>
              </a:lnSpc>
              <a:spcBef>
                <a:spcPts val="483"/>
              </a:spcBef>
            </a:pPr>
            <a:r>
              <a:rPr sz="2200" spc="-29" dirty="0" smtClean="0">
                <a:latin typeface="Calibri"/>
                <a:cs typeface="Calibri"/>
              </a:rPr>
              <a:t>t</a:t>
            </a:r>
            <a:r>
              <a:rPr sz="2200" spc="0" dirty="0" smtClean="0">
                <a:latin typeface="Calibri"/>
                <a:cs typeface="Calibri"/>
              </a:rPr>
              <a:t>a</a:t>
            </a:r>
            <a:r>
              <a:rPr sz="2200" spc="-29" dirty="0" smtClean="0">
                <a:latin typeface="Calibri"/>
                <a:cs typeface="Calibri"/>
              </a:rPr>
              <a:t>r</a:t>
            </a:r>
            <a:r>
              <a:rPr sz="2200" spc="-14" dirty="0" smtClean="0">
                <a:latin typeface="Calibri"/>
                <a:cs typeface="Calibri"/>
              </a:rPr>
              <a:t>g</a:t>
            </a:r>
            <a:r>
              <a:rPr sz="2200" spc="-9" dirty="0" smtClean="0">
                <a:latin typeface="Calibri"/>
                <a:cs typeface="Calibri"/>
              </a:rPr>
              <a:t>e</a:t>
            </a:r>
            <a:r>
              <a:rPr sz="2200" spc="0" dirty="0" smtClean="0">
                <a:latin typeface="Calibri"/>
                <a:cs typeface="Calibri"/>
              </a:rPr>
              <a:t>t</a:t>
            </a:r>
            <a:r>
              <a:rPr sz="2200" spc="-9" dirty="0" smtClean="0">
                <a:latin typeface="Calibri"/>
                <a:cs typeface="Calibri"/>
              </a:rPr>
              <a:t> </a:t>
            </a:r>
            <a:r>
              <a:rPr sz="2200" spc="-29" dirty="0" smtClean="0">
                <a:latin typeface="Calibri"/>
                <a:cs typeface="Calibri"/>
              </a:rPr>
              <a:t>v</a:t>
            </a:r>
            <a:r>
              <a:rPr sz="2200" spc="0" dirty="0" smtClean="0">
                <a:latin typeface="Calibri"/>
                <a:cs typeface="Calibri"/>
              </a:rPr>
              <a:t>al</a:t>
            </a:r>
            <a:r>
              <a:rPr sz="2200" spc="-4" dirty="0" smtClean="0">
                <a:latin typeface="Calibri"/>
                <a:cs typeface="Calibri"/>
              </a:rPr>
              <a:t>u</a:t>
            </a:r>
            <a:r>
              <a:rPr sz="2200" spc="0" dirty="0" smtClean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010"/>
              </a:spcBef>
            </a:pPr>
            <a:r>
              <a:rPr sz="2200" spc="0" dirty="0" smtClean="0">
                <a:latin typeface="Calibri"/>
                <a:cs typeface="Calibri"/>
              </a:rPr>
              <a:t>Modifi</a:t>
            </a:r>
            <a:r>
              <a:rPr sz="2200" spc="-29" dirty="0" smtClean="0">
                <a:latin typeface="Calibri"/>
                <a:cs typeface="Calibri"/>
              </a:rPr>
              <a:t>c</a:t>
            </a:r>
            <a:r>
              <a:rPr sz="2200" spc="-25" dirty="0" smtClean="0">
                <a:latin typeface="Calibri"/>
                <a:cs typeface="Calibri"/>
              </a:rPr>
              <a:t>a</a:t>
            </a:r>
            <a:r>
              <a:rPr sz="2200" spc="0" dirty="0" smtClean="0">
                <a:latin typeface="Calibri"/>
                <a:cs typeface="Calibri"/>
              </a:rPr>
              <a:t>tions</a:t>
            </a:r>
            <a:r>
              <a:rPr sz="2200" spc="-14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a</a:t>
            </a:r>
            <a:r>
              <a:rPr sz="2200" spc="-29" dirty="0" smtClean="0">
                <a:latin typeface="Calibri"/>
                <a:cs typeface="Calibri"/>
              </a:rPr>
              <a:t>r</a:t>
            </a:r>
            <a:r>
              <a:rPr sz="2200" spc="0" dirty="0" smtClean="0">
                <a:latin typeface="Calibri"/>
                <a:cs typeface="Calibri"/>
              </a:rPr>
              <a:t>e</a:t>
            </a:r>
            <a:r>
              <a:rPr sz="2200" spc="-9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made in</a:t>
            </a:r>
            <a:r>
              <a:rPr sz="2200" spc="-14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the</a:t>
            </a:r>
            <a:r>
              <a:rPr sz="2200" spc="-4" dirty="0" smtClean="0">
                <a:latin typeface="Calibri"/>
                <a:cs typeface="Calibri"/>
              </a:rPr>
              <a:t> </a:t>
            </a:r>
            <a:r>
              <a:rPr sz="2200" spc="4" dirty="0" smtClean="0">
                <a:solidFill>
                  <a:srgbClr val="CC3300"/>
                </a:solidFill>
                <a:latin typeface="Calibri"/>
                <a:cs typeface="Calibri"/>
              </a:rPr>
              <a:t>“</a:t>
            </a:r>
            <a:r>
              <a:rPr sz="2200" b="1" spc="0" dirty="0" smtClean="0">
                <a:solidFill>
                  <a:srgbClr val="CC3300"/>
                </a:solidFill>
                <a:latin typeface="Calibri"/>
                <a:cs typeface="Calibri"/>
              </a:rPr>
              <a:t>back</a:t>
            </a:r>
            <a:r>
              <a:rPr sz="2200" b="1" spc="-25" dirty="0" smtClean="0">
                <a:solidFill>
                  <a:srgbClr val="CC3300"/>
                </a:solidFill>
                <a:latin typeface="Calibri"/>
                <a:cs typeface="Calibri"/>
              </a:rPr>
              <a:t>w</a:t>
            </a:r>
            <a:r>
              <a:rPr sz="2200" b="1" spc="0" dirty="0" smtClean="0">
                <a:solidFill>
                  <a:srgbClr val="CC3300"/>
                </a:solidFill>
                <a:latin typeface="Calibri"/>
                <a:cs typeface="Calibri"/>
              </a:rPr>
              <a:t>a</a:t>
            </a:r>
            <a:r>
              <a:rPr sz="2200" b="1" spc="-34" dirty="0" smtClean="0">
                <a:solidFill>
                  <a:srgbClr val="CC3300"/>
                </a:solidFill>
                <a:latin typeface="Calibri"/>
                <a:cs typeface="Calibri"/>
              </a:rPr>
              <a:t>r</a:t>
            </a:r>
            <a:r>
              <a:rPr sz="2200" b="1" spc="0" dirty="0" smtClean="0">
                <a:solidFill>
                  <a:srgbClr val="CC3300"/>
                </a:solidFill>
                <a:latin typeface="Calibri"/>
                <a:cs typeface="Calibri"/>
              </a:rPr>
              <a:t>d</a:t>
            </a:r>
            <a:r>
              <a:rPr sz="2200" b="1" spc="-4" dirty="0" smtClean="0">
                <a:solidFill>
                  <a:srgbClr val="CC3300"/>
                </a:solidFill>
                <a:latin typeface="Calibri"/>
                <a:cs typeface="Calibri"/>
              </a:rPr>
              <a:t>s</a:t>
            </a:r>
            <a:r>
              <a:rPr sz="2200" spc="0" dirty="0" smtClean="0">
                <a:solidFill>
                  <a:srgbClr val="CC3300"/>
                </a:solidFill>
                <a:latin typeface="Calibri"/>
                <a:cs typeface="Calibri"/>
              </a:rPr>
              <a:t>” </a:t>
            </a:r>
            <a:r>
              <a:rPr sz="2200" spc="0" dirty="0" smtClean="0">
                <a:latin typeface="Calibri"/>
                <a:cs typeface="Calibri"/>
              </a:rPr>
              <a:t>di</a:t>
            </a:r>
            <a:r>
              <a:rPr sz="2200" spc="-29" dirty="0" smtClean="0">
                <a:latin typeface="Calibri"/>
                <a:cs typeface="Calibri"/>
              </a:rPr>
              <a:t>r</a:t>
            </a:r>
            <a:r>
              <a:rPr sz="2200" spc="4" dirty="0" smtClean="0">
                <a:latin typeface="Calibri"/>
                <a:cs typeface="Calibri"/>
              </a:rPr>
              <a:t>e</a:t>
            </a:r>
            <a:r>
              <a:rPr sz="2200" spc="0" dirty="0" smtClean="0">
                <a:latin typeface="Calibri"/>
                <a:cs typeface="Calibri"/>
              </a:rPr>
              <a:t>ction:</a:t>
            </a:r>
            <a:r>
              <a:rPr sz="2200" spc="-25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f</a:t>
            </a:r>
            <a:r>
              <a:rPr sz="2200" spc="-34" dirty="0" smtClean="0">
                <a:latin typeface="Calibri"/>
                <a:cs typeface="Calibri"/>
              </a:rPr>
              <a:t>r</a:t>
            </a:r>
            <a:r>
              <a:rPr sz="2200" spc="0" dirty="0" smtClean="0">
                <a:latin typeface="Calibri"/>
                <a:cs typeface="Calibri"/>
              </a:rPr>
              <a:t>om</a:t>
            </a:r>
            <a:r>
              <a:rPr sz="2200" spc="4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the output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290" y="3396963"/>
            <a:ext cx="165226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202" y="3816159"/>
            <a:ext cx="5650369" cy="305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2482" dirty="0" smtClean="0">
                <a:latin typeface="Calibri"/>
                <a:cs typeface="Calibri"/>
              </a:rPr>
              <a:t>l</a:t>
            </a:r>
            <a:r>
              <a:rPr sz="3300" spc="-39" baseline="2482" dirty="0" smtClean="0">
                <a:latin typeface="Calibri"/>
                <a:cs typeface="Calibri"/>
              </a:rPr>
              <a:t>a</a:t>
            </a:r>
            <a:r>
              <a:rPr sz="3300" spc="-29" baseline="2482" dirty="0" smtClean="0">
                <a:latin typeface="Calibri"/>
                <a:cs typeface="Calibri"/>
              </a:rPr>
              <a:t>y</a:t>
            </a:r>
            <a:r>
              <a:rPr sz="3300" spc="4" baseline="2482" dirty="0" smtClean="0">
                <a:latin typeface="Calibri"/>
                <a:cs typeface="Calibri"/>
              </a:rPr>
              <a:t>e</a:t>
            </a:r>
            <a:r>
              <a:rPr sz="3300" spc="-194" baseline="2482" dirty="0" smtClean="0">
                <a:latin typeface="Calibri"/>
                <a:cs typeface="Calibri"/>
              </a:rPr>
              <a:t>r</a:t>
            </a:r>
            <a:r>
              <a:rPr sz="3300" spc="0" baseline="2482" dirty="0" smtClean="0">
                <a:latin typeface="Calibri"/>
                <a:cs typeface="Calibri"/>
              </a:rPr>
              <a:t>, th</a:t>
            </a:r>
            <a:r>
              <a:rPr sz="3300" spc="-34" baseline="2482" dirty="0" smtClean="0">
                <a:latin typeface="Calibri"/>
                <a:cs typeface="Calibri"/>
              </a:rPr>
              <a:t>r</a:t>
            </a:r>
            <a:r>
              <a:rPr sz="3300" spc="0" baseline="2482" dirty="0" smtClean="0">
                <a:latin typeface="Calibri"/>
                <a:cs typeface="Calibri"/>
              </a:rPr>
              <a:t>ough </a:t>
            </a:r>
            <a:r>
              <a:rPr sz="3300" spc="-4" baseline="2482" dirty="0" smtClean="0">
                <a:latin typeface="Calibri"/>
                <a:cs typeface="Calibri"/>
              </a:rPr>
              <a:t>eac</a:t>
            </a:r>
            <a:r>
              <a:rPr sz="3300" spc="0" baseline="2482" dirty="0" smtClean="0">
                <a:latin typeface="Calibri"/>
                <a:cs typeface="Calibri"/>
              </a:rPr>
              <a:t>h</a:t>
            </a:r>
            <a:r>
              <a:rPr sz="3300" spc="-2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hidden</a:t>
            </a:r>
            <a:r>
              <a:rPr sz="3300" spc="-2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l</a:t>
            </a:r>
            <a:r>
              <a:rPr sz="3300" spc="-39" baseline="2482" dirty="0" smtClean="0">
                <a:latin typeface="Calibri"/>
                <a:cs typeface="Calibri"/>
              </a:rPr>
              <a:t>a</a:t>
            </a:r>
            <a:r>
              <a:rPr sz="3300" spc="-29" baseline="2482" dirty="0" smtClean="0">
                <a:latin typeface="Calibri"/>
                <a:cs typeface="Calibri"/>
              </a:rPr>
              <a:t>y</a:t>
            </a:r>
            <a:r>
              <a:rPr sz="3300" spc="4" baseline="2482" dirty="0" smtClean="0">
                <a:latin typeface="Calibri"/>
                <a:cs typeface="Calibri"/>
              </a:rPr>
              <a:t>e</a:t>
            </a:r>
            <a:r>
              <a:rPr sz="3300" spc="0" baseline="2482" dirty="0" smtClean="0">
                <a:latin typeface="Calibri"/>
                <a:cs typeface="Calibri"/>
              </a:rPr>
              <a:t>r</a:t>
            </a:r>
            <a:r>
              <a:rPr sz="3300" spc="-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down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-25" baseline="2482" dirty="0" smtClean="0">
                <a:latin typeface="Calibri"/>
                <a:cs typeface="Calibri"/>
              </a:rPr>
              <a:t>t</a:t>
            </a:r>
            <a:r>
              <a:rPr sz="3300" spc="0" baseline="2482" dirty="0" smtClean="0">
                <a:latin typeface="Calibri"/>
                <a:cs typeface="Calibri"/>
              </a:rPr>
              <a:t>o </a:t>
            </a:r>
            <a:r>
              <a:rPr sz="3300" spc="24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he fi</a:t>
            </a:r>
            <a:r>
              <a:rPr sz="3300" spc="-34" baseline="2482" dirty="0" smtClean="0">
                <a:latin typeface="Calibri"/>
                <a:cs typeface="Calibri"/>
              </a:rPr>
              <a:t>r</a:t>
            </a:r>
            <a:r>
              <a:rPr sz="3300" spc="-19" baseline="2482" dirty="0" smtClean="0">
                <a:latin typeface="Calibri"/>
                <a:cs typeface="Calibri"/>
              </a:rPr>
              <a:t>s</a:t>
            </a:r>
            <a:r>
              <a:rPr sz="3300" spc="0" baseline="2482" dirty="0" smtClean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19815" y="3816159"/>
            <a:ext cx="2123155" cy="305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2482" dirty="0" smtClean="0">
                <a:latin typeface="Calibri"/>
                <a:cs typeface="Calibri"/>
              </a:rPr>
              <a:t>idden</a:t>
            </a:r>
            <a:r>
              <a:rPr sz="3300" spc="-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l</a:t>
            </a:r>
            <a:r>
              <a:rPr sz="3300" spc="-50" baseline="2482" dirty="0" smtClean="0">
                <a:latin typeface="Calibri"/>
                <a:cs typeface="Calibri"/>
              </a:rPr>
              <a:t>a</a:t>
            </a:r>
            <a:r>
              <a:rPr sz="3300" spc="-29" baseline="2482" dirty="0" smtClean="0">
                <a:latin typeface="Calibri"/>
                <a:cs typeface="Calibri"/>
              </a:rPr>
              <a:t>y</a:t>
            </a:r>
            <a:r>
              <a:rPr sz="3300" spc="4" baseline="2482" dirty="0" smtClean="0">
                <a:latin typeface="Calibri"/>
                <a:cs typeface="Calibri"/>
              </a:rPr>
              <a:t>e</a:t>
            </a:r>
            <a:r>
              <a:rPr sz="3300" spc="-194" baseline="2482" dirty="0" smtClean="0">
                <a:latin typeface="Calibri"/>
                <a:cs typeface="Calibri"/>
              </a:rPr>
              <a:t>r</a:t>
            </a:r>
            <a:r>
              <a:rPr sz="3300" spc="0" baseline="2482" dirty="0" smtClean="0">
                <a:latin typeface="Calibri"/>
                <a:cs typeface="Calibri"/>
              </a:rPr>
              <a:t>,</a:t>
            </a:r>
            <a:r>
              <a:rPr sz="3300" spc="-1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hence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200" y="4218497"/>
            <a:ext cx="2253950" cy="774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4" baseline="2482" dirty="0" smtClean="0">
                <a:solidFill>
                  <a:srgbClr val="CC3300"/>
                </a:solidFill>
                <a:latin typeface="Calibri"/>
                <a:cs typeface="Calibri"/>
              </a:rPr>
              <a:t>“</a:t>
            </a:r>
            <a:r>
              <a:rPr sz="3300" b="1" spc="0" baseline="2482" dirty="0" smtClean="0">
                <a:solidFill>
                  <a:srgbClr val="CC3300"/>
                </a:solidFill>
                <a:latin typeface="Calibri"/>
                <a:cs typeface="Calibri"/>
              </a:rPr>
              <a:t>backp</a:t>
            </a:r>
            <a:r>
              <a:rPr sz="3300" b="1" spc="-29" baseline="2482" dirty="0" smtClean="0">
                <a:solidFill>
                  <a:srgbClr val="CC3300"/>
                </a:solidFill>
                <a:latin typeface="Calibri"/>
                <a:cs typeface="Calibri"/>
              </a:rPr>
              <a:t>r</a:t>
            </a:r>
            <a:r>
              <a:rPr sz="3300" b="1" spc="0" baseline="2482" dirty="0" smtClean="0">
                <a:solidFill>
                  <a:srgbClr val="CC3300"/>
                </a:solidFill>
                <a:latin typeface="Calibri"/>
                <a:cs typeface="Calibri"/>
              </a:rPr>
              <a:t>opa</a:t>
            </a:r>
            <a:r>
              <a:rPr sz="3300" b="1" spc="-34" baseline="2482" dirty="0" smtClean="0">
                <a:solidFill>
                  <a:srgbClr val="CC3300"/>
                </a:solidFill>
                <a:latin typeface="Calibri"/>
                <a:cs typeface="Calibri"/>
              </a:rPr>
              <a:t>g</a:t>
            </a:r>
            <a:r>
              <a:rPr sz="3300" b="1" spc="-19" baseline="2482" dirty="0" smtClean="0">
                <a:solidFill>
                  <a:srgbClr val="CC3300"/>
                </a:solidFill>
                <a:latin typeface="Calibri"/>
                <a:cs typeface="Calibri"/>
              </a:rPr>
              <a:t>a</a:t>
            </a:r>
            <a:r>
              <a:rPr sz="3300" b="1" spc="0" baseline="2482" dirty="0" smtClean="0">
                <a:solidFill>
                  <a:srgbClr val="CC3300"/>
                </a:solidFill>
                <a:latin typeface="Calibri"/>
                <a:cs typeface="Calibri"/>
              </a:rPr>
              <a:t>tio</a:t>
            </a:r>
            <a:r>
              <a:rPr sz="3300" b="1" spc="-4" baseline="2482" dirty="0" smtClean="0">
                <a:solidFill>
                  <a:srgbClr val="CC3300"/>
                </a:solidFill>
                <a:latin typeface="Calibri"/>
                <a:cs typeface="Calibri"/>
              </a:rPr>
              <a:t>n</a:t>
            </a:r>
            <a:r>
              <a:rPr sz="3300" spc="0" baseline="2482" dirty="0" smtClean="0">
                <a:solidFill>
                  <a:srgbClr val="CC3300"/>
                </a:solidFill>
                <a:latin typeface="Calibri"/>
                <a:cs typeface="Calibri"/>
              </a:rPr>
              <a:t>”</a:t>
            </a:r>
            <a:endParaRPr sz="2200">
              <a:latin typeface="Calibri"/>
              <a:cs typeface="Calibri"/>
            </a:endParaRPr>
          </a:p>
          <a:p>
            <a:pPr marL="12701" marR="41948">
              <a:lnSpc>
                <a:spcPct val="101725"/>
              </a:lnSpc>
              <a:spcBef>
                <a:spcPts val="893"/>
              </a:spcBef>
            </a:pPr>
            <a:r>
              <a:rPr sz="2200" spc="0" dirty="0" smtClean="0">
                <a:latin typeface="Calibri"/>
                <a:cs typeface="Calibri"/>
              </a:rPr>
              <a:t>S</a:t>
            </a:r>
            <a:r>
              <a:rPr sz="2200" spc="-25" dirty="0" smtClean="0">
                <a:latin typeface="Calibri"/>
                <a:cs typeface="Calibri"/>
              </a:rPr>
              <a:t>t</a:t>
            </a:r>
            <a:r>
              <a:rPr sz="2200" spc="0" dirty="0" smtClean="0">
                <a:latin typeface="Calibri"/>
                <a:cs typeface="Calibri"/>
              </a:rPr>
              <a:t>e</a:t>
            </a:r>
            <a:r>
              <a:rPr sz="2200" spc="-9" dirty="0" smtClean="0">
                <a:latin typeface="Calibri"/>
                <a:cs typeface="Calibri"/>
              </a:rPr>
              <a:t>p</a:t>
            </a:r>
            <a:r>
              <a:rPr sz="2200" spc="0" dirty="0" smtClean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288" y="4671029"/>
            <a:ext cx="165226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502" y="5073356"/>
            <a:ext cx="222835" cy="70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–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 smtClean="0">
                <a:latin typeface="Arial"/>
                <a:cs typeface="Arial"/>
              </a:rPr>
              <a:t>–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7252" y="5090223"/>
            <a:ext cx="7322094" cy="70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2482" dirty="0" smtClean="0">
                <a:latin typeface="Calibri"/>
                <a:cs typeface="Calibri"/>
              </a:rPr>
              <a:t>Initiali</a:t>
            </a:r>
            <a:r>
              <a:rPr sz="3300" spc="-54" baseline="2482" dirty="0" smtClean="0">
                <a:latin typeface="Calibri"/>
                <a:cs typeface="Calibri"/>
              </a:rPr>
              <a:t>z</a:t>
            </a:r>
            <a:r>
              <a:rPr sz="3300" spc="0" baseline="2482" dirty="0" smtClean="0">
                <a:latin typeface="Calibri"/>
                <a:cs typeface="Calibri"/>
              </a:rPr>
              <a:t>e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-19" baseline="2482" dirty="0" smtClean="0">
                <a:latin typeface="Calibri"/>
                <a:cs typeface="Calibri"/>
              </a:rPr>
              <a:t>w</a:t>
            </a:r>
            <a:r>
              <a:rPr sz="3300" spc="4" baseline="2482" dirty="0" smtClean="0">
                <a:latin typeface="Calibri"/>
                <a:cs typeface="Calibri"/>
              </a:rPr>
              <a:t>e</a:t>
            </a:r>
            <a:r>
              <a:rPr sz="3300" spc="0" baseline="2482" dirty="0" smtClean="0">
                <a:latin typeface="Calibri"/>
                <a:cs typeface="Calibri"/>
              </a:rPr>
              <a:t>ig</a:t>
            </a:r>
            <a:r>
              <a:rPr sz="3300" spc="-19" baseline="2482" dirty="0" smtClean="0">
                <a:latin typeface="Calibri"/>
                <a:cs typeface="Calibri"/>
              </a:rPr>
              <a:t>h</a:t>
            </a:r>
            <a:r>
              <a:rPr sz="3300" spc="0" baseline="2482" dirty="0" smtClean="0">
                <a:latin typeface="Calibri"/>
                <a:cs typeface="Calibri"/>
              </a:rPr>
              <a:t>ts</a:t>
            </a:r>
            <a:r>
              <a:rPr sz="3300" spc="-1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(</a:t>
            </a:r>
            <a:r>
              <a:rPr sz="3300" spc="-25" baseline="2482" dirty="0" smtClean="0">
                <a:latin typeface="Calibri"/>
                <a:cs typeface="Calibri"/>
              </a:rPr>
              <a:t>t</a:t>
            </a:r>
            <a:r>
              <a:rPr sz="3300" spc="0" baseline="2482" dirty="0" smtClean="0">
                <a:latin typeface="Calibri"/>
                <a:cs typeface="Calibri"/>
              </a:rPr>
              <a:t>o small</a:t>
            </a:r>
            <a:r>
              <a:rPr sz="3300" spc="-14" baseline="2482" dirty="0" smtClean="0">
                <a:latin typeface="Calibri"/>
                <a:cs typeface="Calibri"/>
              </a:rPr>
              <a:t> </a:t>
            </a:r>
            <a:r>
              <a:rPr sz="3300" spc="-44" baseline="2482" dirty="0" smtClean="0">
                <a:latin typeface="Calibri"/>
                <a:cs typeface="Calibri"/>
              </a:rPr>
              <a:t>r</a:t>
            </a:r>
            <a:r>
              <a:rPr sz="3300" spc="0" baseline="2482" dirty="0" smtClean="0">
                <a:latin typeface="Calibri"/>
                <a:cs typeface="Calibri"/>
              </a:rPr>
              <a:t>andom</a:t>
            </a:r>
            <a:r>
              <a:rPr sz="3300" spc="-1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#s) and</a:t>
            </a:r>
            <a:r>
              <a:rPr sz="3300" spc="-1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biases</a:t>
            </a:r>
            <a:r>
              <a:rPr sz="3300" spc="-1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in</a:t>
            </a:r>
            <a:r>
              <a:rPr sz="3300" spc="-1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the</a:t>
            </a:r>
            <a:r>
              <a:rPr sz="3300" spc="-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net</a:t>
            </a:r>
            <a:r>
              <a:rPr sz="3300" spc="-19" baseline="2482" dirty="0" smtClean="0">
                <a:latin typeface="Calibri"/>
                <a:cs typeface="Calibri"/>
              </a:rPr>
              <a:t>w</a:t>
            </a:r>
            <a:r>
              <a:rPr sz="3300" spc="0" baseline="2482" dirty="0" smtClean="0">
                <a:latin typeface="Calibri"/>
                <a:cs typeface="Calibri"/>
              </a:rPr>
              <a:t>ork</a:t>
            </a:r>
            <a:endParaRPr sz="2200">
              <a:latin typeface="Calibri"/>
              <a:cs typeface="Calibri"/>
            </a:endParaRPr>
          </a:p>
          <a:p>
            <a:pPr marL="12700" marR="41948">
              <a:lnSpc>
                <a:spcPct val="101725"/>
              </a:lnSpc>
              <a:spcBef>
                <a:spcPts val="363"/>
              </a:spcBef>
            </a:pPr>
            <a:r>
              <a:rPr sz="2200" spc="0" dirty="0" smtClean="0">
                <a:latin typeface="Calibri"/>
                <a:cs typeface="Calibri"/>
              </a:rPr>
              <a:t>P</a:t>
            </a:r>
            <a:r>
              <a:rPr sz="2200" spc="-34" dirty="0" smtClean="0">
                <a:latin typeface="Calibri"/>
                <a:cs typeface="Calibri"/>
              </a:rPr>
              <a:t>r</a:t>
            </a:r>
            <a:r>
              <a:rPr sz="2200" spc="0" dirty="0" smtClean="0">
                <a:latin typeface="Calibri"/>
                <a:cs typeface="Calibri"/>
              </a:rPr>
              <a:t>opa</a:t>
            </a:r>
            <a:r>
              <a:rPr sz="2200" spc="-39" dirty="0" smtClean="0">
                <a:latin typeface="Calibri"/>
                <a:cs typeface="Calibri"/>
              </a:rPr>
              <a:t>g</a:t>
            </a:r>
            <a:r>
              <a:rPr sz="2200" spc="-25" dirty="0" smtClean="0">
                <a:latin typeface="Calibri"/>
                <a:cs typeface="Calibri"/>
              </a:rPr>
              <a:t>at</a:t>
            </a:r>
            <a:r>
              <a:rPr sz="2200" spc="0" dirty="0" smtClean="0">
                <a:latin typeface="Calibri"/>
                <a:cs typeface="Calibri"/>
              </a:rPr>
              <a:t>e</a:t>
            </a:r>
            <a:r>
              <a:rPr sz="2200" spc="-19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the</a:t>
            </a:r>
            <a:r>
              <a:rPr sz="2200" spc="-4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inputs</a:t>
            </a:r>
            <a:r>
              <a:rPr sz="2200" spc="-24" dirty="0" smtClean="0">
                <a:latin typeface="Calibri"/>
                <a:cs typeface="Calibri"/>
              </a:rPr>
              <a:t> </a:t>
            </a:r>
            <a:r>
              <a:rPr sz="2200" spc="-50" dirty="0" smtClean="0">
                <a:latin typeface="Calibri"/>
                <a:cs typeface="Calibri"/>
              </a:rPr>
              <a:t>f</a:t>
            </a:r>
            <a:r>
              <a:rPr sz="2200" spc="0" dirty="0" smtClean="0">
                <a:latin typeface="Calibri"/>
                <a:cs typeface="Calibri"/>
              </a:rPr>
              <a:t>o</a:t>
            </a:r>
            <a:r>
              <a:rPr sz="2200" spc="14" dirty="0" smtClean="0">
                <a:latin typeface="Calibri"/>
                <a:cs typeface="Calibri"/>
              </a:rPr>
              <a:t>r</a:t>
            </a:r>
            <a:r>
              <a:rPr sz="2200" spc="-25" dirty="0" smtClean="0">
                <a:latin typeface="Calibri"/>
                <a:cs typeface="Calibri"/>
              </a:rPr>
              <a:t>w</a:t>
            </a:r>
            <a:r>
              <a:rPr sz="2200" spc="0" dirty="0" smtClean="0">
                <a:latin typeface="Calibri"/>
                <a:cs typeface="Calibri"/>
              </a:rPr>
              <a:t>a</a:t>
            </a:r>
            <a:r>
              <a:rPr sz="2200" spc="-29" dirty="0" smtClean="0">
                <a:latin typeface="Calibri"/>
                <a:cs typeface="Calibri"/>
              </a:rPr>
              <a:t>r</a:t>
            </a:r>
            <a:r>
              <a:rPr sz="2200" spc="0" dirty="0" smtClean="0">
                <a:latin typeface="Calibri"/>
                <a:cs typeface="Calibri"/>
              </a:rPr>
              <a:t>d</a:t>
            </a:r>
            <a:r>
              <a:rPr sz="2200" spc="-19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(</a:t>
            </a:r>
            <a:r>
              <a:rPr sz="2200" spc="-9" dirty="0" smtClean="0">
                <a:latin typeface="Calibri"/>
                <a:cs typeface="Calibri"/>
              </a:rPr>
              <a:t>b</a:t>
            </a:r>
            <a:r>
              <a:rPr sz="2200" spc="0" dirty="0" smtClean="0">
                <a:latin typeface="Calibri"/>
                <a:cs typeface="Calibri"/>
              </a:rPr>
              <a:t>y applying</a:t>
            </a:r>
            <a:r>
              <a:rPr sz="2200" spc="-25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acti</a:t>
            </a:r>
            <a:r>
              <a:rPr sz="2200" spc="-34" dirty="0" smtClean="0">
                <a:latin typeface="Calibri"/>
                <a:cs typeface="Calibri"/>
              </a:rPr>
              <a:t>v</a:t>
            </a:r>
            <a:r>
              <a:rPr sz="2200" spc="-25" dirty="0" smtClean="0">
                <a:latin typeface="Calibri"/>
                <a:cs typeface="Calibri"/>
              </a:rPr>
              <a:t>a</a:t>
            </a:r>
            <a:r>
              <a:rPr sz="2200" spc="0" dirty="0" smtClean="0">
                <a:latin typeface="Calibri"/>
                <a:cs typeface="Calibri"/>
              </a:rPr>
              <a:t>tion</a:t>
            </a:r>
            <a:r>
              <a:rPr sz="2200" spc="-25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function)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501" y="5878026"/>
            <a:ext cx="222836" cy="70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–</a:t>
            </a:r>
            <a:endParaRPr sz="22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20"/>
              </a:spcBef>
            </a:pPr>
            <a:r>
              <a:rPr sz="2200" spc="0" dirty="0" smtClean="0">
                <a:latin typeface="Arial"/>
                <a:cs typeface="Arial"/>
              </a:rPr>
              <a:t>–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7252" y="5894894"/>
            <a:ext cx="6600175" cy="70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2482" dirty="0" smtClean="0">
                <a:latin typeface="Calibri"/>
                <a:cs typeface="Calibri"/>
              </a:rPr>
              <a:t>Backp</a:t>
            </a:r>
            <a:r>
              <a:rPr sz="3300" spc="-39" baseline="2482" dirty="0" smtClean="0">
                <a:latin typeface="Calibri"/>
                <a:cs typeface="Calibri"/>
              </a:rPr>
              <a:t>r</a:t>
            </a:r>
            <a:r>
              <a:rPr sz="3300" spc="0" baseline="2482" dirty="0" smtClean="0">
                <a:latin typeface="Calibri"/>
                <a:cs typeface="Calibri"/>
              </a:rPr>
              <a:t>opa</a:t>
            </a:r>
            <a:r>
              <a:rPr sz="3300" spc="-39" baseline="2482" dirty="0" smtClean="0">
                <a:latin typeface="Calibri"/>
                <a:cs typeface="Calibri"/>
              </a:rPr>
              <a:t>g</a:t>
            </a:r>
            <a:r>
              <a:rPr sz="3300" spc="-25" baseline="2482" dirty="0" smtClean="0">
                <a:latin typeface="Calibri"/>
                <a:cs typeface="Calibri"/>
              </a:rPr>
              <a:t>at</a:t>
            </a:r>
            <a:r>
              <a:rPr sz="3300" spc="0" baseline="2482" dirty="0" smtClean="0">
                <a:latin typeface="Calibri"/>
                <a:cs typeface="Calibri"/>
              </a:rPr>
              <a:t>e</a:t>
            </a:r>
            <a:r>
              <a:rPr sz="3300" spc="-1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the er</a:t>
            </a:r>
            <a:r>
              <a:rPr sz="3300" spc="-34" baseline="2482" dirty="0" smtClean="0">
                <a:latin typeface="Calibri"/>
                <a:cs typeface="Calibri"/>
              </a:rPr>
              <a:t>r</a:t>
            </a:r>
            <a:r>
              <a:rPr sz="3300" spc="0" baseline="2482" dirty="0" smtClean="0">
                <a:latin typeface="Calibri"/>
                <a:cs typeface="Calibri"/>
              </a:rPr>
              <a:t>or</a:t>
            </a:r>
            <a:r>
              <a:rPr sz="3300" spc="-14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(</a:t>
            </a:r>
            <a:r>
              <a:rPr sz="3300" spc="-9" baseline="2482" dirty="0" smtClean="0">
                <a:latin typeface="Calibri"/>
                <a:cs typeface="Calibri"/>
              </a:rPr>
              <a:t>b</a:t>
            </a:r>
            <a:r>
              <a:rPr sz="3300" spc="0" baseline="2482" dirty="0" smtClean="0">
                <a:latin typeface="Calibri"/>
                <a:cs typeface="Calibri"/>
              </a:rPr>
              <a:t>y upd</a:t>
            </a:r>
            <a:r>
              <a:rPr sz="3300" spc="-25" baseline="2482" dirty="0" smtClean="0">
                <a:latin typeface="Calibri"/>
                <a:cs typeface="Calibri"/>
              </a:rPr>
              <a:t>a</a:t>
            </a:r>
            <a:r>
              <a:rPr sz="3300" spc="0" baseline="2482" dirty="0" smtClean="0">
                <a:latin typeface="Calibri"/>
                <a:cs typeface="Calibri"/>
              </a:rPr>
              <a:t>ting</a:t>
            </a:r>
            <a:r>
              <a:rPr sz="3300" spc="-19" baseline="2482" dirty="0" smtClean="0">
                <a:latin typeface="Calibri"/>
                <a:cs typeface="Calibri"/>
              </a:rPr>
              <a:t> w</a:t>
            </a:r>
            <a:r>
              <a:rPr sz="3300" spc="4" baseline="2482" dirty="0" smtClean="0">
                <a:latin typeface="Calibri"/>
                <a:cs typeface="Calibri"/>
              </a:rPr>
              <a:t>e</a:t>
            </a:r>
            <a:r>
              <a:rPr sz="3300" spc="0" baseline="2482" dirty="0" smtClean="0">
                <a:latin typeface="Calibri"/>
                <a:cs typeface="Calibri"/>
              </a:rPr>
              <a:t>ig</a:t>
            </a:r>
            <a:r>
              <a:rPr sz="3300" spc="-19" baseline="2482" dirty="0" smtClean="0">
                <a:latin typeface="Calibri"/>
                <a:cs typeface="Calibri"/>
              </a:rPr>
              <a:t>h</a:t>
            </a:r>
            <a:r>
              <a:rPr sz="3300" spc="0" baseline="2482" dirty="0" smtClean="0">
                <a:latin typeface="Calibri"/>
                <a:cs typeface="Calibri"/>
              </a:rPr>
              <a:t>ts</a:t>
            </a:r>
            <a:r>
              <a:rPr sz="3300" spc="-9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and</a:t>
            </a:r>
            <a:r>
              <a:rPr sz="3300" spc="-25" baseline="2482" dirty="0" smtClean="0">
                <a:latin typeface="Calibri"/>
                <a:cs typeface="Calibri"/>
              </a:rPr>
              <a:t> </a:t>
            </a:r>
            <a:r>
              <a:rPr sz="3300" spc="0" baseline="2482" dirty="0" smtClean="0">
                <a:latin typeface="Calibri"/>
                <a:cs typeface="Calibri"/>
              </a:rPr>
              <a:t>biases)</a:t>
            </a:r>
            <a:endParaRPr sz="2200">
              <a:latin typeface="Calibri"/>
              <a:cs typeface="Calibri"/>
            </a:endParaRPr>
          </a:p>
          <a:p>
            <a:pPr marL="12700" marR="41948">
              <a:lnSpc>
                <a:spcPct val="101725"/>
              </a:lnSpc>
              <a:spcBef>
                <a:spcPts val="363"/>
              </a:spcBef>
            </a:pPr>
            <a:r>
              <a:rPr sz="2200" spc="-194" dirty="0" smtClean="0">
                <a:latin typeface="Calibri"/>
                <a:cs typeface="Calibri"/>
              </a:rPr>
              <a:t>T</a:t>
            </a:r>
            <a:r>
              <a:rPr sz="2200" spc="4" dirty="0" smtClean="0">
                <a:latin typeface="Calibri"/>
                <a:cs typeface="Calibri"/>
              </a:rPr>
              <a:t>e</a:t>
            </a:r>
            <a:r>
              <a:rPr sz="2200" spc="0" dirty="0" smtClean="0">
                <a:latin typeface="Calibri"/>
                <a:cs typeface="Calibri"/>
              </a:rPr>
              <a:t>rmin</a:t>
            </a:r>
            <a:r>
              <a:rPr sz="2200" spc="-19" dirty="0" smtClean="0">
                <a:latin typeface="Calibri"/>
                <a:cs typeface="Calibri"/>
              </a:rPr>
              <a:t>a</a:t>
            </a:r>
            <a:r>
              <a:rPr sz="2200" spc="0" dirty="0" smtClean="0">
                <a:latin typeface="Calibri"/>
                <a:cs typeface="Calibri"/>
              </a:rPr>
              <a:t>ting</a:t>
            </a:r>
            <a:r>
              <a:rPr sz="2200" spc="-14" dirty="0" smtClean="0">
                <a:latin typeface="Calibri"/>
                <a:cs typeface="Calibri"/>
              </a:rPr>
              <a:t> </a:t>
            </a:r>
            <a:r>
              <a:rPr sz="2200" spc="-19" dirty="0" smtClean="0">
                <a:latin typeface="Calibri"/>
                <a:cs typeface="Calibri"/>
              </a:rPr>
              <a:t>c</a:t>
            </a:r>
            <a:r>
              <a:rPr sz="2200" spc="0" dirty="0" smtClean="0">
                <a:latin typeface="Calibri"/>
                <a:cs typeface="Calibri"/>
              </a:rPr>
              <a:t>ondition</a:t>
            </a:r>
            <a:r>
              <a:rPr sz="2200" spc="-29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(when</a:t>
            </a:r>
            <a:r>
              <a:rPr sz="2200" spc="-9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er</a:t>
            </a:r>
            <a:r>
              <a:rPr sz="2200" spc="-34" dirty="0" smtClean="0">
                <a:latin typeface="Calibri"/>
                <a:cs typeface="Calibri"/>
              </a:rPr>
              <a:t>r</a:t>
            </a:r>
            <a:r>
              <a:rPr sz="2200" spc="0" dirty="0" smtClean="0">
                <a:latin typeface="Calibri"/>
                <a:cs typeface="Calibri"/>
              </a:rPr>
              <a:t>or</a:t>
            </a:r>
            <a:r>
              <a:rPr sz="2200" spc="-9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is</a:t>
            </a:r>
            <a:r>
              <a:rPr sz="2200" spc="-14" dirty="0" smtClean="0">
                <a:latin typeface="Calibri"/>
                <a:cs typeface="Calibri"/>
              </a:rPr>
              <a:t> </a:t>
            </a:r>
            <a:r>
              <a:rPr sz="2200" spc="-19" dirty="0" smtClean="0">
                <a:latin typeface="Calibri"/>
                <a:cs typeface="Calibri"/>
              </a:rPr>
              <a:t>v</a:t>
            </a:r>
            <a:r>
              <a:rPr sz="2200" spc="4" dirty="0" smtClean="0">
                <a:latin typeface="Calibri"/>
                <a:cs typeface="Calibri"/>
              </a:rPr>
              <a:t>e</a:t>
            </a:r>
            <a:r>
              <a:rPr sz="2200" spc="14" dirty="0" smtClean="0">
                <a:latin typeface="Calibri"/>
                <a:cs typeface="Calibri"/>
              </a:rPr>
              <a:t>r</a:t>
            </a:r>
            <a:r>
              <a:rPr sz="2200" spc="0" dirty="0" smtClean="0">
                <a:latin typeface="Calibri"/>
                <a:cs typeface="Calibri"/>
              </a:rPr>
              <a:t>y</a:t>
            </a:r>
            <a:r>
              <a:rPr sz="2200" spc="-9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small,</a:t>
            </a:r>
            <a:r>
              <a:rPr sz="2200" spc="-9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e</a:t>
            </a:r>
            <a:r>
              <a:rPr sz="2200" spc="-29" dirty="0" smtClean="0">
                <a:latin typeface="Calibri"/>
                <a:cs typeface="Calibri"/>
              </a:rPr>
              <a:t>t</a:t>
            </a:r>
            <a:r>
              <a:rPr sz="2200" spc="0" dirty="0" smtClean="0">
                <a:latin typeface="Calibri"/>
                <a:cs typeface="Calibri"/>
              </a:rPr>
              <a:t>c.)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914400" y="719646"/>
            <a:ext cx="7772400" cy="75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91440" anchor="b">
            <a:spAutoFit/>
          </a:bodyPr>
          <a:lstStyle>
            <a:lvl1pPr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1pPr>
            <a:lvl2pPr marL="742950" indent="-28575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2pPr>
            <a:lvl3pPr marL="11430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3pPr>
            <a:lvl4pPr marL="16002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4pPr>
            <a:lvl5pPr marL="20574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696464"/>
              </a:buClr>
              <a:buFont typeface="Franklin Gothic Book" panose="020B0503020102020204" pitchFamily="34" charset="0"/>
              <a:buNone/>
            </a:pPr>
            <a:r>
              <a:rPr lang="en-GB" altLang="en-US" sz="4000">
                <a:solidFill>
                  <a:srgbClr val="696464"/>
                </a:solidFill>
                <a:latin typeface="Franklin Gothic Book" panose="020B0503020102020204" pitchFamily="34" charset="0"/>
              </a:rPr>
              <a:t>Back Propagation</a:t>
            </a: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914400" y="1504951"/>
            <a:ext cx="7772400" cy="28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1pPr>
            <a:lvl2pPr marL="742950" indent="-28575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2pPr>
            <a:lvl3pPr marL="11430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3pPr>
            <a:lvl4pPr marL="16002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4pPr>
            <a:lvl5pPr marL="20574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>
                <a:solidFill>
                  <a:srgbClr val="000000"/>
                </a:solidFill>
              </a:rPr>
              <a:t>Back-propagation is an example of supervised learning is used at each layer to minimize the error between the layer’s response and the actual data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>
                <a:solidFill>
                  <a:srgbClr val="000000"/>
                </a:solidFill>
              </a:rPr>
              <a:t>The error at each hidden layer is an average of the evaluated error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>
                <a:solidFill>
                  <a:srgbClr val="000000"/>
                </a:solidFill>
              </a:rPr>
              <a:t>Hidden layer networks are trained this way</a:t>
            </a:r>
          </a:p>
        </p:txBody>
      </p:sp>
    </p:spTree>
    <p:extLst>
      <p:ext uri="{BB962C8B-B14F-4D97-AF65-F5344CB8AC3E}">
        <p14:creationId xmlns:p14="http://schemas.microsoft.com/office/powerpoint/2010/main" val="1070391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914400" y="658091"/>
            <a:ext cx="7772400" cy="81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91440" anchor="b">
            <a:spAutoFit/>
          </a:bodyPr>
          <a:lstStyle>
            <a:lvl1pPr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1pPr>
            <a:lvl2pPr marL="742950" indent="-28575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2pPr>
            <a:lvl3pPr marL="11430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3pPr>
            <a:lvl4pPr marL="16002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4pPr>
            <a:lvl5pPr marL="20574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Clr>
                <a:srgbClr val="696464"/>
              </a:buClr>
            </a:pPr>
            <a:r>
              <a:rPr lang="en-US" altLang="en-US" sz="4400" u="sng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Training Basics</a:t>
            </a:r>
            <a:endParaRPr lang="en-GB" altLang="en-US" sz="4000" dirty="0">
              <a:solidFill>
                <a:srgbClr val="6964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57200" y="1581151"/>
            <a:ext cx="8229600" cy="215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1pPr>
            <a:lvl2pPr marL="914400" indent="-4572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2pPr>
            <a:lvl3pPr marL="11430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3pPr>
            <a:lvl4pPr marL="16002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4pPr>
            <a:lvl5pPr marL="20574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ANN can: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GB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computable </a:t>
            </a: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function, by the appropriate selection of the network topology and weights values.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from experience!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"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Specifically, by trial‐and‐error</a:t>
            </a:r>
          </a:p>
        </p:txBody>
      </p:sp>
    </p:spTree>
    <p:extLst>
      <p:ext uri="{BB962C8B-B14F-4D97-AF65-F5344CB8AC3E}">
        <p14:creationId xmlns:p14="http://schemas.microsoft.com/office/powerpoint/2010/main" val="756137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914400" y="719646"/>
            <a:ext cx="7772400" cy="75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91440" anchor="b">
            <a:spAutoFit/>
          </a:bodyPr>
          <a:lstStyle>
            <a:lvl1pPr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1pPr>
            <a:lvl2pPr marL="742950" indent="-28575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2pPr>
            <a:lvl3pPr marL="11430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3pPr>
            <a:lvl4pPr marL="16002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4pPr>
            <a:lvl5pPr marL="20574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696464"/>
              </a:buClr>
              <a:buFont typeface="Times New Roman" panose="02020603050405020304" pitchFamily="18" charset="0"/>
              <a:buNone/>
            </a:pPr>
            <a:r>
              <a:rPr lang="en-GB" altLang="en-US" sz="400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by trial‐and‐error</a:t>
            </a: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457200" y="1581150"/>
            <a:ext cx="8229600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lnSpc>
                <a:spcPct val="102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1pPr>
            <a:lvl2pPr marL="546100" indent="-228600">
              <a:lnSpc>
                <a:spcPct val="102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2pPr>
            <a:lvl3pPr marL="820738" indent="-228600">
              <a:lnSpc>
                <a:spcPct val="102000"/>
              </a:lnSpc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3pPr>
            <a:lvl4pPr marL="1095375" indent="-228600">
              <a:lnSpc>
                <a:spcPct val="102000"/>
              </a:lnSpc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4pPr>
            <a:lvl5pPr marL="1371600" indent="-228600">
              <a:lnSpc>
                <a:spcPct val="102000"/>
              </a:lnSpc>
              <a:spcBef>
                <a:spcPts val="375"/>
              </a:spcBef>
              <a:buClr>
                <a:srgbClr val="A28E6A"/>
              </a:buClr>
              <a:buSzPct val="100000"/>
              <a:buFont typeface="Perpetua" panose="02020502060401020303" pitchFamily="18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5pPr>
            <a:lvl6pPr marL="1828800" indent="-228600" defTabSz="449263" eaLnBrk="0" fontAlgn="base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100000"/>
              <a:buFont typeface="Perpetua" panose="02020502060401020303" pitchFamily="18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6pPr>
            <a:lvl7pPr marL="2286000" indent="-228600" defTabSz="449263" eaLnBrk="0" fontAlgn="base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100000"/>
              <a:buFont typeface="Perpetua" panose="02020502060401020303" pitchFamily="18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7pPr>
            <a:lvl8pPr marL="2743200" indent="-228600" defTabSz="449263" eaLnBrk="0" fontAlgn="base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100000"/>
              <a:buFont typeface="Perpetua" panose="02020502060401020303" pitchFamily="18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8pPr>
            <a:lvl9pPr marL="3200400" indent="-228600" defTabSz="449263" eaLnBrk="0" fontAlgn="base" hangingPunct="0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100000"/>
              <a:buFont typeface="Perpetua" panose="02020502060401020303" pitchFamily="18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process of: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"/>
            </a:pPr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Trial:</a:t>
            </a:r>
          </a:p>
          <a:p>
            <a:pPr lvl="1"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GB" altLang="en-US"/>
              <a:t>Processing an input to produce an output (In terms of ANN: Compute the output function of a given input)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"/>
            </a:pPr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Evaluate: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GB" altLang="en-US" sz="3200"/>
              <a:t>Evaluating this output by </a:t>
            </a:r>
            <a:r>
              <a:rPr lang="en-GB" altLang="en-US"/>
              <a:t>comparing the actual output with the expected output.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"/>
            </a:pPr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Adjust:</a:t>
            </a:r>
          </a:p>
          <a:p>
            <a:pPr lvl="1"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GB" altLang="en-US"/>
              <a:t>Adjust the </a:t>
            </a:r>
            <a:r>
              <a:rPr lang="en-GB" altLang="en-US" i="1"/>
              <a:t>weights.</a:t>
            </a:r>
          </a:p>
        </p:txBody>
      </p:sp>
    </p:spTree>
    <p:extLst>
      <p:ext uri="{BB962C8B-B14F-4D97-AF65-F5344CB8AC3E}">
        <p14:creationId xmlns:p14="http://schemas.microsoft.com/office/powerpoint/2010/main" val="3916795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2604604"/>
            <a:ext cx="228280" cy="217808"/>
          </a:xfrm>
          <a:custGeom>
            <a:avLst/>
            <a:gdLst/>
            <a:ahLst/>
            <a:cxnLst/>
            <a:rect l="l" t="t" r="r" b="b"/>
            <a:pathLst>
              <a:path w="228280" h="217808">
                <a:moveTo>
                  <a:pt x="214883" y="38773"/>
                </a:moveTo>
                <a:lnTo>
                  <a:pt x="228280" y="40064"/>
                </a:lnTo>
                <a:lnTo>
                  <a:pt x="51856" y="0"/>
                </a:lnTo>
                <a:lnTo>
                  <a:pt x="41677" y="9288"/>
                </a:lnTo>
                <a:lnTo>
                  <a:pt x="32435" y="19509"/>
                </a:lnTo>
                <a:lnTo>
                  <a:pt x="24201" y="30591"/>
                </a:lnTo>
                <a:lnTo>
                  <a:pt x="17047" y="42460"/>
                </a:lnTo>
                <a:lnTo>
                  <a:pt x="200387" y="40235"/>
                </a:lnTo>
                <a:lnTo>
                  <a:pt x="214883" y="38773"/>
                </a:lnTo>
                <a:close/>
              </a:path>
              <a:path w="228280" h="217808">
                <a:moveTo>
                  <a:pt x="7629906" y="-32854"/>
                </a:moveTo>
                <a:lnTo>
                  <a:pt x="7629906" y="-175348"/>
                </a:lnTo>
                <a:lnTo>
                  <a:pt x="7628444" y="-160852"/>
                </a:lnTo>
                <a:lnTo>
                  <a:pt x="7624253" y="-147362"/>
                </a:lnTo>
                <a:lnTo>
                  <a:pt x="7617620" y="-135169"/>
                </a:lnTo>
                <a:lnTo>
                  <a:pt x="7608834" y="-124559"/>
                </a:lnTo>
                <a:lnTo>
                  <a:pt x="7598183" y="-115820"/>
                </a:lnTo>
                <a:lnTo>
                  <a:pt x="7585955" y="-109242"/>
                </a:lnTo>
                <a:lnTo>
                  <a:pt x="7572439" y="-105113"/>
                </a:lnTo>
                <a:lnTo>
                  <a:pt x="7558278" y="-103720"/>
                </a:lnTo>
                <a:lnTo>
                  <a:pt x="7543781" y="-105181"/>
                </a:lnTo>
                <a:lnTo>
                  <a:pt x="7530292" y="-109372"/>
                </a:lnTo>
                <a:lnTo>
                  <a:pt x="7518099" y="-116005"/>
                </a:lnTo>
                <a:lnTo>
                  <a:pt x="7507488" y="-124791"/>
                </a:lnTo>
                <a:lnTo>
                  <a:pt x="7498750" y="-135442"/>
                </a:lnTo>
                <a:lnTo>
                  <a:pt x="7492172" y="-147670"/>
                </a:lnTo>
                <a:lnTo>
                  <a:pt x="7488043" y="-161186"/>
                </a:lnTo>
                <a:lnTo>
                  <a:pt x="7486650" y="-175348"/>
                </a:lnTo>
                <a:lnTo>
                  <a:pt x="7486650" y="-32854"/>
                </a:lnTo>
                <a:lnTo>
                  <a:pt x="143255" y="-32854"/>
                </a:lnTo>
                <a:lnTo>
                  <a:pt x="100487" y="-26387"/>
                </a:lnTo>
                <a:lnTo>
                  <a:pt x="62898" y="-8283"/>
                </a:lnTo>
                <a:lnTo>
                  <a:pt x="51856" y="0"/>
                </a:lnTo>
                <a:lnTo>
                  <a:pt x="228280" y="40064"/>
                </a:lnTo>
                <a:lnTo>
                  <a:pt x="241714" y="44125"/>
                </a:lnTo>
                <a:lnTo>
                  <a:pt x="253911" y="50670"/>
                </a:lnTo>
                <a:lnTo>
                  <a:pt x="264567" y="59405"/>
                </a:lnTo>
                <a:lnTo>
                  <a:pt x="273381" y="70040"/>
                </a:lnTo>
                <a:lnTo>
                  <a:pt x="280051" y="82279"/>
                </a:lnTo>
                <a:lnTo>
                  <a:pt x="284275" y="95831"/>
                </a:lnTo>
                <a:lnTo>
                  <a:pt x="285750" y="110401"/>
                </a:lnTo>
                <a:lnTo>
                  <a:pt x="285190" y="123248"/>
                </a:lnTo>
                <a:lnTo>
                  <a:pt x="283198" y="137640"/>
                </a:lnTo>
                <a:lnTo>
                  <a:pt x="279832" y="151519"/>
                </a:lnTo>
                <a:lnTo>
                  <a:pt x="275162" y="164812"/>
                </a:lnTo>
                <a:lnTo>
                  <a:pt x="269259" y="177450"/>
                </a:lnTo>
                <a:lnTo>
                  <a:pt x="262194" y="189361"/>
                </a:lnTo>
                <a:lnTo>
                  <a:pt x="254038" y="200475"/>
                </a:lnTo>
                <a:lnTo>
                  <a:pt x="244863" y="210720"/>
                </a:lnTo>
                <a:lnTo>
                  <a:pt x="234738" y="220025"/>
                </a:lnTo>
                <a:lnTo>
                  <a:pt x="223736" y="228320"/>
                </a:lnTo>
                <a:lnTo>
                  <a:pt x="211926" y="235534"/>
                </a:lnTo>
                <a:lnTo>
                  <a:pt x="199380" y="241595"/>
                </a:lnTo>
                <a:lnTo>
                  <a:pt x="186169" y="246432"/>
                </a:lnTo>
                <a:lnTo>
                  <a:pt x="172364" y="249976"/>
                </a:lnTo>
                <a:lnTo>
                  <a:pt x="158036" y="252154"/>
                </a:lnTo>
                <a:lnTo>
                  <a:pt x="143255" y="252895"/>
                </a:lnTo>
                <a:lnTo>
                  <a:pt x="143255" y="110401"/>
                </a:lnTo>
                <a:lnTo>
                  <a:pt x="144649" y="96240"/>
                </a:lnTo>
                <a:lnTo>
                  <a:pt x="148778" y="82724"/>
                </a:lnTo>
                <a:lnTo>
                  <a:pt x="155356" y="70496"/>
                </a:lnTo>
                <a:lnTo>
                  <a:pt x="164094" y="59845"/>
                </a:lnTo>
                <a:lnTo>
                  <a:pt x="174705" y="51059"/>
                </a:lnTo>
                <a:lnTo>
                  <a:pt x="186898" y="44426"/>
                </a:lnTo>
                <a:lnTo>
                  <a:pt x="200387" y="40235"/>
                </a:lnTo>
                <a:lnTo>
                  <a:pt x="17047" y="42460"/>
                </a:lnTo>
                <a:lnTo>
                  <a:pt x="2786" y="82079"/>
                </a:lnTo>
                <a:lnTo>
                  <a:pt x="0" y="110401"/>
                </a:lnTo>
                <a:lnTo>
                  <a:pt x="0" y="1824901"/>
                </a:lnTo>
                <a:lnTo>
                  <a:pt x="6500" y="1867707"/>
                </a:lnTo>
                <a:lnTo>
                  <a:pt x="24694" y="1905199"/>
                </a:lnTo>
                <a:lnTo>
                  <a:pt x="52619" y="1935476"/>
                </a:lnTo>
                <a:lnTo>
                  <a:pt x="88314" y="1956637"/>
                </a:lnTo>
                <a:lnTo>
                  <a:pt x="129817" y="1966784"/>
                </a:lnTo>
                <a:lnTo>
                  <a:pt x="143255" y="1967395"/>
                </a:lnTo>
                <a:lnTo>
                  <a:pt x="158036" y="1966654"/>
                </a:lnTo>
                <a:lnTo>
                  <a:pt x="199380" y="1956095"/>
                </a:lnTo>
                <a:lnTo>
                  <a:pt x="234738" y="1934525"/>
                </a:lnTo>
                <a:lnTo>
                  <a:pt x="262194" y="1903861"/>
                </a:lnTo>
                <a:lnTo>
                  <a:pt x="279832" y="1866019"/>
                </a:lnTo>
                <a:lnTo>
                  <a:pt x="285750" y="1824901"/>
                </a:lnTo>
                <a:lnTo>
                  <a:pt x="285750" y="1681645"/>
                </a:lnTo>
                <a:lnTo>
                  <a:pt x="7629906" y="1681645"/>
                </a:lnTo>
                <a:lnTo>
                  <a:pt x="7672819" y="1675182"/>
                </a:lnTo>
                <a:lnTo>
                  <a:pt x="7710386" y="1657070"/>
                </a:lnTo>
                <a:lnTo>
                  <a:pt x="7740688" y="1629225"/>
                </a:lnTo>
                <a:lnTo>
                  <a:pt x="7761812" y="1593562"/>
                </a:lnTo>
                <a:lnTo>
                  <a:pt x="7771840" y="1551998"/>
                </a:lnTo>
                <a:lnTo>
                  <a:pt x="7772400" y="1539151"/>
                </a:lnTo>
                <a:lnTo>
                  <a:pt x="7772400" y="-175348"/>
                </a:lnTo>
                <a:lnTo>
                  <a:pt x="7771658" y="-160567"/>
                </a:lnTo>
                <a:lnTo>
                  <a:pt x="7769480" y="-146239"/>
                </a:lnTo>
                <a:lnTo>
                  <a:pt x="7765936" y="-132434"/>
                </a:lnTo>
                <a:lnTo>
                  <a:pt x="7761099" y="-119223"/>
                </a:lnTo>
                <a:lnTo>
                  <a:pt x="7755038" y="-106677"/>
                </a:lnTo>
                <a:lnTo>
                  <a:pt x="7747824" y="-94867"/>
                </a:lnTo>
                <a:lnTo>
                  <a:pt x="7739529" y="-83865"/>
                </a:lnTo>
                <a:lnTo>
                  <a:pt x="7730224" y="-73740"/>
                </a:lnTo>
                <a:lnTo>
                  <a:pt x="7719979" y="-64565"/>
                </a:lnTo>
                <a:lnTo>
                  <a:pt x="7708865" y="-56409"/>
                </a:lnTo>
                <a:lnTo>
                  <a:pt x="7696954" y="-49344"/>
                </a:lnTo>
                <a:lnTo>
                  <a:pt x="7684316" y="-43441"/>
                </a:lnTo>
                <a:lnTo>
                  <a:pt x="7671023" y="-38771"/>
                </a:lnTo>
                <a:lnTo>
                  <a:pt x="7657144" y="-35405"/>
                </a:lnTo>
                <a:lnTo>
                  <a:pt x="7642752" y="-33413"/>
                </a:lnTo>
                <a:lnTo>
                  <a:pt x="7629906" y="-32854"/>
                </a:lnTo>
                <a:close/>
              </a:path>
            </a:pathLst>
          </a:custGeom>
          <a:solidFill>
            <a:srgbClr val="FCD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2856" y="2643378"/>
            <a:ext cx="142494" cy="214122"/>
          </a:xfrm>
          <a:custGeom>
            <a:avLst/>
            <a:gdLst/>
            <a:ahLst/>
            <a:cxnLst/>
            <a:rect l="l" t="t" r="r" b="b"/>
            <a:pathLst>
              <a:path w="142494" h="214122">
                <a:moveTo>
                  <a:pt x="0" y="214122"/>
                </a:moveTo>
                <a:lnTo>
                  <a:pt x="14780" y="213380"/>
                </a:lnTo>
                <a:lnTo>
                  <a:pt x="29108" y="211202"/>
                </a:lnTo>
                <a:lnTo>
                  <a:pt x="42913" y="207658"/>
                </a:lnTo>
                <a:lnTo>
                  <a:pt x="56124" y="202821"/>
                </a:lnTo>
                <a:lnTo>
                  <a:pt x="68670" y="196760"/>
                </a:lnTo>
                <a:lnTo>
                  <a:pt x="80480" y="189546"/>
                </a:lnTo>
                <a:lnTo>
                  <a:pt x="91482" y="181251"/>
                </a:lnTo>
                <a:lnTo>
                  <a:pt x="101607" y="171946"/>
                </a:lnTo>
                <a:lnTo>
                  <a:pt x="110782" y="161701"/>
                </a:lnTo>
                <a:lnTo>
                  <a:pt x="118938" y="150587"/>
                </a:lnTo>
                <a:lnTo>
                  <a:pt x="126003" y="138676"/>
                </a:lnTo>
                <a:lnTo>
                  <a:pt x="131906" y="126038"/>
                </a:lnTo>
                <a:lnTo>
                  <a:pt x="136576" y="112745"/>
                </a:lnTo>
                <a:lnTo>
                  <a:pt x="139942" y="98866"/>
                </a:lnTo>
                <a:lnTo>
                  <a:pt x="141934" y="84474"/>
                </a:lnTo>
                <a:lnTo>
                  <a:pt x="142494" y="71628"/>
                </a:lnTo>
                <a:lnTo>
                  <a:pt x="141019" y="57057"/>
                </a:lnTo>
                <a:lnTo>
                  <a:pt x="136795" y="43505"/>
                </a:lnTo>
                <a:lnTo>
                  <a:pt x="130125" y="31266"/>
                </a:lnTo>
                <a:lnTo>
                  <a:pt x="121311" y="20632"/>
                </a:lnTo>
                <a:lnTo>
                  <a:pt x="110655" y="11896"/>
                </a:lnTo>
                <a:lnTo>
                  <a:pt x="98458" y="5351"/>
                </a:lnTo>
                <a:lnTo>
                  <a:pt x="85024" y="1290"/>
                </a:lnTo>
                <a:lnTo>
                  <a:pt x="71627" y="0"/>
                </a:lnTo>
                <a:lnTo>
                  <a:pt x="57131" y="1461"/>
                </a:lnTo>
                <a:lnTo>
                  <a:pt x="43642" y="5652"/>
                </a:lnTo>
                <a:lnTo>
                  <a:pt x="31449" y="12285"/>
                </a:lnTo>
                <a:lnTo>
                  <a:pt x="20838" y="21071"/>
                </a:lnTo>
                <a:lnTo>
                  <a:pt x="12100" y="31722"/>
                </a:lnTo>
                <a:lnTo>
                  <a:pt x="5522" y="43950"/>
                </a:lnTo>
                <a:lnTo>
                  <a:pt x="1393" y="57466"/>
                </a:lnTo>
                <a:lnTo>
                  <a:pt x="0" y="71628"/>
                </a:lnTo>
                <a:lnTo>
                  <a:pt x="0" y="214122"/>
                </a:lnTo>
                <a:close/>
              </a:path>
            </a:pathLst>
          </a:custGeom>
          <a:solidFill>
            <a:srgbClr val="CBAB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50" y="228599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3255" y="285750"/>
                </a:moveTo>
                <a:lnTo>
                  <a:pt x="158036" y="285008"/>
                </a:lnTo>
                <a:lnTo>
                  <a:pt x="172364" y="282830"/>
                </a:lnTo>
                <a:lnTo>
                  <a:pt x="186169" y="279286"/>
                </a:lnTo>
                <a:lnTo>
                  <a:pt x="199380" y="274449"/>
                </a:lnTo>
                <a:lnTo>
                  <a:pt x="211926" y="268388"/>
                </a:lnTo>
                <a:lnTo>
                  <a:pt x="223736" y="261174"/>
                </a:lnTo>
                <a:lnTo>
                  <a:pt x="234738" y="252879"/>
                </a:lnTo>
                <a:lnTo>
                  <a:pt x="244863" y="243574"/>
                </a:lnTo>
                <a:lnTo>
                  <a:pt x="254038" y="233329"/>
                </a:lnTo>
                <a:lnTo>
                  <a:pt x="262194" y="222215"/>
                </a:lnTo>
                <a:lnTo>
                  <a:pt x="269259" y="210304"/>
                </a:lnTo>
                <a:lnTo>
                  <a:pt x="275162" y="197666"/>
                </a:lnTo>
                <a:lnTo>
                  <a:pt x="279832" y="184373"/>
                </a:lnTo>
                <a:lnTo>
                  <a:pt x="283198" y="170494"/>
                </a:lnTo>
                <a:lnTo>
                  <a:pt x="285190" y="156102"/>
                </a:lnTo>
                <a:lnTo>
                  <a:pt x="285750" y="143256"/>
                </a:lnTo>
                <a:lnTo>
                  <a:pt x="285012" y="128505"/>
                </a:lnTo>
                <a:lnTo>
                  <a:pt x="282845" y="114189"/>
                </a:lnTo>
                <a:lnTo>
                  <a:pt x="279320" y="100379"/>
                </a:lnTo>
                <a:lnTo>
                  <a:pt x="274507" y="87148"/>
                </a:lnTo>
                <a:lnTo>
                  <a:pt x="268476" y="74569"/>
                </a:lnTo>
                <a:lnTo>
                  <a:pt x="261299" y="62715"/>
                </a:lnTo>
                <a:lnTo>
                  <a:pt x="253044" y="51658"/>
                </a:lnTo>
                <a:lnTo>
                  <a:pt x="243783" y="41471"/>
                </a:lnTo>
                <a:lnTo>
                  <a:pt x="233586" y="32226"/>
                </a:lnTo>
                <a:lnTo>
                  <a:pt x="222523" y="23996"/>
                </a:lnTo>
                <a:lnTo>
                  <a:pt x="210665" y="16854"/>
                </a:lnTo>
                <a:lnTo>
                  <a:pt x="198082" y="10873"/>
                </a:lnTo>
                <a:lnTo>
                  <a:pt x="184844" y="6125"/>
                </a:lnTo>
                <a:lnTo>
                  <a:pt x="171023" y="2682"/>
                </a:lnTo>
                <a:lnTo>
                  <a:pt x="156687" y="619"/>
                </a:lnTo>
                <a:lnTo>
                  <a:pt x="143255" y="0"/>
                </a:lnTo>
                <a:lnTo>
                  <a:pt x="128544" y="742"/>
                </a:lnTo>
                <a:lnTo>
                  <a:pt x="114263" y="2922"/>
                </a:lnTo>
                <a:lnTo>
                  <a:pt x="100487" y="6466"/>
                </a:lnTo>
                <a:lnTo>
                  <a:pt x="87285" y="11304"/>
                </a:lnTo>
                <a:lnTo>
                  <a:pt x="74732" y="17362"/>
                </a:lnTo>
                <a:lnTo>
                  <a:pt x="62898" y="24570"/>
                </a:lnTo>
                <a:lnTo>
                  <a:pt x="51856" y="32854"/>
                </a:lnTo>
                <a:lnTo>
                  <a:pt x="41677" y="42142"/>
                </a:lnTo>
                <a:lnTo>
                  <a:pt x="32435" y="52363"/>
                </a:lnTo>
                <a:lnTo>
                  <a:pt x="24201" y="63445"/>
                </a:lnTo>
                <a:lnTo>
                  <a:pt x="17047" y="75314"/>
                </a:lnTo>
                <a:lnTo>
                  <a:pt x="11045" y="87901"/>
                </a:lnTo>
                <a:lnTo>
                  <a:pt x="6267" y="101131"/>
                </a:lnTo>
                <a:lnTo>
                  <a:pt x="2786" y="114933"/>
                </a:lnTo>
                <a:lnTo>
                  <a:pt x="673" y="129236"/>
                </a:lnTo>
                <a:lnTo>
                  <a:pt x="0" y="143256"/>
                </a:lnTo>
                <a:lnTo>
                  <a:pt x="1461" y="157752"/>
                </a:lnTo>
                <a:lnTo>
                  <a:pt x="5652" y="171241"/>
                </a:lnTo>
                <a:lnTo>
                  <a:pt x="12285" y="183434"/>
                </a:lnTo>
                <a:lnTo>
                  <a:pt x="21071" y="194045"/>
                </a:lnTo>
                <a:lnTo>
                  <a:pt x="31722" y="202783"/>
                </a:lnTo>
                <a:lnTo>
                  <a:pt x="43950" y="209361"/>
                </a:lnTo>
                <a:lnTo>
                  <a:pt x="57466" y="213490"/>
                </a:lnTo>
                <a:lnTo>
                  <a:pt x="71627" y="214884"/>
                </a:lnTo>
                <a:lnTo>
                  <a:pt x="86124" y="213422"/>
                </a:lnTo>
                <a:lnTo>
                  <a:pt x="99613" y="209231"/>
                </a:lnTo>
                <a:lnTo>
                  <a:pt x="111806" y="202598"/>
                </a:lnTo>
                <a:lnTo>
                  <a:pt x="122417" y="193812"/>
                </a:lnTo>
                <a:lnTo>
                  <a:pt x="131155" y="183161"/>
                </a:lnTo>
                <a:lnTo>
                  <a:pt x="137733" y="170933"/>
                </a:lnTo>
                <a:lnTo>
                  <a:pt x="141862" y="157417"/>
                </a:lnTo>
                <a:lnTo>
                  <a:pt x="143255" y="143256"/>
                </a:lnTo>
                <a:lnTo>
                  <a:pt x="143255" y="285750"/>
                </a:lnTo>
                <a:close/>
              </a:path>
            </a:pathLst>
          </a:custGeom>
          <a:solidFill>
            <a:srgbClr val="CBAB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7408" y="2273573"/>
            <a:ext cx="7797546" cy="2311089"/>
          </a:xfrm>
          <a:custGeom>
            <a:avLst/>
            <a:gdLst/>
            <a:ahLst/>
            <a:cxnLst/>
            <a:rect l="l" t="t" r="r" b="b"/>
            <a:pathLst>
              <a:path w="7797546" h="2311089">
                <a:moveTo>
                  <a:pt x="286249" y="663936"/>
                </a:moveTo>
                <a:lnTo>
                  <a:pt x="285750" y="525919"/>
                </a:lnTo>
                <a:lnTo>
                  <a:pt x="285750" y="663936"/>
                </a:lnTo>
                <a:lnTo>
                  <a:pt x="286249" y="663936"/>
                </a:lnTo>
                <a:close/>
              </a:path>
              <a:path w="7797546" h="2311089">
                <a:moveTo>
                  <a:pt x="309618" y="663936"/>
                </a:moveTo>
                <a:lnTo>
                  <a:pt x="309428" y="464413"/>
                </a:lnTo>
                <a:lnTo>
                  <a:pt x="306926" y="477200"/>
                </a:lnTo>
                <a:lnTo>
                  <a:pt x="307412" y="663936"/>
                </a:lnTo>
                <a:lnTo>
                  <a:pt x="309618" y="663936"/>
                </a:lnTo>
                <a:close/>
              </a:path>
              <a:path w="7797546" h="2311089">
                <a:moveTo>
                  <a:pt x="7489821" y="179110"/>
                </a:moveTo>
                <a:lnTo>
                  <a:pt x="7486650" y="164826"/>
                </a:lnTo>
                <a:lnTo>
                  <a:pt x="7486649" y="285984"/>
                </a:lnTo>
                <a:lnTo>
                  <a:pt x="7489821" y="179110"/>
                </a:lnTo>
                <a:close/>
              </a:path>
              <a:path w="7797546" h="2311089">
                <a:moveTo>
                  <a:pt x="7789561" y="205817"/>
                </a:moveTo>
                <a:lnTo>
                  <a:pt x="7793489" y="192339"/>
                </a:lnTo>
                <a:lnTo>
                  <a:pt x="7772399" y="240561"/>
                </a:lnTo>
                <a:lnTo>
                  <a:pt x="7789561" y="205817"/>
                </a:lnTo>
                <a:close/>
              </a:path>
              <a:path w="7797546" h="2311089">
                <a:moveTo>
                  <a:pt x="7494684" y="191876"/>
                </a:moveTo>
                <a:lnTo>
                  <a:pt x="7501047" y="203124"/>
                </a:lnTo>
                <a:lnTo>
                  <a:pt x="7511795" y="215731"/>
                </a:lnTo>
                <a:lnTo>
                  <a:pt x="7494684" y="191876"/>
                </a:lnTo>
                <a:close/>
              </a:path>
              <a:path w="7797546" h="2311089">
                <a:moveTo>
                  <a:pt x="7641048" y="201921"/>
                </a:moveTo>
                <a:lnTo>
                  <a:pt x="7647071" y="190547"/>
                </a:lnTo>
                <a:lnTo>
                  <a:pt x="7629143" y="216232"/>
                </a:lnTo>
                <a:lnTo>
                  <a:pt x="7641048" y="201921"/>
                </a:lnTo>
                <a:close/>
              </a:path>
              <a:path w="7797546" h="2311089">
                <a:moveTo>
                  <a:pt x="7655052" y="156444"/>
                </a:moveTo>
                <a:lnTo>
                  <a:pt x="7654290" y="163302"/>
                </a:lnTo>
                <a:lnTo>
                  <a:pt x="7651548" y="177673"/>
                </a:lnTo>
                <a:lnTo>
                  <a:pt x="7655052" y="285132"/>
                </a:lnTo>
                <a:lnTo>
                  <a:pt x="7655052" y="156444"/>
                </a:lnTo>
                <a:close/>
              </a:path>
              <a:path w="7797546" h="2311089">
                <a:moveTo>
                  <a:pt x="7629144" y="298176"/>
                </a:moveTo>
                <a:lnTo>
                  <a:pt x="7629144" y="285984"/>
                </a:lnTo>
                <a:lnTo>
                  <a:pt x="7511796" y="298176"/>
                </a:lnTo>
                <a:lnTo>
                  <a:pt x="7511796" y="305796"/>
                </a:lnTo>
                <a:lnTo>
                  <a:pt x="7629144" y="298176"/>
                </a:lnTo>
                <a:close/>
              </a:path>
              <a:path w="7797546" h="2311089">
                <a:moveTo>
                  <a:pt x="7498842" y="285984"/>
                </a:moveTo>
                <a:lnTo>
                  <a:pt x="155448" y="285984"/>
                </a:lnTo>
                <a:lnTo>
                  <a:pt x="113551" y="291448"/>
                </a:lnTo>
                <a:lnTo>
                  <a:pt x="100305" y="295758"/>
                </a:lnTo>
                <a:lnTo>
                  <a:pt x="7486650" y="298176"/>
                </a:lnTo>
                <a:lnTo>
                  <a:pt x="7498842" y="285984"/>
                </a:lnTo>
                <a:close/>
              </a:path>
              <a:path w="7797546" h="2311089">
                <a:moveTo>
                  <a:pt x="7683194" y="305788"/>
                </a:moveTo>
                <a:lnTo>
                  <a:pt x="7696432" y="301505"/>
                </a:lnTo>
                <a:lnTo>
                  <a:pt x="7655052" y="298176"/>
                </a:lnTo>
                <a:lnTo>
                  <a:pt x="7642098" y="285984"/>
                </a:lnTo>
                <a:lnTo>
                  <a:pt x="7655052" y="285132"/>
                </a:lnTo>
                <a:lnTo>
                  <a:pt x="7651548" y="177673"/>
                </a:lnTo>
                <a:lnTo>
                  <a:pt x="7654290" y="163302"/>
                </a:lnTo>
                <a:lnTo>
                  <a:pt x="7655052" y="156444"/>
                </a:lnTo>
                <a:lnTo>
                  <a:pt x="7655052" y="148824"/>
                </a:lnTo>
                <a:lnTo>
                  <a:pt x="7648956" y="143490"/>
                </a:lnTo>
                <a:lnTo>
                  <a:pt x="7642098" y="142728"/>
                </a:lnTo>
                <a:lnTo>
                  <a:pt x="7635240" y="142728"/>
                </a:lnTo>
                <a:lnTo>
                  <a:pt x="7629906" y="148062"/>
                </a:lnTo>
                <a:lnTo>
                  <a:pt x="7629144" y="154920"/>
                </a:lnTo>
                <a:lnTo>
                  <a:pt x="7629144" y="162540"/>
                </a:lnTo>
                <a:lnTo>
                  <a:pt x="7627794" y="169091"/>
                </a:lnTo>
                <a:lnTo>
                  <a:pt x="7623285" y="181616"/>
                </a:lnTo>
                <a:lnTo>
                  <a:pt x="7616843" y="192104"/>
                </a:lnTo>
                <a:lnTo>
                  <a:pt x="7608807" y="200560"/>
                </a:lnTo>
                <a:lnTo>
                  <a:pt x="7599514" y="206990"/>
                </a:lnTo>
                <a:lnTo>
                  <a:pt x="7589302" y="211399"/>
                </a:lnTo>
                <a:lnTo>
                  <a:pt x="7578509" y="213792"/>
                </a:lnTo>
                <a:lnTo>
                  <a:pt x="7567473" y="214175"/>
                </a:lnTo>
                <a:lnTo>
                  <a:pt x="7511795" y="215731"/>
                </a:lnTo>
                <a:lnTo>
                  <a:pt x="7517512" y="221073"/>
                </a:lnTo>
                <a:lnTo>
                  <a:pt x="7527233" y="227776"/>
                </a:lnTo>
                <a:lnTo>
                  <a:pt x="7537693" y="232967"/>
                </a:lnTo>
                <a:lnTo>
                  <a:pt x="7548702" y="236646"/>
                </a:lnTo>
                <a:lnTo>
                  <a:pt x="7560069" y="238814"/>
                </a:lnTo>
                <a:lnTo>
                  <a:pt x="7571603" y="239473"/>
                </a:lnTo>
                <a:lnTo>
                  <a:pt x="7583115" y="238624"/>
                </a:lnTo>
                <a:lnTo>
                  <a:pt x="7594413" y="236268"/>
                </a:lnTo>
                <a:lnTo>
                  <a:pt x="7605309" y="232406"/>
                </a:lnTo>
                <a:lnTo>
                  <a:pt x="7615610" y="227039"/>
                </a:lnTo>
                <a:lnTo>
                  <a:pt x="7625128" y="220168"/>
                </a:lnTo>
                <a:lnTo>
                  <a:pt x="7629143" y="216232"/>
                </a:lnTo>
                <a:lnTo>
                  <a:pt x="7647071" y="190547"/>
                </a:lnTo>
                <a:lnTo>
                  <a:pt x="7641048" y="201921"/>
                </a:lnTo>
                <a:lnTo>
                  <a:pt x="7629143" y="216232"/>
                </a:lnTo>
                <a:lnTo>
                  <a:pt x="7629144" y="298176"/>
                </a:lnTo>
                <a:lnTo>
                  <a:pt x="7511796" y="305796"/>
                </a:lnTo>
                <a:lnTo>
                  <a:pt x="7669508" y="308859"/>
                </a:lnTo>
                <a:lnTo>
                  <a:pt x="7683194" y="305788"/>
                </a:lnTo>
                <a:close/>
              </a:path>
              <a:path w="7797546" h="2311089">
                <a:moveTo>
                  <a:pt x="307412" y="663936"/>
                </a:moveTo>
                <a:lnTo>
                  <a:pt x="306926" y="477200"/>
                </a:lnTo>
                <a:lnTo>
                  <a:pt x="309428" y="464413"/>
                </a:lnTo>
                <a:lnTo>
                  <a:pt x="309618" y="663936"/>
                </a:lnTo>
                <a:lnTo>
                  <a:pt x="310896" y="663936"/>
                </a:lnTo>
                <a:lnTo>
                  <a:pt x="310896" y="441432"/>
                </a:lnTo>
                <a:lnTo>
                  <a:pt x="310763" y="451710"/>
                </a:lnTo>
                <a:lnTo>
                  <a:pt x="285750" y="525919"/>
                </a:lnTo>
                <a:lnTo>
                  <a:pt x="303364" y="489953"/>
                </a:lnTo>
                <a:lnTo>
                  <a:pt x="301752" y="494772"/>
                </a:lnTo>
                <a:lnTo>
                  <a:pt x="285750" y="525919"/>
                </a:lnTo>
                <a:lnTo>
                  <a:pt x="286249" y="663936"/>
                </a:lnTo>
                <a:lnTo>
                  <a:pt x="307412" y="663936"/>
                </a:lnTo>
                <a:close/>
              </a:path>
              <a:path w="7797546" h="2311089">
                <a:moveTo>
                  <a:pt x="25145" y="663936"/>
                </a:moveTo>
                <a:lnTo>
                  <a:pt x="25145" y="526150"/>
                </a:lnTo>
                <a:lnTo>
                  <a:pt x="11372" y="499904"/>
                </a:lnTo>
                <a:lnTo>
                  <a:pt x="4831" y="479553"/>
                </a:lnTo>
                <a:lnTo>
                  <a:pt x="25145" y="526150"/>
                </a:lnTo>
                <a:lnTo>
                  <a:pt x="762" y="457434"/>
                </a:lnTo>
                <a:lnTo>
                  <a:pt x="669" y="663936"/>
                </a:lnTo>
                <a:lnTo>
                  <a:pt x="25145" y="663936"/>
                </a:lnTo>
                <a:close/>
              </a:path>
              <a:path w="7797546" h="2311089">
                <a:moveTo>
                  <a:pt x="181425" y="594882"/>
                </a:moveTo>
                <a:lnTo>
                  <a:pt x="199894" y="590695"/>
                </a:lnTo>
                <a:lnTo>
                  <a:pt x="217880" y="584187"/>
                </a:lnTo>
                <a:lnTo>
                  <a:pt x="235155" y="575316"/>
                </a:lnTo>
                <a:lnTo>
                  <a:pt x="251493" y="564038"/>
                </a:lnTo>
                <a:lnTo>
                  <a:pt x="266666" y="550313"/>
                </a:lnTo>
                <a:lnTo>
                  <a:pt x="280446" y="534096"/>
                </a:lnTo>
                <a:lnTo>
                  <a:pt x="285750" y="525919"/>
                </a:lnTo>
                <a:lnTo>
                  <a:pt x="310763" y="451710"/>
                </a:lnTo>
                <a:lnTo>
                  <a:pt x="310896" y="441432"/>
                </a:lnTo>
                <a:lnTo>
                  <a:pt x="310825" y="439212"/>
                </a:lnTo>
                <a:lnTo>
                  <a:pt x="309509" y="427039"/>
                </a:lnTo>
                <a:lnTo>
                  <a:pt x="306707" y="415310"/>
                </a:lnTo>
                <a:lnTo>
                  <a:pt x="302313" y="404145"/>
                </a:lnTo>
                <a:lnTo>
                  <a:pt x="296222" y="393663"/>
                </a:lnTo>
                <a:lnTo>
                  <a:pt x="255270" y="390378"/>
                </a:lnTo>
                <a:lnTo>
                  <a:pt x="260604" y="392664"/>
                </a:lnTo>
                <a:lnTo>
                  <a:pt x="269436" y="400872"/>
                </a:lnTo>
                <a:lnTo>
                  <a:pt x="276944" y="410887"/>
                </a:lnTo>
                <a:lnTo>
                  <a:pt x="281995" y="421520"/>
                </a:lnTo>
                <a:lnTo>
                  <a:pt x="284846" y="432668"/>
                </a:lnTo>
                <a:lnTo>
                  <a:pt x="285750" y="441432"/>
                </a:lnTo>
                <a:lnTo>
                  <a:pt x="285749" y="444294"/>
                </a:lnTo>
                <a:lnTo>
                  <a:pt x="284974" y="456092"/>
                </a:lnTo>
                <a:lnTo>
                  <a:pt x="282765" y="468160"/>
                </a:lnTo>
                <a:lnTo>
                  <a:pt x="279382" y="480326"/>
                </a:lnTo>
                <a:lnTo>
                  <a:pt x="275082" y="492486"/>
                </a:lnTo>
                <a:lnTo>
                  <a:pt x="272796" y="497820"/>
                </a:lnTo>
                <a:lnTo>
                  <a:pt x="269748" y="503916"/>
                </a:lnTo>
                <a:lnTo>
                  <a:pt x="262890" y="514584"/>
                </a:lnTo>
                <a:lnTo>
                  <a:pt x="251855" y="528545"/>
                </a:lnTo>
                <a:lnTo>
                  <a:pt x="239731" y="540467"/>
                </a:lnTo>
                <a:lnTo>
                  <a:pt x="226684" y="550394"/>
                </a:lnTo>
                <a:lnTo>
                  <a:pt x="212882" y="558365"/>
                </a:lnTo>
                <a:lnTo>
                  <a:pt x="198492" y="564424"/>
                </a:lnTo>
                <a:lnTo>
                  <a:pt x="183681" y="568613"/>
                </a:lnTo>
                <a:lnTo>
                  <a:pt x="168617" y="570974"/>
                </a:lnTo>
                <a:lnTo>
                  <a:pt x="168401" y="570982"/>
                </a:lnTo>
                <a:lnTo>
                  <a:pt x="153468" y="571548"/>
                </a:lnTo>
                <a:lnTo>
                  <a:pt x="168402" y="583926"/>
                </a:lnTo>
                <a:lnTo>
                  <a:pt x="107262" y="589269"/>
                </a:lnTo>
                <a:lnTo>
                  <a:pt x="125391" y="593941"/>
                </a:lnTo>
                <a:lnTo>
                  <a:pt x="143946" y="596462"/>
                </a:lnTo>
                <a:lnTo>
                  <a:pt x="162700" y="596790"/>
                </a:lnTo>
                <a:lnTo>
                  <a:pt x="181425" y="594882"/>
                </a:lnTo>
                <a:close/>
              </a:path>
              <a:path w="7797546" h="2311089">
                <a:moveTo>
                  <a:pt x="669" y="663936"/>
                </a:moveTo>
                <a:lnTo>
                  <a:pt x="762" y="457434"/>
                </a:lnTo>
                <a:lnTo>
                  <a:pt x="25145" y="526150"/>
                </a:lnTo>
                <a:lnTo>
                  <a:pt x="30959" y="535130"/>
                </a:lnTo>
                <a:lnTo>
                  <a:pt x="43550" y="549920"/>
                </a:lnTo>
                <a:lnTo>
                  <a:pt x="57703" y="562771"/>
                </a:lnTo>
                <a:lnTo>
                  <a:pt x="73191" y="573641"/>
                </a:lnTo>
                <a:lnTo>
                  <a:pt x="89786" y="582488"/>
                </a:lnTo>
                <a:lnTo>
                  <a:pt x="107262" y="589269"/>
                </a:lnTo>
                <a:lnTo>
                  <a:pt x="142494" y="583926"/>
                </a:lnTo>
                <a:lnTo>
                  <a:pt x="142494" y="570695"/>
                </a:lnTo>
                <a:lnTo>
                  <a:pt x="138400" y="570377"/>
                </a:lnTo>
                <a:lnTo>
                  <a:pt x="123582" y="567505"/>
                </a:lnTo>
                <a:lnTo>
                  <a:pt x="82293" y="549092"/>
                </a:lnTo>
                <a:lnTo>
                  <a:pt x="49270" y="516870"/>
                </a:lnTo>
                <a:lnTo>
                  <a:pt x="29032" y="471972"/>
                </a:lnTo>
                <a:lnTo>
                  <a:pt x="25146" y="447528"/>
                </a:lnTo>
                <a:lnTo>
                  <a:pt x="25146" y="434574"/>
                </a:lnTo>
                <a:lnTo>
                  <a:pt x="35564" y="391145"/>
                </a:lnTo>
                <a:lnTo>
                  <a:pt x="57261" y="356170"/>
                </a:lnTo>
                <a:lnTo>
                  <a:pt x="88344" y="329857"/>
                </a:lnTo>
                <a:lnTo>
                  <a:pt x="126767" y="314371"/>
                </a:lnTo>
                <a:lnTo>
                  <a:pt x="7642098" y="311130"/>
                </a:lnTo>
                <a:lnTo>
                  <a:pt x="7655441" y="310656"/>
                </a:lnTo>
                <a:lnTo>
                  <a:pt x="7669508" y="308859"/>
                </a:lnTo>
                <a:lnTo>
                  <a:pt x="7511796" y="305796"/>
                </a:lnTo>
                <a:lnTo>
                  <a:pt x="7511796" y="298176"/>
                </a:lnTo>
                <a:lnTo>
                  <a:pt x="7629144" y="285984"/>
                </a:lnTo>
                <a:lnTo>
                  <a:pt x="7511795" y="285984"/>
                </a:lnTo>
                <a:lnTo>
                  <a:pt x="7511795" y="215731"/>
                </a:lnTo>
                <a:lnTo>
                  <a:pt x="7501047" y="203124"/>
                </a:lnTo>
                <a:lnTo>
                  <a:pt x="7494684" y="191876"/>
                </a:lnTo>
                <a:lnTo>
                  <a:pt x="7511795" y="215731"/>
                </a:lnTo>
                <a:lnTo>
                  <a:pt x="7567473" y="214175"/>
                </a:lnTo>
                <a:lnTo>
                  <a:pt x="7556532" y="212553"/>
                </a:lnTo>
                <a:lnTo>
                  <a:pt x="7546024" y="208931"/>
                </a:lnTo>
                <a:lnTo>
                  <a:pt x="7536286" y="203315"/>
                </a:lnTo>
                <a:lnTo>
                  <a:pt x="7527656" y="195710"/>
                </a:lnTo>
                <a:lnTo>
                  <a:pt x="7520473" y="186122"/>
                </a:lnTo>
                <a:lnTo>
                  <a:pt x="7515073" y="174555"/>
                </a:lnTo>
                <a:lnTo>
                  <a:pt x="7511796" y="161016"/>
                </a:lnTo>
                <a:lnTo>
                  <a:pt x="7511796" y="148824"/>
                </a:lnTo>
                <a:lnTo>
                  <a:pt x="7514087" y="132170"/>
                </a:lnTo>
                <a:lnTo>
                  <a:pt x="7518098" y="116531"/>
                </a:lnTo>
                <a:lnTo>
                  <a:pt x="7523695" y="101955"/>
                </a:lnTo>
                <a:lnTo>
                  <a:pt x="7530748" y="88492"/>
                </a:lnTo>
                <a:lnTo>
                  <a:pt x="7539125" y="76190"/>
                </a:lnTo>
                <a:lnTo>
                  <a:pt x="7548695" y="65098"/>
                </a:lnTo>
                <a:lnTo>
                  <a:pt x="7559326" y="55265"/>
                </a:lnTo>
                <a:lnTo>
                  <a:pt x="7570887" y="46740"/>
                </a:lnTo>
                <a:lnTo>
                  <a:pt x="7583246" y="39572"/>
                </a:lnTo>
                <a:lnTo>
                  <a:pt x="7596273" y="33809"/>
                </a:lnTo>
                <a:lnTo>
                  <a:pt x="7609835" y="29501"/>
                </a:lnTo>
                <a:lnTo>
                  <a:pt x="7623800" y="26696"/>
                </a:lnTo>
                <a:lnTo>
                  <a:pt x="7638039" y="25444"/>
                </a:lnTo>
                <a:lnTo>
                  <a:pt x="7652418" y="25792"/>
                </a:lnTo>
                <a:lnTo>
                  <a:pt x="7666808" y="27791"/>
                </a:lnTo>
                <a:lnTo>
                  <a:pt x="7681075" y="31488"/>
                </a:lnTo>
                <a:lnTo>
                  <a:pt x="7695090" y="36933"/>
                </a:lnTo>
                <a:lnTo>
                  <a:pt x="7708720" y="44174"/>
                </a:lnTo>
                <a:lnTo>
                  <a:pt x="7721833" y="53261"/>
                </a:lnTo>
                <a:lnTo>
                  <a:pt x="7734300" y="64242"/>
                </a:lnTo>
                <a:lnTo>
                  <a:pt x="7742682" y="73386"/>
                </a:lnTo>
                <a:lnTo>
                  <a:pt x="7750302" y="83292"/>
                </a:lnTo>
                <a:lnTo>
                  <a:pt x="7757159" y="93960"/>
                </a:lnTo>
                <a:lnTo>
                  <a:pt x="7759446" y="99294"/>
                </a:lnTo>
                <a:lnTo>
                  <a:pt x="7762028" y="104439"/>
                </a:lnTo>
                <a:lnTo>
                  <a:pt x="7766322" y="117178"/>
                </a:lnTo>
                <a:lnTo>
                  <a:pt x="7769694" y="131176"/>
                </a:lnTo>
                <a:lnTo>
                  <a:pt x="7771638" y="142728"/>
                </a:lnTo>
                <a:lnTo>
                  <a:pt x="7772400" y="149586"/>
                </a:lnTo>
                <a:lnTo>
                  <a:pt x="7772400" y="161778"/>
                </a:lnTo>
                <a:lnTo>
                  <a:pt x="7770269" y="178881"/>
                </a:lnTo>
                <a:lnTo>
                  <a:pt x="7766870" y="192791"/>
                </a:lnTo>
                <a:lnTo>
                  <a:pt x="7762100" y="206025"/>
                </a:lnTo>
                <a:lnTo>
                  <a:pt x="7756039" y="218509"/>
                </a:lnTo>
                <a:lnTo>
                  <a:pt x="7748766" y="230169"/>
                </a:lnTo>
                <a:lnTo>
                  <a:pt x="7740364" y="240933"/>
                </a:lnTo>
                <a:lnTo>
                  <a:pt x="7730911" y="250727"/>
                </a:lnTo>
                <a:lnTo>
                  <a:pt x="7720489" y="259478"/>
                </a:lnTo>
                <a:lnTo>
                  <a:pt x="7709177" y="267113"/>
                </a:lnTo>
                <a:lnTo>
                  <a:pt x="7697057" y="273558"/>
                </a:lnTo>
                <a:lnTo>
                  <a:pt x="7684208" y="278742"/>
                </a:lnTo>
                <a:lnTo>
                  <a:pt x="7670712" y="282589"/>
                </a:lnTo>
                <a:lnTo>
                  <a:pt x="7656648" y="285027"/>
                </a:lnTo>
                <a:lnTo>
                  <a:pt x="7642098" y="285984"/>
                </a:lnTo>
                <a:lnTo>
                  <a:pt x="7655052" y="298176"/>
                </a:lnTo>
                <a:lnTo>
                  <a:pt x="7696432" y="301505"/>
                </a:lnTo>
                <a:lnTo>
                  <a:pt x="7709156" y="296073"/>
                </a:lnTo>
                <a:lnTo>
                  <a:pt x="7721298" y="289556"/>
                </a:lnTo>
                <a:lnTo>
                  <a:pt x="7732793" y="282014"/>
                </a:lnTo>
                <a:lnTo>
                  <a:pt x="7743574" y="273511"/>
                </a:lnTo>
                <a:lnTo>
                  <a:pt x="7753576" y="264110"/>
                </a:lnTo>
                <a:lnTo>
                  <a:pt x="7762731" y="253873"/>
                </a:lnTo>
                <a:lnTo>
                  <a:pt x="7770973" y="242863"/>
                </a:lnTo>
                <a:lnTo>
                  <a:pt x="7793489" y="192339"/>
                </a:lnTo>
                <a:lnTo>
                  <a:pt x="7789561" y="205817"/>
                </a:lnTo>
                <a:lnTo>
                  <a:pt x="7772399" y="240561"/>
                </a:lnTo>
                <a:lnTo>
                  <a:pt x="7772399" y="663936"/>
                </a:lnTo>
                <a:lnTo>
                  <a:pt x="7796565" y="663936"/>
                </a:lnTo>
                <a:lnTo>
                  <a:pt x="7796173" y="178400"/>
                </a:lnTo>
                <a:lnTo>
                  <a:pt x="7797546" y="164064"/>
                </a:lnTo>
                <a:lnTo>
                  <a:pt x="7797546" y="147300"/>
                </a:lnTo>
                <a:lnTo>
                  <a:pt x="7796022" y="132060"/>
                </a:lnTo>
                <a:lnTo>
                  <a:pt x="7792803" y="116331"/>
                </a:lnTo>
                <a:lnTo>
                  <a:pt x="7789149" y="104132"/>
                </a:lnTo>
                <a:lnTo>
                  <a:pt x="7784420" y="92339"/>
                </a:lnTo>
                <a:lnTo>
                  <a:pt x="7778496" y="81006"/>
                </a:lnTo>
                <a:lnTo>
                  <a:pt x="7770876" y="68052"/>
                </a:lnTo>
                <a:lnTo>
                  <a:pt x="7761732" y="55860"/>
                </a:lnTo>
                <a:lnTo>
                  <a:pt x="7751826" y="45192"/>
                </a:lnTo>
                <a:lnTo>
                  <a:pt x="7740396" y="35286"/>
                </a:lnTo>
                <a:lnTo>
                  <a:pt x="7725189" y="24361"/>
                </a:lnTo>
                <a:lnTo>
                  <a:pt x="7709407" y="15532"/>
                </a:lnTo>
                <a:lnTo>
                  <a:pt x="7693189" y="8740"/>
                </a:lnTo>
                <a:lnTo>
                  <a:pt x="7676676" y="3927"/>
                </a:lnTo>
                <a:lnTo>
                  <a:pt x="7660009" y="1033"/>
                </a:lnTo>
                <a:lnTo>
                  <a:pt x="7643326" y="0"/>
                </a:lnTo>
                <a:lnTo>
                  <a:pt x="7626768" y="769"/>
                </a:lnTo>
                <a:lnTo>
                  <a:pt x="7610476" y="3281"/>
                </a:lnTo>
                <a:lnTo>
                  <a:pt x="7594589" y="7479"/>
                </a:lnTo>
                <a:lnTo>
                  <a:pt x="7579247" y="13302"/>
                </a:lnTo>
                <a:lnTo>
                  <a:pt x="7564591" y="20693"/>
                </a:lnTo>
                <a:lnTo>
                  <a:pt x="7550760" y="29593"/>
                </a:lnTo>
                <a:lnTo>
                  <a:pt x="7537895" y="39942"/>
                </a:lnTo>
                <a:lnTo>
                  <a:pt x="7526136" y="51684"/>
                </a:lnTo>
                <a:lnTo>
                  <a:pt x="7515623" y="64757"/>
                </a:lnTo>
                <a:lnTo>
                  <a:pt x="7506496" y="79105"/>
                </a:lnTo>
                <a:lnTo>
                  <a:pt x="7498895" y="94668"/>
                </a:lnTo>
                <a:lnTo>
                  <a:pt x="7492960" y="111388"/>
                </a:lnTo>
                <a:lnTo>
                  <a:pt x="7488831" y="129205"/>
                </a:lnTo>
                <a:lnTo>
                  <a:pt x="7486650" y="148062"/>
                </a:lnTo>
                <a:lnTo>
                  <a:pt x="7486650" y="164826"/>
                </a:lnTo>
                <a:lnTo>
                  <a:pt x="7489821" y="179110"/>
                </a:lnTo>
                <a:lnTo>
                  <a:pt x="7486649" y="285984"/>
                </a:lnTo>
                <a:lnTo>
                  <a:pt x="7498842" y="285984"/>
                </a:lnTo>
                <a:lnTo>
                  <a:pt x="7486650" y="298176"/>
                </a:lnTo>
                <a:lnTo>
                  <a:pt x="100305" y="295758"/>
                </a:lnTo>
                <a:lnTo>
                  <a:pt x="87607" y="301211"/>
                </a:lnTo>
                <a:lnTo>
                  <a:pt x="75518" y="307747"/>
                </a:lnTo>
                <a:lnTo>
                  <a:pt x="64098" y="315307"/>
                </a:lnTo>
                <a:lnTo>
                  <a:pt x="53407" y="323828"/>
                </a:lnTo>
                <a:lnTo>
                  <a:pt x="43506" y="333250"/>
                </a:lnTo>
                <a:lnTo>
                  <a:pt x="34456" y="343514"/>
                </a:lnTo>
                <a:lnTo>
                  <a:pt x="26316" y="354557"/>
                </a:lnTo>
                <a:lnTo>
                  <a:pt x="19148" y="366321"/>
                </a:lnTo>
                <a:lnTo>
                  <a:pt x="13013" y="378743"/>
                </a:lnTo>
                <a:lnTo>
                  <a:pt x="7969" y="391764"/>
                </a:lnTo>
                <a:lnTo>
                  <a:pt x="4079" y="405323"/>
                </a:lnTo>
                <a:lnTo>
                  <a:pt x="1402" y="419359"/>
                </a:lnTo>
                <a:lnTo>
                  <a:pt x="0" y="433812"/>
                </a:lnTo>
                <a:lnTo>
                  <a:pt x="0" y="663936"/>
                </a:lnTo>
                <a:lnTo>
                  <a:pt x="669" y="663936"/>
                </a:lnTo>
                <a:close/>
              </a:path>
              <a:path w="7797546" h="2311089">
                <a:moveTo>
                  <a:pt x="168402" y="583926"/>
                </a:moveTo>
                <a:lnTo>
                  <a:pt x="153468" y="571548"/>
                </a:lnTo>
                <a:lnTo>
                  <a:pt x="168401" y="570982"/>
                </a:lnTo>
                <a:lnTo>
                  <a:pt x="168402" y="434574"/>
                </a:lnTo>
                <a:lnTo>
                  <a:pt x="169164" y="429240"/>
                </a:lnTo>
                <a:lnTo>
                  <a:pt x="170723" y="423551"/>
                </a:lnTo>
                <a:lnTo>
                  <a:pt x="175809" y="412189"/>
                </a:lnTo>
                <a:lnTo>
                  <a:pt x="182939" y="402384"/>
                </a:lnTo>
                <a:lnTo>
                  <a:pt x="191779" y="394333"/>
                </a:lnTo>
                <a:lnTo>
                  <a:pt x="201995" y="388236"/>
                </a:lnTo>
                <a:lnTo>
                  <a:pt x="213253" y="384289"/>
                </a:lnTo>
                <a:lnTo>
                  <a:pt x="225218" y="382690"/>
                </a:lnTo>
                <a:lnTo>
                  <a:pt x="237557" y="383638"/>
                </a:lnTo>
                <a:lnTo>
                  <a:pt x="249936" y="387330"/>
                </a:lnTo>
                <a:lnTo>
                  <a:pt x="255270" y="390378"/>
                </a:lnTo>
                <a:lnTo>
                  <a:pt x="296222" y="393663"/>
                </a:lnTo>
                <a:lnTo>
                  <a:pt x="288327" y="383985"/>
                </a:lnTo>
                <a:lnTo>
                  <a:pt x="278521" y="375230"/>
                </a:lnTo>
                <a:lnTo>
                  <a:pt x="266700" y="367518"/>
                </a:lnTo>
                <a:lnTo>
                  <a:pt x="259079" y="363708"/>
                </a:lnTo>
                <a:lnTo>
                  <a:pt x="251460" y="360660"/>
                </a:lnTo>
                <a:lnTo>
                  <a:pt x="237074" y="357974"/>
                </a:lnTo>
                <a:lnTo>
                  <a:pt x="224077" y="357477"/>
                </a:lnTo>
                <a:lnTo>
                  <a:pt x="211505" y="358803"/>
                </a:lnTo>
                <a:lnTo>
                  <a:pt x="199507" y="361871"/>
                </a:lnTo>
                <a:lnTo>
                  <a:pt x="188229" y="366601"/>
                </a:lnTo>
                <a:lnTo>
                  <a:pt x="177822" y="372915"/>
                </a:lnTo>
                <a:lnTo>
                  <a:pt x="168432" y="380731"/>
                </a:lnTo>
                <a:lnTo>
                  <a:pt x="160208" y="389970"/>
                </a:lnTo>
                <a:lnTo>
                  <a:pt x="153299" y="400553"/>
                </a:lnTo>
                <a:lnTo>
                  <a:pt x="147853" y="412399"/>
                </a:lnTo>
                <a:lnTo>
                  <a:pt x="144018" y="425430"/>
                </a:lnTo>
                <a:lnTo>
                  <a:pt x="143256" y="433812"/>
                </a:lnTo>
                <a:lnTo>
                  <a:pt x="142494" y="441432"/>
                </a:lnTo>
                <a:lnTo>
                  <a:pt x="142494" y="583926"/>
                </a:lnTo>
                <a:lnTo>
                  <a:pt x="107262" y="589269"/>
                </a:lnTo>
                <a:lnTo>
                  <a:pt x="168402" y="583926"/>
                </a:lnTo>
                <a:close/>
              </a:path>
              <a:path w="7797546" h="2311089">
                <a:moveTo>
                  <a:pt x="285750" y="441432"/>
                </a:moveTo>
                <a:lnTo>
                  <a:pt x="284846" y="432668"/>
                </a:lnTo>
                <a:lnTo>
                  <a:pt x="285750" y="444170"/>
                </a:lnTo>
                <a:lnTo>
                  <a:pt x="285750" y="441432"/>
                </a:lnTo>
                <a:close/>
              </a:path>
              <a:path w="7797546" h="2311089">
                <a:moveTo>
                  <a:pt x="4831" y="479553"/>
                </a:moveTo>
                <a:lnTo>
                  <a:pt x="11372" y="499904"/>
                </a:lnTo>
                <a:lnTo>
                  <a:pt x="25145" y="526150"/>
                </a:lnTo>
                <a:lnTo>
                  <a:pt x="4831" y="479553"/>
                </a:lnTo>
                <a:close/>
              </a:path>
              <a:path w="7797546" h="2311089">
                <a:moveTo>
                  <a:pt x="301752" y="494772"/>
                </a:moveTo>
                <a:lnTo>
                  <a:pt x="303364" y="489953"/>
                </a:lnTo>
                <a:lnTo>
                  <a:pt x="285750" y="525919"/>
                </a:lnTo>
                <a:lnTo>
                  <a:pt x="301752" y="494772"/>
                </a:lnTo>
                <a:close/>
              </a:path>
              <a:path w="7797546" h="2311089">
                <a:moveTo>
                  <a:pt x="7797546" y="663936"/>
                </a:moveTo>
                <a:lnTo>
                  <a:pt x="7797546" y="164064"/>
                </a:lnTo>
                <a:lnTo>
                  <a:pt x="7796173" y="178400"/>
                </a:lnTo>
                <a:lnTo>
                  <a:pt x="7796565" y="663936"/>
                </a:lnTo>
                <a:lnTo>
                  <a:pt x="7797546" y="66393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" y="2604604"/>
            <a:ext cx="228280" cy="217808"/>
          </a:xfrm>
          <a:custGeom>
            <a:avLst/>
            <a:gdLst/>
            <a:ahLst/>
            <a:cxnLst/>
            <a:rect l="l" t="t" r="r" b="b"/>
            <a:pathLst>
              <a:path w="228280" h="217808">
                <a:moveTo>
                  <a:pt x="7772400" y="1312075"/>
                </a:moveTo>
                <a:lnTo>
                  <a:pt x="7772400" y="332905"/>
                </a:lnTo>
                <a:lnTo>
                  <a:pt x="0" y="332905"/>
                </a:lnTo>
                <a:lnTo>
                  <a:pt x="0" y="1312075"/>
                </a:lnTo>
                <a:lnTo>
                  <a:pt x="7772400" y="1312075"/>
                </a:lnTo>
                <a:close/>
              </a:path>
            </a:pathLst>
          </a:custGeom>
          <a:solidFill>
            <a:srgbClr val="FCD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7408" y="2273573"/>
            <a:ext cx="7797546" cy="2311089"/>
          </a:xfrm>
          <a:custGeom>
            <a:avLst/>
            <a:gdLst/>
            <a:ahLst/>
            <a:cxnLst/>
            <a:rect l="l" t="t" r="r" b="b"/>
            <a:pathLst>
              <a:path w="7797546" h="2311089">
                <a:moveTo>
                  <a:pt x="289791" y="1643106"/>
                </a:moveTo>
                <a:lnTo>
                  <a:pt x="286249" y="663936"/>
                </a:lnTo>
                <a:lnTo>
                  <a:pt x="285750" y="663936"/>
                </a:lnTo>
                <a:lnTo>
                  <a:pt x="285750" y="1643106"/>
                </a:lnTo>
                <a:lnTo>
                  <a:pt x="289791" y="1643106"/>
                </a:lnTo>
                <a:close/>
              </a:path>
              <a:path w="7797546" h="2311089">
                <a:moveTo>
                  <a:pt x="310554" y="1643106"/>
                </a:moveTo>
                <a:lnTo>
                  <a:pt x="309618" y="663936"/>
                </a:lnTo>
                <a:lnTo>
                  <a:pt x="307412" y="663936"/>
                </a:lnTo>
                <a:lnTo>
                  <a:pt x="309964" y="1643106"/>
                </a:lnTo>
                <a:lnTo>
                  <a:pt x="310554" y="1643106"/>
                </a:lnTo>
                <a:close/>
              </a:path>
              <a:path w="7797546" h="2311089">
                <a:moveTo>
                  <a:pt x="25145" y="1643106"/>
                </a:moveTo>
                <a:lnTo>
                  <a:pt x="25145" y="663936"/>
                </a:lnTo>
                <a:lnTo>
                  <a:pt x="669" y="663936"/>
                </a:lnTo>
                <a:lnTo>
                  <a:pt x="230" y="1643106"/>
                </a:lnTo>
                <a:lnTo>
                  <a:pt x="25145" y="1643106"/>
                </a:lnTo>
                <a:close/>
              </a:path>
              <a:path w="7797546" h="2311089">
                <a:moveTo>
                  <a:pt x="309964" y="1643106"/>
                </a:moveTo>
                <a:lnTo>
                  <a:pt x="307412" y="663936"/>
                </a:lnTo>
                <a:lnTo>
                  <a:pt x="286249" y="663936"/>
                </a:lnTo>
                <a:lnTo>
                  <a:pt x="289791" y="1643106"/>
                </a:lnTo>
                <a:lnTo>
                  <a:pt x="309964" y="1643106"/>
                </a:lnTo>
                <a:close/>
              </a:path>
              <a:path w="7797546" h="2311089">
                <a:moveTo>
                  <a:pt x="310896" y="1643106"/>
                </a:moveTo>
                <a:lnTo>
                  <a:pt x="310896" y="663936"/>
                </a:lnTo>
                <a:lnTo>
                  <a:pt x="309618" y="663936"/>
                </a:lnTo>
                <a:lnTo>
                  <a:pt x="310554" y="1643106"/>
                </a:lnTo>
                <a:lnTo>
                  <a:pt x="310896" y="1643106"/>
                </a:lnTo>
                <a:close/>
              </a:path>
              <a:path w="7797546" h="2311089">
                <a:moveTo>
                  <a:pt x="230" y="1643106"/>
                </a:moveTo>
                <a:lnTo>
                  <a:pt x="669" y="663936"/>
                </a:lnTo>
                <a:lnTo>
                  <a:pt x="0" y="663936"/>
                </a:lnTo>
                <a:lnTo>
                  <a:pt x="0" y="1643106"/>
                </a:lnTo>
                <a:lnTo>
                  <a:pt x="230" y="1643106"/>
                </a:lnTo>
                <a:close/>
              </a:path>
              <a:path w="7797546" h="2311089">
                <a:moveTo>
                  <a:pt x="7797356" y="1643106"/>
                </a:moveTo>
                <a:lnTo>
                  <a:pt x="7796565" y="663936"/>
                </a:lnTo>
                <a:lnTo>
                  <a:pt x="7772399" y="663936"/>
                </a:lnTo>
                <a:lnTo>
                  <a:pt x="7772399" y="1643106"/>
                </a:lnTo>
                <a:lnTo>
                  <a:pt x="7797356" y="1643106"/>
                </a:lnTo>
                <a:close/>
              </a:path>
              <a:path w="7797546" h="2311089">
                <a:moveTo>
                  <a:pt x="7797546" y="1643106"/>
                </a:moveTo>
                <a:lnTo>
                  <a:pt x="7797546" y="663936"/>
                </a:lnTo>
                <a:lnTo>
                  <a:pt x="7796565" y="663936"/>
                </a:lnTo>
                <a:lnTo>
                  <a:pt x="7797356" y="1643106"/>
                </a:lnTo>
                <a:lnTo>
                  <a:pt x="7797546" y="164310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" y="2604604"/>
            <a:ext cx="228280" cy="217808"/>
          </a:xfrm>
          <a:custGeom>
            <a:avLst/>
            <a:gdLst/>
            <a:ahLst/>
            <a:cxnLst/>
            <a:rect l="l" t="t" r="r" b="b"/>
            <a:pathLst>
              <a:path w="228280" h="217808">
                <a:moveTo>
                  <a:pt x="158036" y="1966654"/>
                </a:moveTo>
                <a:lnTo>
                  <a:pt x="172364" y="1964476"/>
                </a:lnTo>
                <a:lnTo>
                  <a:pt x="186169" y="1960932"/>
                </a:lnTo>
                <a:lnTo>
                  <a:pt x="199380" y="1956095"/>
                </a:lnTo>
                <a:lnTo>
                  <a:pt x="211926" y="1950034"/>
                </a:lnTo>
                <a:lnTo>
                  <a:pt x="223736" y="1942820"/>
                </a:lnTo>
                <a:lnTo>
                  <a:pt x="234738" y="1934525"/>
                </a:lnTo>
                <a:lnTo>
                  <a:pt x="244863" y="1925220"/>
                </a:lnTo>
                <a:lnTo>
                  <a:pt x="254038" y="1914975"/>
                </a:lnTo>
                <a:lnTo>
                  <a:pt x="262194" y="1903861"/>
                </a:lnTo>
                <a:lnTo>
                  <a:pt x="269259" y="1891950"/>
                </a:lnTo>
                <a:lnTo>
                  <a:pt x="275162" y="1879312"/>
                </a:lnTo>
                <a:lnTo>
                  <a:pt x="279832" y="1866019"/>
                </a:lnTo>
                <a:lnTo>
                  <a:pt x="283198" y="1852140"/>
                </a:lnTo>
                <a:lnTo>
                  <a:pt x="285190" y="1837748"/>
                </a:lnTo>
                <a:lnTo>
                  <a:pt x="285750" y="1824901"/>
                </a:lnTo>
                <a:lnTo>
                  <a:pt x="285750" y="1681645"/>
                </a:lnTo>
                <a:lnTo>
                  <a:pt x="7629906" y="1681645"/>
                </a:lnTo>
                <a:lnTo>
                  <a:pt x="7672819" y="1675182"/>
                </a:lnTo>
                <a:lnTo>
                  <a:pt x="7710386" y="1657070"/>
                </a:lnTo>
                <a:lnTo>
                  <a:pt x="7740688" y="1629225"/>
                </a:lnTo>
                <a:lnTo>
                  <a:pt x="7761812" y="1593562"/>
                </a:lnTo>
                <a:lnTo>
                  <a:pt x="7771840" y="1551998"/>
                </a:lnTo>
                <a:lnTo>
                  <a:pt x="7772400" y="1539151"/>
                </a:lnTo>
                <a:lnTo>
                  <a:pt x="7772400" y="1312075"/>
                </a:lnTo>
                <a:lnTo>
                  <a:pt x="0" y="1312075"/>
                </a:lnTo>
                <a:lnTo>
                  <a:pt x="0" y="1824901"/>
                </a:lnTo>
                <a:lnTo>
                  <a:pt x="6500" y="1867707"/>
                </a:lnTo>
                <a:lnTo>
                  <a:pt x="24694" y="1905199"/>
                </a:lnTo>
                <a:lnTo>
                  <a:pt x="52619" y="1935476"/>
                </a:lnTo>
                <a:lnTo>
                  <a:pt x="88314" y="1956637"/>
                </a:lnTo>
                <a:lnTo>
                  <a:pt x="129817" y="1966784"/>
                </a:lnTo>
                <a:lnTo>
                  <a:pt x="143255" y="1967395"/>
                </a:lnTo>
                <a:lnTo>
                  <a:pt x="158036" y="1966654"/>
                </a:lnTo>
                <a:close/>
              </a:path>
            </a:pathLst>
          </a:custGeom>
          <a:solidFill>
            <a:srgbClr val="FCD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408" y="2273573"/>
            <a:ext cx="7797546" cy="2311089"/>
          </a:xfrm>
          <a:custGeom>
            <a:avLst/>
            <a:gdLst/>
            <a:ahLst/>
            <a:cxnLst/>
            <a:rect l="l" t="t" r="r" b="b"/>
            <a:pathLst>
              <a:path w="7797546" h="2311089">
                <a:moveTo>
                  <a:pt x="291084" y="2000484"/>
                </a:moveTo>
                <a:lnTo>
                  <a:pt x="289791" y="1643106"/>
                </a:lnTo>
                <a:lnTo>
                  <a:pt x="285750" y="1643106"/>
                </a:lnTo>
                <a:lnTo>
                  <a:pt x="285750" y="2005818"/>
                </a:lnTo>
                <a:lnTo>
                  <a:pt x="291084" y="2000484"/>
                </a:lnTo>
                <a:close/>
              </a:path>
              <a:path w="7797546" h="2311089">
                <a:moveTo>
                  <a:pt x="310554" y="1643106"/>
                </a:moveTo>
                <a:lnTo>
                  <a:pt x="309964" y="1643106"/>
                </a:lnTo>
                <a:lnTo>
                  <a:pt x="310896" y="2000484"/>
                </a:lnTo>
                <a:lnTo>
                  <a:pt x="310554" y="1643106"/>
                </a:lnTo>
                <a:close/>
              </a:path>
              <a:path w="7797546" h="2311089">
                <a:moveTo>
                  <a:pt x="7658100" y="2024868"/>
                </a:moveTo>
                <a:lnTo>
                  <a:pt x="7671516" y="2023048"/>
                </a:lnTo>
                <a:lnTo>
                  <a:pt x="7684610" y="2020018"/>
                </a:lnTo>
                <a:lnTo>
                  <a:pt x="7697295" y="2015839"/>
                </a:lnTo>
                <a:lnTo>
                  <a:pt x="310896" y="2012676"/>
                </a:lnTo>
                <a:lnTo>
                  <a:pt x="310895" y="2025630"/>
                </a:lnTo>
                <a:lnTo>
                  <a:pt x="7650480" y="2025630"/>
                </a:lnTo>
                <a:lnTo>
                  <a:pt x="7658100" y="2024868"/>
                </a:lnTo>
                <a:close/>
              </a:path>
              <a:path w="7797546" h="2311089">
                <a:moveTo>
                  <a:pt x="230" y="1643106"/>
                </a:moveTo>
                <a:lnTo>
                  <a:pt x="0" y="2155932"/>
                </a:lnTo>
                <a:lnTo>
                  <a:pt x="0" y="2162028"/>
                </a:lnTo>
                <a:lnTo>
                  <a:pt x="0" y="2164314"/>
                </a:lnTo>
                <a:lnTo>
                  <a:pt x="3667" y="2185980"/>
                </a:lnTo>
                <a:lnTo>
                  <a:pt x="4830" y="2192851"/>
                </a:lnTo>
                <a:lnTo>
                  <a:pt x="9606" y="2207344"/>
                </a:lnTo>
                <a:lnTo>
                  <a:pt x="13211" y="2218283"/>
                </a:lnTo>
                <a:lnTo>
                  <a:pt x="17259" y="2226124"/>
                </a:lnTo>
                <a:lnTo>
                  <a:pt x="24740" y="2240619"/>
                </a:lnTo>
                <a:lnTo>
                  <a:pt x="26007" y="2242328"/>
                </a:lnTo>
                <a:lnTo>
                  <a:pt x="36114" y="2255960"/>
                </a:lnTo>
                <a:lnTo>
                  <a:pt x="39011" y="2259869"/>
                </a:lnTo>
                <a:lnTo>
                  <a:pt x="46364" y="2267027"/>
                </a:lnTo>
                <a:lnTo>
                  <a:pt x="55103" y="2275535"/>
                </a:lnTo>
                <a:lnTo>
                  <a:pt x="55623" y="2276041"/>
                </a:lnTo>
                <a:lnTo>
                  <a:pt x="63333" y="2281490"/>
                </a:lnTo>
                <a:lnTo>
                  <a:pt x="68154" y="2284897"/>
                </a:lnTo>
                <a:lnTo>
                  <a:pt x="69379" y="2285762"/>
                </a:lnTo>
                <a:lnTo>
                  <a:pt x="158376" y="2285762"/>
                </a:lnTo>
                <a:lnTo>
                  <a:pt x="139791" y="2284897"/>
                </a:lnTo>
                <a:lnTo>
                  <a:pt x="121481" y="2281490"/>
                </a:lnTo>
                <a:lnTo>
                  <a:pt x="105287" y="2276041"/>
                </a:lnTo>
                <a:lnTo>
                  <a:pt x="103783" y="2275535"/>
                </a:lnTo>
                <a:lnTo>
                  <a:pt x="87031" y="2267027"/>
                </a:lnTo>
                <a:lnTo>
                  <a:pt x="77024" y="2259869"/>
                </a:lnTo>
                <a:lnTo>
                  <a:pt x="71560" y="2255960"/>
                </a:lnTo>
                <a:lnTo>
                  <a:pt x="57705" y="2242328"/>
                </a:lnTo>
                <a:lnTo>
                  <a:pt x="45802" y="2226124"/>
                </a:lnTo>
                <a:lnTo>
                  <a:pt x="41786" y="2218283"/>
                </a:lnTo>
                <a:lnTo>
                  <a:pt x="36184" y="2207344"/>
                </a:lnTo>
                <a:lnTo>
                  <a:pt x="31437" y="2192851"/>
                </a:lnTo>
                <a:lnTo>
                  <a:pt x="29187" y="2185980"/>
                </a:lnTo>
                <a:lnTo>
                  <a:pt x="25531" y="2164314"/>
                </a:lnTo>
                <a:lnTo>
                  <a:pt x="25146" y="2162028"/>
                </a:lnTo>
                <a:lnTo>
                  <a:pt x="25145" y="2155932"/>
                </a:lnTo>
                <a:lnTo>
                  <a:pt x="25145" y="1643106"/>
                </a:lnTo>
              </a:path>
              <a:path w="7797546" h="2311089">
                <a:moveTo>
                  <a:pt x="289791" y="1643106"/>
                </a:moveTo>
                <a:lnTo>
                  <a:pt x="291084" y="2000484"/>
                </a:lnTo>
                <a:lnTo>
                  <a:pt x="310896" y="2000484"/>
                </a:lnTo>
                <a:lnTo>
                  <a:pt x="309964" y="1643106"/>
                </a:lnTo>
              </a:path>
              <a:path w="7797546" h="2311089">
                <a:moveTo>
                  <a:pt x="310554" y="1643106"/>
                </a:moveTo>
                <a:lnTo>
                  <a:pt x="310896" y="2000484"/>
                </a:lnTo>
                <a:lnTo>
                  <a:pt x="310896" y="1643106"/>
                </a:lnTo>
              </a:path>
              <a:path w="7797546" h="2311089">
                <a:moveTo>
                  <a:pt x="7790688" y="1915902"/>
                </a:moveTo>
                <a:lnTo>
                  <a:pt x="7761732" y="1921236"/>
                </a:lnTo>
                <a:lnTo>
                  <a:pt x="7760654" y="1923522"/>
                </a:lnTo>
                <a:lnTo>
                  <a:pt x="7759185" y="1926636"/>
                </a:lnTo>
                <a:lnTo>
                  <a:pt x="7753968" y="1936020"/>
                </a:lnTo>
                <a:lnTo>
                  <a:pt x="7752532" y="1938604"/>
                </a:lnTo>
                <a:lnTo>
                  <a:pt x="7746093" y="1947947"/>
                </a:lnTo>
                <a:lnTo>
                  <a:pt x="7744921" y="1949647"/>
                </a:lnTo>
                <a:lnTo>
                  <a:pt x="7736804" y="1959244"/>
                </a:lnTo>
                <a:lnTo>
                  <a:pt x="7727010" y="1968793"/>
                </a:lnTo>
                <a:lnTo>
                  <a:pt x="7725659" y="1969854"/>
                </a:lnTo>
                <a:lnTo>
                  <a:pt x="7716801" y="1976813"/>
                </a:lnTo>
                <a:lnTo>
                  <a:pt x="7712196" y="1979718"/>
                </a:lnTo>
                <a:lnTo>
                  <a:pt x="7705817" y="1983742"/>
                </a:lnTo>
                <a:lnTo>
                  <a:pt x="7695640" y="1988780"/>
                </a:lnTo>
                <a:lnTo>
                  <a:pt x="7694105" y="1989539"/>
                </a:lnTo>
                <a:lnTo>
                  <a:pt x="7681709" y="1994163"/>
                </a:lnTo>
                <a:lnTo>
                  <a:pt x="7670935" y="1996980"/>
                </a:lnTo>
                <a:lnTo>
                  <a:pt x="7668676" y="1997571"/>
                </a:lnTo>
                <a:lnTo>
                  <a:pt x="7655052" y="1999722"/>
                </a:lnTo>
                <a:lnTo>
                  <a:pt x="7648194" y="2000484"/>
                </a:lnTo>
                <a:lnTo>
                  <a:pt x="310896" y="2000484"/>
                </a:lnTo>
                <a:lnTo>
                  <a:pt x="7726952" y="2000484"/>
                </a:lnTo>
                <a:lnTo>
                  <a:pt x="7728113" y="1999722"/>
                </a:lnTo>
                <a:lnTo>
                  <a:pt x="7731391" y="1997571"/>
                </a:lnTo>
                <a:lnTo>
                  <a:pt x="7732291" y="1996980"/>
                </a:lnTo>
                <a:lnTo>
                  <a:pt x="7735880" y="1994163"/>
                </a:lnTo>
                <a:lnTo>
                  <a:pt x="7741769" y="1989539"/>
                </a:lnTo>
                <a:lnTo>
                  <a:pt x="7742737" y="1988780"/>
                </a:lnTo>
                <a:lnTo>
                  <a:pt x="7748149" y="1983742"/>
                </a:lnTo>
                <a:lnTo>
                  <a:pt x="7752473" y="1979718"/>
                </a:lnTo>
                <a:lnTo>
                  <a:pt x="7755113" y="1976813"/>
                </a:lnTo>
                <a:lnTo>
                  <a:pt x="7761439" y="1969854"/>
                </a:lnTo>
                <a:lnTo>
                  <a:pt x="7762252" y="1968793"/>
                </a:lnTo>
                <a:lnTo>
                  <a:pt x="7769207" y="1959724"/>
                </a:lnTo>
                <a:lnTo>
                  <a:pt x="7769575" y="1959244"/>
                </a:lnTo>
                <a:lnTo>
                  <a:pt x="7775730" y="1949647"/>
                </a:lnTo>
                <a:lnTo>
                  <a:pt x="7776820" y="1947947"/>
                </a:lnTo>
                <a:lnTo>
                  <a:pt x="7781753" y="1938604"/>
                </a:lnTo>
                <a:lnTo>
                  <a:pt x="7783116" y="1936020"/>
                </a:lnTo>
                <a:lnTo>
                  <a:pt x="7787085" y="1926636"/>
                </a:lnTo>
                <a:lnTo>
                  <a:pt x="7788402" y="1923522"/>
                </a:lnTo>
                <a:lnTo>
                  <a:pt x="7789087" y="1921236"/>
                </a:lnTo>
              </a:path>
              <a:path w="7797546" h="2311089">
                <a:moveTo>
                  <a:pt x="291084" y="2000484"/>
                </a:moveTo>
                <a:lnTo>
                  <a:pt x="310896" y="2000484"/>
                </a:lnTo>
                <a:lnTo>
                  <a:pt x="297942" y="2000484"/>
                </a:lnTo>
              </a:path>
              <a:path w="7797546" h="2311089">
                <a:moveTo>
                  <a:pt x="310896" y="2000484"/>
                </a:moveTo>
              </a:path>
              <a:path w="7797546" h="2311089">
                <a:moveTo>
                  <a:pt x="310896" y="2000484"/>
                </a:moveTo>
                <a:lnTo>
                  <a:pt x="7726952" y="2000484"/>
                </a:lnTo>
              </a:path>
              <a:path w="7797546" h="2311089">
                <a:moveTo>
                  <a:pt x="291083" y="2000484"/>
                </a:moveTo>
                <a:lnTo>
                  <a:pt x="287305" y="2004262"/>
                </a:lnTo>
                <a:lnTo>
                  <a:pt x="285750" y="2005818"/>
                </a:lnTo>
                <a:lnTo>
                  <a:pt x="285750" y="2010567"/>
                </a:lnTo>
                <a:lnTo>
                  <a:pt x="285750" y="2012676"/>
                </a:lnTo>
                <a:lnTo>
                  <a:pt x="7704625" y="2012676"/>
                </a:lnTo>
                <a:lnTo>
                  <a:pt x="7709510" y="2010567"/>
                </a:lnTo>
                <a:lnTo>
                  <a:pt x="7718312" y="2005818"/>
                </a:lnTo>
                <a:lnTo>
                  <a:pt x="7721196" y="2004262"/>
                </a:lnTo>
                <a:lnTo>
                  <a:pt x="7726952" y="2000484"/>
                </a:lnTo>
              </a:path>
              <a:path w="7797546" h="2311089">
                <a:moveTo>
                  <a:pt x="285750" y="2012676"/>
                </a:moveTo>
                <a:lnTo>
                  <a:pt x="297942" y="2025630"/>
                </a:lnTo>
                <a:lnTo>
                  <a:pt x="285750" y="2155932"/>
                </a:lnTo>
                <a:lnTo>
                  <a:pt x="282821" y="2180157"/>
                </a:lnTo>
                <a:lnTo>
                  <a:pt x="281550" y="2184762"/>
                </a:lnTo>
                <a:lnTo>
                  <a:pt x="276820" y="2201899"/>
                </a:lnTo>
                <a:lnTo>
                  <a:pt x="272844" y="2210658"/>
                </a:lnTo>
                <a:lnTo>
                  <a:pt x="268081" y="2221153"/>
                </a:lnTo>
                <a:lnTo>
                  <a:pt x="259798" y="2233612"/>
                </a:lnTo>
                <a:lnTo>
                  <a:pt x="256939" y="2237913"/>
                </a:lnTo>
                <a:lnTo>
                  <a:pt x="243728" y="2252173"/>
                </a:lnTo>
                <a:lnTo>
                  <a:pt x="241896" y="2253614"/>
                </a:lnTo>
                <a:lnTo>
                  <a:pt x="228785" y="2263927"/>
                </a:lnTo>
                <a:lnTo>
                  <a:pt x="216889" y="2270654"/>
                </a:lnTo>
                <a:lnTo>
                  <a:pt x="212443" y="2273168"/>
                </a:lnTo>
                <a:lnTo>
                  <a:pt x="195037" y="2279892"/>
                </a:lnTo>
                <a:lnTo>
                  <a:pt x="176904" y="2284092"/>
                </a:lnTo>
                <a:lnTo>
                  <a:pt x="169914" y="2284722"/>
                </a:lnTo>
                <a:lnTo>
                  <a:pt x="158376" y="2285762"/>
                </a:lnTo>
                <a:lnTo>
                  <a:pt x="241930" y="2285762"/>
                </a:lnTo>
                <a:lnTo>
                  <a:pt x="243759" y="2284722"/>
                </a:lnTo>
                <a:lnTo>
                  <a:pt x="244556" y="2284092"/>
                </a:lnTo>
                <a:lnTo>
                  <a:pt x="249868" y="2279892"/>
                </a:lnTo>
                <a:lnTo>
                  <a:pt x="258372" y="2273168"/>
                </a:lnTo>
                <a:lnTo>
                  <a:pt x="261552" y="2270654"/>
                </a:lnTo>
                <a:lnTo>
                  <a:pt x="267746" y="2263927"/>
                </a:lnTo>
                <a:lnTo>
                  <a:pt x="277242" y="2253614"/>
                </a:lnTo>
                <a:lnTo>
                  <a:pt x="287590" y="2237913"/>
                </a:lnTo>
                <a:lnTo>
                  <a:pt x="290425" y="2233612"/>
                </a:lnTo>
                <a:lnTo>
                  <a:pt x="296001" y="2221153"/>
                </a:lnTo>
                <a:lnTo>
                  <a:pt x="300698" y="2210658"/>
                </a:lnTo>
                <a:lnTo>
                  <a:pt x="303051" y="2201899"/>
                </a:lnTo>
                <a:lnTo>
                  <a:pt x="307656" y="2184762"/>
                </a:lnTo>
                <a:lnTo>
                  <a:pt x="308173" y="2180157"/>
                </a:lnTo>
                <a:lnTo>
                  <a:pt x="310896" y="2155932"/>
                </a:lnTo>
                <a:lnTo>
                  <a:pt x="310896" y="2025630"/>
                </a:lnTo>
                <a:lnTo>
                  <a:pt x="310896" y="2012676"/>
                </a:lnTo>
              </a:path>
              <a:path w="7797546" h="2311089">
                <a:moveTo>
                  <a:pt x="310896" y="2012676"/>
                </a:moveTo>
                <a:lnTo>
                  <a:pt x="7697295" y="2015839"/>
                </a:lnTo>
                <a:lnTo>
                  <a:pt x="7704625" y="2012676"/>
                </a:lnTo>
              </a:path>
              <a:path w="7797546" h="2311089">
                <a:moveTo>
                  <a:pt x="69379" y="2285762"/>
                </a:moveTo>
                <a:lnTo>
                  <a:pt x="74169" y="2289147"/>
                </a:lnTo>
                <a:lnTo>
                  <a:pt x="87482" y="2295809"/>
                </a:lnTo>
                <a:lnTo>
                  <a:pt x="94247" y="2299195"/>
                </a:lnTo>
                <a:lnTo>
                  <a:pt x="108519" y="2303906"/>
                </a:lnTo>
                <a:lnTo>
                  <a:pt x="115453" y="2306195"/>
                </a:lnTo>
                <a:lnTo>
                  <a:pt x="130995" y="2309003"/>
                </a:lnTo>
                <a:lnTo>
                  <a:pt x="137384" y="2310157"/>
                </a:lnTo>
                <a:lnTo>
                  <a:pt x="159634" y="2311089"/>
                </a:lnTo>
                <a:lnTo>
                  <a:pt x="169541" y="2310157"/>
                </a:lnTo>
                <a:lnTo>
                  <a:pt x="181800" y="2309003"/>
                </a:lnTo>
                <a:lnTo>
                  <a:pt x="193742" y="2306195"/>
                </a:lnTo>
                <a:lnTo>
                  <a:pt x="203479" y="2303906"/>
                </a:lnTo>
                <a:lnTo>
                  <a:pt x="215574" y="2299195"/>
                </a:lnTo>
                <a:lnTo>
                  <a:pt x="224267" y="2295809"/>
                </a:lnTo>
                <a:lnTo>
                  <a:pt x="235979" y="2289147"/>
                </a:lnTo>
                <a:lnTo>
                  <a:pt x="241930" y="2285762"/>
                </a:lnTo>
              </a:path>
              <a:path w="7797546" h="2311089">
                <a:moveTo>
                  <a:pt x="230" y="1643106"/>
                </a:moveTo>
                <a:lnTo>
                  <a:pt x="0" y="1643106"/>
                </a:lnTo>
                <a:lnTo>
                  <a:pt x="0" y="2155932"/>
                </a:lnTo>
                <a:lnTo>
                  <a:pt x="230" y="1643106"/>
                </a:lnTo>
                <a:close/>
              </a:path>
              <a:path w="7797546" h="2311089">
                <a:moveTo>
                  <a:pt x="7790688" y="1915902"/>
                </a:moveTo>
                <a:lnTo>
                  <a:pt x="7792974" y="1909044"/>
                </a:lnTo>
                <a:lnTo>
                  <a:pt x="7796022" y="1893804"/>
                </a:lnTo>
                <a:lnTo>
                  <a:pt x="7796783" y="1885422"/>
                </a:lnTo>
                <a:lnTo>
                  <a:pt x="7797546" y="1877802"/>
                </a:lnTo>
                <a:lnTo>
                  <a:pt x="7797356" y="1643106"/>
                </a:lnTo>
                <a:lnTo>
                  <a:pt x="7772399" y="1643106"/>
                </a:lnTo>
                <a:lnTo>
                  <a:pt x="7772400" y="1877040"/>
                </a:lnTo>
                <a:lnTo>
                  <a:pt x="7771638" y="1883898"/>
                </a:lnTo>
                <a:lnTo>
                  <a:pt x="7770876" y="1889994"/>
                </a:lnTo>
                <a:lnTo>
                  <a:pt x="7769352" y="1896852"/>
                </a:lnTo>
                <a:lnTo>
                  <a:pt x="7766304" y="1909044"/>
                </a:lnTo>
                <a:lnTo>
                  <a:pt x="7761732" y="1921236"/>
                </a:lnTo>
                <a:lnTo>
                  <a:pt x="7790688" y="1915902"/>
                </a:lnTo>
                <a:close/>
              </a:path>
              <a:path w="7797546" h="2311089">
                <a:moveTo>
                  <a:pt x="7797546" y="1643106"/>
                </a:moveTo>
                <a:lnTo>
                  <a:pt x="7797356" y="1643106"/>
                </a:lnTo>
                <a:lnTo>
                  <a:pt x="7797546" y="1877802"/>
                </a:lnTo>
                <a:lnTo>
                  <a:pt x="7797546" y="1643106"/>
                </a:lnTo>
                <a:close/>
              </a:path>
              <a:path w="7797546" h="2311089">
                <a:moveTo>
                  <a:pt x="297942" y="2025630"/>
                </a:moveTo>
                <a:lnTo>
                  <a:pt x="285750" y="2012676"/>
                </a:lnTo>
                <a:lnTo>
                  <a:pt x="285750" y="2155932"/>
                </a:lnTo>
                <a:lnTo>
                  <a:pt x="297942" y="202563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53004" y="2953003"/>
            <a:ext cx="329795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65"/>
              </a:lnSpc>
              <a:spcBef>
                <a:spcPts val="188"/>
              </a:spcBef>
            </a:pPr>
            <a:r>
              <a:rPr sz="54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Backp</a:t>
            </a:r>
            <a:r>
              <a:rPr sz="5400" b="1" spc="-44" baseline="3034" dirty="0" smtClean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54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opa</a:t>
            </a:r>
            <a:r>
              <a:rPr sz="5400" b="1" spc="-59" baseline="3034" dirty="0" smtClean="0">
                <a:solidFill>
                  <a:srgbClr val="BF0000"/>
                </a:solidFill>
                <a:latin typeface="Calibri"/>
                <a:cs typeface="Calibri"/>
              </a:rPr>
              <a:t>g</a:t>
            </a:r>
            <a:r>
              <a:rPr sz="5400" b="1" spc="-34" baseline="3034" dirty="0" smtClean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54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9441" y="3501643"/>
            <a:ext cx="93900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65"/>
              </a:lnSpc>
              <a:spcBef>
                <a:spcPts val="188"/>
              </a:spcBef>
            </a:pPr>
            <a:r>
              <a:rPr sz="5400" b="1" spc="4" baseline="3034" dirty="0" smtClean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5400" b="1" spc="-39" baseline="3034" dirty="0" smtClean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5400" b="1" spc="-4" baseline="3034" dirty="0" smtClean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54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7308" y="3501644"/>
            <a:ext cx="55381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65"/>
              </a:lnSpc>
              <a:spcBef>
                <a:spcPts val="188"/>
              </a:spcBef>
            </a:pPr>
            <a:r>
              <a:rPr sz="5400" b="1" spc="-14" baseline="3034" dirty="0" smtClean="0">
                <a:solidFill>
                  <a:srgbClr val="BF0000"/>
                </a:solidFill>
                <a:latin typeface="Calibri"/>
                <a:cs typeface="Calibri"/>
              </a:rPr>
              <a:t>b</a:t>
            </a:r>
            <a:r>
              <a:rPr sz="54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664" y="3501644"/>
            <a:ext cx="93941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65"/>
              </a:lnSpc>
              <a:spcBef>
                <a:spcPts val="188"/>
              </a:spcBef>
            </a:pPr>
            <a:r>
              <a:rPr sz="54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S</a:t>
            </a:r>
            <a:r>
              <a:rPr sz="5400" b="1" spc="-39" baseline="3034" dirty="0" smtClean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5400" b="1" spc="4" baseline="3034" dirty="0" smtClean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54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369" y="3501643"/>
            <a:ext cx="170540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65"/>
              </a:lnSpc>
              <a:spcBef>
                <a:spcPts val="188"/>
              </a:spcBef>
            </a:pPr>
            <a:r>
              <a:rPr sz="54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5400" b="1" spc="-54" baseline="3034" dirty="0" smtClean="0">
                <a:solidFill>
                  <a:srgbClr val="BF0000"/>
                </a:solidFill>
                <a:latin typeface="Calibri"/>
                <a:cs typeface="Calibri"/>
              </a:rPr>
              <a:t>x</a:t>
            </a:r>
            <a:r>
              <a:rPr sz="54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5400" b="1" spc="4" baseline="3034" dirty="0" smtClean="0">
                <a:solidFill>
                  <a:srgbClr val="BF0000"/>
                </a:solidFill>
                <a:latin typeface="Calibri"/>
                <a:cs typeface="Calibri"/>
              </a:rPr>
              <a:t>m</a:t>
            </a:r>
            <a:r>
              <a:rPr sz="5400" b="1" spc="-4" baseline="3034" dirty="0" smtClean="0">
                <a:solidFill>
                  <a:srgbClr val="BF0000"/>
                </a:solidFill>
                <a:latin typeface="Calibri"/>
                <a:cs typeface="Calibri"/>
              </a:rPr>
              <a:t>p</a:t>
            </a:r>
            <a:r>
              <a:rPr sz="54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914400" y="719646"/>
            <a:ext cx="7772400" cy="75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91440" anchor="b">
            <a:spAutoFit/>
          </a:bodyPr>
          <a:lstStyle>
            <a:lvl1pPr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1pPr>
            <a:lvl2pPr marL="742950" indent="-28575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2pPr>
            <a:lvl3pPr marL="11430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3pPr>
            <a:lvl4pPr marL="16002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4pPr>
            <a:lvl5pPr marL="20574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696464"/>
              </a:buClr>
              <a:buFont typeface="Franklin Gothic Book" panose="020B0503020102020204" pitchFamily="34" charset="0"/>
              <a:buNone/>
            </a:pPr>
            <a:r>
              <a:rPr lang="en-GB" altLang="en-US" sz="4000">
                <a:solidFill>
                  <a:srgbClr val="696464"/>
                </a:solidFill>
                <a:latin typeface="Franklin Gothic Book" panose="020B0503020102020204" pitchFamily="34" charset="0"/>
              </a:rPr>
              <a:t>Back Propagation</a:t>
            </a: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914400" y="1504950"/>
            <a:ext cx="7772400" cy="443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1pPr>
            <a:lvl2pPr marL="742950" indent="-28575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2pPr>
            <a:lvl3pPr marL="11430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3pPr>
            <a:lvl4pPr marL="16002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4pPr>
            <a:lvl5pPr marL="2057400" indent="-228600">
              <a:lnSpc>
                <a:spcPct val="102000"/>
              </a:lnSpc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Perpetua" panose="02020502060401020303" pitchFamily="18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is a neuron.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one of N’s inputs weights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 dirty="0" err="1">
                <a:solidFill>
                  <a:srgbClr val="000000"/>
                </a:solidFill>
              </a:rPr>
              <a:t>N</a:t>
            </a:r>
            <a:r>
              <a:rPr lang="en-GB" altLang="en-US" sz="2800" baseline="-25000" dirty="0" err="1">
                <a:solidFill>
                  <a:srgbClr val="000000"/>
                </a:solidFill>
              </a:rPr>
              <a:t>out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N’s output.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sz="28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altLang="en-US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alt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+Δ </a:t>
            </a:r>
            <a:r>
              <a:rPr lang="en-GB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altLang="en-US" sz="28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GB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en-US" sz="2800" b="1" dirty="0">
                <a:solidFill>
                  <a:srgbClr val="000000"/>
                </a:solidFill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</a:rPr>
              <a:t>N</a:t>
            </a:r>
            <a:r>
              <a:rPr lang="en-GB" altLang="en-US" sz="2800" baseline="-25000" dirty="0" err="1">
                <a:solidFill>
                  <a:srgbClr val="000000"/>
                </a:solidFill>
              </a:rPr>
              <a:t>out</a:t>
            </a:r>
            <a:r>
              <a:rPr lang="en-GB" altLang="en-US" sz="2800" b="1" baseline="-25000" dirty="0">
                <a:solidFill>
                  <a:srgbClr val="000000"/>
                </a:solidFill>
              </a:rPr>
              <a:t> 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(1‐</a:t>
            </a:r>
            <a:r>
              <a:rPr lang="en-GB" altLang="en-US" sz="2800" dirty="0">
                <a:solidFill>
                  <a:srgbClr val="000000"/>
                </a:solidFill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</a:rPr>
              <a:t>N</a:t>
            </a:r>
            <a:r>
              <a:rPr lang="en-GB" altLang="en-US" sz="2800" baseline="-25000" dirty="0" err="1">
                <a:solidFill>
                  <a:srgbClr val="000000"/>
                </a:solidFill>
              </a:rPr>
              <a:t>out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 </a:t>
            </a:r>
            <a:r>
              <a:rPr lang="en-GB" altLang="en-US" sz="2800" dirty="0" err="1" smtClean="0">
                <a:solidFill>
                  <a:srgbClr val="000000"/>
                </a:solidFill>
              </a:rPr>
              <a:t>N</a:t>
            </a:r>
            <a:r>
              <a:rPr lang="en-GB" altLang="en-US" sz="2800" baseline="-25000" dirty="0" err="1" smtClean="0">
                <a:solidFill>
                  <a:srgbClr val="000000"/>
                </a:solidFill>
              </a:rPr>
              <a:t>ErrorFactor</a:t>
            </a:r>
            <a:r>
              <a:rPr lang="en-GB" altLang="en-US" sz="2800" baseline="-25000" dirty="0" smtClean="0">
                <a:solidFill>
                  <a:srgbClr val="000000"/>
                </a:solidFill>
              </a:rPr>
              <a:t>     </a:t>
            </a:r>
            <a:r>
              <a:rPr lang="en-GB" altLang="en-US" sz="2800" dirty="0">
                <a:solidFill>
                  <a:srgbClr val="000000"/>
                </a:solidFill>
              </a:rPr>
              <a:t>(for output layer </a:t>
            </a:r>
            <a:r>
              <a:rPr lang="en-GB" altLang="en-US" sz="2800" dirty="0" smtClean="0">
                <a:solidFill>
                  <a:srgbClr val="000000"/>
                </a:solidFill>
              </a:rPr>
              <a:t>neuron</a:t>
            </a:r>
            <a:r>
              <a:rPr lang="en-GB" altLang="en-US" sz="2800" dirty="0">
                <a:solidFill>
                  <a:srgbClr val="000000"/>
                </a:solidFill>
              </a:rPr>
              <a:t>) </a:t>
            </a:r>
            <a:endParaRPr lang="en-GB" alt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GB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en-US" sz="2800" b="1" dirty="0">
                <a:solidFill>
                  <a:srgbClr val="000000"/>
                </a:solidFill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</a:rPr>
              <a:t>N</a:t>
            </a:r>
            <a:r>
              <a:rPr lang="en-GB" altLang="en-US" sz="2800" baseline="-25000" dirty="0" err="1">
                <a:solidFill>
                  <a:srgbClr val="000000"/>
                </a:solidFill>
              </a:rPr>
              <a:t>out</a:t>
            </a:r>
            <a:r>
              <a:rPr lang="en-GB" altLang="en-US" sz="2800" b="1" baseline="-25000" dirty="0">
                <a:solidFill>
                  <a:srgbClr val="000000"/>
                </a:solidFill>
              </a:rPr>
              <a:t> 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(1‐</a:t>
            </a:r>
            <a:r>
              <a:rPr lang="en-GB" altLang="en-US" sz="2800" dirty="0">
                <a:solidFill>
                  <a:srgbClr val="000000"/>
                </a:solidFill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</a:rPr>
              <a:t>N</a:t>
            </a:r>
            <a:r>
              <a:rPr lang="en-GB" altLang="en-US" sz="2800" baseline="-25000" dirty="0" err="1">
                <a:solidFill>
                  <a:srgbClr val="000000"/>
                </a:solidFill>
              </a:rPr>
              <a:t>out</a:t>
            </a:r>
            <a:r>
              <a:rPr lang="en-GB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∑ 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GB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*W </a:t>
            </a:r>
            <a:r>
              <a:rPr lang="en-GB" altLang="en-US" sz="2800" dirty="0">
                <a:solidFill>
                  <a:srgbClr val="000000"/>
                </a:solidFill>
              </a:rPr>
              <a:t>(for </a:t>
            </a:r>
            <a:r>
              <a:rPr lang="en-GB" altLang="en-US" sz="2800" dirty="0" smtClean="0">
                <a:solidFill>
                  <a:srgbClr val="000000"/>
                </a:solidFill>
              </a:rPr>
              <a:t>hidden </a:t>
            </a:r>
            <a:r>
              <a:rPr lang="en-GB" altLang="en-US" sz="2800" dirty="0">
                <a:solidFill>
                  <a:srgbClr val="000000"/>
                </a:solidFill>
              </a:rPr>
              <a:t>layer neuron)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 dirty="0" err="1">
                <a:solidFill>
                  <a:srgbClr val="000000"/>
                </a:solidFill>
              </a:rPr>
              <a:t>N</a:t>
            </a:r>
            <a:r>
              <a:rPr lang="en-GB" altLang="en-US" sz="2800" baseline="-25000" dirty="0" err="1">
                <a:solidFill>
                  <a:srgbClr val="000000"/>
                </a:solidFill>
              </a:rPr>
              <a:t>ErrorFactor</a:t>
            </a:r>
            <a:r>
              <a:rPr lang="en-GB" altLang="en-US" sz="2800" baseline="-25000" dirty="0">
                <a:solidFill>
                  <a:srgbClr val="000000"/>
                </a:solidFill>
              </a:rPr>
              <a:t> 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en-US" sz="2800" dirty="0">
                <a:solidFill>
                  <a:srgbClr val="000000"/>
                </a:solidFill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</a:rPr>
              <a:t>N</a:t>
            </a:r>
            <a:r>
              <a:rPr lang="en-GB" altLang="en-US" sz="2800" baseline="-25000" dirty="0" err="1">
                <a:solidFill>
                  <a:srgbClr val="000000"/>
                </a:solidFill>
              </a:rPr>
              <a:t>ExpectedOutput</a:t>
            </a:r>
            <a:r>
              <a:rPr lang="en-GB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altLang="en-US" sz="2800" dirty="0" err="1" smtClean="0">
                <a:solidFill>
                  <a:srgbClr val="000000"/>
                </a:solidFill>
              </a:rPr>
              <a:t>N</a:t>
            </a:r>
            <a:r>
              <a:rPr lang="en-GB" altLang="en-US" sz="2800" baseline="-25000" dirty="0" err="1" smtClean="0">
                <a:solidFill>
                  <a:srgbClr val="000000"/>
                </a:solidFill>
              </a:rPr>
              <a:t>ActualOutput</a:t>
            </a:r>
            <a:endParaRPr lang="en-GB" altLang="en-US" sz="2800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1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1211"/>
            <a:ext cx="7886700" cy="752739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" y="1047751"/>
            <a:ext cx="8058150" cy="129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all weights are 0.1 except w45=1; α=1</a:t>
            </a:r>
          </a:p>
          <a:p>
            <a:pPr marL="12700" marR="40142">
              <a:lnSpc>
                <a:spcPts val="2390"/>
              </a:lnSpc>
              <a:spcBef>
                <a:spcPts val="7"/>
              </a:spcBef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Example: (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x1=1,x2=1;a5=1) g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sigmoid function.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0142">
              <a:lnSpc>
                <a:spcPts val="2390"/>
              </a:lnSpc>
              <a:spcBef>
                <a:spcPts val="7"/>
              </a:spcBef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output then adjust the weights and compute output with new weight values.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34" y="2543174"/>
            <a:ext cx="6040966" cy="26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0" y="4808410"/>
            <a:ext cx="9144000" cy="1066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2940">
              <a:lnSpc>
                <a:spcPts val="2035"/>
              </a:lnSpc>
              <a:spcBef>
                <a:spcPts val="101"/>
              </a:spcBef>
            </a:pPr>
            <a:r>
              <a:rPr sz="3000" spc="0" baseline="4096" dirty="0" smtClean="0">
                <a:latin typeface="Calibri"/>
                <a:cs typeface="Calibri"/>
              </a:rPr>
              <a:t>li</a:t>
            </a:r>
            <a:r>
              <a:rPr sz="3000" spc="-69" baseline="4096" dirty="0" smtClean="0">
                <a:latin typeface="Calibri"/>
                <a:cs typeface="Calibri"/>
              </a:rPr>
              <a:t>k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r>
              <a:rPr sz="3000" spc="19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memori</a:t>
            </a:r>
            <a:r>
              <a:rPr sz="3000" spc="9" baseline="4096" dirty="0" smtClean="0">
                <a:latin typeface="Calibri"/>
                <a:cs typeface="Calibri"/>
              </a:rPr>
              <a:t>e</a:t>
            </a:r>
            <a:r>
              <a:rPr sz="3000" spc="0" baseline="4096" dirty="0" smtClean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0252" y="693102"/>
            <a:ext cx="8077130" cy="1211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33461" marR="38061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Bri</a:t>
            </a:r>
            <a:r>
              <a:rPr sz="6600" spc="-34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f Hi</a:t>
            </a:r>
            <a:r>
              <a:rPr sz="6600" spc="-50" baseline="3103" dirty="0" smtClean="0">
                <a:latin typeface="Calibri"/>
                <a:cs typeface="Calibri"/>
              </a:rPr>
              <a:t>s</a:t>
            </a:r>
            <a:r>
              <a:rPr sz="6600" spc="-39" baseline="3103" dirty="0" smtClean="0">
                <a:latin typeface="Calibri"/>
                <a:cs typeface="Calibri"/>
              </a:rPr>
              <a:t>t</a:t>
            </a:r>
            <a:r>
              <a:rPr sz="6600" spc="0" baseline="3103" dirty="0" smtClean="0">
                <a:latin typeface="Calibri"/>
                <a:cs typeface="Calibri"/>
              </a:rPr>
              <a:t>o</a:t>
            </a:r>
            <a:r>
              <a:rPr sz="6600" spc="25" baseline="3103" dirty="0" smtClean="0">
                <a:latin typeface="Calibri"/>
                <a:cs typeface="Calibri"/>
              </a:rPr>
              <a:t>r</a:t>
            </a:r>
            <a:r>
              <a:rPr sz="6600" spc="0" baseline="3103" dirty="0" smtClean="0">
                <a:latin typeface="Calibri"/>
                <a:cs typeface="Calibri"/>
              </a:rPr>
              <a:t>y </a:t>
            </a:r>
            <a:r>
              <a:rPr sz="6600" spc="4" baseline="3103" dirty="0" smtClean="0">
                <a:latin typeface="Calibri"/>
                <a:cs typeface="Calibri"/>
              </a:rPr>
              <a:t>o</a:t>
            </a:r>
            <a:r>
              <a:rPr sz="6600" spc="0" baseline="3103" dirty="0" smtClean="0">
                <a:latin typeface="Calibri"/>
                <a:cs typeface="Calibri"/>
              </a:rPr>
              <a:t>f ANN</a:t>
            </a:r>
            <a:endParaRPr sz="4400">
              <a:latin typeface="Calibri"/>
              <a:cs typeface="Calibri"/>
            </a:endParaRPr>
          </a:p>
          <a:p>
            <a:pPr marL="12700" marR="38061">
              <a:lnSpc>
                <a:spcPct val="101725"/>
              </a:lnSpc>
            </a:pP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McCulloch and</a:t>
            </a:r>
            <a:r>
              <a:rPr sz="2000" spc="-30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Pi</a:t>
            </a:r>
            <a:r>
              <a:rPr sz="2000" spc="-25" dirty="0" smtClean="0">
                <a:solidFill>
                  <a:srgbClr val="0000CC"/>
                </a:solidFill>
                <a:latin typeface="Calibri"/>
                <a:cs typeface="Calibri"/>
              </a:rPr>
              <a:t>t</a:t>
            </a:r>
            <a:r>
              <a:rPr sz="2000" spc="9" dirty="0" smtClean="0">
                <a:solidFill>
                  <a:srgbClr val="0000CC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s</a:t>
            </a:r>
            <a:r>
              <a:rPr sz="2000" spc="12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(1943)</a:t>
            </a:r>
            <a:r>
              <a:rPr sz="2000" spc="445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designed</a:t>
            </a:r>
            <a:r>
              <a:rPr sz="2000" spc="-53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fi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-25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2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neu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al</a:t>
            </a:r>
            <a:r>
              <a:rPr sz="2000" spc="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9" dirty="0" smtClean="0">
                <a:latin typeface="Calibri"/>
                <a:cs typeface="Calibri"/>
              </a:rPr>
              <a:t>w</a:t>
            </a:r>
            <a:r>
              <a:rPr sz="2000" spc="0" dirty="0" smtClean="0">
                <a:latin typeface="Calibri"/>
                <a:cs typeface="Calibri"/>
              </a:rPr>
              <a:t>ork</a:t>
            </a:r>
            <a:endParaRPr sz="2000">
              <a:latin typeface="Calibri"/>
              <a:cs typeface="Calibri"/>
            </a:endParaRPr>
          </a:p>
          <a:p>
            <a:pPr marL="12725">
              <a:lnSpc>
                <a:spcPts val="2400"/>
              </a:lnSpc>
              <a:spcBef>
                <a:spcPts val="120"/>
              </a:spcBef>
            </a:pPr>
            <a:r>
              <a:rPr sz="3000" spc="0" baseline="1365" dirty="0" smtClean="0">
                <a:solidFill>
                  <a:srgbClr val="0000CC"/>
                </a:solidFill>
                <a:latin typeface="Calibri"/>
                <a:cs typeface="Calibri"/>
              </a:rPr>
              <a:t>Hebb</a:t>
            </a:r>
            <a:r>
              <a:rPr sz="3000" spc="-43" baseline="1365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00" spc="0" baseline="1365" dirty="0" smtClean="0">
                <a:solidFill>
                  <a:srgbClr val="0000CC"/>
                </a:solidFill>
                <a:latin typeface="Calibri"/>
                <a:cs typeface="Calibri"/>
              </a:rPr>
              <a:t>(1949)</a:t>
            </a:r>
            <a:r>
              <a:rPr sz="3000" spc="4" baseline="1365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who</a:t>
            </a:r>
            <a:r>
              <a:rPr sz="3000" spc="-45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d</a:t>
            </a:r>
            <a:r>
              <a:rPr sz="3000" spc="-9" baseline="1365" dirty="0" smtClean="0">
                <a:latin typeface="Calibri"/>
                <a:cs typeface="Calibri"/>
              </a:rPr>
              <a:t>e</a:t>
            </a:r>
            <a:r>
              <a:rPr sz="3000" spc="-19" baseline="1365" dirty="0" smtClean="0">
                <a:latin typeface="Calibri"/>
                <a:cs typeface="Calibri"/>
              </a:rPr>
              <a:t>v</a:t>
            </a:r>
            <a:r>
              <a:rPr sz="3000" spc="0" baseline="1365" dirty="0" smtClean="0">
                <a:latin typeface="Calibri"/>
                <a:cs typeface="Calibri"/>
              </a:rPr>
              <a:t>eloped</a:t>
            </a:r>
            <a:r>
              <a:rPr sz="3000" spc="-61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the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fi</a:t>
            </a:r>
            <a:r>
              <a:rPr sz="3000" spc="-34" baseline="1365" dirty="0" smtClean="0">
                <a:latin typeface="Calibri"/>
                <a:cs typeface="Calibri"/>
              </a:rPr>
              <a:t>r</a:t>
            </a:r>
            <a:r>
              <a:rPr sz="3000" spc="-25" baseline="1365" dirty="0" smtClean="0">
                <a:latin typeface="Calibri"/>
                <a:cs typeface="Calibri"/>
              </a:rPr>
              <a:t>s</a:t>
            </a:r>
            <a:r>
              <a:rPr sz="3000" spc="0" baseline="1365" dirty="0" smtClean="0">
                <a:latin typeface="Calibri"/>
                <a:cs typeface="Calibri"/>
              </a:rPr>
              <a:t>t</a:t>
            </a:r>
            <a:r>
              <a:rPr sz="3000" spc="12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learning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rule.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If t</a:t>
            </a:r>
            <a:r>
              <a:rPr sz="3000" spc="-19" baseline="1365" dirty="0" smtClean="0">
                <a:latin typeface="Calibri"/>
                <a:cs typeface="Calibri"/>
              </a:rPr>
              <a:t>w</a:t>
            </a:r>
            <a:r>
              <a:rPr sz="3000" spc="0" baseline="1365" dirty="0" smtClean="0">
                <a:latin typeface="Calibri"/>
                <a:cs typeface="Calibri"/>
              </a:rPr>
              <a:t>o</a:t>
            </a:r>
            <a:r>
              <a:rPr sz="3000" spc="-25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neu</a:t>
            </a:r>
            <a:r>
              <a:rPr sz="3000" spc="-29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ons</a:t>
            </a:r>
            <a:r>
              <a:rPr sz="3000" spc="-18" baseline="1365" dirty="0" smtClean="0">
                <a:latin typeface="Calibri"/>
                <a:cs typeface="Calibri"/>
              </a:rPr>
              <a:t> </a:t>
            </a:r>
            <a:r>
              <a:rPr sz="3000" spc="-19" baseline="1365" dirty="0" smtClean="0">
                <a:latin typeface="Calibri"/>
                <a:cs typeface="Calibri"/>
              </a:rPr>
              <a:t>w</a:t>
            </a:r>
            <a:r>
              <a:rPr sz="3000" spc="0" baseline="1365" dirty="0" smtClean="0">
                <a:latin typeface="Calibri"/>
                <a:cs typeface="Calibri"/>
              </a:rPr>
              <a:t>e</a:t>
            </a:r>
            <a:r>
              <a:rPr sz="3000" spc="-25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e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acti</a:t>
            </a:r>
            <a:r>
              <a:rPr sz="3000" spc="-19" baseline="1365" dirty="0" smtClean="0">
                <a:latin typeface="Calibri"/>
                <a:cs typeface="Calibri"/>
              </a:rPr>
              <a:t>v</a:t>
            </a:r>
            <a:r>
              <a:rPr sz="3000" spc="0" baseline="1365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1305685"/>
            <a:ext cx="152298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25">
              <a:lnSpc>
                <a:spcPct val="95825"/>
              </a:lnSpc>
            </a:pPr>
            <a:r>
              <a:rPr sz="2000" spc="0" dirty="0" smtClean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240" y="1869630"/>
            <a:ext cx="367092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-14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 the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same</a:t>
            </a:r>
            <a:r>
              <a:rPr sz="3000" spc="-23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time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then the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-25" baseline="2730" dirty="0" smtClean="0">
                <a:latin typeface="Calibri"/>
                <a:cs typeface="Calibri"/>
              </a:rPr>
              <a:t>s</a:t>
            </a:r>
            <a:r>
              <a:rPr sz="3000" spc="4" baseline="2730" dirty="0" smtClean="0">
                <a:latin typeface="Calibri"/>
                <a:cs typeface="Calibri"/>
              </a:rPr>
              <a:t>t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n</a:t>
            </a:r>
            <a:r>
              <a:rPr sz="3000" spc="-29" baseline="2730" dirty="0" smtClean="0">
                <a:latin typeface="Calibri"/>
                <a:cs typeface="Calibri"/>
              </a:rPr>
              <a:t>g</a:t>
            </a:r>
            <a:r>
              <a:rPr sz="3000" spc="4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5475" y="1869630"/>
            <a:ext cx="33025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tw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4724" y="1869630"/>
            <a:ext cx="279299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them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should</a:t>
            </a:r>
            <a:r>
              <a:rPr sz="3000" spc="-4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be</a:t>
            </a:r>
            <a:r>
              <a:rPr sz="3000" spc="-15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inc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eased.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5" y="2159125"/>
            <a:ext cx="152272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257" y="2174430"/>
            <a:ext cx="8035550" cy="827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>
              <a:lnSpc>
                <a:spcPts val="2441"/>
              </a:lnSpc>
              <a:spcBef>
                <a:spcPts val="100"/>
              </a:spcBef>
            </a:pPr>
            <a:r>
              <a:rPr sz="2000" spc="-39" dirty="0" smtClean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osenbl</a:t>
            </a:r>
            <a:r>
              <a:rPr sz="2000" spc="-14" dirty="0" smtClean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sz="2000" spc="-25" dirty="0" smtClean="0">
                <a:solidFill>
                  <a:srgbClr val="0000CC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t</a:t>
            </a:r>
            <a:r>
              <a:rPr sz="2000" spc="-43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(1958)</a:t>
            </a:r>
            <a:r>
              <a:rPr sz="2000" spc="-1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–</a:t>
            </a:r>
            <a:r>
              <a:rPr sz="2000" spc="-9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oduced</a:t>
            </a:r>
            <a:r>
              <a:rPr sz="2000" spc="-5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-1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once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 of</a:t>
            </a:r>
            <a:r>
              <a:rPr sz="2000" spc="-16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pe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ce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on</a:t>
            </a:r>
            <a:r>
              <a:rPr sz="2000" spc="-26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which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per</a:t>
            </a:r>
            <a:r>
              <a:rPr sz="2000" spc="-39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ormed 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</a:pPr>
            <a:r>
              <a:rPr sz="2000" spc="0" dirty="0" smtClean="0">
                <a:latin typeface="Calibri"/>
                <a:cs typeface="Calibri"/>
              </a:rPr>
              <a:t>p</a:t>
            </a:r>
            <a:r>
              <a:rPr sz="2000" spc="-14" dirty="0" smtClean="0">
                <a:latin typeface="Calibri"/>
                <a:cs typeface="Calibri"/>
              </a:rPr>
              <a:t>a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ern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-1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ognition.</a:t>
            </a:r>
            <a:endParaRPr sz="2000">
              <a:latin typeface="Calibri"/>
              <a:cs typeface="Calibri"/>
            </a:endParaRPr>
          </a:p>
          <a:p>
            <a:pPr marL="12700" marR="33808">
              <a:lnSpc>
                <a:spcPct val="101725"/>
              </a:lnSpc>
            </a:pP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Wid</a:t>
            </a:r>
            <a:r>
              <a:rPr sz="2000" spc="-29" dirty="0" smtClean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ow</a:t>
            </a:r>
            <a:r>
              <a:rPr sz="2000" spc="-39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and</a:t>
            </a:r>
            <a:r>
              <a:rPr sz="2000" spc="-30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Ho</a:t>
            </a:r>
            <a:r>
              <a:rPr sz="2000" spc="-14" dirty="0" smtClean="0">
                <a:solidFill>
                  <a:srgbClr val="0000CC"/>
                </a:solidFill>
                <a:latin typeface="Calibri"/>
                <a:cs typeface="Calibri"/>
              </a:rPr>
              <a:t>f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f</a:t>
            </a:r>
            <a:r>
              <a:rPr sz="2000" spc="-35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(1960)</a:t>
            </a:r>
            <a:r>
              <a:rPr sz="2000" spc="-12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oduced</a:t>
            </a:r>
            <a:r>
              <a:rPr sz="2000" spc="-5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-1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onc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1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of</a:t>
            </a:r>
            <a:r>
              <a:rPr sz="2000" spc="-21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29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ALINE</a:t>
            </a:r>
            <a:r>
              <a:rPr sz="2000" spc="-33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(A</a:t>
            </a:r>
            <a:r>
              <a:rPr sz="2000" spc="-29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ti</a:t>
            </a:r>
            <a:r>
              <a:rPr sz="2000" spc="-1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5" y="2707775"/>
            <a:ext cx="152272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240" y="2966910"/>
            <a:ext cx="8321590" cy="3672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28257" algn="just">
              <a:lnSpc>
                <a:spcPts val="2441"/>
              </a:lnSpc>
              <a:spcBef>
                <a:spcPts val="100"/>
              </a:spcBef>
            </a:pPr>
            <a:r>
              <a:rPr sz="2000" spc="0" dirty="0" smtClean="0">
                <a:latin typeface="Calibri"/>
                <a:cs typeface="Calibri"/>
              </a:rPr>
              <a:t>Linear</a:t>
            </a:r>
            <a:r>
              <a:rPr sz="2000" spc="-4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Eleme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t)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.  The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aining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rule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w</a:t>
            </a:r>
            <a:r>
              <a:rPr sz="2000" spc="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12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based</a:t>
            </a:r>
            <a:r>
              <a:rPr sz="2000" spc="-43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on</a:t>
            </a:r>
            <a:r>
              <a:rPr sz="2000" spc="-3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idea</a:t>
            </a:r>
            <a:r>
              <a:rPr sz="2000" spc="-2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of</a:t>
            </a:r>
            <a:r>
              <a:rPr sz="2000" spc="-26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Lea</a:t>
            </a:r>
            <a:r>
              <a:rPr sz="2000" spc="-25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t-Mean- </a:t>
            </a:r>
            <a:endParaRPr sz="2000">
              <a:latin typeface="Calibri"/>
              <a:cs typeface="Calibri"/>
            </a:endParaRPr>
          </a:p>
          <a:p>
            <a:pPr marL="12700" marR="728257" algn="just">
              <a:lnSpc>
                <a:spcPts val="2441"/>
              </a:lnSpc>
            </a:pPr>
            <a:r>
              <a:rPr sz="2000" spc="0" dirty="0" smtClean="0">
                <a:latin typeface="Calibri"/>
                <a:cs typeface="Calibri"/>
              </a:rPr>
              <a:t>Squa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3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learning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rule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which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minimizing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or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9" dirty="0" smtClean="0">
                <a:latin typeface="Calibri"/>
                <a:cs typeface="Calibri"/>
              </a:rPr>
              <a:t>w</a:t>
            </a:r>
            <a:r>
              <a:rPr sz="2000" spc="0" dirty="0" smtClean="0">
                <a:latin typeface="Calibri"/>
                <a:cs typeface="Calibri"/>
              </a:rPr>
              <a:t>een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-1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ompu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ed </a:t>
            </a:r>
            <a:endParaRPr sz="2000">
              <a:latin typeface="Calibri"/>
              <a:cs typeface="Calibri"/>
            </a:endParaRPr>
          </a:p>
          <a:p>
            <a:pPr marL="12700" marR="728257" algn="just">
              <a:lnSpc>
                <a:spcPts val="2441"/>
              </a:lnSpc>
            </a:pPr>
            <a:r>
              <a:rPr sz="2000" spc="0" dirty="0" smtClean="0">
                <a:latin typeface="Calibri"/>
                <a:cs typeface="Calibri"/>
              </a:rPr>
              <a:t>output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and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desi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output.</a:t>
            </a:r>
            <a:endParaRPr sz="2000">
              <a:latin typeface="Calibri"/>
              <a:cs typeface="Calibri"/>
            </a:endParaRPr>
          </a:p>
          <a:p>
            <a:pPr marL="12703" marR="342500" indent="-3" algn="just">
              <a:lnSpc>
                <a:spcPts val="2441"/>
              </a:lnSpc>
            </a:pP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Minsky</a:t>
            </a:r>
            <a:r>
              <a:rPr sz="2000" spc="9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and</a:t>
            </a:r>
            <a:r>
              <a:rPr sz="2000" spc="-30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-39" dirty="0" smtClean="0">
                <a:solidFill>
                  <a:srgbClr val="0000CC"/>
                </a:solidFill>
                <a:latin typeface="Calibri"/>
                <a:cs typeface="Calibri"/>
              </a:rPr>
              <a:t>P</a:t>
            </a:r>
            <a:r>
              <a:rPr sz="2000" spc="4" dirty="0" smtClean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p</a:t>
            </a:r>
            <a:r>
              <a:rPr sz="2000" spc="4" dirty="0" smtClean="0">
                <a:solidFill>
                  <a:srgbClr val="0000CC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rt</a:t>
            </a:r>
            <a:r>
              <a:rPr sz="2000" spc="-15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(1969) </a:t>
            </a:r>
            <a:r>
              <a:rPr sz="2000" spc="-25" dirty="0" smtClean="0">
                <a:latin typeface="Calibri"/>
                <a:cs typeface="Calibri"/>
              </a:rPr>
              <a:t>s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-14" dirty="0" smtClean="0">
                <a:latin typeface="Calibri"/>
                <a:cs typeface="Calibri"/>
              </a:rPr>
              <a:t>at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r>
              <a:rPr sz="2000" spc="1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</a:t>
            </a:r>
            <a:r>
              <a:rPr sz="2000" spc="-1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he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pe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ce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on</a:t>
            </a:r>
            <a:r>
              <a:rPr sz="2000" spc="-26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w</a:t>
            </a:r>
            <a:r>
              <a:rPr sz="2000" spc="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17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limi</a:t>
            </a:r>
            <a:r>
              <a:rPr sz="2000" spc="-1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ed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in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its</a:t>
            </a:r>
            <a:r>
              <a:rPr sz="2000" spc="2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bility </a:t>
            </a:r>
            <a:endParaRPr sz="2000">
              <a:latin typeface="Calibri"/>
              <a:cs typeface="Calibri"/>
            </a:endParaRPr>
          </a:p>
          <a:p>
            <a:pPr marL="12703" marR="342500" algn="just">
              <a:lnSpc>
                <a:spcPts val="2441"/>
              </a:lnSpc>
            </a:pPr>
            <a:r>
              <a:rPr sz="2000" spc="-1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25" dirty="0" smtClean="0">
                <a:latin typeface="Calibri"/>
                <a:cs typeface="Calibri"/>
              </a:rPr>
              <a:t> r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-1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ogni</a:t>
            </a:r>
            <a:r>
              <a:rPr sz="2000" spc="-44" dirty="0" smtClean="0">
                <a:latin typeface="Calibri"/>
                <a:cs typeface="Calibri"/>
              </a:rPr>
              <a:t>z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27" dirty="0" smtClean="0">
                <a:latin typeface="Calibri"/>
                <a:cs typeface="Calibri"/>
              </a:rPr>
              <a:t> </a:t>
            </a:r>
            <a:r>
              <a:rPr sz="2000" spc="-44" dirty="0" smtClean="0">
                <a:latin typeface="Calibri"/>
                <a:cs typeface="Calibri"/>
              </a:rPr>
              <a:t>f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-14" dirty="0" smtClean="0">
                <a:latin typeface="Calibri"/>
                <a:cs typeface="Calibri"/>
              </a:rPr>
              <a:t>a</a:t>
            </a:r>
            <a:r>
              <a:rPr sz="2000" spc="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u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-18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</a:t>
            </a:r>
            <a:r>
              <a:rPr sz="2000" spc="-1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-19" dirty="0" smtClean="0">
                <a:latin typeface="Calibri"/>
                <a:cs typeface="Calibri"/>
              </a:rPr>
              <a:t>w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sepa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-14" dirty="0" smtClean="0">
                <a:latin typeface="Calibri"/>
                <a:cs typeface="Calibri"/>
              </a:rPr>
              <a:t>at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r>
              <a:rPr sz="2000" spc="-49" dirty="0" smtClean="0">
                <a:latin typeface="Calibri"/>
                <a:cs typeface="Calibri"/>
              </a:rPr>
              <a:t> </a:t>
            </a:r>
            <a:r>
              <a:rPr sz="2000" spc="-14" dirty="0" smtClean="0">
                <a:latin typeface="Calibri"/>
                <a:cs typeface="Calibri"/>
              </a:rPr>
              <a:t>b</a:t>
            </a:r>
            <a:r>
              <a:rPr sz="2000" spc="0" dirty="0" smtClean="0">
                <a:latin typeface="Calibri"/>
                <a:cs typeface="Calibri"/>
              </a:rPr>
              <a:t>y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linear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boundaries.</a:t>
            </a:r>
            <a:r>
              <a:rPr sz="2000" spc="36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“Neu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 </a:t>
            </a:r>
            <a:endParaRPr sz="2000">
              <a:latin typeface="Calibri"/>
              <a:cs typeface="Calibri"/>
            </a:endParaRPr>
          </a:p>
          <a:p>
            <a:pPr marL="12703" marR="342500" algn="just">
              <a:lnSpc>
                <a:spcPts val="2441"/>
              </a:lnSpc>
            </a:pPr>
            <a:r>
              <a:rPr sz="2000" spc="0" dirty="0" smtClean="0">
                <a:latin typeface="Calibri"/>
                <a:cs typeface="Calibri"/>
              </a:rPr>
              <a:t>Wi</a:t>
            </a:r>
            <a:r>
              <a:rPr sz="2000" spc="-19" dirty="0" smtClean="0">
                <a:latin typeface="Calibri"/>
                <a:cs typeface="Calibri"/>
              </a:rPr>
              <a:t>nt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8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  <a:p>
            <a:pPr marL="12700" marR="125837" indent="3">
              <a:lnSpc>
                <a:spcPts val="2441"/>
              </a:lnSpc>
            </a:pPr>
            <a:r>
              <a:rPr sz="2000" spc="-34" dirty="0" smtClean="0">
                <a:solidFill>
                  <a:srgbClr val="0000CC"/>
                </a:solidFill>
                <a:latin typeface="Calibri"/>
                <a:cs typeface="Calibri"/>
              </a:rPr>
              <a:t>K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ohonen</a:t>
            </a:r>
            <a:r>
              <a:rPr sz="2000" spc="-77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4" dirty="0" smtClean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nd</a:t>
            </a:r>
            <a:r>
              <a:rPr sz="2000" spc="-30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Ande</a:t>
            </a:r>
            <a:r>
              <a:rPr sz="2000" spc="-34" dirty="0" smtClean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son</a:t>
            </a:r>
            <a:r>
              <a:rPr sz="2000" spc="-13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–</a:t>
            </a:r>
            <a:r>
              <a:rPr sz="2000" spc="-9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independe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ly</a:t>
            </a:r>
            <a:r>
              <a:rPr sz="2000" spc="-82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v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loped</a:t>
            </a:r>
            <a:r>
              <a:rPr sz="2000" spc="-51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neu</a:t>
            </a:r>
            <a:r>
              <a:rPr sz="2000" spc="-4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al n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9" dirty="0" smtClean="0">
                <a:latin typeface="Calibri"/>
                <a:cs typeface="Calibri"/>
              </a:rPr>
              <a:t>w</a:t>
            </a:r>
            <a:r>
              <a:rPr sz="2000" spc="0" dirty="0" smtClean="0">
                <a:latin typeface="Calibri"/>
                <a:cs typeface="Calibri"/>
              </a:rPr>
              <a:t>or</a:t>
            </a:r>
            <a:r>
              <a:rPr sz="2000" spc="-19" dirty="0" smtClean="0">
                <a:latin typeface="Calibri"/>
                <a:cs typeface="Calibri"/>
              </a:rPr>
              <a:t>k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13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</a:t>
            </a:r>
            <a:r>
              <a:rPr sz="2000" spc="-1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ac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d </a:t>
            </a:r>
            <a:endParaRPr sz="2000">
              <a:latin typeface="Calibri"/>
              <a:cs typeface="Calibri"/>
            </a:endParaRPr>
          </a:p>
          <a:p>
            <a:pPr marL="12700" marR="125837">
              <a:lnSpc>
                <a:spcPts val="2441"/>
              </a:lnSpc>
            </a:pPr>
            <a:r>
              <a:rPr sz="2000" spc="-4" dirty="0" smtClean="0">
                <a:latin typeface="Calibri"/>
                <a:cs typeface="Calibri"/>
              </a:rPr>
              <a:t>li</a:t>
            </a:r>
            <a:r>
              <a:rPr sz="2000" spc="-69" dirty="0" smtClean="0">
                <a:latin typeface="Calibri"/>
                <a:cs typeface="Calibri"/>
              </a:rPr>
              <a:t>k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memorie</a:t>
            </a:r>
            <a:r>
              <a:rPr sz="2000" spc="-4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102573" indent="0">
              <a:lnSpc>
                <a:spcPts val="2441"/>
              </a:lnSpc>
            </a:pPr>
            <a:r>
              <a:rPr sz="2000" spc="-75" dirty="0" smtClean="0">
                <a:solidFill>
                  <a:srgbClr val="0000CC"/>
                </a:solidFill>
                <a:latin typeface="Calibri"/>
                <a:cs typeface="Calibri"/>
              </a:rPr>
              <a:t>W</a:t>
            </a:r>
            <a:r>
              <a:rPr sz="2000" spc="4" dirty="0" smtClean="0">
                <a:solidFill>
                  <a:srgbClr val="0000CC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b</a:t>
            </a:r>
            <a:r>
              <a:rPr sz="2000" spc="-29" dirty="0" smtClean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os(1974)</a:t>
            </a:r>
            <a:r>
              <a:rPr sz="2000" spc="-17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–</a:t>
            </a:r>
            <a:r>
              <a:rPr sz="2000" spc="-9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v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loped</a:t>
            </a:r>
            <a:r>
              <a:rPr sz="2000" spc="-56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-1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once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 of</a:t>
            </a:r>
            <a:r>
              <a:rPr sz="2000" spc="-26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back</a:t>
            </a:r>
            <a:r>
              <a:rPr sz="2000" spc="-22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opa</a:t>
            </a:r>
            <a:r>
              <a:rPr sz="2000" spc="-34" dirty="0" smtClean="0">
                <a:latin typeface="Calibri"/>
                <a:cs typeface="Calibri"/>
              </a:rPr>
              <a:t>g</a:t>
            </a:r>
            <a:r>
              <a:rPr sz="2000" spc="-14" dirty="0" smtClean="0">
                <a:latin typeface="Calibri"/>
                <a:cs typeface="Calibri"/>
              </a:rPr>
              <a:t>a</a:t>
            </a:r>
            <a:r>
              <a:rPr sz="2000" spc="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ion</a:t>
            </a:r>
            <a:r>
              <a:rPr sz="2000" spc="-8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of</a:t>
            </a:r>
            <a:r>
              <a:rPr sz="2000" spc="-26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an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or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-1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ain </a:t>
            </a:r>
            <a:endParaRPr sz="2000">
              <a:latin typeface="Calibri"/>
              <a:cs typeface="Calibri"/>
            </a:endParaRPr>
          </a:p>
          <a:p>
            <a:pPr marL="12700" marR="102573">
              <a:lnSpc>
                <a:spcPts val="2441"/>
              </a:lnSpc>
            </a:pPr>
            <a:r>
              <a:rPr sz="2000" spc="0" dirty="0" smtClean="0">
                <a:latin typeface="Calibri"/>
                <a:cs typeface="Calibri"/>
              </a:rPr>
              <a:t>the </a:t>
            </a:r>
            <a:r>
              <a:rPr sz="2000" spc="-19" dirty="0" smtClean="0">
                <a:latin typeface="Calibri"/>
                <a:cs typeface="Calibri"/>
              </a:rPr>
              <a:t>w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ig</a:t>
            </a:r>
            <a:r>
              <a:rPr sz="2000" spc="-19" dirty="0" smtClean="0">
                <a:latin typeface="Calibri"/>
                <a:cs typeface="Calibri"/>
              </a:rPr>
              <a:t>h</a:t>
            </a:r>
            <a:r>
              <a:rPr sz="2000" spc="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2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of</a:t>
            </a:r>
            <a:r>
              <a:rPr sz="2000" spc="-16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the neu</a:t>
            </a:r>
            <a:r>
              <a:rPr sz="2000" spc="-4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al n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9" dirty="0" smtClean="0">
                <a:latin typeface="Calibri"/>
                <a:cs typeface="Calibri"/>
              </a:rPr>
              <a:t>w</a:t>
            </a:r>
            <a:r>
              <a:rPr sz="2000" spc="0" dirty="0" smtClean="0">
                <a:latin typeface="Calibri"/>
                <a:cs typeface="Calibri"/>
              </a:rPr>
              <a:t>ork.</a:t>
            </a:r>
            <a:endParaRPr sz="2000">
              <a:latin typeface="Calibri"/>
              <a:cs typeface="Calibri"/>
            </a:endParaRPr>
          </a:p>
          <a:p>
            <a:pPr marL="12700" marR="545074" indent="0">
              <a:lnSpc>
                <a:spcPts val="2441"/>
              </a:lnSpc>
            </a:pP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McCelland</a:t>
            </a:r>
            <a:r>
              <a:rPr sz="2000" spc="9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and</a:t>
            </a:r>
            <a:r>
              <a:rPr sz="2000" spc="-30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Rumelhart</a:t>
            </a:r>
            <a:r>
              <a:rPr sz="2000" spc="29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(1986)</a:t>
            </a:r>
            <a:r>
              <a:rPr sz="2000" spc="-12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published</a:t>
            </a:r>
            <a:r>
              <a:rPr sz="2000" spc="-5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the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paper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on</a:t>
            </a:r>
            <a:r>
              <a:rPr sz="2000" spc="-3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back</a:t>
            </a:r>
            <a:r>
              <a:rPr sz="2000" spc="-27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29" dirty="0" smtClean="0">
                <a:latin typeface="Calibri"/>
                <a:cs typeface="Calibri"/>
              </a:rPr>
              <a:t>g</a:t>
            </a:r>
            <a:r>
              <a:rPr sz="2000" spc="-14" dirty="0" smtClean="0">
                <a:latin typeface="Calibri"/>
                <a:cs typeface="Calibri"/>
              </a:rPr>
              <a:t>a</a:t>
            </a:r>
            <a:r>
              <a:rPr sz="2000" spc="4" dirty="0" smtClean="0">
                <a:latin typeface="Calibri"/>
                <a:cs typeface="Calibri"/>
              </a:rPr>
              <a:t>t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on </a:t>
            </a:r>
            <a:endParaRPr sz="2000">
              <a:latin typeface="Calibri"/>
              <a:cs typeface="Calibri"/>
            </a:endParaRPr>
          </a:p>
          <a:p>
            <a:pPr marL="12700" marR="545074">
              <a:lnSpc>
                <a:spcPts val="2441"/>
              </a:lnSpc>
            </a:pPr>
            <a:r>
              <a:rPr sz="2000" spc="0" dirty="0" smtClean="0">
                <a:latin typeface="Calibri"/>
                <a:cs typeface="Calibri"/>
              </a:rPr>
              <a:t>al</a:t>
            </a:r>
            <a:r>
              <a:rPr sz="2000" spc="-9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orithm.</a:t>
            </a:r>
            <a:r>
              <a:rPr sz="2000" spc="441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“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ebirth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of</a:t>
            </a:r>
            <a:r>
              <a:rPr sz="2000" spc="-26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neu</a:t>
            </a:r>
            <a:r>
              <a:rPr sz="2000" spc="-4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al n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9" dirty="0" smtClean="0">
                <a:latin typeface="Calibri"/>
                <a:cs typeface="Calibri"/>
              </a:rPr>
              <a:t>w</a:t>
            </a:r>
            <a:r>
              <a:rPr sz="2000" spc="0" dirty="0" smtClean="0">
                <a:latin typeface="Calibri"/>
                <a:cs typeface="Calibri"/>
              </a:rPr>
              <a:t>or</a:t>
            </a:r>
            <a:r>
              <a:rPr sz="2000" spc="-19" dirty="0" smtClean="0">
                <a:latin typeface="Calibri"/>
                <a:cs typeface="Calibri"/>
              </a:rPr>
              <a:t>k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194" dirty="0" smtClean="0">
                <a:latin typeface="Calibri"/>
                <a:cs typeface="Calibri"/>
              </a:rPr>
              <a:t>”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2816476" algn="just">
              <a:lnSpc>
                <a:spcPct val="101725"/>
              </a:lnSpc>
            </a:pPr>
            <a:r>
              <a:rPr sz="2000" spc="-179" dirty="0" smtClean="0">
                <a:solidFill>
                  <a:srgbClr val="0000CC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od</a:t>
            </a:r>
            <a:r>
              <a:rPr sz="2000" spc="-34" dirty="0" smtClean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y</a:t>
            </a:r>
            <a:r>
              <a:rPr sz="2000" spc="-50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CC"/>
                </a:solidFill>
                <a:latin typeface="Calibri"/>
                <a:cs typeface="Calibri"/>
              </a:rPr>
              <a:t>-</a:t>
            </a:r>
            <a:r>
              <a:rPr sz="2000" spc="-6" dirty="0" smtClean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th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y a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6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1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ywhe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decision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-14" dirty="0" smtClean="0">
                <a:latin typeface="Calibri"/>
                <a:cs typeface="Calibri"/>
              </a:rPr>
              <a:t>c</a:t>
            </a:r>
            <a:r>
              <a:rPr sz="2000" spc="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be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made.</a:t>
            </a:r>
            <a:endParaRPr sz="2000">
              <a:latin typeface="Calibri"/>
              <a:cs typeface="Calibri"/>
            </a:endParaRPr>
          </a:p>
          <a:p>
            <a:pPr marL="3917950">
              <a:lnSpc>
                <a:spcPts val="1265"/>
              </a:lnSpc>
              <a:spcBef>
                <a:spcPts val="63"/>
              </a:spcBef>
            </a:pPr>
            <a:r>
              <a:rPr sz="1800" spc="0" baseline="2275" dirty="0" smtClean="0">
                <a:latin typeface="Calibri"/>
                <a:cs typeface="Calibri"/>
              </a:rPr>
              <a:t>Sou</a:t>
            </a:r>
            <a:r>
              <a:rPr sz="1800" spc="-14" baseline="2275" dirty="0" smtClean="0">
                <a:latin typeface="Calibri"/>
                <a:cs typeface="Calibri"/>
              </a:rPr>
              <a:t>r</a:t>
            </a:r>
            <a:r>
              <a:rPr sz="1800" spc="0" baseline="2275" dirty="0" smtClean="0">
                <a:latin typeface="Calibri"/>
                <a:cs typeface="Calibri"/>
              </a:rPr>
              <a:t>ce</a:t>
            </a:r>
            <a:r>
              <a:rPr sz="1800" spc="-4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:</a:t>
            </a:r>
            <a:r>
              <a:rPr sz="1800" spc="4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G5AIAI</a:t>
            </a:r>
            <a:r>
              <a:rPr sz="1800" spc="29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-</a:t>
            </a:r>
            <a:r>
              <a:rPr sz="1800" spc="-4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I</a:t>
            </a:r>
            <a:r>
              <a:rPr sz="1800" spc="-14" baseline="2275" dirty="0" smtClean="0">
                <a:latin typeface="Calibri"/>
                <a:cs typeface="Calibri"/>
              </a:rPr>
              <a:t>n</a:t>
            </a:r>
            <a:r>
              <a:rPr sz="1800" spc="0" baseline="2275" dirty="0" smtClean="0">
                <a:latin typeface="Calibri"/>
                <a:cs typeface="Calibri"/>
              </a:rPr>
              <a:t>t</a:t>
            </a:r>
            <a:r>
              <a:rPr sz="1800" spc="-14" baseline="2275" dirty="0" smtClean="0">
                <a:latin typeface="Calibri"/>
                <a:cs typeface="Calibri"/>
              </a:rPr>
              <a:t>r</a:t>
            </a:r>
            <a:r>
              <a:rPr sz="1800" spc="-4" baseline="2275" dirty="0" smtClean="0">
                <a:latin typeface="Calibri"/>
                <a:cs typeface="Calibri"/>
              </a:rPr>
              <a:t>o</a:t>
            </a:r>
            <a:r>
              <a:rPr sz="1800" spc="0" baseline="2275" dirty="0" smtClean="0">
                <a:latin typeface="Calibri"/>
                <a:cs typeface="Calibri"/>
              </a:rPr>
              <a:t>duction</a:t>
            </a:r>
            <a:r>
              <a:rPr sz="1800" spc="-9" baseline="2275" dirty="0" smtClean="0">
                <a:latin typeface="Calibri"/>
                <a:cs typeface="Calibri"/>
              </a:rPr>
              <a:t> t</a:t>
            </a:r>
            <a:r>
              <a:rPr sz="1800" spc="0" baseline="2275" dirty="0" smtClean="0">
                <a:latin typeface="Calibri"/>
                <a:cs typeface="Calibri"/>
              </a:rPr>
              <a:t>o</a:t>
            </a:r>
            <a:r>
              <a:rPr sz="1800" spc="9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Artificial</a:t>
            </a:r>
            <a:r>
              <a:rPr sz="1800" spc="-9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I</a:t>
            </a:r>
            <a:r>
              <a:rPr sz="1800" spc="-14" baseline="2275" dirty="0" smtClean="0">
                <a:latin typeface="Calibri"/>
                <a:cs typeface="Calibri"/>
              </a:rPr>
              <a:t>n</a:t>
            </a:r>
            <a:r>
              <a:rPr sz="1800" spc="-9" baseline="2275" dirty="0" smtClean="0">
                <a:latin typeface="Calibri"/>
                <a:cs typeface="Calibri"/>
              </a:rPr>
              <a:t>t</a:t>
            </a:r>
            <a:r>
              <a:rPr sz="1800" spc="4" baseline="2275" dirty="0" smtClean="0">
                <a:latin typeface="Calibri"/>
                <a:cs typeface="Calibri"/>
              </a:rPr>
              <a:t>e</a:t>
            </a:r>
            <a:r>
              <a:rPr sz="1800" spc="0" baseline="2275" dirty="0" smtClean="0">
                <a:latin typeface="Calibri"/>
                <a:cs typeface="Calibri"/>
              </a:rPr>
              <a:t>lli</a:t>
            </a:r>
            <a:r>
              <a:rPr sz="1800" spc="-14" baseline="2275" dirty="0" smtClean="0">
                <a:latin typeface="Calibri"/>
                <a:cs typeface="Calibri"/>
              </a:rPr>
              <a:t>g</a:t>
            </a:r>
            <a:r>
              <a:rPr sz="1800" spc="0" baseline="2275" dirty="0" smtClean="0">
                <a:latin typeface="Calibri"/>
                <a:cs typeface="Calibri"/>
              </a:rPr>
              <a:t>ence</a:t>
            </a:r>
            <a:r>
              <a:rPr sz="1800" spc="-4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G</a:t>
            </a:r>
            <a:r>
              <a:rPr sz="1800" spc="-19" baseline="2275" dirty="0" smtClean="0">
                <a:latin typeface="Calibri"/>
                <a:cs typeface="Calibri"/>
              </a:rPr>
              <a:t>r</a:t>
            </a:r>
            <a:r>
              <a:rPr sz="1800" spc="0" baseline="2275" dirty="0" smtClean="0">
                <a:latin typeface="Calibri"/>
                <a:cs typeface="Calibri"/>
              </a:rPr>
              <a:t>aham</a:t>
            </a:r>
            <a:r>
              <a:rPr sz="1800" spc="-9" baseline="2275" dirty="0" smtClean="0">
                <a:latin typeface="Calibri"/>
                <a:cs typeface="Calibri"/>
              </a:rPr>
              <a:t> </a:t>
            </a:r>
            <a:r>
              <a:rPr sz="1800" spc="-25" baseline="2275" dirty="0" smtClean="0">
                <a:latin typeface="Calibri"/>
                <a:cs typeface="Calibri"/>
              </a:rPr>
              <a:t>K</a:t>
            </a:r>
            <a:r>
              <a:rPr sz="1800" spc="4" baseline="2275" dirty="0" smtClean="0">
                <a:latin typeface="Calibri"/>
                <a:cs typeface="Calibri"/>
              </a:rPr>
              <a:t>e</a:t>
            </a:r>
            <a:r>
              <a:rPr sz="1800" spc="0" baseline="2275" dirty="0" smtClean="0">
                <a:latin typeface="Calibri"/>
                <a:cs typeface="Calibri"/>
              </a:rPr>
              <a:t>ndall: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27" y="3744105"/>
            <a:ext cx="15227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31" y="4536585"/>
            <a:ext cx="15227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28" y="5085205"/>
            <a:ext cx="15227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28" y="5633855"/>
            <a:ext cx="15227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27" y="6182484"/>
            <a:ext cx="15227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00C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668325"/>
            <a:ext cx="73628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500" b="1" spc="0" baseline="2730" dirty="0" smtClean="0">
                <a:latin typeface="Calibri"/>
                <a:cs typeface="Calibri"/>
              </a:rPr>
              <a:t>©</a:t>
            </a:r>
            <a:r>
              <a:rPr sz="1500" b="1" spc="-4" baseline="2730" dirty="0" smtClean="0"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latin typeface="Calibri"/>
                <a:cs typeface="Calibri"/>
              </a:rPr>
              <a:t>Tariq</a:t>
            </a:r>
            <a:r>
              <a:rPr sz="1500" b="1" spc="-4" baseline="2730" dirty="0" smtClean="0"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1940" y="6676898"/>
            <a:ext cx="338718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Departme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of Compu</a:t>
            </a:r>
            <a:r>
              <a:rPr sz="1800" b="1" spc="-14" baseline="22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b="1" spc="9" baseline="22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solidFill>
                  <a:srgbClr val="FFFFFF"/>
                </a:solidFill>
                <a:latin typeface="Calibri"/>
                <a:cs typeface="Calibri"/>
              </a:rPr>
              <a:t>Science </a:t>
            </a:r>
            <a:r>
              <a:rPr sz="1800" b="1" spc="0" baseline="2275" dirty="0" smtClean="0">
                <a:solidFill>
                  <a:srgbClr val="7E7E7E"/>
                </a:solidFill>
                <a:latin typeface="Calibri"/>
                <a:cs typeface="Calibri"/>
              </a:rPr>
              <a:t>|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4173" y="6690614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 txBox="1"/>
          <p:nvPr/>
        </p:nvSpPr>
        <p:spPr>
          <a:xfrm>
            <a:off x="0" y="1848611"/>
            <a:ext cx="9144000" cy="1088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99916" marR="5458572" algn="ctr">
              <a:lnSpc>
                <a:spcPts val="1835"/>
              </a:lnSpc>
              <a:spcBef>
                <a:spcPts val="91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0" y="2907791"/>
            <a:ext cx="9144000" cy="1008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92908">
              <a:lnSpc>
                <a:spcPts val="1835"/>
              </a:lnSpc>
              <a:spcBef>
                <a:spcPts val="91"/>
              </a:spcBef>
            </a:pPr>
            <a:r>
              <a:rPr sz="2700" spc="0" baseline="3034" dirty="0" smtClean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000" y="16764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599" h="457200">
                <a:moveTo>
                  <a:pt x="976946" y="281939"/>
                </a:moveTo>
                <a:lnTo>
                  <a:pt x="984117" y="265738"/>
                </a:lnTo>
                <a:lnTo>
                  <a:pt x="988958" y="247381"/>
                </a:lnTo>
                <a:lnTo>
                  <a:pt x="990600" y="228599"/>
                </a:lnTo>
                <a:lnTo>
                  <a:pt x="988958" y="209921"/>
                </a:lnTo>
                <a:lnTo>
                  <a:pt x="976205" y="173834"/>
                </a:lnTo>
                <a:lnTo>
                  <a:pt x="951678" y="139838"/>
                </a:lnTo>
                <a:lnTo>
                  <a:pt x="916395" y="108414"/>
                </a:lnTo>
                <a:lnTo>
                  <a:pt x="871376" y="80042"/>
                </a:lnTo>
                <a:lnTo>
                  <a:pt x="817640" y="55202"/>
                </a:lnTo>
                <a:lnTo>
                  <a:pt x="756207" y="34374"/>
                </a:lnTo>
                <a:lnTo>
                  <a:pt x="722923" y="25614"/>
                </a:lnTo>
                <a:lnTo>
                  <a:pt x="688097" y="18037"/>
                </a:lnTo>
                <a:lnTo>
                  <a:pt x="651857" y="11704"/>
                </a:lnTo>
                <a:lnTo>
                  <a:pt x="614330" y="6673"/>
                </a:lnTo>
                <a:lnTo>
                  <a:pt x="575642" y="3006"/>
                </a:lnTo>
                <a:lnTo>
                  <a:pt x="535923" y="761"/>
                </a:lnTo>
                <a:lnTo>
                  <a:pt x="495300" y="0"/>
                </a:lnTo>
                <a:lnTo>
                  <a:pt x="454676" y="761"/>
                </a:lnTo>
                <a:lnTo>
                  <a:pt x="414957" y="3006"/>
                </a:lnTo>
                <a:lnTo>
                  <a:pt x="376269" y="6673"/>
                </a:lnTo>
                <a:lnTo>
                  <a:pt x="338742" y="11704"/>
                </a:lnTo>
                <a:lnTo>
                  <a:pt x="302502" y="18037"/>
                </a:lnTo>
                <a:lnTo>
                  <a:pt x="267676" y="25614"/>
                </a:lnTo>
                <a:lnTo>
                  <a:pt x="234392" y="34374"/>
                </a:lnTo>
                <a:lnTo>
                  <a:pt x="202777" y="44256"/>
                </a:lnTo>
                <a:lnTo>
                  <a:pt x="145065" y="67151"/>
                </a:lnTo>
                <a:lnTo>
                  <a:pt x="95560" y="93817"/>
                </a:lnTo>
                <a:lnTo>
                  <a:pt x="55282" y="123775"/>
                </a:lnTo>
                <a:lnTo>
                  <a:pt x="25249" y="156545"/>
                </a:lnTo>
                <a:lnTo>
                  <a:pt x="6482" y="191646"/>
                </a:lnTo>
                <a:lnTo>
                  <a:pt x="0" y="228600"/>
                </a:lnTo>
                <a:lnTo>
                  <a:pt x="1641" y="247381"/>
                </a:lnTo>
                <a:lnTo>
                  <a:pt x="6482" y="265738"/>
                </a:lnTo>
                <a:lnTo>
                  <a:pt x="13653" y="281939"/>
                </a:lnTo>
                <a:lnTo>
                  <a:pt x="976946" y="28193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4380" y="1668779"/>
            <a:ext cx="678237" cy="473202"/>
          </a:xfrm>
          <a:custGeom>
            <a:avLst/>
            <a:gdLst/>
            <a:ahLst/>
            <a:cxnLst/>
            <a:rect l="l" t="t" r="r" b="b"/>
            <a:pathLst>
              <a:path w="678237" h="473201">
                <a:moveTo>
                  <a:pt x="30938" y="289560"/>
                </a:moveTo>
                <a:lnTo>
                  <a:pt x="29293" y="286903"/>
                </a:lnTo>
                <a:lnTo>
                  <a:pt x="20527" y="265000"/>
                </a:lnTo>
                <a:lnTo>
                  <a:pt x="16002" y="241554"/>
                </a:lnTo>
                <a:lnTo>
                  <a:pt x="16002" y="230886"/>
                </a:lnTo>
                <a:lnTo>
                  <a:pt x="20708" y="207470"/>
                </a:lnTo>
                <a:lnTo>
                  <a:pt x="29613" y="185609"/>
                </a:lnTo>
                <a:lnTo>
                  <a:pt x="42338" y="165267"/>
                </a:lnTo>
                <a:lnTo>
                  <a:pt x="58506" y="146405"/>
                </a:lnTo>
                <a:lnTo>
                  <a:pt x="77741" y="128987"/>
                </a:lnTo>
                <a:lnTo>
                  <a:pt x="99665" y="112977"/>
                </a:lnTo>
                <a:lnTo>
                  <a:pt x="123902" y="98337"/>
                </a:lnTo>
                <a:lnTo>
                  <a:pt x="150073" y="85031"/>
                </a:lnTo>
                <a:lnTo>
                  <a:pt x="177802" y="73023"/>
                </a:lnTo>
                <a:lnTo>
                  <a:pt x="206711" y="62274"/>
                </a:lnTo>
                <a:lnTo>
                  <a:pt x="236424" y="52749"/>
                </a:lnTo>
                <a:lnTo>
                  <a:pt x="266564" y="44410"/>
                </a:lnTo>
                <a:lnTo>
                  <a:pt x="296752" y="37221"/>
                </a:lnTo>
                <a:lnTo>
                  <a:pt x="326613" y="31145"/>
                </a:lnTo>
                <a:lnTo>
                  <a:pt x="355769" y="26146"/>
                </a:lnTo>
                <a:lnTo>
                  <a:pt x="383843" y="22185"/>
                </a:lnTo>
                <a:lnTo>
                  <a:pt x="410457" y="19228"/>
                </a:lnTo>
                <a:lnTo>
                  <a:pt x="435235" y="17235"/>
                </a:lnTo>
                <a:lnTo>
                  <a:pt x="318013" y="16728"/>
                </a:lnTo>
                <a:lnTo>
                  <a:pt x="287238" y="23079"/>
                </a:lnTo>
                <a:lnTo>
                  <a:pt x="256247" y="30589"/>
                </a:lnTo>
                <a:lnTo>
                  <a:pt x="225406" y="39309"/>
                </a:lnTo>
                <a:lnTo>
                  <a:pt x="195076" y="49291"/>
                </a:lnTo>
                <a:lnTo>
                  <a:pt x="165623" y="60590"/>
                </a:lnTo>
                <a:lnTo>
                  <a:pt x="137410" y="73256"/>
                </a:lnTo>
                <a:lnTo>
                  <a:pt x="110801" y="87342"/>
                </a:lnTo>
                <a:lnTo>
                  <a:pt x="86159" y="102901"/>
                </a:lnTo>
                <a:lnTo>
                  <a:pt x="63849" y="119986"/>
                </a:lnTo>
                <a:lnTo>
                  <a:pt x="44233" y="138648"/>
                </a:lnTo>
                <a:lnTo>
                  <a:pt x="27677" y="158941"/>
                </a:lnTo>
                <a:lnTo>
                  <a:pt x="14543" y="180916"/>
                </a:lnTo>
                <a:lnTo>
                  <a:pt x="5196" y="204626"/>
                </a:lnTo>
                <a:lnTo>
                  <a:pt x="0" y="230124"/>
                </a:lnTo>
                <a:lnTo>
                  <a:pt x="0" y="243078"/>
                </a:lnTo>
                <a:lnTo>
                  <a:pt x="5107" y="268572"/>
                </a:lnTo>
                <a:lnTo>
                  <a:pt x="13326" y="289560"/>
                </a:lnTo>
                <a:lnTo>
                  <a:pt x="30938" y="289560"/>
                </a:lnTo>
                <a:close/>
              </a:path>
              <a:path w="678237" h="473201">
                <a:moveTo>
                  <a:pt x="993629" y="289560"/>
                </a:moveTo>
                <a:lnTo>
                  <a:pt x="1002116" y="266733"/>
                </a:lnTo>
                <a:lnTo>
                  <a:pt x="1006602" y="242316"/>
                </a:lnTo>
                <a:lnTo>
                  <a:pt x="1006602" y="230124"/>
                </a:lnTo>
                <a:lnTo>
                  <a:pt x="1001884" y="205643"/>
                </a:lnTo>
                <a:lnTo>
                  <a:pt x="993221" y="182794"/>
                </a:lnTo>
                <a:lnTo>
                  <a:pt x="980956" y="161536"/>
                </a:lnTo>
                <a:lnTo>
                  <a:pt x="965433" y="141824"/>
                </a:lnTo>
                <a:lnTo>
                  <a:pt x="946994" y="123616"/>
                </a:lnTo>
                <a:lnTo>
                  <a:pt x="925983" y="106867"/>
                </a:lnTo>
                <a:lnTo>
                  <a:pt x="902743" y="91536"/>
                </a:lnTo>
                <a:lnTo>
                  <a:pt x="877618" y="77578"/>
                </a:lnTo>
                <a:lnTo>
                  <a:pt x="850950" y="64951"/>
                </a:lnTo>
                <a:lnTo>
                  <a:pt x="823083" y="53611"/>
                </a:lnTo>
                <a:lnTo>
                  <a:pt x="794360" y="43516"/>
                </a:lnTo>
                <a:lnTo>
                  <a:pt x="765125" y="34621"/>
                </a:lnTo>
                <a:lnTo>
                  <a:pt x="735720" y="26885"/>
                </a:lnTo>
                <a:lnTo>
                  <a:pt x="706489" y="20263"/>
                </a:lnTo>
                <a:lnTo>
                  <a:pt x="677775" y="14713"/>
                </a:lnTo>
                <a:lnTo>
                  <a:pt x="502920" y="16002"/>
                </a:lnTo>
                <a:lnTo>
                  <a:pt x="528828" y="16002"/>
                </a:lnTo>
                <a:lnTo>
                  <a:pt x="553974" y="16764"/>
                </a:lnTo>
                <a:lnTo>
                  <a:pt x="573257" y="17478"/>
                </a:lnTo>
                <a:lnTo>
                  <a:pt x="594924" y="19052"/>
                </a:lnTo>
                <a:lnTo>
                  <a:pt x="618622" y="21519"/>
                </a:lnTo>
                <a:lnTo>
                  <a:pt x="643999" y="24911"/>
                </a:lnTo>
                <a:lnTo>
                  <a:pt x="670702" y="29261"/>
                </a:lnTo>
                <a:lnTo>
                  <a:pt x="698379" y="34602"/>
                </a:lnTo>
                <a:lnTo>
                  <a:pt x="726676" y="40966"/>
                </a:lnTo>
                <a:lnTo>
                  <a:pt x="755242" y="48385"/>
                </a:lnTo>
                <a:lnTo>
                  <a:pt x="783723" y="56893"/>
                </a:lnTo>
                <a:lnTo>
                  <a:pt x="811768" y="66522"/>
                </a:lnTo>
                <a:lnTo>
                  <a:pt x="839022" y="77305"/>
                </a:lnTo>
                <a:lnTo>
                  <a:pt x="865135" y="89274"/>
                </a:lnTo>
                <a:lnTo>
                  <a:pt x="889752" y="102461"/>
                </a:lnTo>
                <a:lnTo>
                  <a:pt x="912522" y="116901"/>
                </a:lnTo>
                <a:lnTo>
                  <a:pt x="933092" y="132624"/>
                </a:lnTo>
                <a:lnTo>
                  <a:pt x="951110" y="149665"/>
                </a:lnTo>
                <a:lnTo>
                  <a:pt x="966222" y="168055"/>
                </a:lnTo>
                <a:lnTo>
                  <a:pt x="978076" y="187827"/>
                </a:lnTo>
                <a:lnTo>
                  <a:pt x="986319" y="209013"/>
                </a:lnTo>
                <a:lnTo>
                  <a:pt x="990600" y="231648"/>
                </a:lnTo>
                <a:lnTo>
                  <a:pt x="990600" y="242316"/>
                </a:lnTo>
                <a:lnTo>
                  <a:pt x="986176" y="264797"/>
                </a:lnTo>
                <a:lnTo>
                  <a:pt x="977805" y="285868"/>
                </a:lnTo>
                <a:lnTo>
                  <a:pt x="975562" y="289560"/>
                </a:lnTo>
                <a:lnTo>
                  <a:pt x="993629" y="289560"/>
                </a:lnTo>
                <a:close/>
              </a:path>
              <a:path w="678237" h="473201">
                <a:moveTo>
                  <a:pt x="499109" y="15240"/>
                </a:moveTo>
                <a:lnTo>
                  <a:pt x="497586" y="13716"/>
                </a:lnTo>
                <a:lnTo>
                  <a:pt x="348209" y="11482"/>
                </a:lnTo>
                <a:lnTo>
                  <a:pt x="318013" y="16728"/>
                </a:lnTo>
                <a:lnTo>
                  <a:pt x="499109" y="15240"/>
                </a:lnTo>
                <a:close/>
              </a:path>
              <a:path w="678237" h="473201">
                <a:moveTo>
                  <a:pt x="509016" y="2286"/>
                </a:moveTo>
                <a:lnTo>
                  <a:pt x="431686" y="1853"/>
                </a:lnTo>
                <a:lnTo>
                  <a:pt x="405410" y="4097"/>
                </a:lnTo>
                <a:lnTo>
                  <a:pt x="509016" y="2286"/>
                </a:lnTo>
                <a:close/>
              </a:path>
              <a:path w="678237" h="473201">
                <a:moveTo>
                  <a:pt x="457800" y="16172"/>
                </a:moveTo>
                <a:lnTo>
                  <a:pt x="477773" y="16002"/>
                </a:lnTo>
                <a:lnTo>
                  <a:pt x="502920" y="16002"/>
                </a:lnTo>
                <a:lnTo>
                  <a:pt x="677775" y="14713"/>
                </a:lnTo>
                <a:lnTo>
                  <a:pt x="649921" y="10191"/>
                </a:lnTo>
                <a:lnTo>
                  <a:pt x="623271" y="6654"/>
                </a:lnTo>
                <a:lnTo>
                  <a:pt x="598167" y="4059"/>
                </a:lnTo>
                <a:lnTo>
                  <a:pt x="574954" y="2364"/>
                </a:lnTo>
                <a:lnTo>
                  <a:pt x="553974" y="1524"/>
                </a:lnTo>
                <a:lnTo>
                  <a:pt x="528828" y="0"/>
                </a:lnTo>
                <a:lnTo>
                  <a:pt x="503681" y="0"/>
                </a:lnTo>
                <a:lnTo>
                  <a:pt x="504166" y="207"/>
                </a:lnTo>
                <a:lnTo>
                  <a:pt x="502920" y="0"/>
                </a:lnTo>
                <a:lnTo>
                  <a:pt x="477773" y="0"/>
                </a:lnTo>
                <a:lnTo>
                  <a:pt x="455929" y="505"/>
                </a:lnTo>
                <a:lnTo>
                  <a:pt x="431686" y="1853"/>
                </a:lnTo>
                <a:lnTo>
                  <a:pt x="509016" y="2286"/>
                </a:lnTo>
                <a:lnTo>
                  <a:pt x="405410" y="4097"/>
                </a:lnTo>
                <a:lnTo>
                  <a:pt x="377463" y="7289"/>
                </a:lnTo>
                <a:lnTo>
                  <a:pt x="348209" y="11482"/>
                </a:lnTo>
                <a:lnTo>
                  <a:pt x="497586" y="13716"/>
                </a:lnTo>
                <a:lnTo>
                  <a:pt x="499109" y="15240"/>
                </a:lnTo>
                <a:lnTo>
                  <a:pt x="318013" y="16728"/>
                </a:lnTo>
                <a:lnTo>
                  <a:pt x="435235" y="17235"/>
                </a:lnTo>
                <a:lnTo>
                  <a:pt x="457800" y="16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8000" y="1676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989459" y="281939"/>
                </a:move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0" y="266700"/>
                </a:lnTo>
                <a:lnTo>
                  <a:pt x="1140" y="281939"/>
                </a:lnTo>
                <a:lnTo>
                  <a:pt x="989459" y="28193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0379" y="1668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17390" y="289559"/>
                </a:moveTo>
                <a:lnTo>
                  <a:pt x="16002" y="281178"/>
                </a:lnTo>
                <a:lnTo>
                  <a:pt x="16002" y="268224"/>
                </a:lnTo>
                <a:lnTo>
                  <a:pt x="20293" y="241751"/>
                </a:lnTo>
                <a:lnTo>
                  <a:pt x="28566" y="216918"/>
                </a:lnTo>
                <a:lnTo>
                  <a:pt x="40487" y="193694"/>
                </a:lnTo>
                <a:lnTo>
                  <a:pt x="55722" y="172049"/>
                </a:lnTo>
                <a:lnTo>
                  <a:pt x="73937" y="151954"/>
                </a:lnTo>
                <a:lnTo>
                  <a:pt x="94799" y="133378"/>
                </a:lnTo>
                <a:lnTo>
                  <a:pt x="117974" y="116292"/>
                </a:lnTo>
                <a:lnTo>
                  <a:pt x="143127" y="100664"/>
                </a:lnTo>
                <a:lnTo>
                  <a:pt x="169925" y="86465"/>
                </a:lnTo>
                <a:lnTo>
                  <a:pt x="198034" y="73666"/>
                </a:lnTo>
                <a:lnTo>
                  <a:pt x="227120" y="62235"/>
                </a:lnTo>
                <a:lnTo>
                  <a:pt x="256849" y="52143"/>
                </a:lnTo>
                <a:lnTo>
                  <a:pt x="286888" y="43361"/>
                </a:lnTo>
                <a:lnTo>
                  <a:pt x="316902" y="35856"/>
                </a:lnTo>
                <a:lnTo>
                  <a:pt x="246377" y="38582"/>
                </a:ln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1276" y="289559"/>
                </a:lnTo>
                <a:lnTo>
                  <a:pt x="17390" y="289559"/>
                </a:lnTo>
                <a:close/>
              </a:path>
              <a:path w="1006601" h="549401">
                <a:moveTo>
                  <a:pt x="1005389" y="289559"/>
                </a:moveTo>
                <a:lnTo>
                  <a:pt x="1006602" y="281940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lnTo>
                  <a:pt x="316902" y="35856"/>
                </a:lnTo>
                <a:lnTo>
                  <a:pt x="346557" y="29601"/>
                </a:lnTo>
                <a:lnTo>
                  <a:pt x="375520" y="24564"/>
                </a:lnTo>
                <a:lnTo>
                  <a:pt x="403458" y="20716"/>
                </a:lnTo>
                <a:lnTo>
                  <a:pt x="430035" y="18026"/>
                </a:lnTo>
                <a:lnTo>
                  <a:pt x="454918" y="16464"/>
                </a:lnTo>
                <a:lnTo>
                  <a:pt x="477773" y="16002"/>
                </a:lnTo>
                <a:lnTo>
                  <a:pt x="528828" y="16002"/>
                </a:lnTo>
                <a:lnTo>
                  <a:pt x="616601" y="24247"/>
                </a:lnTo>
                <a:lnTo>
                  <a:pt x="695109" y="38071"/>
                </a:lnTo>
                <a:lnTo>
                  <a:pt x="764354" y="56851"/>
                </a:lnTo>
                <a:lnTo>
                  <a:pt x="824341" y="79968"/>
                </a:lnTo>
                <a:lnTo>
                  <a:pt x="875073" y="106802"/>
                </a:lnTo>
                <a:lnTo>
                  <a:pt x="916555" y="136731"/>
                </a:lnTo>
                <a:lnTo>
                  <a:pt x="948789" y="169136"/>
                </a:lnTo>
                <a:lnTo>
                  <a:pt x="971780" y="203396"/>
                </a:lnTo>
                <a:lnTo>
                  <a:pt x="985531" y="238891"/>
                </a:lnTo>
                <a:lnTo>
                  <a:pt x="990047" y="275001"/>
                </a:lnTo>
                <a:lnTo>
                  <a:pt x="988145" y="289559"/>
                </a:lnTo>
                <a:lnTo>
                  <a:pt x="1005389" y="289559"/>
                </a:lnTo>
                <a:close/>
              </a:path>
              <a:path w="1006601" h="549401">
                <a:moveTo>
                  <a:pt x="497586" y="14478"/>
                </a:moveTo>
                <a:lnTo>
                  <a:pt x="496062" y="11430"/>
                </a:ln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close/>
              </a:path>
              <a:path w="1006601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1006601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4980" y="1897379"/>
            <a:ext cx="1303020" cy="89153"/>
          </a:xfrm>
          <a:custGeom>
            <a:avLst/>
            <a:gdLst/>
            <a:ahLst/>
            <a:cxnLst/>
            <a:rect l="l" t="t" r="r" b="b"/>
            <a:pathLst>
              <a:path w="1303020" h="89153">
                <a:moveTo>
                  <a:pt x="1272043" y="60959"/>
                </a:moveTo>
                <a:lnTo>
                  <a:pt x="1272201" y="60921"/>
                </a:lnTo>
                <a:lnTo>
                  <a:pt x="1273301" y="60959"/>
                </a:lnTo>
                <a:lnTo>
                  <a:pt x="1273316" y="60646"/>
                </a:lnTo>
                <a:lnTo>
                  <a:pt x="1271016" y="60197"/>
                </a:lnTo>
                <a:lnTo>
                  <a:pt x="1271778" y="44957"/>
                </a:lnTo>
                <a:lnTo>
                  <a:pt x="1274064" y="44957"/>
                </a:lnTo>
                <a:lnTo>
                  <a:pt x="1153668" y="22859"/>
                </a:lnTo>
                <a:lnTo>
                  <a:pt x="1158240" y="24383"/>
                </a:lnTo>
                <a:lnTo>
                  <a:pt x="1216646" y="42931"/>
                </a:lnTo>
                <a:lnTo>
                  <a:pt x="1243931" y="51596"/>
                </a:lnTo>
                <a:lnTo>
                  <a:pt x="1213513" y="58848"/>
                </a:lnTo>
                <a:lnTo>
                  <a:pt x="1204658" y="60959"/>
                </a:lnTo>
                <a:lnTo>
                  <a:pt x="1272043" y="60959"/>
                </a:lnTo>
                <a:close/>
              </a:path>
              <a:path w="1303020" h="89153">
                <a:moveTo>
                  <a:pt x="1243931" y="51596"/>
                </a:moveTo>
                <a:lnTo>
                  <a:pt x="1216646" y="42931"/>
                </a:lnTo>
                <a:lnTo>
                  <a:pt x="0" y="0"/>
                </a:lnTo>
                <a:lnTo>
                  <a:pt x="0" y="16002"/>
                </a:lnTo>
                <a:lnTo>
                  <a:pt x="1213513" y="58848"/>
                </a:lnTo>
                <a:lnTo>
                  <a:pt x="1243931" y="51596"/>
                </a:lnTo>
                <a:close/>
              </a:path>
              <a:path w="1303020" h="89153">
                <a:moveTo>
                  <a:pt x="1303020" y="53339"/>
                </a:moveTo>
                <a:lnTo>
                  <a:pt x="1162812" y="9143"/>
                </a:lnTo>
                <a:lnTo>
                  <a:pt x="1159002" y="7619"/>
                </a:lnTo>
                <a:lnTo>
                  <a:pt x="1154430" y="10667"/>
                </a:lnTo>
                <a:lnTo>
                  <a:pt x="1152906" y="14477"/>
                </a:lnTo>
                <a:lnTo>
                  <a:pt x="1151382" y="19049"/>
                </a:lnTo>
                <a:lnTo>
                  <a:pt x="1153668" y="22859"/>
                </a:lnTo>
                <a:lnTo>
                  <a:pt x="1274064" y="44957"/>
                </a:lnTo>
                <a:lnTo>
                  <a:pt x="1271778" y="44957"/>
                </a:lnTo>
                <a:lnTo>
                  <a:pt x="1271016" y="60197"/>
                </a:lnTo>
                <a:lnTo>
                  <a:pt x="1273316" y="60646"/>
                </a:lnTo>
                <a:lnTo>
                  <a:pt x="1303020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1932" y="1894331"/>
            <a:ext cx="1366266" cy="1440902"/>
          </a:xfrm>
          <a:custGeom>
            <a:avLst/>
            <a:gdLst/>
            <a:ahLst/>
            <a:cxnLst/>
            <a:rect l="l" t="t" r="r" b="b"/>
            <a:pathLst>
              <a:path w="1366266" h="1440902">
                <a:moveTo>
                  <a:pt x="72065" y="64008"/>
                </a:moveTo>
                <a:lnTo>
                  <a:pt x="11430" y="0"/>
                </a:lnTo>
                <a:lnTo>
                  <a:pt x="0" y="10668"/>
                </a:lnTo>
                <a:lnTo>
                  <a:pt x="50529" y="64008"/>
                </a:lnTo>
                <a:lnTo>
                  <a:pt x="72065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000" y="16764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599" h="457200">
                <a:moveTo>
                  <a:pt x="535923" y="456443"/>
                </a:moveTo>
                <a:lnTo>
                  <a:pt x="575642" y="454214"/>
                </a:lnTo>
                <a:lnTo>
                  <a:pt x="614330" y="450570"/>
                </a:lnTo>
                <a:lnTo>
                  <a:pt x="651857" y="445568"/>
                </a:lnTo>
                <a:lnTo>
                  <a:pt x="688097" y="439269"/>
                </a:lnTo>
                <a:lnTo>
                  <a:pt x="722923" y="431729"/>
                </a:lnTo>
                <a:lnTo>
                  <a:pt x="756207" y="423007"/>
                </a:lnTo>
                <a:lnTo>
                  <a:pt x="787822" y="413162"/>
                </a:lnTo>
                <a:lnTo>
                  <a:pt x="845534" y="390334"/>
                </a:lnTo>
                <a:lnTo>
                  <a:pt x="895039" y="363711"/>
                </a:lnTo>
                <a:lnTo>
                  <a:pt x="935317" y="333760"/>
                </a:lnTo>
                <a:lnTo>
                  <a:pt x="965350" y="300947"/>
                </a:lnTo>
                <a:lnTo>
                  <a:pt x="976946" y="281940"/>
                </a:lnTo>
                <a:lnTo>
                  <a:pt x="13653" y="281940"/>
                </a:lnTo>
                <a:lnTo>
                  <a:pt x="38921" y="317682"/>
                </a:lnTo>
                <a:lnTo>
                  <a:pt x="74204" y="349123"/>
                </a:lnTo>
                <a:lnTo>
                  <a:pt x="119223" y="377468"/>
                </a:lnTo>
                <a:lnTo>
                  <a:pt x="172959" y="402251"/>
                </a:lnTo>
                <a:lnTo>
                  <a:pt x="234392" y="423007"/>
                </a:lnTo>
                <a:lnTo>
                  <a:pt x="267676" y="431729"/>
                </a:lnTo>
                <a:lnTo>
                  <a:pt x="302502" y="439269"/>
                </a:lnTo>
                <a:lnTo>
                  <a:pt x="338742" y="445568"/>
                </a:lnTo>
                <a:lnTo>
                  <a:pt x="376269" y="450570"/>
                </a:lnTo>
                <a:lnTo>
                  <a:pt x="414957" y="454214"/>
                </a:lnTo>
                <a:lnTo>
                  <a:pt x="454676" y="456443"/>
                </a:lnTo>
                <a:lnTo>
                  <a:pt x="495300" y="457200"/>
                </a:lnTo>
                <a:lnTo>
                  <a:pt x="535923" y="456443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4380" y="1668779"/>
            <a:ext cx="678237" cy="473202"/>
          </a:xfrm>
          <a:custGeom>
            <a:avLst/>
            <a:gdLst/>
            <a:ahLst/>
            <a:cxnLst/>
            <a:rect l="l" t="t" r="r" b="b"/>
            <a:pathLst>
              <a:path w="678237" h="473201">
                <a:moveTo>
                  <a:pt x="554736" y="471678"/>
                </a:moveTo>
                <a:lnTo>
                  <a:pt x="575587" y="470893"/>
                </a:lnTo>
                <a:lnTo>
                  <a:pt x="598711" y="469223"/>
                </a:lnTo>
                <a:lnTo>
                  <a:pt x="623759" y="466627"/>
                </a:lnTo>
                <a:lnTo>
                  <a:pt x="650384" y="463065"/>
                </a:lnTo>
                <a:lnTo>
                  <a:pt x="678237" y="458498"/>
                </a:lnTo>
                <a:lnTo>
                  <a:pt x="503681" y="457200"/>
                </a:lnTo>
                <a:lnTo>
                  <a:pt x="495300" y="461010"/>
                </a:lnTo>
                <a:lnTo>
                  <a:pt x="348311" y="461605"/>
                </a:lnTo>
                <a:lnTo>
                  <a:pt x="377577" y="465808"/>
                </a:lnTo>
                <a:lnTo>
                  <a:pt x="495300" y="464820"/>
                </a:lnTo>
                <a:lnTo>
                  <a:pt x="495300" y="465582"/>
                </a:lnTo>
                <a:lnTo>
                  <a:pt x="511302" y="464820"/>
                </a:lnTo>
                <a:lnTo>
                  <a:pt x="510540" y="469392"/>
                </a:lnTo>
                <a:lnTo>
                  <a:pt x="507492" y="472440"/>
                </a:lnTo>
                <a:lnTo>
                  <a:pt x="528828" y="472440"/>
                </a:lnTo>
                <a:lnTo>
                  <a:pt x="554736" y="471678"/>
                </a:lnTo>
                <a:close/>
              </a:path>
              <a:path w="678237" h="473201">
                <a:moveTo>
                  <a:pt x="495300" y="461010"/>
                </a:moveTo>
                <a:lnTo>
                  <a:pt x="503681" y="457200"/>
                </a:lnTo>
                <a:lnTo>
                  <a:pt x="678237" y="458498"/>
                </a:lnTo>
                <a:lnTo>
                  <a:pt x="706970" y="452886"/>
                </a:lnTo>
                <a:lnTo>
                  <a:pt x="736235" y="446188"/>
                </a:lnTo>
                <a:lnTo>
                  <a:pt x="765683" y="438367"/>
                </a:lnTo>
                <a:lnTo>
                  <a:pt x="794966" y="429380"/>
                </a:lnTo>
                <a:lnTo>
                  <a:pt x="823736" y="419190"/>
                </a:lnTo>
                <a:lnTo>
                  <a:pt x="851644" y="407756"/>
                </a:lnTo>
                <a:lnTo>
                  <a:pt x="878343" y="395038"/>
                </a:lnTo>
                <a:lnTo>
                  <a:pt x="903485" y="380997"/>
                </a:lnTo>
                <a:lnTo>
                  <a:pt x="926720" y="365593"/>
                </a:lnTo>
                <a:lnTo>
                  <a:pt x="947701" y="348785"/>
                </a:lnTo>
                <a:lnTo>
                  <a:pt x="966079" y="330536"/>
                </a:lnTo>
                <a:lnTo>
                  <a:pt x="981506" y="310803"/>
                </a:lnTo>
                <a:lnTo>
                  <a:pt x="993629" y="289560"/>
                </a:lnTo>
                <a:lnTo>
                  <a:pt x="975562" y="289560"/>
                </a:lnTo>
                <a:lnTo>
                  <a:pt x="965841" y="305554"/>
                </a:lnTo>
                <a:lnTo>
                  <a:pt x="950633" y="323885"/>
                </a:lnTo>
                <a:lnTo>
                  <a:pt x="932534" y="340888"/>
                </a:lnTo>
                <a:lnTo>
                  <a:pt x="911895" y="356591"/>
                </a:lnTo>
                <a:lnTo>
                  <a:pt x="889069" y="371023"/>
                </a:lnTo>
                <a:lnTo>
                  <a:pt x="864406" y="384211"/>
                </a:lnTo>
                <a:lnTo>
                  <a:pt x="838258" y="396184"/>
                </a:lnTo>
                <a:lnTo>
                  <a:pt x="810977" y="406969"/>
                </a:lnTo>
                <a:lnTo>
                  <a:pt x="782915" y="416595"/>
                </a:lnTo>
                <a:lnTo>
                  <a:pt x="754423" y="425089"/>
                </a:lnTo>
                <a:lnTo>
                  <a:pt x="725853" y="432480"/>
                </a:lnTo>
                <a:lnTo>
                  <a:pt x="697556" y="438796"/>
                </a:lnTo>
                <a:lnTo>
                  <a:pt x="669884" y="444064"/>
                </a:lnTo>
                <a:lnTo>
                  <a:pt x="643190" y="448313"/>
                </a:lnTo>
                <a:lnTo>
                  <a:pt x="617823" y="451570"/>
                </a:lnTo>
                <a:lnTo>
                  <a:pt x="594137" y="453865"/>
                </a:lnTo>
                <a:lnTo>
                  <a:pt x="572483" y="455224"/>
                </a:lnTo>
                <a:lnTo>
                  <a:pt x="553212" y="455676"/>
                </a:lnTo>
                <a:lnTo>
                  <a:pt x="528828" y="456438"/>
                </a:lnTo>
                <a:lnTo>
                  <a:pt x="502920" y="457200"/>
                </a:lnTo>
                <a:lnTo>
                  <a:pt x="457843" y="457084"/>
                </a:lnTo>
                <a:lnTo>
                  <a:pt x="435294" y="456057"/>
                </a:lnTo>
                <a:lnTo>
                  <a:pt x="410507" y="454081"/>
                </a:lnTo>
                <a:lnTo>
                  <a:pt x="383863" y="451123"/>
                </a:lnTo>
                <a:lnTo>
                  <a:pt x="355744" y="447147"/>
                </a:lnTo>
                <a:lnTo>
                  <a:pt x="326530" y="442118"/>
                </a:lnTo>
                <a:lnTo>
                  <a:pt x="296602" y="436002"/>
                </a:lnTo>
                <a:lnTo>
                  <a:pt x="266342" y="428762"/>
                </a:lnTo>
                <a:lnTo>
                  <a:pt x="236131" y="420365"/>
                </a:lnTo>
                <a:lnTo>
                  <a:pt x="206349" y="410775"/>
                </a:lnTo>
                <a:lnTo>
                  <a:pt x="177378" y="399956"/>
                </a:lnTo>
                <a:lnTo>
                  <a:pt x="149599" y="387875"/>
                </a:lnTo>
                <a:lnTo>
                  <a:pt x="123393" y="374496"/>
                </a:lnTo>
                <a:lnTo>
                  <a:pt x="99141" y="359784"/>
                </a:lnTo>
                <a:lnTo>
                  <a:pt x="77223" y="343703"/>
                </a:lnTo>
                <a:lnTo>
                  <a:pt x="58022" y="326220"/>
                </a:lnTo>
                <a:lnTo>
                  <a:pt x="41919" y="307298"/>
                </a:lnTo>
                <a:lnTo>
                  <a:pt x="30938" y="289560"/>
                </a:lnTo>
                <a:lnTo>
                  <a:pt x="13326" y="289560"/>
                </a:lnTo>
                <a:lnTo>
                  <a:pt x="27481" y="314241"/>
                </a:lnTo>
                <a:lnTo>
                  <a:pt x="44015" y="334522"/>
                </a:lnTo>
                <a:lnTo>
                  <a:pt x="63625" y="353172"/>
                </a:lnTo>
                <a:lnTo>
                  <a:pt x="85945" y="370244"/>
                </a:lnTo>
                <a:lnTo>
                  <a:pt x="110609" y="385789"/>
                </a:lnTo>
                <a:lnTo>
                  <a:pt x="137249" y="399863"/>
                </a:lnTo>
                <a:lnTo>
                  <a:pt x="165500" y="412517"/>
                </a:lnTo>
                <a:lnTo>
                  <a:pt x="194995" y="423805"/>
                </a:lnTo>
                <a:lnTo>
                  <a:pt x="225368" y="433779"/>
                </a:lnTo>
                <a:lnTo>
                  <a:pt x="256253" y="442494"/>
                </a:lnTo>
                <a:lnTo>
                  <a:pt x="287282" y="450000"/>
                </a:lnTo>
                <a:lnTo>
                  <a:pt x="318090" y="456353"/>
                </a:lnTo>
                <a:lnTo>
                  <a:pt x="348311" y="461605"/>
                </a:lnTo>
                <a:lnTo>
                  <a:pt x="495300" y="461010"/>
                </a:lnTo>
                <a:close/>
              </a:path>
              <a:path w="678237" h="473201">
                <a:moveTo>
                  <a:pt x="528828" y="472440"/>
                </a:moveTo>
                <a:lnTo>
                  <a:pt x="507492" y="472440"/>
                </a:lnTo>
                <a:lnTo>
                  <a:pt x="510540" y="469392"/>
                </a:lnTo>
                <a:lnTo>
                  <a:pt x="511302" y="464820"/>
                </a:lnTo>
                <a:lnTo>
                  <a:pt x="495300" y="465582"/>
                </a:lnTo>
                <a:lnTo>
                  <a:pt x="495300" y="464820"/>
                </a:lnTo>
                <a:lnTo>
                  <a:pt x="377577" y="465808"/>
                </a:lnTo>
                <a:lnTo>
                  <a:pt x="405523" y="469017"/>
                </a:lnTo>
                <a:lnTo>
                  <a:pt x="431782" y="471283"/>
                </a:lnTo>
                <a:lnTo>
                  <a:pt x="455988" y="472660"/>
                </a:lnTo>
                <a:lnTo>
                  <a:pt x="477773" y="473202"/>
                </a:lnTo>
                <a:lnTo>
                  <a:pt x="502920" y="473202"/>
                </a:lnTo>
                <a:lnTo>
                  <a:pt x="503818" y="473052"/>
                </a:lnTo>
                <a:lnTo>
                  <a:pt x="503681" y="473202"/>
                </a:lnTo>
                <a:lnTo>
                  <a:pt x="528828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000" y="1676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535923" y="532519"/>
                </a:move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56207" y="493569"/>
                </a:ln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89459" y="281939"/>
                </a:lnTo>
                <a:lnTo>
                  <a:pt x="1140" y="281940"/>
                </a:lnTo>
                <a:lnTo>
                  <a:pt x="14394" y="330964"/>
                </a:lnTo>
                <a:lnTo>
                  <a:pt x="38921" y="370736"/>
                </a:lnTo>
                <a:lnTo>
                  <a:pt x="74204" y="407422"/>
                </a:lnTo>
                <a:lnTo>
                  <a:pt x="119223" y="440483"/>
                </a:lnTo>
                <a:lnTo>
                  <a:pt x="172959" y="469378"/>
                </a:lnTo>
                <a:lnTo>
                  <a:pt x="234392" y="493569"/>
                </a:lnTo>
                <a:lnTo>
                  <a:pt x="267676" y="503732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0379" y="1668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495300" y="541020"/>
                </a:moveTo>
                <a:lnTo>
                  <a:pt x="495300" y="537210"/>
                </a:lnTo>
                <a:lnTo>
                  <a:pt x="503681" y="533400"/>
                </a:lnTo>
                <a:lnTo>
                  <a:pt x="477773" y="533400"/>
                </a:lnTo>
                <a:lnTo>
                  <a:pt x="454772" y="532820"/>
                </a:lnTo>
                <a:lnTo>
                  <a:pt x="429786" y="531184"/>
                </a:lnTo>
                <a:lnTo>
                  <a:pt x="403145" y="528457"/>
                </a:lnTo>
                <a:lnTo>
                  <a:pt x="375179" y="524603"/>
                </a:lnTo>
                <a:lnTo>
                  <a:pt x="346216" y="519588"/>
                </a:lnTo>
                <a:lnTo>
                  <a:pt x="316585" y="513376"/>
                </a:lnTo>
                <a:lnTo>
                  <a:pt x="286617" y="505933"/>
                </a:lnTo>
                <a:lnTo>
                  <a:pt x="256639" y="497223"/>
                </a:lnTo>
                <a:lnTo>
                  <a:pt x="226981" y="487212"/>
                </a:lnTo>
                <a:lnTo>
                  <a:pt x="197972" y="475864"/>
                </a:lnTo>
                <a:lnTo>
                  <a:pt x="169941" y="463144"/>
                </a:lnTo>
                <a:lnTo>
                  <a:pt x="143218" y="449019"/>
                </a:lnTo>
                <a:lnTo>
                  <a:pt x="118132" y="433451"/>
                </a:lnTo>
                <a:lnTo>
                  <a:pt x="95011" y="416408"/>
                </a:lnTo>
                <a:lnTo>
                  <a:pt x="74186" y="397852"/>
                </a:lnTo>
                <a:lnTo>
                  <a:pt x="55984" y="377750"/>
                </a:lnTo>
                <a:lnTo>
                  <a:pt x="40736" y="356067"/>
                </a:lnTo>
                <a:lnTo>
                  <a:pt x="28770" y="332767"/>
                </a:lnTo>
                <a:lnTo>
                  <a:pt x="20415" y="307816"/>
                </a:lnTo>
                <a:lnTo>
                  <a:pt x="17390" y="289560"/>
                </a:lnTo>
                <a:lnTo>
                  <a:pt x="1276" y="289560"/>
                </a:lnTo>
                <a:lnTo>
                  <a:pt x="4739" y="310232"/>
                </a:lnTo>
                <a:lnTo>
                  <a:pt x="13437" y="336719"/>
                </a:lnTo>
                <a:lnTo>
                  <a:pt x="25770" y="361440"/>
                </a:lnTo>
                <a:lnTo>
                  <a:pt x="41415" y="384435"/>
                </a:lnTo>
                <a:lnTo>
                  <a:pt x="60046" y="405742"/>
                </a:lnTo>
                <a:lnTo>
                  <a:pt x="81342" y="425401"/>
                </a:lnTo>
                <a:lnTo>
                  <a:pt x="104976" y="443450"/>
                </a:lnTo>
                <a:lnTo>
                  <a:pt x="130627" y="459929"/>
                </a:lnTo>
                <a:lnTo>
                  <a:pt x="157970" y="474877"/>
                </a:lnTo>
                <a:lnTo>
                  <a:pt x="186680" y="488332"/>
                </a:lnTo>
                <a:lnTo>
                  <a:pt x="216435" y="500334"/>
                </a:lnTo>
                <a:lnTo>
                  <a:pt x="246909" y="510922"/>
                </a:lnTo>
                <a:lnTo>
                  <a:pt x="277781" y="520134"/>
                </a:lnTo>
                <a:lnTo>
                  <a:pt x="308724" y="528011"/>
                </a:lnTo>
                <a:lnTo>
                  <a:pt x="339417" y="534591"/>
                </a:lnTo>
                <a:lnTo>
                  <a:pt x="369534" y="539912"/>
                </a:lnTo>
                <a:lnTo>
                  <a:pt x="398752" y="544015"/>
                </a:lnTo>
                <a:lnTo>
                  <a:pt x="495300" y="541020"/>
                </a:lnTo>
                <a:close/>
              </a:path>
              <a:path w="1006601" h="549401">
                <a:moveTo>
                  <a:pt x="554736" y="547878"/>
                </a:moveTo>
                <a:lnTo>
                  <a:pt x="578373" y="546642"/>
                </a:lnTo>
                <a:lnTo>
                  <a:pt x="603715" y="544323"/>
                </a:lnTo>
                <a:lnTo>
                  <a:pt x="630458" y="540891"/>
                </a:lnTo>
                <a:lnTo>
                  <a:pt x="658300" y="536313"/>
                </a:lnTo>
                <a:lnTo>
                  <a:pt x="686940" y="530560"/>
                </a:lnTo>
                <a:lnTo>
                  <a:pt x="716075" y="523599"/>
                </a:lnTo>
                <a:lnTo>
                  <a:pt x="745401" y="515400"/>
                </a:lnTo>
                <a:lnTo>
                  <a:pt x="774618" y="505931"/>
                </a:lnTo>
                <a:lnTo>
                  <a:pt x="803423" y="495161"/>
                </a:lnTo>
                <a:lnTo>
                  <a:pt x="831513" y="483060"/>
                </a:lnTo>
                <a:lnTo>
                  <a:pt x="858586" y="469595"/>
                </a:lnTo>
                <a:lnTo>
                  <a:pt x="884340" y="454737"/>
                </a:lnTo>
                <a:lnTo>
                  <a:pt x="908473" y="438453"/>
                </a:lnTo>
                <a:lnTo>
                  <a:pt x="930681" y="420712"/>
                </a:lnTo>
                <a:lnTo>
                  <a:pt x="950664" y="401484"/>
                </a:lnTo>
                <a:lnTo>
                  <a:pt x="968117" y="380737"/>
                </a:lnTo>
                <a:lnTo>
                  <a:pt x="982741" y="358441"/>
                </a:lnTo>
                <a:lnTo>
                  <a:pt x="994230" y="334563"/>
                </a:lnTo>
                <a:lnTo>
                  <a:pt x="1002285" y="309073"/>
                </a:lnTo>
                <a:lnTo>
                  <a:pt x="1005389" y="289560"/>
                </a:lnTo>
                <a:lnTo>
                  <a:pt x="988145" y="289560"/>
                </a:lnTo>
                <a:lnTo>
                  <a:pt x="985331" y="311104"/>
                </a:lnTo>
                <a:lnTo>
                  <a:pt x="971386" y="346581"/>
                </a:lnTo>
                <a:lnTo>
                  <a:pt x="948217" y="380811"/>
                </a:lnTo>
                <a:lnTo>
                  <a:pt x="915827" y="413174"/>
                </a:lnTo>
                <a:lnTo>
                  <a:pt x="874221" y="443050"/>
                </a:lnTo>
                <a:lnTo>
                  <a:pt x="823401" y="469817"/>
                </a:lnTo>
                <a:lnTo>
                  <a:pt x="763372" y="492856"/>
                </a:lnTo>
                <a:lnTo>
                  <a:pt x="694137" y="511547"/>
                </a:lnTo>
                <a:lnTo>
                  <a:pt x="615700" y="525268"/>
                </a:lnTo>
                <a:lnTo>
                  <a:pt x="528066" y="53340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495300" y="541020"/>
                </a:lnTo>
                <a:lnTo>
                  <a:pt x="398752" y="544015"/>
                </a:lnTo>
                <a:lnTo>
                  <a:pt x="495300" y="541782"/>
                </a:ln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close/>
              </a:path>
              <a:path w="1006601" h="549401">
                <a:moveTo>
                  <a:pt x="528828" y="548640"/>
                </a:move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495300" y="541782"/>
                </a:lnTo>
                <a:lnTo>
                  <a:pt x="398752" y="544015"/>
                </a:lnTo>
                <a:lnTo>
                  <a:pt x="426747" y="546938"/>
                </a:lnTo>
                <a:lnTo>
                  <a:pt x="453196" y="548721"/>
                </a:lnTo>
                <a:lnTo>
                  <a:pt x="477773" y="549402"/>
                </a:ln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10200" y="2438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738062" y="499109"/>
                </a:move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90600" y="266699"/>
                </a:ln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0" y="266700"/>
                </a:lnTo>
                <a:lnTo>
                  <a:pt x="1641" y="288645"/>
                </a:lnTo>
                <a:lnTo>
                  <a:pt x="14394" y="330964"/>
                </a:lnTo>
                <a:lnTo>
                  <a:pt x="38921" y="370736"/>
                </a:lnTo>
                <a:lnTo>
                  <a:pt x="74204" y="407422"/>
                </a:lnTo>
                <a:lnTo>
                  <a:pt x="119223" y="440483"/>
                </a:lnTo>
                <a:lnTo>
                  <a:pt x="172959" y="469378"/>
                </a:lnTo>
                <a:lnTo>
                  <a:pt x="234392" y="493569"/>
                </a:lnTo>
                <a:lnTo>
                  <a:pt x="252537" y="499109"/>
                </a:lnTo>
                <a:lnTo>
                  <a:pt x="738062" y="49910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02580" y="2430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289825" y="506730"/>
                </a:moveTo>
                <a:lnTo>
                  <a:pt x="256639" y="497223"/>
                </a:lnTo>
                <a:lnTo>
                  <a:pt x="226981" y="487212"/>
                </a:lnTo>
                <a:lnTo>
                  <a:pt x="197972" y="475864"/>
                </a:lnTo>
                <a:lnTo>
                  <a:pt x="169941" y="463144"/>
                </a:lnTo>
                <a:lnTo>
                  <a:pt x="143218" y="449019"/>
                </a:lnTo>
                <a:lnTo>
                  <a:pt x="118132" y="433451"/>
                </a:lnTo>
                <a:lnTo>
                  <a:pt x="95011" y="416408"/>
                </a:lnTo>
                <a:lnTo>
                  <a:pt x="74186" y="397852"/>
                </a:lnTo>
                <a:lnTo>
                  <a:pt x="55984" y="377750"/>
                </a:lnTo>
                <a:lnTo>
                  <a:pt x="40736" y="356067"/>
                </a:lnTo>
                <a:lnTo>
                  <a:pt x="28770" y="332767"/>
                </a:lnTo>
                <a:lnTo>
                  <a:pt x="20415" y="307816"/>
                </a:lnTo>
                <a:lnTo>
                  <a:pt x="16002" y="281178"/>
                </a:lnTo>
                <a:lnTo>
                  <a:pt x="16002" y="268224"/>
                </a:lnTo>
                <a:lnTo>
                  <a:pt x="20293" y="241751"/>
                </a:lnTo>
                <a:lnTo>
                  <a:pt x="28566" y="216918"/>
                </a:lnTo>
                <a:lnTo>
                  <a:pt x="40487" y="193694"/>
                </a:lnTo>
                <a:lnTo>
                  <a:pt x="55722" y="172049"/>
                </a:lnTo>
                <a:lnTo>
                  <a:pt x="73937" y="151954"/>
                </a:lnTo>
                <a:lnTo>
                  <a:pt x="94799" y="133378"/>
                </a:lnTo>
                <a:lnTo>
                  <a:pt x="117974" y="116292"/>
                </a:lnTo>
                <a:lnTo>
                  <a:pt x="143127" y="100664"/>
                </a:lnTo>
                <a:lnTo>
                  <a:pt x="169925" y="86465"/>
                </a:lnTo>
                <a:lnTo>
                  <a:pt x="198034" y="73666"/>
                </a:lnTo>
                <a:lnTo>
                  <a:pt x="227120" y="62235"/>
                </a:lnTo>
                <a:lnTo>
                  <a:pt x="256849" y="52143"/>
                </a:lnTo>
                <a:lnTo>
                  <a:pt x="286888" y="43361"/>
                </a:lnTo>
                <a:lnTo>
                  <a:pt x="316902" y="35856"/>
                </a:lnTo>
                <a:lnTo>
                  <a:pt x="246377" y="38582"/>
                </a:ln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4739" y="310231"/>
                </a:lnTo>
                <a:lnTo>
                  <a:pt x="13437" y="336718"/>
                </a:lnTo>
                <a:lnTo>
                  <a:pt x="25770" y="361440"/>
                </a:lnTo>
                <a:lnTo>
                  <a:pt x="41415" y="384434"/>
                </a:lnTo>
                <a:lnTo>
                  <a:pt x="60046" y="405741"/>
                </a:lnTo>
                <a:lnTo>
                  <a:pt x="81342" y="425399"/>
                </a:lnTo>
                <a:lnTo>
                  <a:pt x="104976" y="443447"/>
                </a:lnTo>
                <a:lnTo>
                  <a:pt x="130627" y="459926"/>
                </a:lnTo>
                <a:lnTo>
                  <a:pt x="157970" y="474873"/>
                </a:lnTo>
                <a:lnTo>
                  <a:pt x="186680" y="488327"/>
                </a:lnTo>
                <a:lnTo>
                  <a:pt x="216435" y="500329"/>
                </a:lnTo>
                <a:lnTo>
                  <a:pt x="234858" y="506730"/>
                </a:lnTo>
                <a:lnTo>
                  <a:pt x="289825" y="506730"/>
                </a:lnTo>
                <a:close/>
              </a:path>
              <a:path w="1006601" h="549401">
                <a:moveTo>
                  <a:pt x="771875" y="506730"/>
                </a:moveTo>
                <a:lnTo>
                  <a:pt x="806447" y="493894"/>
                </a:lnTo>
                <a:lnTo>
                  <a:pt x="834866" y="481460"/>
                </a:lnTo>
                <a:lnTo>
                  <a:pt x="862201" y="467626"/>
                </a:lnTo>
                <a:lnTo>
                  <a:pt x="888131" y="452361"/>
                </a:lnTo>
                <a:lnTo>
                  <a:pt x="912338" y="435636"/>
                </a:lnTo>
                <a:lnTo>
                  <a:pt x="934499" y="417419"/>
                </a:lnTo>
                <a:lnTo>
                  <a:pt x="954296" y="397680"/>
                </a:lnTo>
                <a:lnTo>
                  <a:pt x="971408" y="376388"/>
                </a:lnTo>
                <a:lnTo>
                  <a:pt x="985515" y="353513"/>
                </a:lnTo>
                <a:lnTo>
                  <a:pt x="996296" y="329024"/>
                </a:lnTo>
                <a:lnTo>
                  <a:pt x="1003432" y="302891"/>
                </a:lnTo>
                <a:lnTo>
                  <a:pt x="1006602" y="275082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lnTo>
                  <a:pt x="316902" y="35856"/>
                </a:lnTo>
                <a:lnTo>
                  <a:pt x="346557" y="29601"/>
                </a:lnTo>
                <a:lnTo>
                  <a:pt x="375520" y="24564"/>
                </a:lnTo>
                <a:lnTo>
                  <a:pt x="403458" y="20716"/>
                </a:lnTo>
                <a:lnTo>
                  <a:pt x="430035" y="18026"/>
                </a:lnTo>
                <a:lnTo>
                  <a:pt x="454918" y="16464"/>
                </a:lnTo>
                <a:lnTo>
                  <a:pt x="477773" y="16002"/>
                </a:lnTo>
                <a:lnTo>
                  <a:pt x="528828" y="16002"/>
                </a:lnTo>
                <a:lnTo>
                  <a:pt x="616601" y="24241"/>
                </a:lnTo>
                <a:lnTo>
                  <a:pt x="695109" y="38061"/>
                </a:lnTo>
                <a:lnTo>
                  <a:pt x="764354" y="56840"/>
                </a:lnTo>
                <a:lnTo>
                  <a:pt x="824341" y="79958"/>
                </a:lnTo>
                <a:lnTo>
                  <a:pt x="875073" y="106794"/>
                </a:lnTo>
                <a:lnTo>
                  <a:pt x="916555" y="136728"/>
                </a:lnTo>
                <a:lnTo>
                  <a:pt x="948789" y="169138"/>
                </a:lnTo>
                <a:lnTo>
                  <a:pt x="971780" y="203404"/>
                </a:lnTo>
                <a:lnTo>
                  <a:pt x="985531" y="238904"/>
                </a:lnTo>
                <a:lnTo>
                  <a:pt x="990047" y="275020"/>
                </a:lnTo>
                <a:lnTo>
                  <a:pt x="985331" y="311128"/>
                </a:lnTo>
                <a:lnTo>
                  <a:pt x="971386" y="346610"/>
                </a:lnTo>
                <a:lnTo>
                  <a:pt x="948217" y="380844"/>
                </a:lnTo>
                <a:lnTo>
                  <a:pt x="915827" y="413209"/>
                </a:lnTo>
                <a:lnTo>
                  <a:pt x="874221" y="443085"/>
                </a:lnTo>
                <a:lnTo>
                  <a:pt x="823401" y="469851"/>
                </a:lnTo>
                <a:lnTo>
                  <a:pt x="763372" y="492886"/>
                </a:lnTo>
                <a:lnTo>
                  <a:pt x="712073" y="506730"/>
                </a:lnTo>
                <a:lnTo>
                  <a:pt x="771875" y="506730"/>
                </a:lnTo>
                <a:close/>
              </a:path>
              <a:path w="1006601" h="549401">
                <a:moveTo>
                  <a:pt x="497586" y="14478"/>
                </a:moveTo>
                <a:lnTo>
                  <a:pt x="496062" y="11430"/>
                </a:ln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close/>
              </a:path>
              <a:path w="1006601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1006601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44980" y="1897379"/>
            <a:ext cx="1303020" cy="89153"/>
          </a:xfrm>
          <a:custGeom>
            <a:avLst/>
            <a:gdLst/>
            <a:ahLst/>
            <a:cxnLst/>
            <a:rect l="l" t="t" r="r" b="b"/>
            <a:pathLst>
              <a:path w="1303020" h="89153">
                <a:moveTo>
                  <a:pt x="1160526" y="88391"/>
                </a:moveTo>
                <a:lnTo>
                  <a:pt x="1272043" y="60960"/>
                </a:lnTo>
                <a:lnTo>
                  <a:pt x="1204658" y="60960"/>
                </a:lnTo>
                <a:lnTo>
                  <a:pt x="1156716" y="72389"/>
                </a:lnTo>
                <a:lnTo>
                  <a:pt x="1152144" y="73913"/>
                </a:lnTo>
                <a:lnTo>
                  <a:pt x="1149858" y="77723"/>
                </a:lnTo>
                <a:lnTo>
                  <a:pt x="1150620" y="82295"/>
                </a:lnTo>
                <a:lnTo>
                  <a:pt x="1151382" y="86105"/>
                </a:lnTo>
                <a:lnTo>
                  <a:pt x="1155954" y="89153"/>
                </a:lnTo>
                <a:lnTo>
                  <a:pt x="1160526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41932" y="1894331"/>
            <a:ext cx="1366266" cy="1440902"/>
          </a:xfrm>
          <a:custGeom>
            <a:avLst/>
            <a:gdLst/>
            <a:ahLst/>
            <a:cxnLst/>
            <a:rect l="l" t="t" r="r" b="b"/>
            <a:pathLst>
              <a:path w="1366266" h="1440902">
                <a:moveTo>
                  <a:pt x="999645" y="1043178"/>
                </a:moveTo>
                <a:lnTo>
                  <a:pt x="72065" y="64008"/>
                </a:lnTo>
                <a:lnTo>
                  <a:pt x="50529" y="64008"/>
                </a:lnTo>
                <a:lnTo>
                  <a:pt x="978109" y="1043178"/>
                </a:lnTo>
                <a:lnTo>
                  <a:pt x="999645" y="1043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41932" y="2001012"/>
            <a:ext cx="1293098" cy="1535430"/>
          </a:xfrm>
          <a:custGeom>
            <a:avLst/>
            <a:gdLst/>
            <a:ahLst/>
            <a:cxnLst/>
            <a:rect l="l" t="t" r="r" b="b"/>
            <a:pathLst>
              <a:path w="1293098" h="1535430">
                <a:moveTo>
                  <a:pt x="1291589" y="9906"/>
                </a:moveTo>
                <a:lnTo>
                  <a:pt x="1293098" y="8368"/>
                </a:lnTo>
                <a:lnTo>
                  <a:pt x="1280159" y="0"/>
                </a:lnTo>
                <a:lnTo>
                  <a:pt x="1268111" y="25740"/>
                </a:lnTo>
                <a:lnTo>
                  <a:pt x="1291589" y="9906"/>
                </a:lnTo>
                <a:close/>
              </a:path>
              <a:path w="1293098" h="1535430">
                <a:moveTo>
                  <a:pt x="1193292" y="76200"/>
                </a:moveTo>
                <a:lnTo>
                  <a:pt x="1242368" y="43101"/>
                </a:lnTo>
                <a:lnTo>
                  <a:pt x="1280921" y="-2285"/>
                </a:lnTo>
                <a:lnTo>
                  <a:pt x="1306067" y="-19812"/>
                </a:lnTo>
                <a:lnTo>
                  <a:pt x="1184148" y="63246"/>
                </a:lnTo>
                <a:lnTo>
                  <a:pt x="1181100" y="65531"/>
                </a:lnTo>
                <a:lnTo>
                  <a:pt x="1179576" y="70865"/>
                </a:lnTo>
                <a:lnTo>
                  <a:pt x="1182624" y="73914"/>
                </a:lnTo>
                <a:lnTo>
                  <a:pt x="1184910" y="77724"/>
                </a:lnTo>
                <a:lnTo>
                  <a:pt x="1189482" y="78486"/>
                </a:lnTo>
                <a:lnTo>
                  <a:pt x="1193292" y="76200"/>
                </a:lnTo>
                <a:close/>
              </a:path>
              <a:path w="1293098" h="1535430">
                <a:moveTo>
                  <a:pt x="504356" y="936497"/>
                </a:moveTo>
                <a:lnTo>
                  <a:pt x="1255542" y="52591"/>
                </a:lnTo>
                <a:lnTo>
                  <a:pt x="1229868" y="107442"/>
                </a:lnTo>
                <a:lnTo>
                  <a:pt x="1228344" y="111252"/>
                </a:lnTo>
                <a:lnTo>
                  <a:pt x="1229868" y="115824"/>
                </a:lnTo>
                <a:lnTo>
                  <a:pt x="1233678" y="118109"/>
                </a:lnTo>
                <a:lnTo>
                  <a:pt x="1238250" y="119634"/>
                </a:lnTo>
                <a:lnTo>
                  <a:pt x="1242822" y="118109"/>
                </a:lnTo>
                <a:lnTo>
                  <a:pt x="1244346" y="114300"/>
                </a:lnTo>
                <a:lnTo>
                  <a:pt x="1293113" y="8381"/>
                </a:lnTo>
                <a:lnTo>
                  <a:pt x="1291589" y="9906"/>
                </a:lnTo>
                <a:lnTo>
                  <a:pt x="1268111" y="25740"/>
                </a:lnTo>
                <a:lnTo>
                  <a:pt x="1280159" y="0"/>
                </a:lnTo>
                <a:lnTo>
                  <a:pt x="1293098" y="8368"/>
                </a:lnTo>
                <a:lnTo>
                  <a:pt x="1306067" y="-19812"/>
                </a:lnTo>
                <a:lnTo>
                  <a:pt x="1280921" y="-2285"/>
                </a:lnTo>
                <a:lnTo>
                  <a:pt x="1242368" y="43101"/>
                </a:lnTo>
                <a:lnTo>
                  <a:pt x="483501" y="936497"/>
                </a:lnTo>
                <a:lnTo>
                  <a:pt x="504356" y="936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27931" y="1970531"/>
            <a:ext cx="1382267" cy="696468"/>
          </a:xfrm>
          <a:custGeom>
            <a:avLst/>
            <a:gdLst/>
            <a:ahLst/>
            <a:cxnLst/>
            <a:rect l="l" t="t" r="r" b="b"/>
            <a:pathLst>
              <a:path w="1382267" h="696468">
                <a:moveTo>
                  <a:pt x="1359408" y="676655"/>
                </a:moveTo>
                <a:lnTo>
                  <a:pt x="1351026" y="689609"/>
                </a:lnTo>
                <a:lnTo>
                  <a:pt x="1352550" y="690371"/>
                </a:lnTo>
                <a:lnTo>
                  <a:pt x="1382268" y="696468"/>
                </a:lnTo>
                <a:lnTo>
                  <a:pt x="1273302" y="598169"/>
                </a:lnTo>
                <a:lnTo>
                  <a:pt x="1270254" y="595121"/>
                </a:lnTo>
                <a:lnTo>
                  <a:pt x="1264920" y="595121"/>
                </a:lnTo>
                <a:lnTo>
                  <a:pt x="1261872" y="598931"/>
                </a:lnTo>
                <a:lnTo>
                  <a:pt x="1259586" y="601979"/>
                </a:lnTo>
                <a:lnTo>
                  <a:pt x="1259586" y="607313"/>
                </a:lnTo>
                <a:lnTo>
                  <a:pt x="1262634" y="609599"/>
                </a:lnTo>
                <a:lnTo>
                  <a:pt x="1308640" y="651243"/>
                </a:lnTo>
                <a:lnTo>
                  <a:pt x="1357884" y="675893"/>
                </a:lnTo>
                <a:lnTo>
                  <a:pt x="1351026" y="689609"/>
                </a:lnTo>
                <a:lnTo>
                  <a:pt x="1359408" y="676655"/>
                </a:lnTo>
                <a:close/>
              </a:path>
              <a:path w="1382267" h="696468">
                <a:moveTo>
                  <a:pt x="1357884" y="675893"/>
                </a:moveTo>
                <a:lnTo>
                  <a:pt x="1308640" y="651243"/>
                </a:lnTo>
                <a:lnTo>
                  <a:pt x="1329786" y="670384"/>
                </a:lnTo>
                <a:lnTo>
                  <a:pt x="1351026" y="689609"/>
                </a:lnTo>
                <a:lnTo>
                  <a:pt x="1357884" y="675893"/>
                </a:lnTo>
                <a:close/>
              </a:path>
              <a:path w="1382267" h="696468">
                <a:moveTo>
                  <a:pt x="1301424" y="664823"/>
                </a:moveTo>
                <a:lnTo>
                  <a:pt x="1241298" y="653033"/>
                </a:lnTo>
                <a:lnTo>
                  <a:pt x="1236726" y="652271"/>
                </a:lnTo>
                <a:lnTo>
                  <a:pt x="1232916" y="655319"/>
                </a:lnTo>
                <a:lnTo>
                  <a:pt x="1232154" y="659129"/>
                </a:lnTo>
                <a:lnTo>
                  <a:pt x="1230630" y="663701"/>
                </a:lnTo>
                <a:lnTo>
                  <a:pt x="1233678" y="667511"/>
                </a:lnTo>
                <a:lnTo>
                  <a:pt x="1238250" y="668273"/>
                </a:lnTo>
                <a:lnTo>
                  <a:pt x="1382268" y="696468"/>
                </a:lnTo>
                <a:lnTo>
                  <a:pt x="1352550" y="690371"/>
                </a:lnTo>
                <a:lnTo>
                  <a:pt x="1351026" y="689609"/>
                </a:lnTo>
                <a:lnTo>
                  <a:pt x="1329786" y="670384"/>
                </a:lnTo>
                <a:lnTo>
                  <a:pt x="1308640" y="651243"/>
                </a:lnTo>
                <a:lnTo>
                  <a:pt x="7620" y="0"/>
                </a:lnTo>
                <a:lnTo>
                  <a:pt x="0" y="14478"/>
                </a:lnTo>
                <a:lnTo>
                  <a:pt x="1301424" y="664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04132" y="2667000"/>
            <a:ext cx="1306068" cy="773430"/>
          </a:xfrm>
          <a:custGeom>
            <a:avLst/>
            <a:gdLst/>
            <a:ahLst/>
            <a:cxnLst/>
            <a:rect l="l" t="t" r="r" b="b"/>
            <a:pathLst>
              <a:path w="1306067" h="773429">
                <a:moveTo>
                  <a:pt x="1277112" y="8381"/>
                </a:moveTo>
                <a:lnTo>
                  <a:pt x="1271328" y="9905"/>
                </a:lnTo>
                <a:lnTo>
                  <a:pt x="1277958" y="9905"/>
                </a:lnTo>
                <a:lnTo>
                  <a:pt x="1277112" y="8381"/>
                </a:lnTo>
                <a:close/>
              </a:path>
              <a:path w="1306067" h="773429">
                <a:moveTo>
                  <a:pt x="1271328" y="9905"/>
                </a:moveTo>
                <a:lnTo>
                  <a:pt x="1193987" y="30286"/>
                </a:lnTo>
                <a:lnTo>
                  <a:pt x="1255173" y="30286"/>
                </a:lnTo>
                <a:lnTo>
                  <a:pt x="1274826" y="9905"/>
                </a:lnTo>
              </a:path>
              <a:path w="1306067" h="773429">
                <a:moveTo>
                  <a:pt x="1274826" y="9905"/>
                </a:moveTo>
                <a:lnTo>
                  <a:pt x="1282714" y="22097"/>
                </a:lnTo>
                <a:lnTo>
                  <a:pt x="1283208" y="22859"/>
                </a:lnTo>
                <a:lnTo>
                  <a:pt x="1255173" y="30286"/>
                </a:lnTo>
                <a:lnTo>
                  <a:pt x="1270821" y="30286"/>
                </a:lnTo>
                <a:lnTo>
                  <a:pt x="1283437" y="22859"/>
                </a:lnTo>
                <a:lnTo>
                  <a:pt x="1284732" y="22097"/>
                </a:lnTo>
                <a:lnTo>
                  <a:pt x="1277958" y="9905"/>
                </a:lnTo>
              </a:path>
              <a:path w="1306067" h="773429">
                <a:moveTo>
                  <a:pt x="1193987" y="30286"/>
                </a:moveTo>
                <a:lnTo>
                  <a:pt x="1166019" y="37656"/>
                </a:lnTo>
                <a:lnTo>
                  <a:pt x="1258301" y="37656"/>
                </a:lnTo>
                <a:lnTo>
                  <a:pt x="1270821" y="30286"/>
                </a:lnTo>
              </a:path>
              <a:path w="1306067" h="773429">
                <a:moveTo>
                  <a:pt x="1166019" y="37656"/>
                </a:moveTo>
                <a:lnTo>
                  <a:pt x="1164336" y="38099"/>
                </a:lnTo>
                <a:lnTo>
                  <a:pt x="1159764" y="39623"/>
                </a:lnTo>
                <a:lnTo>
                  <a:pt x="1157478" y="43433"/>
                </a:lnTo>
                <a:lnTo>
                  <a:pt x="1158240" y="48005"/>
                </a:lnTo>
                <a:lnTo>
                  <a:pt x="1159764" y="52577"/>
                </a:lnTo>
                <a:lnTo>
                  <a:pt x="1161288" y="53339"/>
                </a:lnTo>
                <a:lnTo>
                  <a:pt x="1164336" y="54863"/>
                </a:lnTo>
                <a:lnTo>
                  <a:pt x="1168146" y="53339"/>
                </a:lnTo>
                <a:lnTo>
                  <a:pt x="1171022" y="52577"/>
                </a:lnTo>
                <a:lnTo>
                  <a:pt x="1188281" y="48005"/>
                </a:lnTo>
                <a:lnTo>
                  <a:pt x="1205541" y="43433"/>
                </a:lnTo>
                <a:lnTo>
                  <a:pt x="1219923" y="39623"/>
                </a:lnTo>
                <a:lnTo>
                  <a:pt x="1225677" y="38099"/>
                </a:lnTo>
                <a:lnTo>
                  <a:pt x="1227351" y="37656"/>
                </a:lnTo>
              </a:path>
              <a:path w="1306067" h="773429">
                <a:moveTo>
                  <a:pt x="1227351" y="37656"/>
                </a:moveTo>
                <a:lnTo>
                  <a:pt x="1203665" y="51591"/>
                </a:lnTo>
                <a:lnTo>
                  <a:pt x="831547" y="270509"/>
                </a:lnTo>
                <a:lnTo>
                  <a:pt x="862733" y="270509"/>
                </a:lnTo>
                <a:lnTo>
                  <a:pt x="1234629" y="51591"/>
                </a:lnTo>
                <a:lnTo>
                  <a:pt x="1258301" y="37656"/>
                </a:lnTo>
              </a:path>
              <a:path w="1306067" h="773429">
                <a:moveTo>
                  <a:pt x="1203960" y="105917"/>
                </a:moveTo>
                <a:lnTo>
                  <a:pt x="1306068" y="0"/>
                </a:lnTo>
                <a:lnTo>
                  <a:pt x="1164336" y="38099"/>
                </a:lnTo>
                <a:lnTo>
                  <a:pt x="1277112" y="8381"/>
                </a:lnTo>
                <a:lnTo>
                  <a:pt x="1284732" y="22097"/>
                </a:lnTo>
                <a:lnTo>
                  <a:pt x="1234629" y="51591"/>
                </a:lnTo>
                <a:lnTo>
                  <a:pt x="1192530" y="95249"/>
                </a:lnTo>
                <a:lnTo>
                  <a:pt x="1189482" y="98297"/>
                </a:lnTo>
                <a:lnTo>
                  <a:pt x="1189482" y="103631"/>
                </a:lnTo>
                <a:lnTo>
                  <a:pt x="1192530" y="106679"/>
                </a:lnTo>
                <a:lnTo>
                  <a:pt x="1196340" y="109727"/>
                </a:lnTo>
                <a:lnTo>
                  <a:pt x="1200912" y="109727"/>
                </a:lnTo>
                <a:lnTo>
                  <a:pt x="1203960" y="105917"/>
                </a:lnTo>
                <a:close/>
              </a:path>
              <a:path w="1306067" h="773429">
                <a:moveTo>
                  <a:pt x="1283208" y="22859"/>
                </a:moveTo>
                <a:lnTo>
                  <a:pt x="1274826" y="9905"/>
                </a:lnTo>
                <a:lnTo>
                  <a:pt x="1255173" y="30286"/>
                </a:lnTo>
                <a:lnTo>
                  <a:pt x="1283208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2000" y="3200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599" h="533400">
                <a:moveTo>
                  <a:pt x="0" y="266700"/>
                </a:moveTo>
                <a:lnTo>
                  <a:pt x="1641" y="288645"/>
                </a:lnTo>
                <a:lnTo>
                  <a:pt x="6482" y="310089"/>
                </a:lnTo>
                <a:lnTo>
                  <a:pt x="25249" y="351202"/>
                </a:lnTo>
                <a:lnTo>
                  <a:pt x="55282" y="389499"/>
                </a:lnTo>
                <a:lnTo>
                  <a:pt x="95560" y="424440"/>
                </a:lnTo>
                <a:lnTo>
                  <a:pt x="145065" y="455485"/>
                </a:lnTo>
                <a:lnTo>
                  <a:pt x="202777" y="482096"/>
                </a:lnTo>
                <a:lnTo>
                  <a:pt x="234392" y="493569"/>
                </a:lnTo>
                <a:lnTo>
                  <a:pt x="267676" y="503732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56207" y="493569"/>
                </a:ln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90600" y="266699"/>
                </a:ln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1641" y="244857"/>
                </a:lnTo>
                <a:lnTo>
                  <a:pt x="0" y="266700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4380" y="3192779"/>
            <a:ext cx="658592" cy="549402"/>
          </a:xfrm>
          <a:custGeom>
            <a:avLst/>
            <a:gdLst/>
            <a:ahLst/>
            <a:cxnLst/>
            <a:rect l="l" t="t" r="r" b="b"/>
            <a:pathLst>
              <a:path w="658592" h="549401">
                <a:moveTo>
                  <a:pt x="496062" y="11430"/>
                </a:move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lnTo>
                  <a:pt x="496062" y="11430"/>
                </a:lnTo>
                <a:close/>
              </a:path>
              <a:path w="658592" h="549401">
                <a:moveTo>
                  <a:pt x="477773" y="548640"/>
                </a:move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630732" y="540620"/>
                </a:lnTo>
                <a:lnTo>
                  <a:pt x="658592" y="536027"/>
                </a:lnTo>
                <a:lnTo>
                  <a:pt x="503681" y="533400"/>
                </a:lnTo>
                <a:lnTo>
                  <a:pt x="495300" y="54102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341429" y="534953"/>
                </a:lnTo>
                <a:lnTo>
                  <a:pt x="371124" y="540067"/>
                </a:lnTo>
                <a:lnTo>
                  <a:pt x="399919" y="543961"/>
                </a:lnTo>
                <a:lnTo>
                  <a:pt x="427501" y="546666"/>
                </a:lnTo>
                <a:lnTo>
                  <a:pt x="453556" y="548214"/>
                </a:lnTo>
                <a:lnTo>
                  <a:pt x="477773" y="548640"/>
                </a:lnTo>
                <a:close/>
              </a:path>
              <a:path w="658592" h="549401">
                <a:moveTo>
                  <a:pt x="454916" y="16464"/>
                </a:moveTo>
                <a:lnTo>
                  <a:pt x="477773" y="16002"/>
                </a:lnTo>
                <a:lnTo>
                  <a:pt x="528828" y="16002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430032" y="18026"/>
                </a:lnTo>
                <a:lnTo>
                  <a:pt x="454916" y="16464"/>
                </a:lnTo>
                <a:close/>
              </a:path>
              <a:path w="658592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658592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  <a:path w="658592" h="549401">
                <a:moveTo>
                  <a:pt x="630732" y="540620"/>
                </a:move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lnTo>
                  <a:pt x="578506" y="546509"/>
                </a:lnTo>
                <a:lnTo>
                  <a:pt x="603937" y="544102"/>
                </a:lnTo>
                <a:lnTo>
                  <a:pt x="630732" y="540620"/>
                </a:lnTo>
                <a:close/>
              </a:path>
              <a:path w="658592" h="549401">
                <a:moveTo>
                  <a:pt x="246377" y="38582"/>
                </a:move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6411" y="316897"/>
                </a:lnTo>
                <a:lnTo>
                  <a:pt x="15853" y="342526"/>
                </a:lnTo>
                <a:lnTo>
                  <a:pt x="28776" y="366478"/>
                </a:lnTo>
                <a:lnTo>
                  <a:pt x="44866" y="388785"/>
                </a:lnTo>
                <a:lnTo>
                  <a:pt x="63811" y="409481"/>
                </a:lnTo>
                <a:lnTo>
                  <a:pt x="85298" y="428598"/>
                </a:lnTo>
                <a:lnTo>
                  <a:pt x="109013" y="446167"/>
                </a:lnTo>
                <a:lnTo>
                  <a:pt x="134645" y="462223"/>
                </a:lnTo>
                <a:lnTo>
                  <a:pt x="161879" y="476797"/>
                </a:lnTo>
                <a:lnTo>
                  <a:pt x="190404" y="489923"/>
                </a:lnTo>
                <a:lnTo>
                  <a:pt x="219906" y="501631"/>
                </a:lnTo>
                <a:lnTo>
                  <a:pt x="250073" y="511956"/>
                </a:lnTo>
                <a:lnTo>
                  <a:pt x="280591" y="520930"/>
                </a:lnTo>
                <a:lnTo>
                  <a:pt x="311147" y="528584"/>
                </a:lnTo>
                <a:lnTo>
                  <a:pt x="341429" y="534953"/>
                </a:lnTo>
                <a:lnTo>
                  <a:pt x="495300" y="537210"/>
                </a:lnTo>
                <a:lnTo>
                  <a:pt x="503681" y="533400"/>
                </a:lnTo>
                <a:lnTo>
                  <a:pt x="658592" y="536027"/>
                </a:lnTo>
                <a:lnTo>
                  <a:pt x="687221" y="530287"/>
                </a:lnTo>
                <a:lnTo>
                  <a:pt x="716320" y="523363"/>
                </a:lnTo>
                <a:lnTo>
                  <a:pt x="745593" y="515220"/>
                </a:lnTo>
                <a:lnTo>
                  <a:pt x="774743" y="505821"/>
                </a:lnTo>
                <a:lnTo>
                  <a:pt x="803470" y="495131"/>
                </a:lnTo>
                <a:lnTo>
                  <a:pt x="831480" y="483112"/>
                </a:lnTo>
                <a:lnTo>
                  <a:pt x="858473" y="469730"/>
                </a:lnTo>
                <a:lnTo>
                  <a:pt x="884152" y="454947"/>
                </a:lnTo>
                <a:lnTo>
                  <a:pt x="908220" y="438728"/>
                </a:lnTo>
                <a:lnTo>
                  <a:pt x="930380" y="421036"/>
                </a:lnTo>
                <a:lnTo>
                  <a:pt x="950333" y="401836"/>
                </a:lnTo>
                <a:lnTo>
                  <a:pt x="967783" y="381091"/>
                </a:lnTo>
                <a:lnTo>
                  <a:pt x="982433" y="358765"/>
                </a:lnTo>
                <a:lnTo>
                  <a:pt x="993984" y="334822"/>
                </a:lnTo>
                <a:lnTo>
                  <a:pt x="1002139" y="309225"/>
                </a:lnTo>
                <a:lnTo>
                  <a:pt x="1006602" y="281940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528828" y="16002"/>
                </a:lnTo>
                <a:lnTo>
                  <a:pt x="553212" y="17526"/>
                </a:lnTo>
                <a:lnTo>
                  <a:pt x="575281" y="18457"/>
                </a:lnTo>
                <a:lnTo>
                  <a:pt x="599191" y="20475"/>
                </a:lnTo>
                <a:lnTo>
                  <a:pt x="651289" y="27858"/>
                </a:lnTo>
                <a:lnTo>
                  <a:pt x="707024" y="39856"/>
                </a:lnTo>
                <a:lnTo>
                  <a:pt x="763916" y="56650"/>
                </a:lnTo>
                <a:lnTo>
                  <a:pt x="819483" y="78419"/>
                </a:lnTo>
                <a:lnTo>
                  <a:pt x="871243" y="105344"/>
                </a:lnTo>
                <a:lnTo>
                  <a:pt x="916717" y="137607"/>
                </a:lnTo>
                <a:lnTo>
                  <a:pt x="953421" y="175388"/>
                </a:lnTo>
                <a:lnTo>
                  <a:pt x="978876" y="218866"/>
                </a:lnTo>
                <a:lnTo>
                  <a:pt x="990600" y="268224"/>
                </a:lnTo>
                <a:lnTo>
                  <a:pt x="990600" y="281178"/>
                </a:lnTo>
                <a:lnTo>
                  <a:pt x="978830" y="330537"/>
                </a:lnTo>
                <a:lnTo>
                  <a:pt x="953375" y="374003"/>
                </a:lnTo>
                <a:lnTo>
                  <a:pt x="916701" y="411760"/>
                </a:lnTo>
                <a:lnTo>
                  <a:pt x="871278" y="443996"/>
                </a:lnTo>
                <a:lnTo>
                  <a:pt x="819573" y="470896"/>
                </a:lnTo>
                <a:lnTo>
                  <a:pt x="764055" y="492647"/>
                </a:lnTo>
                <a:lnTo>
                  <a:pt x="707192" y="509434"/>
                </a:lnTo>
                <a:lnTo>
                  <a:pt x="651451" y="521444"/>
                </a:lnTo>
                <a:lnTo>
                  <a:pt x="599302" y="528862"/>
                </a:lnTo>
                <a:lnTo>
                  <a:pt x="553212" y="531876"/>
                </a:lnTo>
                <a:lnTo>
                  <a:pt x="502920" y="533400"/>
                </a:lnTo>
                <a:lnTo>
                  <a:pt x="477773" y="533400"/>
                </a:lnTo>
                <a:lnTo>
                  <a:pt x="430351" y="531266"/>
                </a:lnTo>
                <a:lnTo>
                  <a:pt x="376398" y="524825"/>
                </a:lnTo>
                <a:lnTo>
                  <a:pt x="318474" y="513817"/>
                </a:lnTo>
                <a:lnTo>
                  <a:pt x="259138" y="497986"/>
                </a:lnTo>
                <a:lnTo>
                  <a:pt x="200948" y="477073"/>
                </a:lnTo>
                <a:lnTo>
                  <a:pt x="146464" y="450822"/>
                </a:lnTo>
                <a:lnTo>
                  <a:pt x="98245" y="418974"/>
                </a:lnTo>
                <a:lnTo>
                  <a:pt x="58849" y="381271"/>
                </a:lnTo>
                <a:lnTo>
                  <a:pt x="30836" y="337457"/>
                </a:lnTo>
                <a:lnTo>
                  <a:pt x="16764" y="287274"/>
                </a:lnTo>
                <a:lnTo>
                  <a:pt x="16002" y="281178"/>
                </a:lnTo>
                <a:lnTo>
                  <a:pt x="16002" y="268224"/>
                </a:lnTo>
                <a:lnTo>
                  <a:pt x="28565" y="216918"/>
                </a:lnTo>
                <a:lnTo>
                  <a:pt x="55721" y="172049"/>
                </a:lnTo>
                <a:lnTo>
                  <a:pt x="94797" y="133378"/>
                </a:lnTo>
                <a:lnTo>
                  <a:pt x="143123" y="100664"/>
                </a:lnTo>
                <a:lnTo>
                  <a:pt x="198029" y="73666"/>
                </a:lnTo>
                <a:lnTo>
                  <a:pt x="256843" y="52143"/>
                </a:lnTo>
                <a:lnTo>
                  <a:pt x="316896" y="35856"/>
                </a:lnTo>
                <a:lnTo>
                  <a:pt x="375516" y="24564"/>
                </a:lnTo>
                <a:lnTo>
                  <a:pt x="430032" y="18026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24200" y="3200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1641" y="288645"/>
                </a:lnTo>
                <a:lnTo>
                  <a:pt x="6482" y="310089"/>
                </a:lnTo>
                <a:lnTo>
                  <a:pt x="25249" y="351202"/>
                </a:lnTo>
                <a:lnTo>
                  <a:pt x="55282" y="389499"/>
                </a:lnTo>
                <a:lnTo>
                  <a:pt x="95560" y="424440"/>
                </a:lnTo>
                <a:lnTo>
                  <a:pt x="145065" y="455485"/>
                </a:lnTo>
                <a:lnTo>
                  <a:pt x="202777" y="482096"/>
                </a:lnTo>
                <a:lnTo>
                  <a:pt x="234392" y="493569"/>
                </a:lnTo>
                <a:lnTo>
                  <a:pt x="267676" y="503732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56207" y="493569"/>
                </a:ln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90600" y="266699"/>
                </a:ln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1641" y="244857"/>
                </a:lnTo>
                <a:lnTo>
                  <a:pt x="0" y="266700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16579" y="3192779"/>
            <a:ext cx="658615" cy="549402"/>
          </a:xfrm>
          <a:custGeom>
            <a:avLst/>
            <a:gdLst/>
            <a:ahLst/>
            <a:cxnLst/>
            <a:rect l="l" t="t" r="r" b="b"/>
            <a:pathLst>
              <a:path w="658615" h="549401">
                <a:moveTo>
                  <a:pt x="496062" y="11430"/>
                </a:move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lnTo>
                  <a:pt x="496062" y="11430"/>
                </a:lnTo>
                <a:close/>
              </a:path>
              <a:path w="658615" h="549401">
                <a:moveTo>
                  <a:pt x="477773" y="548640"/>
                </a:move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630753" y="540634"/>
                </a:lnTo>
                <a:lnTo>
                  <a:pt x="658615" y="536040"/>
                </a:lnTo>
                <a:lnTo>
                  <a:pt x="503681" y="533400"/>
                </a:lnTo>
                <a:lnTo>
                  <a:pt x="495300" y="54102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341429" y="534953"/>
                </a:lnTo>
                <a:lnTo>
                  <a:pt x="371124" y="540067"/>
                </a:lnTo>
                <a:lnTo>
                  <a:pt x="399919" y="543961"/>
                </a:lnTo>
                <a:lnTo>
                  <a:pt x="427501" y="546666"/>
                </a:lnTo>
                <a:lnTo>
                  <a:pt x="453556" y="548214"/>
                </a:lnTo>
                <a:lnTo>
                  <a:pt x="477773" y="548640"/>
                </a:lnTo>
                <a:close/>
              </a:path>
              <a:path w="658615" h="549401">
                <a:moveTo>
                  <a:pt x="454918" y="16464"/>
                </a:moveTo>
                <a:lnTo>
                  <a:pt x="477773" y="16002"/>
                </a:lnTo>
                <a:lnTo>
                  <a:pt x="528828" y="16002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430035" y="18026"/>
                </a:lnTo>
                <a:lnTo>
                  <a:pt x="454918" y="16464"/>
                </a:lnTo>
                <a:close/>
              </a:path>
              <a:path w="658615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658615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  <a:path w="658615" h="549401">
                <a:moveTo>
                  <a:pt x="630753" y="540634"/>
                </a:move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lnTo>
                  <a:pt x="578516" y="546517"/>
                </a:lnTo>
                <a:lnTo>
                  <a:pt x="603954" y="544114"/>
                </a:lnTo>
                <a:lnTo>
                  <a:pt x="630753" y="540634"/>
                </a:lnTo>
                <a:close/>
              </a:path>
              <a:path w="658615" h="549401">
                <a:moveTo>
                  <a:pt x="246377" y="38582"/>
                </a:move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6411" y="316897"/>
                </a:lnTo>
                <a:lnTo>
                  <a:pt x="15853" y="342526"/>
                </a:lnTo>
                <a:lnTo>
                  <a:pt x="28776" y="366478"/>
                </a:lnTo>
                <a:lnTo>
                  <a:pt x="44866" y="388785"/>
                </a:lnTo>
                <a:lnTo>
                  <a:pt x="63811" y="409481"/>
                </a:lnTo>
                <a:lnTo>
                  <a:pt x="85298" y="428598"/>
                </a:lnTo>
                <a:lnTo>
                  <a:pt x="109013" y="446167"/>
                </a:lnTo>
                <a:lnTo>
                  <a:pt x="134645" y="462223"/>
                </a:lnTo>
                <a:lnTo>
                  <a:pt x="161879" y="476797"/>
                </a:lnTo>
                <a:lnTo>
                  <a:pt x="190404" y="489923"/>
                </a:lnTo>
                <a:lnTo>
                  <a:pt x="219906" y="501631"/>
                </a:lnTo>
                <a:lnTo>
                  <a:pt x="250073" y="511956"/>
                </a:lnTo>
                <a:lnTo>
                  <a:pt x="280591" y="520930"/>
                </a:lnTo>
                <a:lnTo>
                  <a:pt x="311147" y="528584"/>
                </a:lnTo>
                <a:lnTo>
                  <a:pt x="341429" y="534953"/>
                </a:lnTo>
                <a:lnTo>
                  <a:pt x="495300" y="537210"/>
                </a:lnTo>
                <a:lnTo>
                  <a:pt x="503681" y="533400"/>
                </a:lnTo>
                <a:lnTo>
                  <a:pt x="658615" y="536040"/>
                </a:lnTo>
                <a:lnTo>
                  <a:pt x="687244" y="530297"/>
                </a:lnTo>
                <a:lnTo>
                  <a:pt x="716342" y="523369"/>
                </a:lnTo>
                <a:lnTo>
                  <a:pt x="745612" y="515221"/>
                </a:lnTo>
                <a:lnTo>
                  <a:pt x="774757" y="505816"/>
                </a:lnTo>
                <a:lnTo>
                  <a:pt x="803480" y="495118"/>
                </a:lnTo>
                <a:lnTo>
                  <a:pt x="831484" y="483093"/>
                </a:lnTo>
                <a:lnTo>
                  <a:pt x="858472" y="469704"/>
                </a:lnTo>
                <a:lnTo>
                  <a:pt x="884146" y="454916"/>
                </a:lnTo>
                <a:lnTo>
                  <a:pt x="908210" y="438692"/>
                </a:lnTo>
                <a:lnTo>
                  <a:pt x="930366" y="420998"/>
                </a:lnTo>
                <a:lnTo>
                  <a:pt x="950317" y="401797"/>
                </a:lnTo>
                <a:lnTo>
                  <a:pt x="967766" y="381053"/>
                </a:lnTo>
                <a:lnTo>
                  <a:pt x="982417" y="358731"/>
                </a:lnTo>
                <a:lnTo>
                  <a:pt x="993971" y="334796"/>
                </a:lnTo>
                <a:lnTo>
                  <a:pt x="1002131" y="309210"/>
                </a:lnTo>
                <a:lnTo>
                  <a:pt x="1006602" y="281940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528828" y="16002"/>
                </a:lnTo>
                <a:lnTo>
                  <a:pt x="553212" y="17526"/>
                </a:lnTo>
                <a:lnTo>
                  <a:pt x="575273" y="18459"/>
                </a:lnTo>
                <a:lnTo>
                  <a:pt x="599178" y="20480"/>
                </a:lnTo>
                <a:lnTo>
                  <a:pt x="651273" y="27870"/>
                </a:lnTo>
                <a:lnTo>
                  <a:pt x="707013" y="39876"/>
                </a:lnTo>
                <a:lnTo>
                  <a:pt x="763914" y="56677"/>
                </a:lnTo>
                <a:lnTo>
                  <a:pt x="819492" y="78452"/>
                </a:lnTo>
                <a:lnTo>
                  <a:pt x="871264" y="105381"/>
                </a:lnTo>
                <a:lnTo>
                  <a:pt x="916744" y="137643"/>
                </a:lnTo>
                <a:lnTo>
                  <a:pt x="953449" y="175418"/>
                </a:lnTo>
                <a:lnTo>
                  <a:pt x="978896" y="218885"/>
                </a:lnTo>
                <a:lnTo>
                  <a:pt x="990600" y="268224"/>
                </a:lnTo>
                <a:lnTo>
                  <a:pt x="990600" y="281178"/>
                </a:lnTo>
                <a:lnTo>
                  <a:pt x="978830" y="330537"/>
                </a:lnTo>
                <a:lnTo>
                  <a:pt x="953375" y="374003"/>
                </a:lnTo>
                <a:lnTo>
                  <a:pt x="916701" y="411760"/>
                </a:lnTo>
                <a:lnTo>
                  <a:pt x="871278" y="443996"/>
                </a:lnTo>
                <a:lnTo>
                  <a:pt x="819573" y="470896"/>
                </a:lnTo>
                <a:lnTo>
                  <a:pt x="764055" y="492647"/>
                </a:lnTo>
                <a:lnTo>
                  <a:pt x="707192" y="509434"/>
                </a:lnTo>
                <a:lnTo>
                  <a:pt x="651451" y="521444"/>
                </a:lnTo>
                <a:lnTo>
                  <a:pt x="599302" y="528862"/>
                </a:lnTo>
                <a:lnTo>
                  <a:pt x="553212" y="531876"/>
                </a:lnTo>
                <a:lnTo>
                  <a:pt x="502920" y="533400"/>
                </a:lnTo>
                <a:lnTo>
                  <a:pt x="477773" y="533400"/>
                </a:lnTo>
                <a:lnTo>
                  <a:pt x="430351" y="531266"/>
                </a:lnTo>
                <a:lnTo>
                  <a:pt x="376398" y="524825"/>
                </a:lnTo>
                <a:lnTo>
                  <a:pt x="318474" y="513817"/>
                </a:lnTo>
                <a:lnTo>
                  <a:pt x="259138" y="497986"/>
                </a:lnTo>
                <a:lnTo>
                  <a:pt x="200948" y="477073"/>
                </a:lnTo>
                <a:lnTo>
                  <a:pt x="146464" y="450822"/>
                </a:lnTo>
                <a:lnTo>
                  <a:pt x="98245" y="418974"/>
                </a:lnTo>
                <a:lnTo>
                  <a:pt x="58849" y="381271"/>
                </a:lnTo>
                <a:lnTo>
                  <a:pt x="30836" y="337457"/>
                </a:lnTo>
                <a:lnTo>
                  <a:pt x="16764" y="287274"/>
                </a:lnTo>
                <a:lnTo>
                  <a:pt x="16002" y="281178"/>
                </a:lnTo>
                <a:lnTo>
                  <a:pt x="16002" y="268224"/>
                </a:lnTo>
                <a:lnTo>
                  <a:pt x="28566" y="216918"/>
                </a:lnTo>
                <a:lnTo>
                  <a:pt x="55722" y="172049"/>
                </a:lnTo>
                <a:lnTo>
                  <a:pt x="94799" y="133378"/>
                </a:lnTo>
                <a:lnTo>
                  <a:pt x="143127" y="100664"/>
                </a:lnTo>
                <a:lnTo>
                  <a:pt x="198034" y="73666"/>
                </a:lnTo>
                <a:lnTo>
                  <a:pt x="256849" y="52143"/>
                </a:lnTo>
                <a:lnTo>
                  <a:pt x="316902" y="35856"/>
                </a:lnTo>
                <a:lnTo>
                  <a:pt x="375520" y="24564"/>
                </a:lnTo>
                <a:lnTo>
                  <a:pt x="430035" y="18026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10200" y="2438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535923" y="532519"/>
                </a:move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38062" y="499109"/>
                </a:lnTo>
                <a:lnTo>
                  <a:pt x="252537" y="499109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02580" y="2430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495300" y="541020"/>
                </a:moveTo>
                <a:lnTo>
                  <a:pt x="495300" y="537210"/>
                </a:lnTo>
                <a:lnTo>
                  <a:pt x="503681" y="533400"/>
                </a:lnTo>
                <a:lnTo>
                  <a:pt x="477773" y="533400"/>
                </a:lnTo>
                <a:lnTo>
                  <a:pt x="454772" y="532820"/>
                </a:lnTo>
                <a:lnTo>
                  <a:pt x="429786" y="531184"/>
                </a:lnTo>
                <a:lnTo>
                  <a:pt x="403145" y="528457"/>
                </a:lnTo>
                <a:lnTo>
                  <a:pt x="375179" y="524603"/>
                </a:lnTo>
                <a:lnTo>
                  <a:pt x="346216" y="519588"/>
                </a:lnTo>
                <a:lnTo>
                  <a:pt x="316585" y="513376"/>
                </a:lnTo>
                <a:lnTo>
                  <a:pt x="289825" y="506729"/>
                </a:lnTo>
                <a:lnTo>
                  <a:pt x="234858" y="506729"/>
                </a:lnTo>
                <a:lnTo>
                  <a:pt x="246909" y="510916"/>
                </a:lnTo>
                <a:lnTo>
                  <a:pt x="277781" y="520129"/>
                </a:lnTo>
                <a:lnTo>
                  <a:pt x="308724" y="528005"/>
                </a:lnTo>
                <a:lnTo>
                  <a:pt x="339417" y="534585"/>
                </a:lnTo>
                <a:lnTo>
                  <a:pt x="369534" y="539908"/>
                </a:lnTo>
                <a:lnTo>
                  <a:pt x="398752" y="544011"/>
                </a:lnTo>
                <a:lnTo>
                  <a:pt x="495300" y="541020"/>
                </a:lnTo>
                <a:close/>
              </a:path>
              <a:path w="1006601" h="549401">
                <a:moveTo>
                  <a:pt x="554736" y="547878"/>
                </a:moveTo>
                <a:lnTo>
                  <a:pt x="578500" y="546661"/>
                </a:lnTo>
                <a:lnTo>
                  <a:pt x="604063" y="544320"/>
                </a:lnTo>
                <a:lnTo>
                  <a:pt x="631103" y="540825"/>
                </a:lnTo>
                <a:lnTo>
                  <a:pt x="659301" y="536145"/>
                </a:lnTo>
                <a:lnTo>
                  <a:pt x="688337" y="530249"/>
                </a:lnTo>
                <a:lnTo>
                  <a:pt x="717889" y="523107"/>
                </a:lnTo>
                <a:lnTo>
                  <a:pt x="747638" y="514687"/>
                </a:lnTo>
                <a:lnTo>
                  <a:pt x="771875" y="506729"/>
                </a:lnTo>
                <a:lnTo>
                  <a:pt x="712073" y="506729"/>
                </a:lnTo>
                <a:lnTo>
                  <a:pt x="694137" y="511570"/>
                </a:lnTo>
                <a:lnTo>
                  <a:pt x="615700" y="525281"/>
                </a:lnTo>
                <a:lnTo>
                  <a:pt x="528066" y="53340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495300" y="541020"/>
                </a:lnTo>
                <a:lnTo>
                  <a:pt x="398752" y="544011"/>
                </a:lnTo>
                <a:lnTo>
                  <a:pt x="495300" y="541782"/>
                </a:ln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close/>
              </a:path>
              <a:path w="1006601" h="549401">
                <a:moveTo>
                  <a:pt x="528828" y="548640"/>
                </a:move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495300" y="541782"/>
                </a:lnTo>
                <a:lnTo>
                  <a:pt x="398752" y="544011"/>
                </a:lnTo>
                <a:lnTo>
                  <a:pt x="426747" y="546935"/>
                </a:lnTo>
                <a:lnTo>
                  <a:pt x="453196" y="548719"/>
                </a:lnTo>
                <a:lnTo>
                  <a:pt x="477773" y="549402"/>
                </a:ln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41932" y="1894331"/>
            <a:ext cx="1366266" cy="1440902"/>
          </a:xfrm>
          <a:custGeom>
            <a:avLst/>
            <a:gdLst/>
            <a:ahLst/>
            <a:cxnLst/>
            <a:rect l="l" t="t" r="r" b="b"/>
            <a:pathLst>
              <a:path w="1366266" h="1440902">
                <a:moveTo>
                  <a:pt x="1366266" y="1430274"/>
                </a:moveTo>
                <a:lnTo>
                  <a:pt x="1341354" y="1415289"/>
                </a:lnTo>
                <a:lnTo>
                  <a:pt x="1354735" y="1440751"/>
                </a:lnTo>
                <a:lnTo>
                  <a:pt x="1354878" y="1440902"/>
                </a:lnTo>
                <a:lnTo>
                  <a:pt x="1366266" y="1430274"/>
                </a:lnTo>
                <a:close/>
              </a:path>
              <a:path w="1366266" h="1440902">
                <a:moveTo>
                  <a:pt x="1313688" y="1328928"/>
                </a:moveTo>
                <a:lnTo>
                  <a:pt x="1311402" y="1325118"/>
                </a:lnTo>
                <a:lnTo>
                  <a:pt x="1306830" y="1323594"/>
                </a:lnTo>
                <a:lnTo>
                  <a:pt x="1303020" y="1325118"/>
                </a:lnTo>
                <a:lnTo>
                  <a:pt x="1299210" y="1327404"/>
                </a:lnTo>
                <a:lnTo>
                  <a:pt x="1297686" y="1331976"/>
                </a:lnTo>
                <a:lnTo>
                  <a:pt x="1299972" y="1336548"/>
                </a:lnTo>
                <a:lnTo>
                  <a:pt x="1327900" y="1389690"/>
                </a:lnTo>
                <a:lnTo>
                  <a:pt x="1367790" y="1431798"/>
                </a:lnTo>
                <a:lnTo>
                  <a:pt x="1356360" y="1442466"/>
                </a:lnTo>
                <a:lnTo>
                  <a:pt x="1382268" y="1458468"/>
                </a:lnTo>
                <a:lnTo>
                  <a:pt x="1313688" y="1328928"/>
                </a:lnTo>
                <a:close/>
              </a:path>
              <a:path w="1366266" h="1440902">
                <a:moveTo>
                  <a:pt x="978109" y="1043177"/>
                </a:moveTo>
                <a:lnTo>
                  <a:pt x="1306364" y="1389690"/>
                </a:lnTo>
                <a:lnTo>
                  <a:pt x="1316391" y="1400274"/>
                </a:lnTo>
                <a:lnTo>
                  <a:pt x="1337926" y="1400274"/>
                </a:lnTo>
                <a:lnTo>
                  <a:pt x="1327900" y="1389690"/>
                </a:lnTo>
                <a:lnTo>
                  <a:pt x="999645" y="1043177"/>
                </a:lnTo>
              </a:path>
              <a:path w="1366266" h="1440902">
                <a:moveTo>
                  <a:pt x="1261110" y="1367028"/>
                </a:moveTo>
                <a:lnTo>
                  <a:pt x="1255776" y="1368552"/>
                </a:lnTo>
                <a:lnTo>
                  <a:pt x="1255318" y="1369314"/>
                </a:lnTo>
                <a:lnTo>
                  <a:pt x="1253490" y="1372362"/>
                </a:lnTo>
                <a:lnTo>
                  <a:pt x="1251204" y="1376172"/>
                </a:lnTo>
                <a:lnTo>
                  <a:pt x="1252728" y="1380744"/>
                </a:lnTo>
                <a:lnTo>
                  <a:pt x="1256538" y="1383030"/>
                </a:lnTo>
                <a:lnTo>
                  <a:pt x="1285278" y="1400274"/>
                </a:lnTo>
                <a:lnTo>
                  <a:pt x="1316391" y="1400274"/>
                </a:lnTo>
                <a:lnTo>
                  <a:pt x="1287722" y="1383030"/>
                </a:lnTo>
                <a:lnTo>
                  <a:pt x="1283922" y="1380744"/>
                </a:lnTo>
                <a:lnTo>
                  <a:pt x="1276321" y="1376172"/>
                </a:lnTo>
                <a:lnTo>
                  <a:pt x="1269987" y="1372362"/>
                </a:lnTo>
                <a:lnTo>
                  <a:pt x="1264920" y="1369314"/>
                </a:lnTo>
                <a:lnTo>
                  <a:pt x="1263650" y="1368552"/>
                </a:lnTo>
              </a:path>
              <a:path w="1366266" h="1440902">
                <a:moveTo>
                  <a:pt x="1285278" y="1400274"/>
                </a:moveTo>
                <a:lnTo>
                  <a:pt x="1310304" y="1415289"/>
                </a:lnTo>
                <a:lnTo>
                  <a:pt x="1352151" y="1415289"/>
                </a:lnTo>
                <a:lnTo>
                  <a:pt x="1337926" y="1400274"/>
                </a:lnTo>
              </a:path>
              <a:path w="1366266" h="1440902">
                <a:moveTo>
                  <a:pt x="1310304" y="1415289"/>
                </a:moveTo>
                <a:lnTo>
                  <a:pt x="1352740" y="1440751"/>
                </a:lnTo>
                <a:lnTo>
                  <a:pt x="1352991" y="1440902"/>
                </a:lnTo>
                <a:lnTo>
                  <a:pt x="1354878" y="1440902"/>
                </a:lnTo>
                <a:lnTo>
                  <a:pt x="1354735" y="1440751"/>
                </a:lnTo>
                <a:lnTo>
                  <a:pt x="1341354" y="1415289"/>
                </a:lnTo>
              </a:path>
              <a:path w="1366266" h="1440902">
                <a:moveTo>
                  <a:pt x="1341354" y="1415289"/>
                </a:moveTo>
                <a:lnTo>
                  <a:pt x="1366266" y="1430274"/>
                </a:lnTo>
                <a:lnTo>
                  <a:pt x="1364633" y="1431798"/>
                </a:lnTo>
                <a:lnTo>
                  <a:pt x="1354878" y="1440902"/>
                </a:lnTo>
                <a:lnTo>
                  <a:pt x="1358035" y="1440902"/>
                </a:lnTo>
                <a:lnTo>
                  <a:pt x="1367790" y="1431798"/>
                </a:lnTo>
                <a:lnTo>
                  <a:pt x="1366346" y="1430274"/>
                </a:lnTo>
                <a:lnTo>
                  <a:pt x="1352151" y="1415289"/>
                </a:lnTo>
              </a:path>
              <a:path w="1366266" h="1440902">
                <a:moveTo>
                  <a:pt x="1352991" y="1440902"/>
                </a:moveTo>
                <a:lnTo>
                  <a:pt x="1355598" y="1442466"/>
                </a:lnTo>
                <a:lnTo>
                  <a:pt x="1382268" y="1458468"/>
                </a:lnTo>
                <a:lnTo>
                  <a:pt x="1356360" y="1442466"/>
                </a:lnTo>
                <a:lnTo>
                  <a:pt x="1358035" y="144090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41932" y="2001012"/>
            <a:ext cx="1293098" cy="1535430"/>
          </a:xfrm>
          <a:custGeom>
            <a:avLst/>
            <a:gdLst/>
            <a:ahLst/>
            <a:cxnLst/>
            <a:rect l="l" t="t" r="r" b="b"/>
            <a:pathLst>
              <a:path w="1293098" h="1535430">
                <a:moveTo>
                  <a:pt x="504356" y="936497"/>
                </a:moveTo>
                <a:lnTo>
                  <a:pt x="483501" y="936497"/>
                </a:lnTo>
                <a:lnTo>
                  <a:pt x="0" y="1505712"/>
                </a:lnTo>
                <a:lnTo>
                  <a:pt x="12192" y="1515618"/>
                </a:lnTo>
                <a:lnTo>
                  <a:pt x="504356" y="936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44218" y="3348990"/>
            <a:ext cx="1351779" cy="80772"/>
          </a:xfrm>
          <a:custGeom>
            <a:avLst/>
            <a:gdLst/>
            <a:ahLst/>
            <a:cxnLst/>
            <a:rect l="l" t="t" r="r" b="b"/>
            <a:pathLst>
              <a:path w="1351779" h="80772">
                <a:moveTo>
                  <a:pt x="1237488" y="44195"/>
                </a:moveTo>
                <a:lnTo>
                  <a:pt x="1233678" y="45719"/>
                </a:lnTo>
                <a:lnTo>
                  <a:pt x="1231392" y="50291"/>
                </a:lnTo>
                <a:lnTo>
                  <a:pt x="1233678" y="54863"/>
                </a:lnTo>
                <a:lnTo>
                  <a:pt x="1235202" y="58673"/>
                </a:lnTo>
                <a:lnTo>
                  <a:pt x="1239774" y="60959"/>
                </a:lnTo>
                <a:lnTo>
                  <a:pt x="1243584" y="58673"/>
                </a:lnTo>
                <a:lnTo>
                  <a:pt x="1351480" y="15274"/>
                </a:lnTo>
                <a:lnTo>
                  <a:pt x="1351779" y="15153"/>
                </a:lnTo>
                <a:lnTo>
                  <a:pt x="1347978" y="0"/>
                </a:lnTo>
                <a:lnTo>
                  <a:pt x="1349502" y="15239"/>
                </a:lnTo>
                <a:lnTo>
                  <a:pt x="1293746" y="21692"/>
                </a:lnTo>
                <a:lnTo>
                  <a:pt x="1237488" y="44195"/>
                </a:lnTo>
                <a:close/>
              </a:path>
              <a:path w="1351779" h="80772">
                <a:moveTo>
                  <a:pt x="1293746" y="21692"/>
                </a:moveTo>
                <a:lnTo>
                  <a:pt x="1349502" y="15239"/>
                </a:lnTo>
                <a:lnTo>
                  <a:pt x="1347978" y="0"/>
                </a:lnTo>
                <a:lnTo>
                  <a:pt x="1321316" y="10664"/>
                </a:lnTo>
                <a:lnTo>
                  <a:pt x="1347978" y="0"/>
                </a:lnTo>
                <a:lnTo>
                  <a:pt x="1351779" y="15153"/>
                </a:lnTo>
                <a:lnTo>
                  <a:pt x="1379982" y="3809"/>
                </a:lnTo>
                <a:lnTo>
                  <a:pt x="1235202" y="-19050"/>
                </a:lnTo>
                <a:lnTo>
                  <a:pt x="1230630" y="-19812"/>
                </a:lnTo>
                <a:lnTo>
                  <a:pt x="1226820" y="-16764"/>
                </a:lnTo>
                <a:lnTo>
                  <a:pt x="1226058" y="-12954"/>
                </a:lnTo>
                <a:lnTo>
                  <a:pt x="1225296" y="-8382"/>
                </a:lnTo>
                <a:lnTo>
                  <a:pt x="1228344" y="-4572"/>
                </a:lnTo>
                <a:lnTo>
                  <a:pt x="1232154" y="-3810"/>
                </a:lnTo>
                <a:lnTo>
                  <a:pt x="1350264" y="-762"/>
                </a:lnTo>
                <a:lnTo>
                  <a:pt x="1232154" y="-3810"/>
                </a:lnTo>
                <a:lnTo>
                  <a:pt x="1291305" y="5792"/>
                </a:lnTo>
                <a:lnTo>
                  <a:pt x="0" y="149351"/>
                </a:lnTo>
                <a:lnTo>
                  <a:pt x="1524" y="165353"/>
                </a:lnTo>
                <a:lnTo>
                  <a:pt x="1293746" y="21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04132" y="2667000"/>
            <a:ext cx="1306068" cy="773430"/>
          </a:xfrm>
          <a:custGeom>
            <a:avLst/>
            <a:gdLst/>
            <a:ahLst/>
            <a:cxnLst/>
            <a:rect l="l" t="t" r="r" b="b"/>
            <a:pathLst>
              <a:path w="1306067" h="773429">
                <a:moveTo>
                  <a:pt x="862733" y="270509"/>
                </a:moveTo>
                <a:lnTo>
                  <a:pt x="831547" y="270509"/>
                </a:lnTo>
                <a:lnTo>
                  <a:pt x="0" y="759713"/>
                </a:lnTo>
                <a:lnTo>
                  <a:pt x="8382" y="773429"/>
                </a:lnTo>
                <a:lnTo>
                  <a:pt x="862733" y="270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55340" y="661703"/>
            <a:ext cx="4940785" cy="901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39" baseline="2730" dirty="0" smtClean="0">
                <a:latin typeface="Calibri"/>
                <a:cs typeface="Calibri"/>
              </a:rPr>
              <a:t>x</a:t>
            </a:r>
            <a:r>
              <a:rPr sz="3000" spc="0" baseline="2730" dirty="0" smtClean="0">
                <a:latin typeface="Calibri"/>
                <a:cs typeface="Calibri"/>
              </a:rPr>
              <a:t>ample:</a:t>
            </a:r>
            <a:r>
              <a:rPr sz="3000" spc="-8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all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-19" baseline="2730" dirty="0" smtClean="0">
                <a:latin typeface="Calibri"/>
                <a:cs typeface="Calibri"/>
              </a:rPr>
              <a:t>w</a:t>
            </a:r>
            <a:r>
              <a:rPr sz="3000" spc="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ig</a:t>
            </a:r>
            <a:r>
              <a:rPr sz="3000" spc="-19" baseline="2730" dirty="0" smtClean="0">
                <a:latin typeface="Calibri"/>
                <a:cs typeface="Calibri"/>
              </a:rPr>
              <a:t>h</a:t>
            </a:r>
            <a:r>
              <a:rPr sz="3000" spc="4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2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0.1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25" baseline="2730" dirty="0" smtClean="0">
                <a:latin typeface="Calibri"/>
                <a:cs typeface="Calibri"/>
              </a:rPr>
              <a:t>e</a:t>
            </a:r>
            <a:r>
              <a:rPr sz="3000" spc="-50" baseline="2730" dirty="0" smtClean="0">
                <a:latin typeface="Calibri"/>
                <a:cs typeface="Calibri"/>
              </a:rPr>
              <a:t>x</a:t>
            </a:r>
            <a:r>
              <a:rPr sz="3000" spc="0" baseline="2730" dirty="0" smtClean="0">
                <a:latin typeface="Calibri"/>
                <a:cs typeface="Calibri"/>
              </a:rPr>
              <a:t>ce</a:t>
            </a:r>
            <a:r>
              <a:rPr sz="3000" spc="-9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6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w45=1;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b="1" spc="0" baseline="2898" dirty="0" smtClean="0">
                <a:solidFill>
                  <a:srgbClr val="BF504C"/>
                </a:solidFill>
                <a:latin typeface="Times New Roman"/>
                <a:cs typeface="Times New Roman"/>
              </a:rPr>
              <a:t>α</a:t>
            </a:r>
            <a:r>
              <a:rPr sz="3000" b="1" spc="0" baseline="2730" dirty="0" smtClean="0">
                <a:latin typeface="Calibri"/>
                <a:cs typeface="Calibri"/>
              </a:rPr>
              <a:t>=1</a:t>
            </a:r>
            <a:endParaRPr sz="2000" dirty="0">
              <a:latin typeface="Calibri"/>
              <a:cs typeface="Calibri"/>
            </a:endParaRPr>
          </a:p>
          <a:p>
            <a:pPr marL="12700" marR="40142">
              <a:lnSpc>
                <a:spcPts val="2390"/>
              </a:lnSpc>
              <a:spcBef>
                <a:spcPts val="7"/>
              </a:spcBef>
            </a:pPr>
            <a:r>
              <a:rPr sz="3000" spc="-129" baseline="1365" dirty="0" smtClean="0">
                <a:latin typeface="Calibri"/>
                <a:cs typeface="Calibri"/>
              </a:rPr>
              <a:t>T</a:t>
            </a:r>
            <a:r>
              <a:rPr sz="3000" spc="-39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aining E</a:t>
            </a:r>
            <a:r>
              <a:rPr sz="3000" spc="-39" baseline="1365" dirty="0" smtClean="0">
                <a:latin typeface="Calibri"/>
                <a:cs typeface="Calibri"/>
              </a:rPr>
              <a:t>x</a:t>
            </a:r>
            <a:r>
              <a:rPr sz="3000" spc="0" baseline="1365" dirty="0" smtClean="0">
                <a:latin typeface="Calibri"/>
                <a:cs typeface="Calibri"/>
              </a:rPr>
              <a:t>ample:</a:t>
            </a:r>
            <a:r>
              <a:rPr sz="3000" spc="-3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(x1=1,x2=1;a5=1)</a:t>
            </a:r>
            <a:endParaRPr sz="2000" dirty="0">
              <a:latin typeface="Calibri"/>
              <a:cs typeface="Calibri"/>
            </a:endParaRPr>
          </a:p>
          <a:p>
            <a:pPr marL="12700" marR="40142">
              <a:lnSpc>
                <a:spcPts val="2400"/>
              </a:lnSpc>
              <a:spcBef>
                <a:spcPts val="0"/>
              </a:spcBef>
            </a:pPr>
            <a:r>
              <a:rPr sz="3000" spc="0" baseline="1365" dirty="0" smtClean="0">
                <a:latin typeface="Calibri"/>
                <a:cs typeface="Calibri"/>
              </a:rPr>
              <a:t>g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is</a:t>
            </a:r>
            <a:r>
              <a:rPr sz="3000" spc="2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the</a:t>
            </a:r>
            <a:r>
              <a:rPr sz="3000" spc="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sigmoid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function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693102"/>
            <a:ext cx="1942817" cy="1358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4580"/>
              </a:lnSpc>
              <a:spcBef>
                <a:spcPts val="229"/>
              </a:spcBef>
            </a:pPr>
            <a:r>
              <a:rPr sz="6600" baseline="3103" dirty="0" smtClean="0">
                <a:latin typeface="Calibri"/>
                <a:cs typeface="Calibri"/>
              </a:rPr>
              <a:t>E</a:t>
            </a:r>
            <a:r>
              <a:rPr sz="6600" spc="-84" baseline="3103" dirty="0" smtClean="0">
                <a:latin typeface="Calibri"/>
                <a:cs typeface="Calibri"/>
              </a:rPr>
              <a:t>x</a:t>
            </a:r>
            <a:r>
              <a:rPr sz="6600" spc="0" baseline="3103" dirty="0" smtClean="0">
                <a:latin typeface="Calibri"/>
                <a:cs typeface="Calibri"/>
              </a:rPr>
              <a:t>ample</a:t>
            </a:r>
            <a:endParaRPr sz="4400" dirty="0">
              <a:latin typeface="Calibri"/>
              <a:cs typeface="Calibri"/>
            </a:endParaRPr>
          </a:p>
          <a:p>
            <a:pPr marR="27598" algn="r">
              <a:lnSpc>
                <a:spcPct val="101725"/>
              </a:lnSpc>
              <a:spcBef>
                <a:spcPts val="1765"/>
              </a:spcBef>
            </a:pPr>
            <a:r>
              <a:rPr sz="1800" spc="0" dirty="0" smtClean="0">
                <a:latin typeface="Calibri"/>
                <a:cs typeface="Calibri"/>
              </a:rPr>
              <a:t>w13</a:t>
            </a:r>
            <a:endParaRPr sz="1800" dirty="0">
              <a:latin typeface="Calibri"/>
              <a:cs typeface="Calibri"/>
            </a:endParaRPr>
          </a:p>
          <a:p>
            <a:pPr marL="633729">
              <a:lnSpc>
                <a:spcPts val="1860"/>
              </a:lnSpc>
              <a:spcBef>
                <a:spcPts val="93"/>
              </a:spcBef>
            </a:pPr>
            <a:r>
              <a:rPr sz="2700" spc="4" baseline="3034" dirty="0" smtClean="0">
                <a:latin typeface="Calibri"/>
                <a:cs typeface="Calibri"/>
              </a:rPr>
              <a:t>I1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1148" y="693102"/>
            <a:ext cx="70199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BP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7062" y="1835911"/>
            <a:ext cx="2855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34738" y="1942591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w35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9738" y="2399791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w23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9262" y="2597911"/>
            <a:ext cx="2855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7140" y="2895091"/>
            <a:ext cx="4543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latin typeface="Calibri"/>
                <a:cs typeface="Calibri"/>
              </a:rPr>
              <a:t>w</a:t>
            </a:r>
            <a:r>
              <a:rPr sz="2700" spc="0" baseline="3034" dirty="0" smtClean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4738" y="3085599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6970" y="3359912"/>
            <a:ext cx="2337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 smtClean="0">
                <a:latin typeface="Calibri"/>
                <a:cs typeface="Calibri"/>
              </a:rPr>
              <a:t>I2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3262" y="3359912"/>
            <a:ext cx="2855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0138" y="3618991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4347654"/>
            <a:ext cx="618635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a3=g(z3)=g(x1*w13+x2*w23)=g(1*0.1+1*0.1)=g(0.2)=0.550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4957254"/>
            <a:ext cx="618635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a4=g(z4)=g(x1*w14+x2*w24)=g(1*0.1+1*0.1)=g(0.2)=0.550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5566853"/>
            <a:ext cx="717497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a5=g(z5)=g(a3*w35+a4*w45)=g(0.550*0.1+0.550*1)=g(0.605)=0.647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 txBox="1"/>
          <p:nvPr/>
        </p:nvSpPr>
        <p:spPr>
          <a:xfrm>
            <a:off x="0" y="1848611"/>
            <a:ext cx="9144000" cy="1088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99916" marR="5458572" algn="ctr">
              <a:lnSpc>
                <a:spcPts val="1835"/>
              </a:lnSpc>
              <a:spcBef>
                <a:spcPts val="91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0" y="2907791"/>
            <a:ext cx="9144000" cy="1008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92908">
              <a:lnSpc>
                <a:spcPts val="1835"/>
              </a:lnSpc>
              <a:spcBef>
                <a:spcPts val="91"/>
              </a:spcBef>
            </a:pPr>
            <a:r>
              <a:rPr sz="2700" spc="0" baseline="3034" dirty="0" smtClean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2000" y="16764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599" h="457200">
                <a:moveTo>
                  <a:pt x="976946" y="281939"/>
                </a:moveTo>
                <a:lnTo>
                  <a:pt x="984117" y="265738"/>
                </a:lnTo>
                <a:lnTo>
                  <a:pt x="988958" y="247381"/>
                </a:lnTo>
                <a:lnTo>
                  <a:pt x="990600" y="228599"/>
                </a:lnTo>
                <a:lnTo>
                  <a:pt x="988958" y="209921"/>
                </a:lnTo>
                <a:lnTo>
                  <a:pt x="976205" y="173834"/>
                </a:lnTo>
                <a:lnTo>
                  <a:pt x="951678" y="139838"/>
                </a:lnTo>
                <a:lnTo>
                  <a:pt x="916395" y="108414"/>
                </a:lnTo>
                <a:lnTo>
                  <a:pt x="871376" y="80042"/>
                </a:lnTo>
                <a:lnTo>
                  <a:pt x="817640" y="55202"/>
                </a:lnTo>
                <a:lnTo>
                  <a:pt x="756207" y="34374"/>
                </a:lnTo>
                <a:lnTo>
                  <a:pt x="722923" y="25614"/>
                </a:lnTo>
                <a:lnTo>
                  <a:pt x="688097" y="18037"/>
                </a:lnTo>
                <a:lnTo>
                  <a:pt x="651857" y="11704"/>
                </a:lnTo>
                <a:lnTo>
                  <a:pt x="614330" y="6673"/>
                </a:lnTo>
                <a:lnTo>
                  <a:pt x="575642" y="3006"/>
                </a:lnTo>
                <a:lnTo>
                  <a:pt x="535923" y="761"/>
                </a:lnTo>
                <a:lnTo>
                  <a:pt x="495300" y="0"/>
                </a:lnTo>
                <a:lnTo>
                  <a:pt x="454676" y="761"/>
                </a:lnTo>
                <a:lnTo>
                  <a:pt x="414957" y="3006"/>
                </a:lnTo>
                <a:lnTo>
                  <a:pt x="376269" y="6673"/>
                </a:lnTo>
                <a:lnTo>
                  <a:pt x="338742" y="11704"/>
                </a:lnTo>
                <a:lnTo>
                  <a:pt x="302502" y="18037"/>
                </a:lnTo>
                <a:lnTo>
                  <a:pt x="267676" y="25614"/>
                </a:lnTo>
                <a:lnTo>
                  <a:pt x="234392" y="34374"/>
                </a:lnTo>
                <a:lnTo>
                  <a:pt x="202777" y="44256"/>
                </a:lnTo>
                <a:lnTo>
                  <a:pt x="145065" y="67151"/>
                </a:lnTo>
                <a:lnTo>
                  <a:pt x="95560" y="93817"/>
                </a:lnTo>
                <a:lnTo>
                  <a:pt x="55282" y="123775"/>
                </a:lnTo>
                <a:lnTo>
                  <a:pt x="25249" y="156545"/>
                </a:lnTo>
                <a:lnTo>
                  <a:pt x="6482" y="191646"/>
                </a:lnTo>
                <a:lnTo>
                  <a:pt x="0" y="228600"/>
                </a:lnTo>
                <a:lnTo>
                  <a:pt x="1641" y="247381"/>
                </a:lnTo>
                <a:lnTo>
                  <a:pt x="6482" y="265738"/>
                </a:lnTo>
                <a:lnTo>
                  <a:pt x="13653" y="281939"/>
                </a:lnTo>
                <a:lnTo>
                  <a:pt x="976946" y="28193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4380" y="1668779"/>
            <a:ext cx="678237" cy="473202"/>
          </a:xfrm>
          <a:custGeom>
            <a:avLst/>
            <a:gdLst/>
            <a:ahLst/>
            <a:cxnLst/>
            <a:rect l="l" t="t" r="r" b="b"/>
            <a:pathLst>
              <a:path w="678237" h="473201">
                <a:moveTo>
                  <a:pt x="30938" y="289560"/>
                </a:moveTo>
                <a:lnTo>
                  <a:pt x="29293" y="286903"/>
                </a:lnTo>
                <a:lnTo>
                  <a:pt x="20527" y="265000"/>
                </a:lnTo>
                <a:lnTo>
                  <a:pt x="16002" y="241554"/>
                </a:lnTo>
                <a:lnTo>
                  <a:pt x="16002" y="230886"/>
                </a:lnTo>
                <a:lnTo>
                  <a:pt x="20708" y="207470"/>
                </a:lnTo>
                <a:lnTo>
                  <a:pt x="29613" y="185609"/>
                </a:lnTo>
                <a:lnTo>
                  <a:pt x="42338" y="165267"/>
                </a:lnTo>
                <a:lnTo>
                  <a:pt x="58506" y="146405"/>
                </a:lnTo>
                <a:lnTo>
                  <a:pt x="77741" y="128987"/>
                </a:lnTo>
                <a:lnTo>
                  <a:pt x="99665" y="112977"/>
                </a:lnTo>
                <a:lnTo>
                  <a:pt x="123902" y="98337"/>
                </a:lnTo>
                <a:lnTo>
                  <a:pt x="150073" y="85031"/>
                </a:lnTo>
                <a:lnTo>
                  <a:pt x="177802" y="73023"/>
                </a:lnTo>
                <a:lnTo>
                  <a:pt x="206711" y="62274"/>
                </a:lnTo>
                <a:lnTo>
                  <a:pt x="236424" y="52749"/>
                </a:lnTo>
                <a:lnTo>
                  <a:pt x="266564" y="44410"/>
                </a:lnTo>
                <a:lnTo>
                  <a:pt x="296752" y="37221"/>
                </a:lnTo>
                <a:lnTo>
                  <a:pt x="326613" y="31145"/>
                </a:lnTo>
                <a:lnTo>
                  <a:pt x="355769" y="26146"/>
                </a:lnTo>
                <a:lnTo>
                  <a:pt x="383843" y="22185"/>
                </a:lnTo>
                <a:lnTo>
                  <a:pt x="410457" y="19228"/>
                </a:lnTo>
                <a:lnTo>
                  <a:pt x="435235" y="17235"/>
                </a:lnTo>
                <a:lnTo>
                  <a:pt x="318013" y="16728"/>
                </a:lnTo>
                <a:lnTo>
                  <a:pt x="287238" y="23079"/>
                </a:lnTo>
                <a:lnTo>
                  <a:pt x="256247" y="30589"/>
                </a:lnTo>
                <a:lnTo>
                  <a:pt x="225406" y="39309"/>
                </a:lnTo>
                <a:lnTo>
                  <a:pt x="195076" y="49291"/>
                </a:lnTo>
                <a:lnTo>
                  <a:pt x="165623" y="60590"/>
                </a:lnTo>
                <a:lnTo>
                  <a:pt x="137410" y="73256"/>
                </a:lnTo>
                <a:lnTo>
                  <a:pt x="110801" y="87342"/>
                </a:lnTo>
                <a:lnTo>
                  <a:pt x="86159" y="102901"/>
                </a:lnTo>
                <a:lnTo>
                  <a:pt x="63849" y="119986"/>
                </a:lnTo>
                <a:lnTo>
                  <a:pt x="44233" y="138648"/>
                </a:lnTo>
                <a:lnTo>
                  <a:pt x="27677" y="158941"/>
                </a:lnTo>
                <a:lnTo>
                  <a:pt x="14543" y="180916"/>
                </a:lnTo>
                <a:lnTo>
                  <a:pt x="5196" y="204626"/>
                </a:lnTo>
                <a:lnTo>
                  <a:pt x="0" y="230124"/>
                </a:lnTo>
                <a:lnTo>
                  <a:pt x="0" y="243078"/>
                </a:lnTo>
                <a:lnTo>
                  <a:pt x="5107" y="268572"/>
                </a:lnTo>
                <a:lnTo>
                  <a:pt x="13326" y="289560"/>
                </a:lnTo>
                <a:lnTo>
                  <a:pt x="30938" y="289560"/>
                </a:lnTo>
                <a:close/>
              </a:path>
              <a:path w="678237" h="473201">
                <a:moveTo>
                  <a:pt x="993629" y="289560"/>
                </a:moveTo>
                <a:lnTo>
                  <a:pt x="1002116" y="266733"/>
                </a:lnTo>
                <a:lnTo>
                  <a:pt x="1006602" y="242316"/>
                </a:lnTo>
                <a:lnTo>
                  <a:pt x="1006602" y="230124"/>
                </a:lnTo>
                <a:lnTo>
                  <a:pt x="1001884" y="205643"/>
                </a:lnTo>
                <a:lnTo>
                  <a:pt x="993221" y="182794"/>
                </a:lnTo>
                <a:lnTo>
                  <a:pt x="980956" y="161536"/>
                </a:lnTo>
                <a:lnTo>
                  <a:pt x="965433" y="141824"/>
                </a:lnTo>
                <a:lnTo>
                  <a:pt x="946994" y="123616"/>
                </a:lnTo>
                <a:lnTo>
                  <a:pt x="925983" y="106867"/>
                </a:lnTo>
                <a:lnTo>
                  <a:pt x="902743" y="91536"/>
                </a:lnTo>
                <a:lnTo>
                  <a:pt x="877618" y="77578"/>
                </a:lnTo>
                <a:lnTo>
                  <a:pt x="850950" y="64951"/>
                </a:lnTo>
                <a:lnTo>
                  <a:pt x="823083" y="53611"/>
                </a:lnTo>
                <a:lnTo>
                  <a:pt x="794360" y="43516"/>
                </a:lnTo>
                <a:lnTo>
                  <a:pt x="765125" y="34621"/>
                </a:lnTo>
                <a:lnTo>
                  <a:pt x="735720" y="26885"/>
                </a:lnTo>
                <a:lnTo>
                  <a:pt x="706489" y="20263"/>
                </a:lnTo>
                <a:lnTo>
                  <a:pt x="677775" y="14713"/>
                </a:lnTo>
                <a:lnTo>
                  <a:pt x="502920" y="16002"/>
                </a:lnTo>
                <a:lnTo>
                  <a:pt x="528828" y="16002"/>
                </a:lnTo>
                <a:lnTo>
                  <a:pt x="553974" y="16764"/>
                </a:lnTo>
                <a:lnTo>
                  <a:pt x="573257" y="17478"/>
                </a:lnTo>
                <a:lnTo>
                  <a:pt x="594924" y="19052"/>
                </a:lnTo>
                <a:lnTo>
                  <a:pt x="618622" y="21519"/>
                </a:lnTo>
                <a:lnTo>
                  <a:pt x="643999" y="24911"/>
                </a:lnTo>
                <a:lnTo>
                  <a:pt x="670702" y="29261"/>
                </a:lnTo>
                <a:lnTo>
                  <a:pt x="698379" y="34602"/>
                </a:lnTo>
                <a:lnTo>
                  <a:pt x="726676" y="40966"/>
                </a:lnTo>
                <a:lnTo>
                  <a:pt x="755242" y="48385"/>
                </a:lnTo>
                <a:lnTo>
                  <a:pt x="783723" y="56893"/>
                </a:lnTo>
                <a:lnTo>
                  <a:pt x="811768" y="66522"/>
                </a:lnTo>
                <a:lnTo>
                  <a:pt x="839022" y="77305"/>
                </a:lnTo>
                <a:lnTo>
                  <a:pt x="865135" y="89274"/>
                </a:lnTo>
                <a:lnTo>
                  <a:pt x="889752" y="102461"/>
                </a:lnTo>
                <a:lnTo>
                  <a:pt x="912522" y="116901"/>
                </a:lnTo>
                <a:lnTo>
                  <a:pt x="933092" y="132624"/>
                </a:lnTo>
                <a:lnTo>
                  <a:pt x="951110" y="149665"/>
                </a:lnTo>
                <a:lnTo>
                  <a:pt x="966222" y="168055"/>
                </a:lnTo>
                <a:lnTo>
                  <a:pt x="978076" y="187827"/>
                </a:lnTo>
                <a:lnTo>
                  <a:pt x="986319" y="209013"/>
                </a:lnTo>
                <a:lnTo>
                  <a:pt x="990600" y="231648"/>
                </a:lnTo>
                <a:lnTo>
                  <a:pt x="990600" y="242316"/>
                </a:lnTo>
                <a:lnTo>
                  <a:pt x="986176" y="264797"/>
                </a:lnTo>
                <a:lnTo>
                  <a:pt x="977805" y="285868"/>
                </a:lnTo>
                <a:lnTo>
                  <a:pt x="975562" y="289560"/>
                </a:lnTo>
                <a:lnTo>
                  <a:pt x="993629" y="289560"/>
                </a:lnTo>
                <a:close/>
              </a:path>
              <a:path w="678237" h="473201">
                <a:moveTo>
                  <a:pt x="499109" y="15240"/>
                </a:moveTo>
                <a:lnTo>
                  <a:pt x="497586" y="13716"/>
                </a:lnTo>
                <a:lnTo>
                  <a:pt x="348209" y="11482"/>
                </a:lnTo>
                <a:lnTo>
                  <a:pt x="318013" y="16728"/>
                </a:lnTo>
                <a:lnTo>
                  <a:pt x="499109" y="15240"/>
                </a:lnTo>
                <a:close/>
              </a:path>
              <a:path w="678237" h="473201">
                <a:moveTo>
                  <a:pt x="509016" y="2286"/>
                </a:moveTo>
                <a:lnTo>
                  <a:pt x="431686" y="1853"/>
                </a:lnTo>
                <a:lnTo>
                  <a:pt x="405410" y="4097"/>
                </a:lnTo>
                <a:lnTo>
                  <a:pt x="509016" y="2286"/>
                </a:lnTo>
                <a:close/>
              </a:path>
              <a:path w="678237" h="473201">
                <a:moveTo>
                  <a:pt x="457800" y="16172"/>
                </a:moveTo>
                <a:lnTo>
                  <a:pt x="477773" y="16002"/>
                </a:lnTo>
                <a:lnTo>
                  <a:pt x="502920" y="16002"/>
                </a:lnTo>
                <a:lnTo>
                  <a:pt x="677775" y="14713"/>
                </a:lnTo>
                <a:lnTo>
                  <a:pt x="649921" y="10191"/>
                </a:lnTo>
                <a:lnTo>
                  <a:pt x="623271" y="6654"/>
                </a:lnTo>
                <a:lnTo>
                  <a:pt x="598167" y="4059"/>
                </a:lnTo>
                <a:lnTo>
                  <a:pt x="574954" y="2364"/>
                </a:lnTo>
                <a:lnTo>
                  <a:pt x="553974" y="1524"/>
                </a:lnTo>
                <a:lnTo>
                  <a:pt x="528828" y="0"/>
                </a:lnTo>
                <a:lnTo>
                  <a:pt x="503681" y="0"/>
                </a:lnTo>
                <a:lnTo>
                  <a:pt x="504166" y="207"/>
                </a:lnTo>
                <a:lnTo>
                  <a:pt x="502920" y="0"/>
                </a:lnTo>
                <a:lnTo>
                  <a:pt x="477773" y="0"/>
                </a:lnTo>
                <a:lnTo>
                  <a:pt x="455929" y="505"/>
                </a:lnTo>
                <a:lnTo>
                  <a:pt x="431686" y="1853"/>
                </a:lnTo>
                <a:lnTo>
                  <a:pt x="509016" y="2286"/>
                </a:lnTo>
                <a:lnTo>
                  <a:pt x="405410" y="4097"/>
                </a:lnTo>
                <a:lnTo>
                  <a:pt x="377463" y="7289"/>
                </a:lnTo>
                <a:lnTo>
                  <a:pt x="348209" y="11482"/>
                </a:lnTo>
                <a:lnTo>
                  <a:pt x="497586" y="13716"/>
                </a:lnTo>
                <a:lnTo>
                  <a:pt x="499109" y="15240"/>
                </a:lnTo>
                <a:lnTo>
                  <a:pt x="318013" y="16728"/>
                </a:lnTo>
                <a:lnTo>
                  <a:pt x="435235" y="17235"/>
                </a:lnTo>
                <a:lnTo>
                  <a:pt x="457800" y="16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8000" y="1676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989459" y="281939"/>
                </a:move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0" y="266700"/>
                </a:lnTo>
                <a:lnTo>
                  <a:pt x="1140" y="281939"/>
                </a:lnTo>
                <a:lnTo>
                  <a:pt x="989459" y="28193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0379" y="1668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17390" y="289559"/>
                </a:moveTo>
                <a:lnTo>
                  <a:pt x="16002" y="281178"/>
                </a:lnTo>
                <a:lnTo>
                  <a:pt x="16002" y="268224"/>
                </a:lnTo>
                <a:lnTo>
                  <a:pt x="20293" y="241751"/>
                </a:lnTo>
                <a:lnTo>
                  <a:pt x="28566" y="216918"/>
                </a:lnTo>
                <a:lnTo>
                  <a:pt x="40487" y="193694"/>
                </a:lnTo>
                <a:lnTo>
                  <a:pt x="55722" y="172049"/>
                </a:lnTo>
                <a:lnTo>
                  <a:pt x="73937" y="151954"/>
                </a:lnTo>
                <a:lnTo>
                  <a:pt x="94799" y="133378"/>
                </a:lnTo>
                <a:lnTo>
                  <a:pt x="117974" y="116292"/>
                </a:lnTo>
                <a:lnTo>
                  <a:pt x="143127" y="100664"/>
                </a:lnTo>
                <a:lnTo>
                  <a:pt x="169925" y="86465"/>
                </a:lnTo>
                <a:lnTo>
                  <a:pt x="198034" y="73666"/>
                </a:lnTo>
                <a:lnTo>
                  <a:pt x="227120" y="62235"/>
                </a:lnTo>
                <a:lnTo>
                  <a:pt x="256849" y="52143"/>
                </a:lnTo>
                <a:lnTo>
                  <a:pt x="286888" y="43361"/>
                </a:lnTo>
                <a:lnTo>
                  <a:pt x="316902" y="35856"/>
                </a:lnTo>
                <a:lnTo>
                  <a:pt x="246377" y="38582"/>
                </a:ln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1276" y="289559"/>
                </a:lnTo>
                <a:lnTo>
                  <a:pt x="17390" y="289559"/>
                </a:lnTo>
                <a:close/>
              </a:path>
              <a:path w="1006601" h="549401">
                <a:moveTo>
                  <a:pt x="1005389" y="289559"/>
                </a:moveTo>
                <a:lnTo>
                  <a:pt x="1006602" y="281940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lnTo>
                  <a:pt x="316902" y="35856"/>
                </a:lnTo>
                <a:lnTo>
                  <a:pt x="346557" y="29601"/>
                </a:lnTo>
                <a:lnTo>
                  <a:pt x="375520" y="24564"/>
                </a:lnTo>
                <a:lnTo>
                  <a:pt x="403458" y="20716"/>
                </a:lnTo>
                <a:lnTo>
                  <a:pt x="430035" y="18026"/>
                </a:lnTo>
                <a:lnTo>
                  <a:pt x="454918" y="16464"/>
                </a:lnTo>
                <a:lnTo>
                  <a:pt x="477773" y="16002"/>
                </a:lnTo>
                <a:lnTo>
                  <a:pt x="528828" y="16002"/>
                </a:lnTo>
                <a:lnTo>
                  <a:pt x="616601" y="24247"/>
                </a:lnTo>
                <a:lnTo>
                  <a:pt x="695109" y="38071"/>
                </a:lnTo>
                <a:lnTo>
                  <a:pt x="764354" y="56851"/>
                </a:lnTo>
                <a:lnTo>
                  <a:pt x="824341" y="79968"/>
                </a:lnTo>
                <a:lnTo>
                  <a:pt x="875073" y="106802"/>
                </a:lnTo>
                <a:lnTo>
                  <a:pt x="916555" y="136731"/>
                </a:lnTo>
                <a:lnTo>
                  <a:pt x="948789" y="169136"/>
                </a:lnTo>
                <a:lnTo>
                  <a:pt x="971780" y="203396"/>
                </a:lnTo>
                <a:lnTo>
                  <a:pt x="985531" y="238891"/>
                </a:lnTo>
                <a:lnTo>
                  <a:pt x="990047" y="275001"/>
                </a:lnTo>
                <a:lnTo>
                  <a:pt x="988145" y="289559"/>
                </a:lnTo>
                <a:lnTo>
                  <a:pt x="1005389" y="289559"/>
                </a:lnTo>
                <a:close/>
              </a:path>
              <a:path w="1006601" h="549401">
                <a:moveTo>
                  <a:pt x="497586" y="14478"/>
                </a:moveTo>
                <a:lnTo>
                  <a:pt x="496062" y="11430"/>
                </a:ln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close/>
              </a:path>
              <a:path w="1006601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1006601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4980" y="1864613"/>
            <a:ext cx="1379220" cy="81534"/>
          </a:xfrm>
          <a:custGeom>
            <a:avLst/>
            <a:gdLst/>
            <a:ahLst/>
            <a:cxnLst/>
            <a:rect l="l" t="t" r="r" b="b"/>
            <a:pathLst>
              <a:path w="1379220" h="81534">
                <a:moveTo>
                  <a:pt x="1350264" y="48768"/>
                </a:moveTo>
                <a:lnTo>
                  <a:pt x="1350264" y="48481"/>
                </a:lnTo>
                <a:lnTo>
                  <a:pt x="1347978" y="48768"/>
                </a:lnTo>
                <a:lnTo>
                  <a:pt x="1347978" y="32766"/>
                </a:lnTo>
                <a:lnTo>
                  <a:pt x="1350264" y="32766"/>
                </a:lnTo>
                <a:lnTo>
                  <a:pt x="1229106" y="15240"/>
                </a:lnTo>
                <a:lnTo>
                  <a:pt x="1233678" y="16764"/>
                </a:lnTo>
                <a:lnTo>
                  <a:pt x="1290828" y="32766"/>
                </a:lnTo>
                <a:lnTo>
                  <a:pt x="1319403" y="40767"/>
                </a:lnTo>
                <a:lnTo>
                  <a:pt x="1290828" y="48768"/>
                </a:lnTo>
                <a:lnTo>
                  <a:pt x="1233678" y="64770"/>
                </a:lnTo>
                <a:lnTo>
                  <a:pt x="1229106" y="66294"/>
                </a:lnTo>
                <a:lnTo>
                  <a:pt x="1226820" y="70104"/>
                </a:lnTo>
                <a:lnTo>
                  <a:pt x="1227582" y="74676"/>
                </a:lnTo>
                <a:lnTo>
                  <a:pt x="1229106" y="78486"/>
                </a:lnTo>
                <a:lnTo>
                  <a:pt x="1233678" y="81534"/>
                </a:lnTo>
                <a:lnTo>
                  <a:pt x="1237487" y="80010"/>
                </a:lnTo>
                <a:lnTo>
                  <a:pt x="1349238" y="48768"/>
                </a:lnTo>
                <a:lnTo>
                  <a:pt x="1350264" y="48768"/>
                </a:lnTo>
                <a:close/>
              </a:path>
              <a:path w="1379220" h="81534">
                <a:moveTo>
                  <a:pt x="1350264" y="32766"/>
                </a:moveTo>
                <a:lnTo>
                  <a:pt x="1347978" y="32766"/>
                </a:lnTo>
                <a:lnTo>
                  <a:pt x="1347978" y="48768"/>
                </a:lnTo>
                <a:lnTo>
                  <a:pt x="1350264" y="48481"/>
                </a:lnTo>
                <a:lnTo>
                  <a:pt x="1379220" y="40386"/>
                </a:lnTo>
                <a:lnTo>
                  <a:pt x="1237487" y="1524"/>
                </a:lnTo>
                <a:lnTo>
                  <a:pt x="1233678" y="0"/>
                </a:lnTo>
                <a:lnTo>
                  <a:pt x="1229106" y="2286"/>
                </a:lnTo>
                <a:lnTo>
                  <a:pt x="1227582" y="6858"/>
                </a:lnTo>
                <a:lnTo>
                  <a:pt x="1226820" y="11430"/>
                </a:lnTo>
                <a:lnTo>
                  <a:pt x="1229106" y="15240"/>
                </a:lnTo>
                <a:lnTo>
                  <a:pt x="1350264" y="32766"/>
                </a:lnTo>
                <a:close/>
              </a:path>
              <a:path w="1379220" h="81534">
                <a:moveTo>
                  <a:pt x="0" y="48768"/>
                </a:moveTo>
                <a:lnTo>
                  <a:pt x="1290828" y="48768"/>
                </a:lnTo>
                <a:lnTo>
                  <a:pt x="1319403" y="40767"/>
                </a:lnTo>
                <a:lnTo>
                  <a:pt x="1290828" y="32766"/>
                </a:lnTo>
                <a:lnTo>
                  <a:pt x="0" y="32766"/>
                </a:lnTo>
                <a:lnTo>
                  <a:pt x="0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932" y="1894331"/>
            <a:ext cx="1366266" cy="1440902"/>
          </a:xfrm>
          <a:custGeom>
            <a:avLst/>
            <a:gdLst/>
            <a:ahLst/>
            <a:cxnLst/>
            <a:rect l="l" t="t" r="r" b="b"/>
            <a:pathLst>
              <a:path w="1366266" h="1440902">
                <a:moveTo>
                  <a:pt x="72065" y="64008"/>
                </a:moveTo>
                <a:lnTo>
                  <a:pt x="11430" y="0"/>
                </a:lnTo>
                <a:lnTo>
                  <a:pt x="0" y="10668"/>
                </a:lnTo>
                <a:lnTo>
                  <a:pt x="50529" y="64008"/>
                </a:lnTo>
                <a:lnTo>
                  <a:pt x="72065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41932" y="1924812"/>
            <a:ext cx="1369245" cy="1611630"/>
          </a:xfrm>
          <a:custGeom>
            <a:avLst/>
            <a:gdLst/>
            <a:ahLst/>
            <a:cxnLst/>
            <a:rect l="l" t="t" r="r" b="b"/>
            <a:pathLst>
              <a:path w="1369245" h="1611630">
                <a:moveTo>
                  <a:pt x="1367789" y="9906"/>
                </a:moveTo>
                <a:lnTo>
                  <a:pt x="1369245" y="8322"/>
                </a:lnTo>
                <a:lnTo>
                  <a:pt x="1356359" y="0"/>
                </a:lnTo>
                <a:lnTo>
                  <a:pt x="1344435" y="25475"/>
                </a:lnTo>
                <a:lnTo>
                  <a:pt x="1367789" y="9906"/>
                </a:lnTo>
                <a:close/>
              </a:path>
              <a:path w="1369245" h="1611630">
                <a:moveTo>
                  <a:pt x="1326441" y="33527"/>
                </a:moveTo>
                <a:lnTo>
                  <a:pt x="1357121" y="-2285"/>
                </a:lnTo>
                <a:lnTo>
                  <a:pt x="1382267" y="-19812"/>
                </a:lnTo>
                <a:lnTo>
                  <a:pt x="1303245" y="33527"/>
                </a:lnTo>
                <a:lnTo>
                  <a:pt x="1326441" y="33527"/>
                </a:lnTo>
                <a:close/>
              </a:path>
              <a:path w="1369245" h="1611630">
                <a:moveTo>
                  <a:pt x="1357579" y="33527"/>
                </a:moveTo>
                <a:lnTo>
                  <a:pt x="1369105" y="8625"/>
                </a:lnTo>
                <a:lnTo>
                  <a:pt x="1369313" y="8381"/>
                </a:lnTo>
                <a:lnTo>
                  <a:pt x="1367789" y="9906"/>
                </a:lnTo>
                <a:lnTo>
                  <a:pt x="1344435" y="25475"/>
                </a:lnTo>
                <a:lnTo>
                  <a:pt x="1356359" y="0"/>
                </a:lnTo>
                <a:lnTo>
                  <a:pt x="1369245" y="8322"/>
                </a:lnTo>
                <a:lnTo>
                  <a:pt x="1382267" y="-19812"/>
                </a:lnTo>
                <a:lnTo>
                  <a:pt x="1357121" y="-2285"/>
                </a:lnTo>
                <a:lnTo>
                  <a:pt x="1326441" y="33527"/>
                </a:lnTo>
                <a:lnTo>
                  <a:pt x="1357579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2000" y="16764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599" h="457200">
                <a:moveTo>
                  <a:pt x="535923" y="456443"/>
                </a:moveTo>
                <a:lnTo>
                  <a:pt x="575642" y="454214"/>
                </a:lnTo>
                <a:lnTo>
                  <a:pt x="614330" y="450570"/>
                </a:lnTo>
                <a:lnTo>
                  <a:pt x="651857" y="445568"/>
                </a:lnTo>
                <a:lnTo>
                  <a:pt x="688097" y="439269"/>
                </a:lnTo>
                <a:lnTo>
                  <a:pt x="722923" y="431729"/>
                </a:lnTo>
                <a:lnTo>
                  <a:pt x="756207" y="423007"/>
                </a:lnTo>
                <a:lnTo>
                  <a:pt x="787822" y="413162"/>
                </a:lnTo>
                <a:lnTo>
                  <a:pt x="845534" y="390334"/>
                </a:lnTo>
                <a:lnTo>
                  <a:pt x="895039" y="363711"/>
                </a:lnTo>
                <a:lnTo>
                  <a:pt x="935317" y="333760"/>
                </a:lnTo>
                <a:lnTo>
                  <a:pt x="965350" y="300947"/>
                </a:lnTo>
                <a:lnTo>
                  <a:pt x="976946" y="281940"/>
                </a:lnTo>
                <a:lnTo>
                  <a:pt x="13653" y="281940"/>
                </a:lnTo>
                <a:lnTo>
                  <a:pt x="38921" y="317682"/>
                </a:lnTo>
                <a:lnTo>
                  <a:pt x="74204" y="349123"/>
                </a:lnTo>
                <a:lnTo>
                  <a:pt x="119223" y="377468"/>
                </a:lnTo>
                <a:lnTo>
                  <a:pt x="172959" y="402251"/>
                </a:lnTo>
                <a:lnTo>
                  <a:pt x="234392" y="423007"/>
                </a:lnTo>
                <a:lnTo>
                  <a:pt x="267676" y="431729"/>
                </a:lnTo>
                <a:lnTo>
                  <a:pt x="302502" y="439269"/>
                </a:lnTo>
                <a:lnTo>
                  <a:pt x="338742" y="445568"/>
                </a:lnTo>
                <a:lnTo>
                  <a:pt x="376269" y="450570"/>
                </a:lnTo>
                <a:lnTo>
                  <a:pt x="414957" y="454214"/>
                </a:lnTo>
                <a:lnTo>
                  <a:pt x="454676" y="456443"/>
                </a:lnTo>
                <a:lnTo>
                  <a:pt x="495300" y="457200"/>
                </a:lnTo>
                <a:lnTo>
                  <a:pt x="535923" y="456443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4380" y="1668779"/>
            <a:ext cx="678237" cy="473202"/>
          </a:xfrm>
          <a:custGeom>
            <a:avLst/>
            <a:gdLst/>
            <a:ahLst/>
            <a:cxnLst/>
            <a:rect l="l" t="t" r="r" b="b"/>
            <a:pathLst>
              <a:path w="678237" h="473201">
                <a:moveTo>
                  <a:pt x="554736" y="471678"/>
                </a:moveTo>
                <a:lnTo>
                  <a:pt x="575587" y="470893"/>
                </a:lnTo>
                <a:lnTo>
                  <a:pt x="598711" y="469223"/>
                </a:lnTo>
                <a:lnTo>
                  <a:pt x="623759" y="466627"/>
                </a:lnTo>
                <a:lnTo>
                  <a:pt x="650384" y="463065"/>
                </a:lnTo>
                <a:lnTo>
                  <a:pt x="678237" y="458498"/>
                </a:lnTo>
                <a:lnTo>
                  <a:pt x="503681" y="457200"/>
                </a:lnTo>
                <a:lnTo>
                  <a:pt x="495300" y="461010"/>
                </a:lnTo>
                <a:lnTo>
                  <a:pt x="348311" y="461605"/>
                </a:lnTo>
                <a:lnTo>
                  <a:pt x="377577" y="465808"/>
                </a:lnTo>
                <a:lnTo>
                  <a:pt x="495300" y="464820"/>
                </a:lnTo>
                <a:lnTo>
                  <a:pt x="495300" y="465582"/>
                </a:lnTo>
                <a:lnTo>
                  <a:pt x="511302" y="464820"/>
                </a:lnTo>
                <a:lnTo>
                  <a:pt x="510540" y="469392"/>
                </a:lnTo>
                <a:lnTo>
                  <a:pt x="507492" y="472440"/>
                </a:lnTo>
                <a:lnTo>
                  <a:pt x="528828" y="472440"/>
                </a:lnTo>
                <a:lnTo>
                  <a:pt x="554736" y="471678"/>
                </a:lnTo>
                <a:close/>
              </a:path>
              <a:path w="678237" h="473201">
                <a:moveTo>
                  <a:pt x="495300" y="461010"/>
                </a:moveTo>
                <a:lnTo>
                  <a:pt x="503681" y="457200"/>
                </a:lnTo>
                <a:lnTo>
                  <a:pt x="678237" y="458498"/>
                </a:lnTo>
                <a:lnTo>
                  <a:pt x="706970" y="452886"/>
                </a:lnTo>
                <a:lnTo>
                  <a:pt x="736235" y="446188"/>
                </a:lnTo>
                <a:lnTo>
                  <a:pt x="765683" y="438367"/>
                </a:lnTo>
                <a:lnTo>
                  <a:pt x="794966" y="429380"/>
                </a:lnTo>
                <a:lnTo>
                  <a:pt x="823736" y="419190"/>
                </a:lnTo>
                <a:lnTo>
                  <a:pt x="851644" y="407756"/>
                </a:lnTo>
                <a:lnTo>
                  <a:pt x="878343" y="395038"/>
                </a:lnTo>
                <a:lnTo>
                  <a:pt x="903485" y="380997"/>
                </a:lnTo>
                <a:lnTo>
                  <a:pt x="926720" y="365593"/>
                </a:lnTo>
                <a:lnTo>
                  <a:pt x="947701" y="348785"/>
                </a:lnTo>
                <a:lnTo>
                  <a:pt x="966079" y="330536"/>
                </a:lnTo>
                <a:lnTo>
                  <a:pt x="981506" y="310803"/>
                </a:lnTo>
                <a:lnTo>
                  <a:pt x="993629" y="289560"/>
                </a:lnTo>
                <a:lnTo>
                  <a:pt x="975562" y="289560"/>
                </a:lnTo>
                <a:lnTo>
                  <a:pt x="965841" y="305554"/>
                </a:lnTo>
                <a:lnTo>
                  <a:pt x="950633" y="323885"/>
                </a:lnTo>
                <a:lnTo>
                  <a:pt x="932534" y="340888"/>
                </a:lnTo>
                <a:lnTo>
                  <a:pt x="911895" y="356591"/>
                </a:lnTo>
                <a:lnTo>
                  <a:pt x="889069" y="371023"/>
                </a:lnTo>
                <a:lnTo>
                  <a:pt x="864406" y="384211"/>
                </a:lnTo>
                <a:lnTo>
                  <a:pt x="838258" y="396184"/>
                </a:lnTo>
                <a:lnTo>
                  <a:pt x="810977" y="406969"/>
                </a:lnTo>
                <a:lnTo>
                  <a:pt x="782915" y="416595"/>
                </a:lnTo>
                <a:lnTo>
                  <a:pt x="754423" y="425089"/>
                </a:lnTo>
                <a:lnTo>
                  <a:pt x="725853" y="432480"/>
                </a:lnTo>
                <a:lnTo>
                  <a:pt x="697556" y="438796"/>
                </a:lnTo>
                <a:lnTo>
                  <a:pt x="669884" y="444064"/>
                </a:lnTo>
                <a:lnTo>
                  <a:pt x="643190" y="448313"/>
                </a:lnTo>
                <a:lnTo>
                  <a:pt x="617823" y="451570"/>
                </a:lnTo>
                <a:lnTo>
                  <a:pt x="594137" y="453865"/>
                </a:lnTo>
                <a:lnTo>
                  <a:pt x="572483" y="455224"/>
                </a:lnTo>
                <a:lnTo>
                  <a:pt x="553212" y="455676"/>
                </a:lnTo>
                <a:lnTo>
                  <a:pt x="528828" y="456438"/>
                </a:lnTo>
                <a:lnTo>
                  <a:pt x="502920" y="457200"/>
                </a:lnTo>
                <a:lnTo>
                  <a:pt x="457843" y="457084"/>
                </a:lnTo>
                <a:lnTo>
                  <a:pt x="435294" y="456057"/>
                </a:lnTo>
                <a:lnTo>
                  <a:pt x="410507" y="454081"/>
                </a:lnTo>
                <a:lnTo>
                  <a:pt x="383863" y="451123"/>
                </a:lnTo>
                <a:lnTo>
                  <a:pt x="355744" y="447147"/>
                </a:lnTo>
                <a:lnTo>
                  <a:pt x="326530" y="442118"/>
                </a:lnTo>
                <a:lnTo>
                  <a:pt x="296602" y="436002"/>
                </a:lnTo>
                <a:lnTo>
                  <a:pt x="266342" y="428762"/>
                </a:lnTo>
                <a:lnTo>
                  <a:pt x="236131" y="420365"/>
                </a:lnTo>
                <a:lnTo>
                  <a:pt x="206349" y="410775"/>
                </a:lnTo>
                <a:lnTo>
                  <a:pt x="177378" y="399956"/>
                </a:lnTo>
                <a:lnTo>
                  <a:pt x="149599" y="387875"/>
                </a:lnTo>
                <a:lnTo>
                  <a:pt x="123393" y="374496"/>
                </a:lnTo>
                <a:lnTo>
                  <a:pt x="99141" y="359784"/>
                </a:lnTo>
                <a:lnTo>
                  <a:pt x="77223" y="343703"/>
                </a:lnTo>
                <a:lnTo>
                  <a:pt x="58022" y="326220"/>
                </a:lnTo>
                <a:lnTo>
                  <a:pt x="41919" y="307298"/>
                </a:lnTo>
                <a:lnTo>
                  <a:pt x="30938" y="289560"/>
                </a:lnTo>
                <a:lnTo>
                  <a:pt x="13326" y="289560"/>
                </a:lnTo>
                <a:lnTo>
                  <a:pt x="27481" y="314241"/>
                </a:lnTo>
                <a:lnTo>
                  <a:pt x="44015" y="334522"/>
                </a:lnTo>
                <a:lnTo>
                  <a:pt x="63625" y="353172"/>
                </a:lnTo>
                <a:lnTo>
                  <a:pt x="85945" y="370244"/>
                </a:lnTo>
                <a:lnTo>
                  <a:pt x="110609" y="385789"/>
                </a:lnTo>
                <a:lnTo>
                  <a:pt x="137249" y="399863"/>
                </a:lnTo>
                <a:lnTo>
                  <a:pt x="165500" y="412517"/>
                </a:lnTo>
                <a:lnTo>
                  <a:pt x="194995" y="423805"/>
                </a:lnTo>
                <a:lnTo>
                  <a:pt x="225368" y="433779"/>
                </a:lnTo>
                <a:lnTo>
                  <a:pt x="256253" y="442494"/>
                </a:lnTo>
                <a:lnTo>
                  <a:pt x="287282" y="450000"/>
                </a:lnTo>
                <a:lnTo>
                  <a:pt x="318090" y="456353"/>
                </a:lnTo>
                <a:lnTo>
                  <a:pt x="348311" y="461605"/>
                </a:lnTo>
                <a:lnTo>
                  <a:pt x="495300" y="461010"/>
                </a:lnTo>
                <a:close/>
              </a:path>
              <a:path w="678237" h="473201">
                <a:moveTo>
                  <a:pt x="528828" y="472440"/>
                </a:moveTo>
                <a:lnTo>
                  <a:pt x="507492" y="472440"/>
                </a:lnTo>
                <a:lnTo>
                  <a:pt x="510540" y="469392"/>
                </a:lnTo>
                <a:lnTo>
                  <a:pt x="511302" y="464820"/>
                </a:lnTo>
                <a:lnTo>
                  <a:pt x="495300" y="465582"/>
                </a:lnTo>
                <a:lnTo>
                  <a:pt x="495300" y="464820"/>
                </a:lnTo>
                <a:lnTo>
                  <a:pt x="377577" y="465808"/>
                </a:lnTo>
                <a:lnTo>
                  <a:pt x="405523" y="469017"/>
                </a:lnTo>
                <a:lnTo>
                  <a:pt x="431782" y="471283"/>
                </a:lnTo>
                <a:lnTo>
                  <a:pt x="455988" y="472660"/>
                </a:lnTo>
                <a:lnTo>
                  <a:pt x="477773" y="473202"/>
                </a:lnTo>
                <a:lnTo>
                  <a:pt x="502920" y="473202"/>
                </a:lnTo>
                <a:lnTo>
                  <a:pt x="503818" y="473052"/>
                </a:lnTo>
                <a:lnTo>
                  <a:pt x="503681" y="473202"/>
                </a:lnTo>
                <a:lnTo>
                  <a:pt x="528828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000" y="1676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535923" y="532519"/>
                </a:move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56207" y="493569"/>
                </a:ln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89459" y="281939"/>
                </a:lnTo>
                <a:lnTo>
                  <a:pt x="1140" y="281940"/>
                </a:lnTo>
                <a:lnTo>
                  <a:pt x="14394" y="330964"/>
                </a:lnTo>
                <a:lnTo>
                  <a:pt x="38921" y="370736"/>
                </a:lnTo>
                <a:lnTo>
                  <a:pt x="74204" y="407422"/>
                </a:lnTo>
                <a:lnTo>
                  <a:pt x="119223" y="440483"/>
                </a:lnTo>
                <a:lnTo>
                  <a:pt x="172959" y="469378"/>
                </a:lnTo>
                <a:lnTo>
                  <a:pt x="234392" y="493569"/>
                </a:lnTo>
                <a:lnTo>
                  <a:pt x="267676" y="503732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0379" y="1668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495300" y="541020"/>
                </a:moveTo>
                <a:lnTo>
                  <a:pt x="495300" y="537210"/>
                </a:lnTo>
                <a:lnTo>
                  <a:pt x="503681" y="533400"/>
                </a:lnTo>
                <a:lnTo>
                  <a:pt x="477773" y="533400"/>
                </a:lnTo>
                <a:lnTo>
                  <a:pt x="454772" y="532820"/>
                </a:lnTo>
                <a:lnTo>
                  <a:pt x="429786" y="531184"/>
                </a:lnTo>
                <a:lnTo>
                  <a:pt x="403145" y="528457"/>
                </a:lnTo>
                <a:lnTo>
                  <a:pt x="375179" y="524603"/>
                </a:lnTo>
                <a:lnTo>
                  <a:pt x="346216" y="519588"/>
                </a:lnTo>
                <a:lnTo>
                  <a:pt x="316585" y="513376"/>
                </a:lnTo>
                <a:lnTo>
                  <a:pt x="286617" y="505933"/>
                </a:lnTo>
                <a:lnTo>
                  <a:pt x="256639" y="497223"/>
                </a:lnTo>
                <a:lnTo>
                  <a:pt x="226981" y="487212"/>
                </a:lnTo>
                <a:lnTo>
                  <a:pt x="197972" y="475864"/>
                </a:lnTo>
                <a:lnTo>
                  <a:pt x="169941" y="463144"/>
                </a:lnTo>
                <a:lnTo>
                  <a:pt x="143218" y="449019"/>
                </a:lnTo>
                <a:lnTo>
                  <a:pt x="118132" y="433451"/>
                </a:lnTo>
                <a:lnTo>
                  <a:pt x="95011" y="416408"/>
                </a:lnTo>
                <a:lnTo>
                  <a:pt x="74186" y="397852"/>
                </a:lnTo>
                <a:lnTo>
                  <a:pt x="55984" y="377750"/>
                </a:lnTo>
                <a:lnTo>
                  <a:pt x="40736" y="356067"/>
                </a:lnTo>
                <a:lnTo>
                  <a:pt x="28770" y="332767"/>
                </a:lnTo>
                <a:lnTo>
                  <a:pt x="20415" y="307816"/>
                </a:lnTo>
                <a:lnTo>
                  <a:pt x="17390" y="289560"/>
                </a:lnTo>
                <a:lnTo>
                  <a:pt x="1276" y="289560"/>
                </a:lnTo>
                <a:lnTo>
                  <a:pt x="4739" y="310232"/>
                </a:lnTo>
                <a:lnTo>
                  <a:pt x="13437" y="336719"/>
                </a:lnTo>
                <a:lnTo>
                  <a:pt x="25770" y="361440"/>
                </a:lnTo>
                <a:lnTo>
                  <a:pt x="41415" y="384435"/>
                </a:lnTo>
                <a:lnTo>
                  <a:pt x="60046" y="405742"/>
                </a:lnTo>
                <a:lnTo>
                  <a:pt x="81342" y="425401"/>
                </a:lnTo>
                <a:lnTo>
                  <a:pt x="104976" y="443450"/>
                </a:lnTo>
                <a:lnTo>
                  <a:pt x="130627" y="459929"/>
                </a:lnTo>
                <a:lnTo>
                  <a:pt x="157970" y="474877"/>
                </a:lnTo>
                <a:lnTo>
                  <a:pt x="186680" y="488332"/>
                </a:lnTo>
                <a:lnTo>
                  <a:pt x="216435" y="500334"/>
                </a:lnTo>
                <a:lnTo>
                  <a:pt x="246909" y="510922"/>
                </a:lnTo>
                <a:lnTo>
                  <a:pt x="277781" y="520134"/>
                </a:lnTo>
                <a:lnTo>
                  <a:pt x="308724" y="528011"/>
                </a:lnTo>
                <a:lnTo>
                  <a:pt x="339417" y="534591"/>
                </a:lnTo>
                <a:lnTo>
                  <a:pt x="369534" y="539912"/>
                </a:lnTo>
                <a:lnTo>
                  <a:pt x="398752" y="544015"/>
                </a:lnTo>
                <a:lnTo>
                  <a:pt x="495300" y="541020"/>
                </a:lnTo>
                <a:close/>
              </a:path>
              <a:path w="1006601" h="549401">
                <a:moveTo>
                  <a:pt x="554736" y="547878"/>
                </a:moveTo>
                <a:lnTo>
                  <a:pt x="578373" y="546642"/>
                </a:lnTo>
                <a:lnTo>
                  <a:pt x="603715" y="544323"/>
                </a:lnTo>
                <a:lnTo>
                  <a:pt x="630458" y="540891"/>
                </a:lnTo>
                <a:lnTo>
                  <a:pt x="658300" y="536313"/>
                </a:lnTo>
                <a:lnTo>
                  <a:pt x="686940" y="530560"/>
                </a:lnTo>
                <a:lnTo>
                  <a:pt x="716075" y="523599"/>
                </a:lnTo>
                <a:lnTo>
                  <a:pt x="745401" y="515400"/>
                </a:lnTo>
                <a:lnTo>
                  <a:pt x="774618" y="505931"/>
                </a:lnTo>
                <a:lnTo>
                  <a:pt x="803423" y="495161"/>
                </a:lnTo>
                <a:lnTo>
                  <a:pt x="831513" y="483060"/>
                </a:lnTo>
                <a:lnTo>
                  <a:pt x="858586" y="469595"/>
                </a:lnTo>
                <a:lnTo>
                  <a:pt x="884340" y="454737"/>
                </a:lnTo>
                <a:lnTo>
                  <a:pt x="908473" y="438453"/>
                </a:lnTo>
                <a:lnTo>
                  <a:pt x="930681" y="420712"/>
                </a:lnTo>
                <a:lnTo>
                  <a:pt x="950664" y="401484"/>
                </a:lnTo>
                <a:lnTo>
                  <a:pt x="968117" y="380737"/>
                </a:lnTo>
                <a:lnTo>
                  <a:pt x="982741" y="358441"/>
                </a:lnTo>
                <a:lnTo>
                  <a:pt x="994230" y="334563"/>
                </a:lnTo>
                <a:lnTo>
                  <a:pt x="1002285" y="309073"/>
                </a:lnTo>
                <a:lnTo>
                  <a:pt x="1005389" y="289560"/>
                </a:lnTo>
                <a:lnTo>
                  <a:pt x="988145" y="289560"/>
                </a:lnTo>
                <a:lnTo>
                  <a:pt x="985331" y="311104"/>
                </a:lnTo>
                <a:lnTo>
                  <a:pt x="971386" y="346581"/>
                </a:lnTo>
                <a:lnTo>
                  <a:pt x="948217" y="380811"/>
                </a:lnTo>
                <a:lnTo>
                  <a:pt x="915827" y="413174"/>
                </a:lnTo>
                <a:lnTo>
                  <a:pt x="874221" y="443050"/>
                </a:lnTo>
                <a:lnTo>
                  <a:pt x="823401" y="469817"/>
                </a:lnTo>
                <a:lnTo>
                  <a:pt x="763372" y="492856"/>
                </a:lnTo>
                <a:lnTo>
                  <a:pt x="694137" y="511547"/>
                </a:lnTo>
                <a:lnTo>
                  <a:pt x="615700" y="525268"/>
                </a:lnTo>
                <a:lnTo>
                  <a:pt x="528066" y="53340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495300" y="541020"/>
                </a:lnTo>
                <a:lnTo>
                  <a:pt x="398752" y="544015"/>
                </a:lnTo>
                <a:lnTo>
                  <a:pt x="495300" y="541782"/>
                </a:ln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close/>
              </a:path>
              <a:path w="1006601" h="549401">
                <a:moveTo>
                  <a:pt x="528828" y="548640"/>
                </a:move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495300" y="541782"/>
                </a:lnTo>
                <a:lnTo>
                  <a:pt x="398752" y="544015"/>
                </a:lnTo>
                <a:lnTo>
                  <a:pt x="426747" y="546938"/>
                </a:lnTo>
                <a:lnTo>
                  <a:pt x="453196" y="548721"/>
                </a:lnTo>
                <a:lnTo>
                  <a:pt x="477773" y="549402"/>
                </a:ln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10200" y="2438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738062" y="499109"/>
                </a:move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90600" y="266699"/>
                </a:ln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0" y="266700"/>
                </a:lnTo>
                <a:lnTo>
                  <a:pt x="1641" y="288645"/>
                </a:lnTo>
                <a:lnTo>
                  <a:pt x="14394" y="330964"/>
                </a:lnTo>
                <a:lnTo>
                  <a:pt x="38921" y="370736"/>
                </a:lnTo>
                <a:lnTo>
                  <a:pt x="74204" y="407422"/>
                </a:lnTo>
                <a:lnTo>
                  <a:pt x="119223" y="440483"/>
                </a:lnTo>
                <a:lnTo>
                  <a:pt x="172959" y="469378"/>
                </a:lnTo>
                <a:lnTo>
                  <a:pt x="234392" y="493569"/>
                </a:lnTo>
                <a:lnTo>
                  <a:pt x="252537" y="499109"/>
                </a:lnTo>
                <a:lnTo>
                  <a:pt x="738062" y="49910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02580" y="2430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289825" y="506730"/>
                </a:moveTo>
                <a:lnTo>
                  <a:pt x="256639" y="497223"/>
                </a:lnTo>
                <a:lnTo>
                  <a:pt x="226981" y="487212"/>
                </a:lnTo>
                <a:lnTo>
                  <a:pt x="197972" y="475864"/>
                </a:lnTo>
                <a:lnTo>
                  <a:pt x="169941" y="463144"/>
                </a:lnTo>
                <a:lnTo>
                  <a:pt x="143218" y="449019"/>
                </a:lnTo>
                <a:lnTo>
                  <a:pt x="118132" y="433451"/>
                </a:lnTo>
                <a:lnTo>
                  <a:pt x="95011" y="416408"/>
                </a:lnTo>
                <a:lnTo>
                  <a:pt x="74186" y="397852"/>
                </a:lnTo>
                <a:lnTo>
                  <a:pt x="55984" y="377750"/>
                </a:lnTo>
                <a:lnTo>
                  <a:pt x="40736" y="356067"/>
                </a:lnTo>
                <a:lnTo>
                  <a:pt x="28770" y="332767"/>
                </a:lnTo>
                <a:lnTo>
                  <a:pt x="20415" y="307816"/>
                </a:lnTo>
                <a:lnTo>
                  <a:pt x="16002" y="281178"/>
                </a:lnTo>
                <a:lnTo>
                  <a:pt x="16002" y="268224"/>
                </a:lnTo>
                <a:lnTo>
                  <a:pt x="20293" y="241751"/>
                </a:lnTo>
                <a:lnTo>
                  <a:pt x="28566" y="216918"/>
                </a:lnTo>
                <a:lnTo>
                  <a:pt x="40487" y="193694"/>
                </a:lnTo>
                <a:lnTo>
                  <a:pt x="55722" y="172049"/>
                </a:lnTo>
                <a:lnTo>
                  <a:pt x="73937" y="151954"/>
                </a:lnTo>
                <a:lnTo>
                  <a:pt x="94799" y="133378"/>
                </a:lnTo>
                <a:lnTo>
                  <a:pt x="117974" y="116292"/>
                </a:lnTo>
                <a:lnTo>
                  <a:pt x="143127" y="100664"/>
                </a:lnTo>
                <a:lnTo>
                  <a:pt x="169925" y="86465"/>
                </a:lnTo>
                <a:lnTo>
                  <a:pt x="198034" y="73666"/>
                </a:lnTo>
                <a:lnTo>
                  <a:pt x="227120" y="62235"/>
                </a:lnTo>
                <a:lnTo>
                  <a:pt x="256849" y="52143"/>
                </a:lnTo>
                <a:lnTo>
                  <a:pt x="286888" y="43361"/>
                </a:lnTo>
                <a:lnTo>
                  <a:pt x="316902" y="35856"/>
                </a:lnTo>
                <a:lnTo>
                  <a:pt x="246377" y="38582"/>
                </a:ln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4739" y="310231"/>
                </a:lnTo>
                <a:lnTo>
                  <a:pt x="13437" y="336718"/>
                </a:lnTo>
                <a:lnTo>
                  <a:pt x="25770" y="361440"/>
                </a:lnTo>
                <a:lnTo>
                  <a:pt x="41415" y="384434"/>
                </a:lnTo>
                <a:lnTo>
                  <a:pt x="60046" y="405741"/>
                </a:lnTo>
                <a:lnTo>
                  <a:pt x="81342" y="425399"/>
                </a:lnTo>
                <a:lnTo>
                  <a:pt x="104976" y="443447"/>
                </a:lnTo>
                <a:lnTo>
                  <a:pt x="130627" y="459926"/>
                </a:lnTo>
                <a:lnTo>
                  <a:pt x="157970" y="474873"/>
                </a:lnTo>
                <a:lnTo>
                  <a:pt x="186680" y="488327"/>
                </a:lnTo>
                <a:lnTo>
                  <a:pt x="216435" y="500329"/>
                </a:lnTo>
                <a:lnTo>
                  <a:pt x="234858" y="506730"/>
                </a:lnTo>
                <a:lnTo>
                  <a:pt x="289825" y="506730"/>
                </a:lnTo>
                <a:close/>
              </a:path>
              <a:path w="1006601" h="549401">
                <a:moveTo>
                  <a:pt x="771875" y="506730"/>
                </a:moveTo>
                <a:lnTo>
                  <a:pt x="806447" y="493894"/>
                </a:lnTo>
                <a:lnTo>
                  <a:pt x="834866" y="481460"/>
                </a:lnTo>
                <a:lnTo>
                  <a:pt x="862201" y="467626"/>
                </a:lnTo>
                <a:lnTo>
                  <a:pt x="888131" y="452361"/>
                </a:lnTo>
                <a:lnTo>
                  <a:pt x="912338" y="435636"/>
                </a:lnTo>
                <a:lnTo>
                  <a:pt x="934499" y="417419"/>
                </a:lnTo>
                <a:lnTo>
                  <a:pt x="954296" y="397680"/>
                </a:lnTo>
                <a:lnTo>
                  <a:pt x="971408" y="376388"/>
                </a:lnTo>
                <a:lnTo>
                  <a:pt x="985515" y="353513"/>
                </a:lnTo>
                <a:lnTo>
                  <a:pt x="996296" y="329024"/>
                </a:lnTo>
                <a:lnTo>
                  <a:pt x="1003432" y="302891"/>
                </a:lnTo>
                <a:lnTo>
                  <a:pt x="1006602" y="275082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lnTo>
                  <a:pt x="316902" y="35856"/>
                </a:lnTo>
                <a:lnTo>
                  <a:pt x="346557" y="29601"/>
                </a:lnTo>
                <a:lnTo>
                  <a:pt x="375520" y="24564"/>
                </a:lnTo>
                <a:lnTo>
                  <a:pt x="403458" y="20716"/>
                </a:lnTo>
                <a:lnTo>
                  <a:pt x="430035" y="18026"/>
                </a:lnTo>
                <a:lnTo>
                  <a:pt x="454918" y="16464"/>
                </a:lnTo>
                <a:lnTo>
                  <a:pt x="477773" y="16002"/>
                </a:lnTo>
                <a:lnTo>
                  <a:pt x="528828" y="16002"/>
                </a:lnTo>
                <a:lnTo>
                  <a:pt x="616601" y="24241"/>
                </a:lnTo>
                <a:lnTo>
                  <a:pt x="695109" y="38061"/>
                </a:lnTo>
                <a:lnTo>
                  <a:pt x="764354" y="56840"/>
                </a:lnTo>
                <a:lnTo>
                  <a:pt x="824341" y="79958"/>
                </a:lnTo>
                <a:lnTo>
                  <a:pt x="875073" y="106794"/>
                </a:lnTo>
                <a:lnTo>
                  <a:pt x="916555" y="136728"/>
                </a:lnTo>
                <a:lnTo>
                  <a:pt x="948789" y="169138"/>
                </a:lnTo>
                <a:lnTo>
                  <a:pt x="971780" y="203404"/>
                </a:lnTo>
                <a:lnTo>
                  <a:pt x="985531" y="238904"/>
                </a:lnTo>
                <a:lnTo>
                  <a:pt x="990047" y="275020"/>
                </a:lnTo>
                <a:lnTo>
                  <a:pt x="985331" y="311128"/>
                </a:lnTo>
                <a:lnTo>
                  <a:pt x="971386" y="346610"/>
                </a:lnTo>
                <a:lnTo>
                  <a:pt x="948217" y="380844"/>
                </a:lnTo>
                <a:lnTo>
                  <a:pt x="915827" y="413209"/>
                </a:lnTo>
                <a:lnTo>
                  <a:pt x="874221" y="443085"/>
                </a:lnTo>
                <a:lnTo>
                  <a:pt x="823401" y="469851"/>
                </a:lnTo>
                <a:lnTo>
                  <a:pt x="763372" y="492886"/>
                </a:lnTo>
                <a:lnTo>
                  <a:pt x="712073" y="506730"/>
                </a:lnTo>
                <a:lnTo>
                  <a:pt x="771875" y="506730"/>
                </a:lnTo>
                <a:close/>
              </a:path>
              <a:path w="1006601" h="549401">
                <a:moveTo>
                  <a:pt x="497586" y="14478"/>
                </a:moveTo>
                <a:lnTo>
                  <a:pt x="496062" y="11430"/>
                </a:ln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close/>
              </a:path>
              <a:path w="1006601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1006601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41932" y="1894331"/>
            <a:ext cx="1366266" cy="1440902"/>
          </a:xfrm>
          <a:custGeom>
            <a:avLst/>
            <a:gdLst/>
            <a:ahLst/>
            <a:cxnLst/>
            <a:rect l="l" t="t" r="r" b="b"/>
            <a:pathLst>
              <a:path w="1366266" h="1440902">
                <a:moveTo>
                  <a:pt x="999645" y="1043178"/>
                </a:moveTo>
                <a:lnTo>
                  <a:pt x="72065" y="64008"/>
                </a:lnTo>
                <a:lnTo>
                  <a:pt x="50529" y="64008"/>
                </a:lnTo>
                <a:lnTo>
                  <a:pt x="978109" y="1043178"/>
                </a:lnTo>
                <a:lnTo>
                  <a:pt x="999645" y="1043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41932" y="1924812"/>
            <a:ext cx="1369245" cy="1611630"/>
          </a:xfrm>
          <a:custGeom>
            <a:avLst/>
            <a:gdLst/>
            <a:ahLst/>
            <a:cxnLst/>
            <a:rect l="l" t="t" r="r" b="b"/>
            <a:pathLst>
              <a:path w="1369245" h="1611630">
                <a:moveTo>
                  <a:pt x="1269491" y="75437"/>
                </a:moveTo>
                <a:lnTo>
                  <a:pt x="1318564" y="42723"/>
                </a:lnTo>
                <a:lnTo>
                  <a:pt x="1326441" y="33528"/>
                </a:lnTo>
                <a:lnTo>
                  <a:pt x="1303245" y="33528"/>
                </a:lnTo>
                <a:lnTo>
                  <a:pt x="1260347" y="62484"/>
                </a:lnTo>
                <a:lnTo>
                  <a:pt x="1256537" y="64770"/>
                </a:lnTo>
                <a:lnTo>
                  <a:pt x="1255775" y="70103"/>
                </a:lnTo>
                <a:lnTo>
                  <a:pt x="1258061" y="73914"/>
                </a:lnTo>
                <a:lnTo>
                  <a:pt x="1260347" y="76962"/>
                </a:lnTo>
                <a:lnTo>
                  <a:pt x="1265681" y="78486"/>
                </a:lnTo>
                <a:lnTo>
                  <a:pt x="1269491" y="75437"/>
                </a:lnTo>
                <a:close/>
              </a:path>
              <a:path w="1369245" h="1611630">
                <a:moveTo>
                  <a:pt x="508540" y="1012697"/>
                </a:moveTo>
                <a:lnTo>
                  <a:pt x="1332127" y="51770"/>
                </a:lnTo>
                <a:lnTo>
                  <a:pt x="1306067" y="107442"/>
                </a:lnTo>
                <a:lnTo>
                  <a:pt x="1303782" y="111252"/>
                </a:lnTo>
                <a:lnTo>
                  <a:pt x="1306068" y="115824"/>
                </a:lnTo>
                <a:lnTo>
                  <a:pt x="1309878" y="117348"/>
                </a:lnTo>
                <a:lnTo>
                  <a:pt x="1313688" y="119634"/>
                </a:lnTo>
                <a:lnTo>
                  <a:pt x="1318260" y="118109"/>
                </a:lnTo>
                <a:lnTo>
                  <a:pt x="1320546" y="113537"/>
                </a:lnTo>
                <a:lnTo>
                  <a:pt x="1357579" y="33528"/>
                </a:lnTo>
                <a:lnTo>
                  <a:pt x="1326441" y="33528"/>
                </a:lnTo>
                <a:lnTo>
                  <a:pt x="1318564" y="42723"/>
                </a:lnTo>
                <a:lnTo>
                  <a:pt x="487623" y="1012697"/>
                </a:lnTo>
                <a:lnTo>
                  <a:pt x="508540" y="1012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52493" y="1971293"/>
            <a:ext cx="1457706" cy="695705"/>
          </a:xfrm>
          <a:custGeom>
            <a:avLst/>
            <a:gdLst/>
            <a:ahLst/>
            <a:cxnLst/>
            <a:rect l="l" t="t" r="r" b="b"/>
            <a:pathLst>
              <a:path w="1457706" h="695706">
                <a:moveTo>
                  <a:pt x="1457706" y="695705"/>
                </a:moveTo>
                <a:lnTo>
                  <a:pt x="1434817" y="675953"/>
                </a:lnTo>
                <a:lnTo>
                  <a:pt x="1427988" y="690371"/>
                </a:lnTo>
                <a:lnTo>
                  <a:pt x="1312926" y="670559"/>
                </a:lnTo>
                <a:lnTo>
                  <a:pt x="1457706" y="695705"/>
                </a:lnTo>
                <a:close/>
              </a:path>
              <a:path w="1457706" h="695706">
                <a:moveTo>
                  <a:pt x="1307592" y="657605"/>
                </a:moveTo>
                <a:lnTo>
                  <a:pt x="1306830" y="661415"/>
                </a:lnTo>
                <a:lnTo>
                  <a:pt x="1306068" y="665987"/>
                </a:lnTo>
                <a:lnTo>
                  <a:pt x="1308354" y="670559"/>
                </a:lnTo>
                <a:lnTo>
                  <a:pt x="1312926" y="670559"/>
                </a:lnTo>
                <a:lnTo>
                  <a:pt x="1427988" y="690371"/>
                </a:lnTo>
                <a:lnTo>
                  <a:pt x="1434817" y="675953"/>
                </a:lnTo>
                <a:lnTo>
                  <a:pt x="1434631" y="675792"/>
                </a:lnTo>
                <a:lnTo>
                  <a:pt x="1404235" y="670895"/>
                </a:lnTo>
                <a:lnTo>
                  <a:pt x="1432560" y="675893"/>
                </a:lnTo>
                <a:lnTo>
                  <a:pt x="1425831" y="689350"/>
                </a:lnTo>
                <a:lnTo>
                  <a:pt x="1425702" y="689609"/>
                </a:lnTo>
                <a:lnTo>
                  <a:pt x="1424894" y="688906"/>
                </a:lnTo>
                <a:lnTo>
                  <a:pt x="1404235" y="670895"/>
                </a:lnTo>
                <a:lnTo>
                  <a:pt x="1434631" y="675792"/>
                </a:lnTo>
                <a:lnTo>
                  <a:pt x="1346454" y="599693"/>
                </a:lnTo>
                <a:lnTo>
                  <a:pt x="1343406" y="596645"/>
                </a:lnTo>
                <a:lnTo>
                  <a:pt x="1338072" y="597407"/>
                </a:lnTo>
                <a:lnTo>
                  <a:pt x="1335786" y="600455"/>
                </a:lnTo>
                <a:lnTo>
                  <a:pt x="1332738" y="603504"/>
                </a:lnTo>
                <a:lnTo>
                  <a:pt x="1332738" y="608837"/>
                </a:lnTo>
                <a:lnTo>
                  <a:pt x="1336548" y="611885"/>
                </a:lnTo>
                <a:lnTo>
                  <a:pt x="1380419" y="650132"/>
                </a:lnTo>
                <a:lnTo>
                  <a:pt x="6858" y="0"/>
                </a:lnTo>
                <a:lnTo>
                  <a:pt x="0" y="13716"/>
                </a:lnTo>
                <a:lnTo>
                  <a:pt x="1376590" y="666016"/>
                </a:lnTo>
                <a:lnTo>
                  <a:pt x="1315974" y="655319"/>
                </a:lnTo>
                <a:lnTo>
                  <a:pt x="1311402" y="654557"/>
                </a:lnTo>
                <a:lnTo>
                  <a:pt x="1307592" y="657605"/>
                </a:lnTo>
                <a:close/>
              </a:path>
              <a:path w="1457706" h="695706">
                <a:moveTo>
                  <a:pt x="1424894" y="688906"/>
                </a:moveTo>
                <a:lnTo>
                  <a:pt x="1425702" y="689609"/>
                </a:lnTo>
                <a:lnTo>
                  <a:pt x="1425831" y="689350"/>
                </a:lnTo>
                <a:lnTo>
                  <a:pt x="1432560" y="675893"/>
                </a:lnTo>
                <a:lnTo>
                  <a:pt x="1404235" y="670895"/>
                </a:lnTo>
                <a:lnTo>
                  <a:pt x="1424894" y="688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27932" y="2667000"/>
            <a:ext cx="1382268" cy="773430"/>
          </a:xfrm>
          <a:custGeom>
            <a:avLst/>
            <a:gdLst/>
            <a:ahLst/>
            <a:cxnLst/>
            <a:rect l="l" t="t" r="r" b="b"/>
            <a:pathLst>
              <a:path w="1382267" h="773429">
                <a:moveTo>
                  <a:pt x="1382268" y="0"/>
                </a:moveTo>
                <a:lnTo>
                  <a:pt x="1360170" y="21335"/>
                </a:lnTo>
                <a:lnTo>
                  <a:pt x="1358358" y="22343"/>
                </a:lnTo>
                <a:lnTo>
                  <a:pt x="1356526" y="23361"/>
                </a:lnTo>
                <a:lnTo>
                  <a:pt x="1277874" y="103631"/>
                </a:lnTo>
                <a:lnTo>
                  <a:pt x="1382268" y="0"/>
                </a:lnTo>
                <a:close/>
              </a:path>
              <a:path w="1382267" h="773429">
                <a:moveTo>
                  <a:pt x="1242822" y="50291"/>
                </a:moveTo>
                <a:lnTo>
                  <a:pt x="1300192" y="36704"/>
                </a:lnTo>
                <a:lnTo>
                  <a:pt x="1330196" y="29597"/>
                </a:lnTo>
                <a:lnTo>
                  <a:pt x="1351026" y="9143"/>
                </a:lnTo>
                <a:lnTo>
                  <a:pt x="1352550" y="7619"/>
                </a:lnTo>
                <a:lnTo>
                  <a:pt x="1239774" y="35051"/>
                </a:lnTo>
                <a:lnTo>
                  <a:pt x="1235202" y="35813"/>
                </a:lnTo>
                <a:lnTo>
                  <a:pt x="1232916" y="40385"/>
                </a:lnTo>
                <a:lnTo>
                  <a:pt x="1233678" y="44195"/>
                </a:lnTo>
                <a:lnTo>
                  <a:pt x="1234440" y="48767"/>
                </a:lnTo>
                <a:lnTo>
                  <a:pt x="1239012" y="51053"/>
                </a:lnTo>
                <a:lnTo>
                  <a:pt x="1242822" y="50291"/>
                </a:lnTo>
                <a:close/>
              </a:path>
              <a:path w="1382267" h="773429">
                <a:moveTo>
                  <a:pt x="912060" y="270509"/>
                </a:moveTo>
                <a:lnTo>
                  <a:pt x="1310463" y="48975"/>
                </a:lnTo>
                <a:lnTo>
                  <a:pt x="1266444" y="92201"/>
                </a:lnTo>
                <a:lnTo>
                  <a:pt x="1263396" y="95249"/>
                </a:lnTo>
                <a:lnTo>
                  <a:pt x="1263396" y="100583"/>
                </a:lnTo>
                <a:lnTo>
                  <a:pt x="1266444" y="103631"/>
                </a:lnTo>
                <a:lnTo>
                  <a:pt x="1269492" y="106679"/>
                </a:lnTo>
                <a:lnTo>
                  <a:pt x="1274826" y="106679"/>
                </a:lnTo>
                <a:lnTo>
                  <a:pt x="1277874" y="103631"/>
                </a:lnTo>
                <a:lnTo>
                  <a:pt x="1356526" y="23361"/>
                </a:lnTo>
                <a:lnTo>
                  <a:pt x="1358358" y="22343"/>
                </a:lnTo>
                <a:lnTo>
                  <a:pt x="1360170" y="21335"/>
                </a:lnTo>
                <a:lnTo>
                  <a:pt x="1382268" y="0"/>
                </a:lnTo>
                <a:lnTo>
                  <a:pt x="1239774" y="35051"/>
                </a:lnTo>
                <a:lnTo>
                  <a:pt x="1352550" y="7619"/>
                </a:lnTo>
                <a:lnTo>
                  <a:pt x="1351026" y="9143"/>
                </a:lnTo>
                <a:lnTo>
                  <a:pt x="1330196" y="29597"/>
                </a:lnTo>
                <a:lnTo>
                  <a:pt x="1300192" y="36704"/>
                </a:lnTo>
                <a:lnTo>
                  <a:pt x="879294" y="270509"/>
                </a:lnTo>
                <a:lnTo>
                  <a:pt x="912060" y="270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34738" y="4102735"/>
            <a:ext cx="4280662" cy="1810936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800" spc="-4" baseline="2898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lang="en-GB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GB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en-US" b="1" dirty="0">
                <a:solidFill>
                  <a:srgbClr val="000000"/>
                </a:solidFill>
              </a:rPr>
              <a:t> </a:t>
            </a:r>
            <a:r>
              <a:rPr lang="en-GB" altLang="en-US" dirty="0" err="1">
                <a:solidFill>
                  <a:srgbClr val="000000"/>
                </a:solidFill>
              </a:rPr>
              <a:t>N</a:t>
            </a:r>
            <a:r>
              <a:rPr lang="en-GB" altLang="en-US" baseline="-25000" dirty="0" err="1">
                <a:solidFill>
                  <a:srgbClr val="000000"/>
                </a:solidFill>
              </a:rPr>
              <a:t>out</a:t>
            </a:r>
            <a:r>
              <a:rPr lang="en-GB" altLang="en-US" b="1" baseline="-25000" dirty="0">
                <a:solidFill>
                  <a:srgbClr val="000000"/>
                </a:solidFill>
              </a:rPr>
              <a:t> </a:t>
            </a: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(1‐</a:t>
            </a:r>
            <a:r>
              <a:rPr lang="en-GB" altLang="en-US" dirty="0">
                <a:solidFill>
                  <a:srgbClr val="000000"/>
                </a:solidFill>
              </a:rPr>
              <a:t> </a:t>
            </a:r>
            <a:r>
              <a:rPr lang="en-GB" altLang="en-US" dirty="0" err="1">
                <a:solidFill>
                  <a:srgbClr val="000000"/>
                </a:solidFill>
              </a:rPr>
              <a:t>N</a:t>
            </a:r>
            <a:r>
              <a:rPr lang="en-GB" altLang="en-US" baseline="-25000" dirty="0" err="1">
                <a:solidFill>
                  <a:srgbClr val="000000"/>
                </a:solidFill>
              </a:rPr>
              <a:t>out</a:t>
            </a: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 </a:t>
            </a:r>
            <a:r>
              <a:rPr lang="en-GB" altLang="en-US" dirty="0" err="1" smtClean="0">
                <a:solidFill>
                  <a:srgbClr val="000000"/>
                </a:solidFill>
              </a:rPr>
              <a:t>N</a:t>
            </a:r>
            <a:r>
              <a:rPr lang="en-GB" altLang="en-US" baseline="-25000" dirty="0" err="1" smtClean="0">
                <a:solidFill>
                  <a:srgbClr val="000000"/>
                </a:solidFill>
              </a:rPr>
              <a:t>ErrorFactor</a:t>
            </a:r>
            <a:endParaRPr lang="en-GB" altLang="en-US" baseline="-25000" dirty="0" smtClean="0">
              <a:solidFill>
                <a:srgbClr val="000000"/>
              </a:solidFill>
            </a:endParaRPr>
          </a:p>
          <a:p>
            <a:pPr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GB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en-US" b="1" dirty="0">
                <a:solidFill>
                  <a:srgbClr val="000000"/>
                </a:solidFill>
              </a:rPr>
              <a:t> </a:t>
            </a:r>
            <a:r>
              <a:rPr lang="en-GB" altLang="en-US" dirty="0" err="1">
                <a:solidFill>
                  <a:srgbClr val="000000"/>
                </a:solidFill>
              </a:rPr>
              <a:t>N</a:t>
            </a:r>
            <a:r>
              <a:rPr lang="en-GB" altLang="en-US" baseline="-25000" dirty="0" err="1">
                <a:solidFill>
                  <a:srgbClr val="000000"/>
                </a:solidFill>
              </a:rPr>
              <a:t>out</a:t>
            </a:r>
            <a:r>
              <a:rPr lang="en-GB" altLang="en-US" b="1" baseline="-25000" dirty="0">
                <a:solidFill>
                  <a:srgbClr val="000000"/>
                </a:solidFill>
              </a:rPr>
              <a:t> </a:t>
            </a: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(1‐</a:t>
            </a:r>
            <a:r>
              <a:rPr lang="en-GB" altLang="en-US" dirty="0">
                <a:solidFill>
                  <a:srgbClr val="000000"/>
                </a:solidFill>
              </a:rPr>
              <a:t> </a:t>
            </a:r>
            <a:r>
              <a:rPr lang="en-GB" altLang="en-US" dirty="0" err="1">
                <a:solidFill>
                  <a:srgbClr val="000000"/>
                </a:solidFill>
              </a:rPr>
              <a:t>N</a:t>
            </a:r>
            <a:r>
              <a:rPr lang="en-GB" altLang="en-US" baseline="-25000" dirty="0" err="1">
                <a:solidFill>
                  <a:srgbClr val="000000"/>
                </a:solidFill>
              </a:rPr>
              <a:t>out</a:t>
            </a: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∑ Δ </a:t>
            </a:r>
            <a:r>
              <a:rPr lang="en-GB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altLang="en-US" baseline="-25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dirty="0" err="1">
                <a:solidFill>
                  <a:srgbClr val="000000"/>
                </a:solidFill>
              </a:rPr>
              <a:t>N</a:t>
            </a:r>
            <a:r>
              <a:rPr lang="en-GB" altLang="en-US" baseline="-25000" dirty="0" err="1">
                <a:solidFill>
                  <a:srgbClr val="000000"/>
                </a:solidFill>
              </a:rPr>
              <a:t>ErrorFactor</a:t>
            </a:r>
            <a:r>
              <a:rPr lang="en-GB" altLang="en-US" baseline="-25000" dirty="0">
                <a:solidFill>
                  <a:srgbClr val="000000"/>
                </a:solidFill>
              </a:rPr>
              <a:t> </a:t>
            </a: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en-US" dirty="0">
                <a:solidFill>
                  <a:srgbClr val="000000"/>
                </a:solidFill>
              </a:rPr>
              <a:t> </a:t>
            </a:r>
            <a:r>
              <a:rPr lang="en-GB" altLang="en-US" dirty="0" err="1">
                <a:solidFill>
                  <a:srgbClr val="000000"/>
                </a:solidFill>
              </a:rPr>
              <a:t>N</a:t>
            </a:r>
            <a:r>
              <a:rPr lang="en-GB" altLang="en-US" baseline="-25000" dirty="0" err="1">
                <a:solidFill>
                  <a:srgbClr val="000000"/>
                </a:solidFill>
              </a:rPr>
              <a:t>ExpectedOutput</a:t>
            </a: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altLang="en-US" dirty="0" err="1">
                <a:solidFill>
                  <a:srgbClr val="000000"/>
                </a:solidFill>
              </a:rPr>
              <a:t>N</a:t>
            </a:r>
            <a:r>
              <a:rPr lang="en-GB" altLang="en-US" baseline="-25000" dirty="0" err="1">
                <a:solidFill>
                  <a:srgbClr val="000000"/>
                </a:solidFill>
              </a:rPr>
              <a:t>ActualOutput</a:t>
            </a:r>
            <a:endParaRPr lang="en-GB" altLang="en-US" baseline="-25000" dirty="0">
              <a:solidFill>
                <a:srgbClr val="000000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3200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599" h="533400">
                <a:moveTo>
                  <a:pt x="0" y="266700"/>
                </a:moveTo>
                <a:lnTo>
                  <a:pt x="1641" y="288645"/>
                </a:lnTo>
                <a:lnTo>
                  <a:pt x="6482" y="310089"/>
                </a:lnTo>
                <a:lnTo>
                  <a:pt x="25249" y="351202"/>
                </a:lnTo>
                <a:lnTo>
                  <a:pt x="55282" y="389499"/>
                </a:lnTo>
                <a:lnTo>
                  <a:pt x="95560" y="424440"/>
                </a:lnTo>
                <a:lnTo>
                  <a:pt x="145065" y="455485"/>
                </a:lnTo>
                <a:lnTo>
                  <a:pt x="202777" y="482096"/>
                </a:lnTo>
                <a:lnTo>
                  <a:pt x="234392" y="493569"/>
                </a:lnTo>
                <a:lnTo>
                  <a:pt x="267676" y="503732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56207" y="493569"/>
                </a:ln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90600" y="266699"/>
                </a:ln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1641" y="244857"/>
                </a:lnTo>
                <a:lnTo>
                  <a:pt x="0" y="266700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4380" y="3192779"/>
            <a:ext cx="658592" cy="549402"/>
          </a:xfrm>
          <a:custGeom>
            <a:avLst/>
            <a:gdLst/>
            <a:ahLst/>
            <a:cxnLst/>
            <a:rect l="l" t="t" r="r" b="b"/>
            <a:pathLst>
              <a:path w="658592" h="549401">
                <a:moveTo>
                  <a:pt x="496062" y="11430"/>
                </a:move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lnTo>
                  <a:pt x="496062" y="11430"/>
                </a:lnTo>
                <a:close/>
              </a:path>
              <a:path w="658592" h="549401">
                <a:moveTo>
                  <a:pt x="477773" y="548640"/>
                </a:move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630732" y="540620"/>
                </a:lnTo>
                <a:lnTo>
                  <a:pt x="658592" y="536027"/>
                </a:lnTo>
                <a:lnTo>
                  <a:pt x="503681" y="533400"/>
                </a:lnTo>
                <a:lnTo>
                  <a:pt x="495300" y="54102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341429" y="534953"/>
                </a:lnTo>
                <a:lnTo>
                  <a:pt x="371124" y="540067"/>
                </a:lnTo>
                <a:lnTo>
                  <a:pt x="399919" y="543961"/>
                </a:lnTo>
                <a:lnTo>
                  <a:pt x="427501" y="546666"/>
                </a:lnTo>
                <a:lnTo>
                  <a:pt x="453556" y="548214"/>
                </a:lnTo>
                <a:lnTo>
                  <a:pt x="477773" y="548640"/>
                </a:lnTo>
                <a:close/>
              </a:path>
              <a:path w="658592" h="549401">
                <a:moveTo>
                  <a:pt x="454916" y="16464"/>
                </a:moveTo>
                <a:lnTo>
                  <a:pt x="477773" y="16002"/>
                </a:lnTo>
                <a:lnTo>
                  <a:pt x="528828" y="16002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430032" y="18026"/>
                </a:lnTo>
                <a:lnTo>
                  <a:pt x="454916" y="16464"/>
                </a:lnTo>
                <a:close/>
              </a:path>
              <a:path w="658592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658592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  <a:path w="658592" h="549401">
                <a:moveTo>
                  <a:pt x="630732" y="540620"/>
                </a:move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lnTo>
                  <a:pt x="578506" y="546509"/>
                </a:lnTo>
                <a:lnTo>
                  <a:pt x="603937" y="544102"/>
                </a:lnTo>
                <a:lnTo>
                  <a:pt x="630732" y="540620"/>
                </a:lnTo>
                <a:close/>
              </a:path>
              <a:path w="658592" h="549401">
                <a:moveTo>
                  <a:pt x="246377" y="38582"/>
                </a:move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6411" y="316897"/>
                </a:lnTo>
                <a:lnTo>
                  <a:pt x="15853" y="342526"/>
                </a:lnTo>
                <a:lnTo>
                  <a:pt x="28776" y="366478"/>
                </a:lnTo>
                <a:lnTo>
                  <a:pt x="44866" y="388785"/>
                </a:lnTo>
                <a:lnTo>
                  <a:pt x="63811" y="409481"/>
                </a:lnTo>
                <a:lnTo>
                  <a:pt x="85298" y="428598"/>
                </a:lnTo>
                <a:lnTo>
                  <a:pt x="109013" y="446167"/>
                </a:lnTo>
                <a:lnTo>
                  <a:pt x="134645" y="462223"/>
                </a:lnTo>
                <a:lnTo>
                  <a:pt x="161879" y="476797"/>
                </a:lnTo>
                <a:lnTo>
                  <a:pt x="190404" y="489923"/>
                </a:lnTo>
                <a:lnTo>
                  <a:pt x="219906" y="501631"/>
                </a:lnTo>
                <a:lnTo>
                  <a:pt x="250073" y="511956"/>
                </a:lnTo>
                <a:lnTo>
                  <a:pt x="280591" y="520930"/>
                </a:lnTo>
                <a:lnTo>
                  <a:pt x="311147" y="528584"/>
                </a:lnTo>
                <a:lnTo>
                  <a:pt x="341429" y="534953"/>
                </a:lnTo>
                <a:lnTo>
                  <a:pt x="495300" y="537210"/>
                </a:lnTo>
                <a:lnTo>
                  <a:pt x="503681" y="533400"/>
                </a:lnTo>
                <a:lnTo>
                  <a:pt x="658592" y="536027"/>
                </a:lnTo>
                <a:lnTo>
                  <a:pt x="687221" y="530287"/>
                </a:lnTo>
                <a:lnTo>
                  <a:pt x="716320" y="523363"/>
                </a:lnTo>
                <a:lnTo>
                  <a:pt x="745593" y="515220"/>
                </a:lnTo>
                <a:lnTo>
                  <a:pt x="774743" y="505821"/>
                </a:lnTo>
                <a:lnTo>
                  <a:pt x="803470" y="495131"/>
                </a:lnTo>
                <a:lnTo>
                  <a:pt x="831480" y="483112"/>
                </a:lnTo>
                <a:lnTo>
                  <a:pt x="858473" y="469730"/>
                </a:lnTo>
                <a:lnTo>
                  <a:pt x="884152" y="454947"/>
                </a:lnTo>
                <a:lnTo>
                  <a:pt x="908220" y="438728"/>
                </a:lnTo>
                <a:lnTo>
                  <a:pt x="930380" y="421036"/>
                </a:lnTo>
                <a:lnTo>
                  <a:pt x="950333" y="401836"/>
                </a:lnTo>
                <a:lnTo>
                  <a:pt x="967783" y="381091"/>
                </a:lnTo>
                <a:lnTo>
                  <a:pt x="982433" y="358765"/>
                </a:lnTo>
                <a:lnTo>
                  <a:pt x="993984" y="334822"/>
                </a:lnTo>
                <a:lnTo>
                  <a:pt x="1002139" y="309225"/>
                </a:lnTo>
                <a:lnTo>
                  <a:pt x="1006602" y="281940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528828" y="16002"/>
                </a:lnTo>
                <a:lnTo>
                  <a:pt x="553212" y="17526"/>
                </a:lnTo>
                <a:lnTo>
                  <a:pt x="575281" y="18457"/>
                </a:lnTo>
                <a:lnTo>
                  <a:pt x="599191" y="20475"/>
                </a:lnTo>
                <a:lnTo>
                  <a:pt x="651289" y="27858"/>
                </a:lnTo>
                <a:lnTo>
                  <a:pt x="707024" y="39856"/>
                </a:lnTo>
                <a:lnTo>
                  <a:pt x="763916" y="56650"/>
                </a:lnTo>
                <a:lnTo>
                  <a:pt x="819483" y="78419"/>
                </a:lnTo>
                <a:lnTo>
                  <a:pt x="871243" y="105344"/>
                </a:lnTo>
                <a:lnTo>
                  <a:pt x="916717" y="137607"/>
                </a:lnTo>
                <a:lnTo>
                  <a:pt x="953421" y="175388"/>
                </a:lnTo>
                <a:lnTo>
                  <a:pt x="978876" y="218866"/>
                </a:lnTo>
                <a:lnTo>
                  <a:pt x="990600" y="268224"/>
                </a:lnTo>
                <a:lnTo>
                  <a:pt x="990600" y="281178"/>
                </a:lnTo>
                <a:lnTo>
                  <a:pt x="978830" y="330537"/>
                </a:lnTo>
                <a:lnTo>
                  <a:pt x="953375" y="374003"/>
                </a:lnTo>
                <a:lnTo>
                  <a:pt x="916701" y="411760"/>
                </a:lnTo>
                <a:lnTo>
                  <a:pt x="871278" y="443996"/>
                </a:lnTo>
                <a:lnTo>
                  <a:pt x="819573" y="470896"/>
                </a:lnTo>
                <a:lnTo>
                  <a:pt x="764055" y="492647"/>
                </a:lnTo>
                <a:lnTo>
                  <a:pt x="707192" y="509434"/>
                </a:lnTo>
                <a:lnTo>
                  <a:pt x="651451" y="521444"/>
                </a:lnTo>
                <a:lnTo>
                  <a:pt x="599302" y="528862"/>
                </a:lnTo>
                <a:lnTo>
                  <a:pt x="553212" y="531876"/>
                </a:lnTo>
                <a:lnTo>
                  <a:pt x="502920" y="533400"/>
                </a:lnTo>
                <a:lnTo>
                  <a:pt x="477773" y="533400"/>
                </a:lnTo>
                <a:lnTo>
                  <a:pt x="430351" y="531266"/>
                </a:lnTo>
                <a:lnTo>
                  <a:pt x="376398" y="524825"/>
                </a:lnTo>
                <a:lnTo>
                  <a:pt x="318474" y="513817"/>
                </a:lnTo>
                <a:lnTo>
                  <a:pt x="259138" y="497986"/>
                </a:lnTo>
                <a:lnTo>
                  <a:pt x="200948" y="477073"/>
                </a:lnTo>
                <a:lnTo>
                  <a:pt x="146464" y="450822"/>
                </a:lnTo>
                <a:lnTo>
                  <a:pt x="98245" y="418974"/>
                </a:lnTo>
                <a:lnTo>
                  <a:pt x="58849" y="381271"/>
                </a:lnTo>
                <a:lnTo>
                  <a:pt x="30836" y="337457"/>
                </a:lnTo>
                <a:lnTo>
                  <a:pt x="16764" y="287274"/>
                </a:lnTo>
                <a:lnTo>
                  <a:pt x="16002" y="281178"/>
                </a:lnTo>
                <a:lnTo>
                  <a:pt x="16002" y="268224"/>
                </a:lnTo>
                <a:lnTo>
                  <a:pt x="28565" y="216918"/>
                </a:lnTo>
                <a:lnTo>
                  <a:pt x="55721" y="172049"/>
                </a:lnTo>
                <a:lnTo>
                  <a:pt x="94797" y="133378"/>
                </a:lnTo>
                <a:lnTo>
                  <a:pt x="143123" y="100664"/>
                </a:lnTo>
                <a:lnTo>
                  <a:pt x="198029" y="73666"/>
                </a:lnTo>
                <a:lnTo>
                  <a:pt x="256843" y="52143"/>
                </a:lnTo>
                <a:lnTo>
                  <a:pt x="316896" y="35856"/>
                </a:lnTo>
                <a:lnTo>
                  <a:pt x="375516" y="24564"/>
                </a:lnTo>
                <a:lnTo>
                  <a:pt x="430032" y="18026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4200" y="3200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1641" y="288645"/>
                </a:lnTo>
                <a:lnTo>
                  <a:pt x="6482" y="310089"/>
                </a:lnTo>
                <a:lnTo>
                  <a:pt x="25249" y="351202"/>
                </a:lnTo>
                <a:lnTo>
                  <a:pt x="55282" y="389499"/>
                </a:lnTo>
                <a:lnTo>
                  <a:pt x="95560" y="424440"/>
                </a:lnTo>
                <a:lnTo>
                  <a:pt x="145065" y="455485"/>
                </a:lnTo>
                <a:lnTo>
                  <a:pt x="202777" y="482096"/>
                </a:lnTo>
                <a:lnTo>
                  <a:pt x="234392" y="493569"/>
                </a:lnTo>
                <a:lnTo>
                  <a:pt x="267676" y="503732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56207" y="493569"/>
                </a:ln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90600" y="266699"/>
                </a:ln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1641" y="244857"/>
                </a:lnTo>
                <a:lnTo>
                  <a:pt x="0" y="266700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16579" y="3192779"/>
            <a:ext cx="658615" cy="549402"/>
          </a:xfrm>
          <a:custGeom>
            <a:avLst/>
            <a:gdLst/>
            <a:ahLst/>
            <a:cxnLst/>
            <a:rect l="l" t="t" r="r" b="b"/>
            <a:pathLst>
              <a:path w="658615" h="549401">
                <a:moveTo>
                  <a:pt x="496062" y="11430"/>
                </a:move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lnTo>
                  <a:pt x="496062" y="11430"/>
                </a:lnTo>
                <a:close/>
              </a:path>
              <a:path w="658615" h="549401">
                <a:moveTo>
                  <a:pt x="477773" y="548640"/>
                </a:move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630753" y="540634"/>
                </a:lnTo>
                <a:lnTo>
                  <a:pt x="658615" y="536040"/>
                </a:lnTo>
                <a:lnTo>
                  <a:pt x="503681" y="533400"/>
                </a:lnTo>
                <a:lnTo>
                  <a:pt x="495300" y="54102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341429" y="534953"/>
                </a:lnTo>
                <a:lnTo>
                  <a:pt x="371124" y="540067"/>
                </a:lnTo>
                <a:lnTo>
                  <a:pt x="399919" y="543961"/>
                </a:lnTo>
                <a:lnTo>
                  <a:pt x="427501" y="546666"/>
                </a:lnTo>
                <a:lnTo>
                  <a:pt x="453556" y="548214"/>
                </a:lnTo>
                <a:lnTo>
                  <a:pt x="477773" y="548640"/>
                </a:lnTo>
                <a:close/>
              </a:path>
              <a:path w="658615" h="549401">
                <a:moveTo>
                  <a:pt x="454918" y="16464"/>
                </a:moveTo>
                <a:lnTo>
                  <a:pt x="477773" y="16002"/>
                </a:lnTo>
                <a:lnTo>
                  <a:pt x="528828" y="16002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430035" y="18026"/>
                </a:lnTo>
                <a:lnTo>
                  <a:pt x="454918" y="16464"/>
                </a:lnTo>
                <a:close/>
              </a:path>
              <a:path w="658615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658615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  <a:path w="658615" h="549401">
                <a:moveTo>
                  <a:pt x="630753" y="540634"/>
                </a:move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lnTo>
                  <a:pt x="578516" y="546517"/>
                </a:lnTo>
                <a:lnTo>
                  <a:pt x="603954" y="544114"/>
                </a:lnTo>
                <a:lnTo>
                  <a:pt x="630753" y="540634"/>
                </a:lnTo>
                <a:close/>
              </a:path>
              <a:path w="658615" h="549401">
                <a:moveTo>
                  <a:pt x="246377" y="38582"/>
                </a:move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6411" y="316897"/>
                </a:lnTo>
                <a:lnTo>
                  <a:pt x="15853" y="342526"/>
                </a:lnTo>
                <a:lnTo>
                  <a:pt x="28776" y="366478"/>
                </a:lnTo>
                <a:lnTo>
                  <a:pt x="44866" y="388785"/>
                </a:lnTo>
                <a:lnTo>
                  <a:pt x="63811" y="409481"/>
                </a:lnTo>
                <a:lnTo>
                  <a:pt x="85298" y="428598"/>
                </a:lnTo>
                <a:lnTo>
                  <a:pt x="109013" y="446167"/>
                </a:lnTo>
                <a:lnTo>
                  <a:pt x="134645" y="462223"/>
                </a:lnTo>
                <a:lnTo>
                  <a:pt x="161879" y="476797"/>
                </a:lnTo>
                <a:lnTo>
                  <a:pt x="190404" y="489923"/>
                </a:lnTo>
                <a:lnTo>
                  <a:pt x="219906" y="501631"/>
                </a:lnTo>
                <a:lnTo>
                  <a:pt x="250073" y="511956"/>
                </a:lnTo>
                <a:lnTo>
                  <a:pt x="280591" y="520930"/>
                </a:lnTo>
                <a:lnTo>
                  <a:pt x="311147" y="528584"/>
                </a:lnTo>
                <a:lnTo>
                  <a:pt x="341429" y="534953"/>
                </a:lnTo>
                <a:lnTo>
                  <a:pt x="495300" y="537210"/>
                </a:lnTo>
                <a:lnTo>
                  <a:pt x="503681" y="533400"/>
                </a:lnTo>
                <a:lnTo>
                  <a:pt x="658615" y="536040"/>
                </a:lnTo>
                <a:lnTo>
                  <a:pt x="687244" y="530297"/>
                </a:lnTo>
                <a:lnTo>
                  <a:pt x="716342" y="523369"/>
                </a:lnTo>
                <a:lnTo>
                  <a:pt x="745612" y="515221"/>
                </a:lnTo>
                <a:lnTo>
                  <a:pt x="774757" y="505816"/>
                </a:lnTo>
                <a:lnTo>
                  <a:pt x="803480" y="495118"/>
                </a:lnTo>
                <a:lnTo>
                  <a:pt x="831484" y="483093"/>
                </a:lnTo>
                <a:lnTo>
                  <a:pt x="858472" y="469704"/>
                </a:lnTo>
                <a:lnTo>
                  <a:pt x="884146" y="454916"/>
                </a:lnTo>
                <a:lnTo>
                  <a:pt x="908210" y="438692"/>
                </a:lnTo>
                <a:lnTo>
                  <a:pt x="930366" y="420998"/>
                </a:lnTo>
                <a:lnTo>
                  <a:pt x="950317" y="401797"/>
                </a:lnTo>
                <a:lnTo>
                  <a:pt x="967766" y="381053"/>
                </a:lnTo>
                <a:lnTo>
                  <a:pt x="982417" y="358731"/>
                </a:lnTo>
                <a:lnTo>
                  <a:pt x="993971" y="334796"/>
                </a:lnTo>
                <a:lnTo>
                  <a:pt x="1002131" y="309210"/>
                </a:lnTo>
                <a:lnTo>
                  <a:pt x="1006602" y="281940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528828" y="16002"/>
                </a:lnTo>
                <a:lnTo>
                  <a:pt x="553212" y="17526"/>
                </a:lnTo>
                <a:lnTo>
                  <a:pt x="575273" y="18459"/>
                </a:lnTo>
                <a:lnTo>
                  <a:pt x="599178" y="20480"/>
                </a:lnTo>
                <a:lnTo>
                  <a:pt x="651273" y="27870"/>
                </a:lnTo>
                <a:lnTo>
                  <a:pt x="707013" y="39876"/>
                </a:lnTo>
                <a:lnTo>
                  <a:pt x="763914" y="56677"/>
                </a:lnTo>
                <a:lnTo>
                  <a:pt x="819492" y="78452"/>
                </a:lnTo>
                <a:lnTo>
                  <a:pt x="871264" y="105381"/>
                </a:lnTo>
                <a:lnTo>
                  <a:pt x="916744" y="137643"/>
                </a:lnTo>
                <a:lnTo>
                  <a:pt x="953449" y="175418"/>
                </a:lnTo>
                <a:lnTo>
                  <a:pt x="978896" y="218885"/>
                </a:lnTo>
                <a:lnTo>
                  <a:pt x="990600" y="268224"/>
                </a:lnTo>
                <a:lnTo>
                  <a:pt x="990600" y="281178"/>
                </a:lnTo>
                <a:lnTo>
                  <a:pt x="978830" y="330537"/>
                </a:lnTo>
                <a:lnTo>
                  <a:pt x="953375" y="374003"/>
                </a:lnTo>
                <a:lnTo>
                  <a:pt x="916701" y="411760"/>
                </a:lnTo>
                <a:lnTo>
                  <a:pt x="871278" y="443996"/>
                </a:lnTo>
                <a:lnTo>
                  <a:pt x="819573" y="470896"/>
                </a:lnTo>
                <a:lnTo>
                  <a:pt x="764055" y="492647"/>
                </a:lnTo>
                <a:lnTo>
                  <a:pt x="707192" y="509434"/>
                </a:lnTo>
                <a:lnTo>
                  <a:pt x="651451" y="521444"/>
                </a:lnTo>
                <a:lnTo>
                  <a:pt x="599302" y="528862"/>
                </a:lnTo>
                <a:lnTo>
                  <a:pt x="553212" y="531876"/>
                </a:lnTo>
                <a:lnTo>
                  <a:pt x="502920" y="533400"/>
                </a:lnTo>
                <a:lnTo>
                  <a:pt x="477773" y="533400"/>
                </a:lnTo>
                <a:lnTo>
                  <a:pt x="430351" y="531266"/>
                </a:lnTo>
                <a:lnTo>
                  <a:pt x="376398" y="524825"/>
                </a:lnTo>
                <a:lnTo>
                  <a:pt x="318474" y="513817"/>
                </a:lnTo>
                <a:lnTo>
                  <a:pt x="259138" y="497986"/>
                </a:lnTo>
                <a:lnTo>
                  <a:pt x="200948" y="477073"/>
                </a:lnTo>
                <a:lnTo>
                  <a:pt x="146464" y="450822"/>
                </a:lnTo>
                <a:lnTo>
                  <a:pt x="98245" y="418974"/>
                </a:lnTo>
                <a:lnTo>
                  <a:pt x="58849" y="381271"/>
                </a:lnTo>
                <a:lnTo>
                  <a:pt x="30836" y="337457"/>
                </a:lnTo>
                <a:lnTo>
                  <a:pt x="16764" y="287274"/>
                </a:lnTo>
                <a:lnTo>
                  <a:pt x="16002" y="281178"/>
                </a:lnTo>
                <a:lnTo>
                  <a:pt x="16002" y="268224"/>
                </a:lnTo>
                <a:lnTo>
                  <a:pt x="28566" y="216918"/>
                </a:lnTo>
                <a:lnTo>
                  <a:pt x="55722" y="172049"/>
                </a:lnTo>
                <a:lnTo>
                  <a:pt x="94799" y="133378"/>
                </a:lnTo>
                <a:lnTo>
                  <a:pt x="143127" y="100664"/>
                </a:lnTo>
                <a:lnTo>
                  <a:pt x="198034" y="73666"/>
                </a:lnTo>
                <a:lnTo>
                  <a:pt x="256849" y="52143"/>
                </a:lnTo>
                <a:lnTo>
                  <a:pt x="316902" y="35856"/>
                </a:lnTo>
                <a:lnTo>
                  <a:pt x="375520" y="24564"/>
                </a:lnTo>
                <a:lnTo>
                  <a:pt x="430035" y="18026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10200" y="2438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535923" y="532519"/>
                </a:move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38062" y="499109"/>
                </a:lnTo>
                <a:lnTo>
                  <a:pt x="252537" y="499109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02580" y="2430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495300" y="541020"/>
                </a:moveTo>
                <a:lnTo>
                  <a:pt x="495300" y="537210"/>
                </a:lnTo>
                <a:lnTo>
                  <a:pt x="503681" y="533400"/>
                </a:lnTo>
                <a:lnTo>
                  <a:pt x="477773" y="533400"/>
                </a:lnTo>
                <a:lnTo>
                  <a:pt x="454772" y="532820"/>
                </a:lnTo>
                <a:lnTo>
                  <a:pt x="429786" y="531184"/>
                </a:lnTo>
                <a:lnTo>
                  <a:pt x="403145" y="528457"/>
                </a:lnTo>
                <a:lnTo>
                  <a:pt x="375179" y="524603"/>
                </a:lnTo>
                <a:lnTo>
                  <a:pt x="346216" y="519588"/>
                </a:lnTo>
                <a:lnTo>
                  <a:pt x="316585" y="513376"/>
                </a:lnTo>
                <a:lnTo>
                  <a:pt x="289825" y="506729"/>
                </a:lnTo>
                <a:lnTo>
                  <a:pt x="234858" y="506729"/>
                </a:lnTo>
                <a:lnTo>
                  <a:pt x="246909" y="510916"/>
                </a:lnTo>
                <a:lnTo>
                  <a:pt x="277781" y="520129"/>
                </a:lnTo>
                <a:lnTo>
                  <a:pt x="308724" y="528005"/>
                </a:lnTo>
                <a:lnTo>
                  <a:pt x="339417" y="534585"/>
                </a:lnTo>
                <a:lnTo>
                  <a:pt x="369534" y="539908"/>
                </a:lnTo>
                <a:lnTo>
                  <a:pt x="398752" y="544011"/>
                </a:lnTo>
                <a:lnTo>
                  <a:pt x="495300" y="541020"/>
                </a:lnTo>
                <a:close/>
              </a:path>
              <a:path w="1006601" h="549401">
                <a:moveTo>
                  <a:pt x="554736" y="547878"/>
                </a:moveTo>
                <a:lnTo>
                  <a:pt x="578500" y="546661"/>
                </a:lnTo>
                <a:lnTo>
                  <a:pt x="604063" y="544320"/>
                </a:lnTo>
                <a:lnTo>
                  <a:pt x="631103" y="540825"/>
                </a:lnTo>
                <a:lnTo>
                  <a:pt x="659301" y="536145"/>
                </a:lnTo>
                <a:lnTo>
                  <a:pt x="688337" y="530249"/>
                </a:lnTo>
                <a:lnTo>
                  <a:pt x="717889" y="523107"/>
                </a:lnTo>
                <a:lnTo>
                  <a:pt x="747638" y="514687"/>
                </a:lnTo>
                <a:lnTo>
                  <a:pt x="771875" y="506729"/>
                </a:lnTo>
                <a:lnTo>
                  <a:pt x="712073" y="506729"/>
                </a:lnTo>
                <a:lnTo>
                  <a:pt x="694137" y="511570"/>
                </a:lnTo>
                <a:lnTo>
                  <a:pt x="615700" y="525281"/>
                </a:lnTo>
                <a:lnTo>
                  <a:pt x="528066" y="53340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495300" y="541020"/>
                </a:lnTo>
                <a:lnTo>
                  <a:pt x="398752" y="544011"/>
                </a:lnTo>
                <a:lnTo>
                  <a:pt x="495300" y="541782"/>
                </a:ln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close/>
              </a:path>
              <a:path w="1006601" h="549401">
                <a:moveTo>
                  <a:pt x="528828" y="548640"/>
                </a:move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495300" y="541782"/>
                </a:lnTo>
                <a:lnTo>
                  <a:pt x="398752" y="544011"/>
                </a:lnTo>
                <a:lnTo>
                  <a:pt x="426747" y="546935"/>
                </a:lnTo>
                <a:lnTo>
                  <a:pt x="453196" y="548719"/>
                </a:lnTo>
                <a:lnTo>
                  <a:pt x="477773" y="549402"/>
                </a:ln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41932" y="1894331"/>
            <a:ext cx="1366266" cy="1440902"/>
          </a:xfrm>
          <a:custGeom>
            <a:avLst/>
            <a:gdLst/>
            <a:ahLst/>
            <a:cxnLst/>
            <a:rect l="l" t="t" r="r" b="b"/>
            <a:pathLst>
              <a:path w="1366266" h="1440902">
                <a:moveTo>
                  <a:pt x="1366266" y="1430274"/>
                </a:moveTo>
                <a:lnTo>
                  <a:pt x="1341354" y="1415289"/>
                </a:lnTo>
                <a:lnTo>
                  <a:pt x="1354735" y="1440751"/>
                </a:lnTo>
                <a:lnTo>
                  <a:pt x="1354878" y="1440902"/>
                </a:lnTo>
                <a:lnTo>
                  <a:pt x="1366266" y="1430274"/>
                </a:lnTo>
                <a:close/>
              </a:path>
              <a:path w="1366266" h="1440902">
                <a:moveTo>
                  <a:pt x="1313688" y="1328928"/>
                </a:moveTo>
                <a:lnTo>
                  <a:pt x="1311402" y="1325118"/>
                </a:lnTo>
                <a:lnTo>
                  <a:pt x="1306830" y="1323594"/>
                </a:lnTo>
                <a:lnTo>
                  <a:pt x="1303020" y="1325118"/>
                </a:lnTo>
                <a:lnTo>
                  <a:pt x="1299210" y="1327404"/>
                </a:lnTo>
                <a:lnTo>
                  <a:pt x="1297686" y="1331976"/>
                </a:lnTo>
                <a:lnTo>
                  <a:pt x="1299972" y="1336548"/>
                </a:lnTo>
                <a:lnTo>
                  <a:pt x="1327900" y="1389690"/>
                </a:lnTo>
                <a:lnTo>
                  <a:pt x="1367790" y="1431798"/>
                </a:lnTo>
                <a:lnTo>
                  <a:pt x="1356360" y="1442466"/>
                </a:lnTo>
                <a:lnTo>
                  <a:pt x="1382268" y="1458468"/>
                </a:lnTo>
                <a:lnTo>
                  <a:pt x="1313688" y="1328928"/>
                </a:lnTo>
                <a:close/>
              </a:path>
              <a:path w="1366266" h="1440902">
                <a:moveTo>
                  <a:pt x="978109" y="1043177"/>
                </a:moveTo>
                <a:lnTo>
                  <a:pt x="1306364" y="1389690"/>
                </a:lnTo>
                <a:lnTo>
                  <a:pt x="1316391" y="1400274"/>
                </a:lnTo>
                <a:lnTo>
                  <a:pt x="1337926" y="1400274"/>
                </a:lnTo>
                <a:lnTo>
                  <a:pt x="1327900" y="1389690"/>
                </a:lnTo>
                <a:lnTo>
                  <a:pt x="999645" y="1043177"/>
                </a:lnTo>
              </a:path>
              <a:path w="1366266" h="1440902">
                <a:moveTo>
                  <a:pt x="1261110" y="1367028"/>
                </a:moveTo>
                <a:lnTo>
                  <a:pt x="1255776" y="1368552"/>
                </a:lnTo>
                <a:lnTo>
                  <a:pt x="1255318" y="1369314"/>
                </a:lnTo>
                <a:lnTo>
                  <a:pt x="1253490" y="1372362"/>
                </a:lnTo>
                <a:lnTo>
                  <a:pt x="1251204" y="1376172"/>
                </a:lnTo>
                <a:lnTo>
                  <a:pt x="1252728" y="1380744"/>
                </a:lnTo>
                <a:lnTo>
                  <a:pt x="1256538" y="1383030"/>
                </a:lnTo>
                <a:lnTo>
                  <a:pt x="1285278" y="1400274"/>
                </a:lnTo>
                <a:lnTo>
                  <a:pt x="1316391" y="1400274"/>
                </a:lnTo>
                <a:lnTo>
                  <a:pt x="1287722" y="1383030"/>
                </a:lnTo>
                <a:lnTo>
                  <a:pt x="1283922" y="1380744"/>
                </a:lnTo>
                <a:lnTo>
                  <a:pt x="1276321" y="1376172"/>
                </a:lnTo>
                <a:lnTo>
                  <a:pt x="1269987" y="1372362"/>
                </a:lnTo>
                <a:lnTo>
                  <a:pt x="1264920" y="1369314"/>
                </a:lnTo>
                <a:lnTo>
                  <a:pt x="1263650" y="1368552"/>
                </a:lnTo>
              </a:path>
              <a:path w="1366266" h="1440902">
                <a:moveTo>
                  <a:pt x="1285278" y="1400274"/>
                </a:moveTo>
                <a:lnTo>
                  <a:pt x="1310304" y="1415289"/>
                </a:lnTo>
                <a:lnTo>
                  <a:pt x="1352151" y="1415289"/>
                </a:lnTo>
                <a:lnTo>
                  <a:pt x="1337926" y="1400274"/>
                </a:lnTo>
              </a:path>
              <a:path w="1366266" h="1440902">
                <a:moveTo>
                  <a:pt x="1310304" y="1415289"/>
                </a:moveTo>
                <a:lnTo>
                  <a:pt x="1352740" y="1440751"/>
                </a:lnTo>
                <a:lnTo>
                  <a:pt x="1352991" y="1440902"/>
                </a:lnTo>
                <a:lnTo>
                  <a:pt x="1354878" y="1440902"/>
                </a:lnTo>
                <a:lnTo>
                  <a:pt x="1354735" y="1440751"/>
                </a:lnTo>
                <a:lnTo>
                  <a:pt x="1341354" y="1415289"/>
                </a:lnTo>
              </a:path>
              <a:path w="1366266" h="1440902">
                <a:moveTo>
                  <a:pt x="1341354" y="1415289"/>
                </a:moveTo>
                <a:lnTo>
                  <a:pt x="1366266" y="1430274"/>
                </a:lnTo>
                <a:lnTo>
                  <a:pt x="1364633" y="1431798"/>
                </a:lnTo>
                <a:lnTo>
                  <a:pt x="1354878" y="1440902"/>
                </a:lnTo>
                <a:lnTo>
                  <a:pt x="1358035" y="1440902"/>
                </a:lnTo>
                <a:lnTo>
                  <a:pt x="1367790" y="1431798"/>
                </a:lnTo>
                <a:lnTo>
                  <a:pt x="1366346" y="1430274"/>
                </a:lnTo>
                <a:lnTo>
                  <a:pt x="1352151" y="1415289"/>
                </a:lnTo>
              </a:path>
              <a:path w="1366266" h="1440902">
                <a:moveTo>
                  <a:pt x="1352991" y="1440902"/>
                </a:moveTo>
                <a:lnTo>
                  <a:pt x="1355598" y="1442466"/>
                </a:lnTo>
                <a:lnTo>
                  <a:pt x="1382268" y="1458468"/>
                </a:lnTo>
                <a:lnTo>
                  <a:pt x="1356360" y="1442466"/>
                </a:lnTo>
                <a:lnTo>
                  <a:pt x="1358035" y="144090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41932" y="1924812"/>
            <a:ext cx="1369245" cy="1611630"/>
          </a:xfrm>
          <a:custGeom>
            <a:avLst/>
            <a:gdLst/>
            <a:ahLst/>
            <a:cxnLst/>
            <a:rect l="l" t="t" r="r" b="b"/>
            <a:pathLst>
              <a:path w="1369245" h="1611630">
                <a:moveTo>
                  <a:pt x="508540" y="1012697"/>
                </a:moveTo>
                <a:lnTo>
                  <a:pt x="487623" y="1012697"/>
                </a:lnTo>
                <a:lnTo>
                  <a:pt x="0" y="1581912"/>
                </a:lnTo>
                <a:lnTo>
                  <a:pt x="12192" y="1591818"/>
                </a:lnTo>
                <a:lnTo>
                  <a:pt x="508540" y="1012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44218" y="3348990"/>
            <a:ext cx="1351779" cy="80772"/>
          </a:xfrm>
          <a:custGeom>
            <a:avLst/>
            <a:gdLst/>
            <a:ahLst/>
            <a:cxnLst/>
            <a:rect l="l" t="t" r="r" b="b"/>
            <a:pathLst>
              <a:path w="1351779" h="80772">
                <a:moveTo>
                  <a:pt x="1237488" y="44195"/>
                </a:moveTo>
                <a:lnTo>
                  <a:pt x="1233678" y="45719"/>
                </a:lnTo>
                <a:lnTo>
                  <a:pt x="1231392" y="50291"/>
                </a:lnTo>
                <a:lnTo>
                  <a:pt x="1233678" y="54863"/>
                </a:lnTo>
                <a:lnTo>
                  <a:pt x="1235202" y="58673"/>
                </a:lnTo>
                <a:lnTo>
                  <a:pt x="1239774" y="60959"/>
                </a:lnTo>
                <a:lnTo>
                  <a:pt x="1243584" y="58673"/>
                </a:lnTo>
                <a:lnTo>
                  <a:pt x="1351480" y="15274"/>
                </a:lnTo>
                <a:lnTo>
                  <a:pt x="1351779" y="15153"/>
                </a:lnTo>
                <a:lnTo>
                  <a:pt x="1347978" y="0"/>
                </a:lnTo>
                <a:lnTo>
                  <a:pt x="1349502" y="15239"/>
                </a:lnTo>
                <a:lnTo>
                  <a:pt x="1293746" y="21692"/>
                </a:lnTo>
                <a:lnTo>
                  <a:pt x="1237488" y="44195"/>
                </a:lnTo>
                <a:close/>
              </a:path>
              <a:path w="1351779" h="80772">
                <a:moveTo>
                  <a:pt x="1293746" y="21692"/>
                </a:moveTo>
                <a:lnTo>
                  <a:pt x="1349502" y="15239"/>
                </a:lnTo>
                <a:lnTo>
                  <a:pt x="1347978" y="0"/>
                </a:lnTo>
                <a:lnTo>
                  <a:pt x="1321316" y="10664"/>
                </a:lnTo>
                <a:lnTo>
                  <a:pt x="1347978" y="0"/>
                </a:lnTo>
                <a:lnTo>
                  <a:pt x="1351779" y="15153"/>
                </a:lnTo>
                <a:lnTo>
                  <a:pt x="1379982" y="3809"/>
                </a:lnTo>
                <a:lnTo>
                  <a:pt x="1235202" y="-19050"/>
                </a:lnTo>
                <a:lnTo>
                  <a:pt x="1230630" y="-19812"/>
                </a:lnTo>
                <a:lnTo>
                  <a:pt x="1226820" y="-16764"/>
                </a:lnTo>
                <a:lnTo>
                  <a:pt x="1226058" y="-12954"/>
                </a:lnTo>
                <a:lnTo>
                  <a:pt x="1225296" y="-8382"/>
                </a:lnTo>
                <a:lnTo>
                  <a:pt x="1228344" y="-4572"/>
                </a:lnTo>
                <a:lnTo>
                  <a:pt x="1232154" y="-3810"/>
                </a:lnTo>
                <a:lnTo>
                  <a:pt x="1350264" y="-762"/>
                </a:lnTo>
                <a:lnTo>
                  <a:pt x="1232154" y="-3810"/>
                </a:lnTo>
                <a:lnTo>
                  <a:pt x="1291305" y="5792"/>
                </a:lnTo>
                <a:lnTo>
                  <a:pt x="0" y="149351"/>
                </a:lnTo>
                <a:lnTo>
                  <a:pt x="1524" y="165353"/>
                </a:lnTo>
                <a:lnTo>
                  <a:pt x="1293746" y="21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27932" y="2667000"/>
            <a:ext cx="1382268" cy="773430"/>
          </a:xfrm>
          <a:custGeom>
            <a:avLst/>
            <a:gdLst/>
            <a:ahLst/>
            <a:cxnLst/>
            <a:rect l="l" t="t" r="r" b="b"/>
            <a:pathLst>
              <a:path w="1382267" h="773429">
                <a:moveTo>
                  <a:pt x="912060" y="270509"/>
                </a:moveTo>
                <a:lnTo>
                  <a:pt x="879294" y="270509"/>
                </a:lnTo>
                <a:lnTo>
                  <a:pt x="0" y="758951"/>
                </a:lnTo>
                <a:lnTo>
                  <a:pt x="7620" y="773429"/>
                </a:lnTo>
                <a:lnTo>
                  <a:pt x="912060" y="270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55340" y="661703"/>
            <a:ext cx="4931625" cy="901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39" baseline="2730" dirty="0" smtClean="0">
                <a:latin typeface="Calibri"/>
                <a:cs typeface="Calibri"/>
              </a:rPr>
              <a:t>x</a:t>
            </a:r>
            <a:r>
              <a:rPr sz="3000" spc="0" baseline="2730" dirty="0" smtClean="0">
                <a:latin typeface="Calibri"/>
                <a:cs typeface="Calibri"/>
              </a:rPr>
              <a:t>ample:</a:t>
            </a:r>
            <a:r>
              <a:rPr sz="3000" spc="-8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all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-19" baseline="2730" dirty="0" smtClean="0">
                <a:latin typeface="Calibri"/>
                <a:cs typeface="Calibri"/>
              </a:rPr>
              <a:t>w</a:t>
            </a:r>
            <a:r>
              <a:rPr sz="3000" spc="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ig</a:t>
            </a:r>
            <a:r>
              <a:rPr sz="3000" spc="-19" baseline="2730" dirty="0" smtClean="0">
                <a:latin typeface="Calibri"/>
                <a:cs typeface="Calibri"/>
              </a:rPr>
              <a:t>h</a:t>
            </a:r>
            <a:r>
              <a:rPr sz="3000" spc="4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2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0.1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25" baseline="2730" dirty="0" smtClean="0">
                <a:latin typeface="Calibri"/>
                <a:cs typeface="Calibri"/>
              </a:rPr>
              <a:t>e</a:t>
            </a:r>
            <a:r>
              <a:rPr sz="3000" spc="-50" baseline="2730" dirty="0" smtClean="0">
                <a:latin typeface="Calibri"/>
                <a:cs typeface="Calibri"/>
              </a:rPr>
              <a:t>x</a:t>
            </a:r>
            <a:r>
              <a:rPr sz="3000" spc="0" baseline="2730" dirty="0" smtClean="0">
                <a:latin typeface="Calibri"/>
                <a:cs typeface="Calibri"/>
              </a:rPr>
              <a:t>ce</a:t>
            </a:r>
            <a:r>
              <a:rPr sz="3000" spc="-9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6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w45=1;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-4" baseline="2898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spc="0" baseline="2730" dirty="0" smtClean="0"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  <a:p>
            <a:pPr marL="12700" marR="40142">
              <a:lnSpc>
                <a:spcPts val="2390"/>
              </a:lnSpc>
              <a:spcBef>
                <a:spcPts val="7"/>
              </a:spcBef>
            </a:pPr>
            <a:r>
              <a:rPr sz="3000" spc="-129" baseline="1365" dirty="0" smtClean="0">
                <a:latin typeface="Calibri"/>
                <a:cs typeface="Calibri"/>
              </a:rPr>
              <a:t>T</a:t>
            </a:r>
            <a:r>
              <a:rPr sz="3000" spc="-39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aining E</a:t>
            </a:r>
            <a:r>
              <a:rPr sz="3000" spc="-39" baseline="1365" dirty="0" smtClean="0">
                <a:latin typeface="Calibri"/>
                <a:cs typeface="Calibri"/>
              </a:rPr>
              <a:t>x</a:t>
            </a:r>
            <a:r>
              <a:rPr sz="3000" spc="0" baseline="1365" dirty="0" smtClean="0">
                <a:latin typeface="Calibri"/>
                <a:cs typeface="Calibri"/>
              </a:rPr>
              <a:t>ample:</a:t>
            </a:r>
            <a:r>
              <a:rPr sz="3000" spc="-3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(x1=1,x2=1;a5=1)</a:t>
            </a:r>
            <a:endParaRPr sz="2000">
              <a:latin typeface="Calibri"/>
              <a:cs typeface="Calibri"/>
            </a:endParaRPr>
          </a:p>
          <a:p>
            <a:pPr marL="12700" marR="40142">
              <a:lnSpc>
                <a:spcPts val="2400"/>
              </a:lnSpc>
              <a:spcBef>
                <a:spcPts val="0"/>
              </a:spcBef>
            </a:pPr>
            <a:r>
              <a:rPr sz="3000" spc="0" baseline="1365" dirty="0" smtClean="0">
                <a:latin typeface="Calibri"/>
                <a:cs typeface="Calibri"/>
              </a:rPr>
              <a:t>g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is</a:t>
            </a:r>
            <a:r>
              <a:rPr sz="3000" spc="2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the</a:t>
            </a:r>
            <a:r>
              <a:rPr sz="3000" spc="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sigmoid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693102"/>
            <a:ext cx="1942817" cy="1358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4580"/>
              </a:lnSpc>
              <a:spcBef>
                <a:spcPts val="229"/>
              </a:spcBef>
            </a:pPr>
            <a:r>
              <a:rPr sz="6600" baseline="3103" dirty="0" smtClean="0">
                <a:latin typeface="Calibri"/>
                <a:cs typeface="Calibri"/>
              </a:rPr>
              <a:t>E</a:t>
            </a:r>
            <a:r>
              <a:rPr sz="6600" spc="-84" baseline="3103" dirty="0" smtClean="0">
                <a:latin typeface="Calibri"/>
                <a:cs typeface="Calibri"/>
              </a:rPr>
              <a:t>x</a:t>
            </a:r>
            <a:r>
              <a:rPr sz="6600" spc="0" baseline="3103" dirty="0" smtClean="0"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  <a:p>
            <a:pPr marR="27598" algn="r">
              <a:lnSpc>
                <a:spcPct val="101725"/>
              </a:lnSpc>
              <a:spcBef>
                <a:spcPts val="1765"/>
              </a:spcBef>
            </a:pPr>
            <a:r>
              <a:rPr sz="1800" spc="0" dirty="0" smtClean="0">
                <a:latin typeface="Calibri"/>
                <a:cs typeface="Calibri"/>
              </a:rPr>
              <a:t>w13</a:t>
            </a:r>
            <a:endParaRPr sz="1800">
              <a:latin typeface="Calibri"/>
              <a:cs typeface="Calibri"/>
            </a:endParaRPr>
          </a:p>
          <a:p>
            <a:pPr marL="633729">
              <a:lnSpc>
                <a:spcPts val="1860"/>
              </a:lnSpc>
              <a:spcBef>
                <a:spcPts val="93"/>
              </a:spcBef>
            </a:pPr>
            <a:r>
              <a:rPr sz="2700" spc="4" baseline="3034" dirty="0" smtClean="0">
                <a:latin typeface="Calibri"/>
                <a:cs typeface="Calibri"/>
              </a:rPr>
              <a:t>I1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1148" y="693102"/>
            <a:ext cx="70199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BP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7062" y="1835911"/>
            <a:ext cx="2855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34738" y="1942591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w35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9738" y="2399791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9262" y="2597911"/>
            <a:ext cx="2855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7140" y="2895091"/>
            <a:ext cx="4543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latin typeface="Calibri"/>
                <a:cs typeface="Calibri"/>
              </a:rPr>
              <a:t>w</a:t>
            </a:r>
            <a:r>
              <a:rPr sz="2700" spc="0" baseline="3034" dirty="0" smtClean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4738" y="3085599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3359912"/>
            <a:ext cx="1649205" cy="733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2485" marR="582931" algn="ctr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 smtClean="0">
                <a:latin typeface="Calibri"/>
                <a:cs typeface="Calibri"/>
              </a:rPr>
              <a:t>I2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241"/>
              </a:spcBef>
            </a:pPr>
            <a:r>
              <a:rPr sz="2000" spc="0" dirty="0" smtClean="0">
                <a:latin typeface="Calibri"/>
                <a:cs typeface="Calibri"/>
              </a:rPr>
              <a:t>a3=g(z3)=0.550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3262" y="3359912"/>
            <a:ext cx="2855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0138" y="3618991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119054"/>
            <a:ext cx="1649193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a4=g(z4)=0.550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a5=g(z5)</a:t>
            </a:r>
            <a:r>
              <a:rPr sz="3000" spc="4" baseline="1365" dirty="0" smtClean="0">
                <a:latin typeface="Calibri"/>
                <a:cs typeface="Calibri"/>
              </a:rPr>
              <a:t>=</a:t>
            </a:r>
            <a:r>
              <a:rPr sz="3000" spc="0" baseline="1365" dirty="0" smtClean="0">
                <a:solidFill>
                  <a:srgbClr val="BF0000"/>
                </a:solidFill>
                <a:latin typeface="Calibri"/>
                <a:cs typeface="Calibri"/>
              </a:rPr>
              <a:t>0.647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5029362"/>
            <a:ext cx="3100098" cy="892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185"/>
              </a:lnSpc>
              <a:spcBef>
                <a:spcPts val="109"/>
              </a:spcBef>
            </a:pPr>
            <a:r>
              <a:rPr sz="3000" spc="0" baseline="2898" dirty="0" smtClean="0">
                <a:latin typeface="Times New Roman"/>
                <a:cs typeface="Times New Roman"/>
              </a:rPr>
              <a:t>Δ</a:t>
            </a:r>
            <a:r>
              <a:rPr sz="3000" spc="0" baseline="2730" dirty="0" smtClean="0">
                <a:latin typeface="Calibri"/>
                <a:cs typeface="Calibri"/>
              </a:rPr>
              <a:t>5=</a:t>
            </a:r>
            <a:r>
              <a:rPr sz="3000" spc="0" baseline="1365" dirty="0" smtClean="0">
                <a:latin typeface="Calibri"/>
                <a:cs typeface="Calibri"/>
              </a:rPr>
              <a:t>=</a:t>
            </a:r>
            <a:r>
              <a:rPr sz="3000" i="1" spc="0" baseline="1365" dirty="0" smtClean="0">
                <a:latin typeface="Calibri"/>
                <a:cs typeface="Calibri"/>
              </a:rPr>
              <a:t>error</a:t>
            </a:r>
            <a:r>
              <a:rPr sz="3000" spc="4" baseline="1365" dirty="0" smtClean="0">
                <a:latin typeface="Calibri"/>
                <a:cs typeface="Calibri"/>
              </a:rPr>
              <a:t>*a5*(1-a5)</a:t>
            </a:r>
            <a:endParaRPr sz="2000" dirty="0">
              <a:latin typeface="Calibri"/>
              <a:cs typeface="Calibri"/>
            </a:endParaRPr>
          </a:p>
          <a:p>
            <a:pPr marL="297682">
              <a:lnSpc>
                <a:spcPts val="2400"/>
              </a:lnSpc>
              <a:spcBef>
                <a:spcPts val="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=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0.353*</a:t>
            </a:r>
            <a:r>
              <a:rPr sz="3000" spc="0" baseline="1365" dirty="0" smtClean="0">
                <a:solidFill>
                  <a:srgbClr val="BF0000"/>
                </a:solidFill>
                <a:latin typeface="Calibri"/>
                <a:cs typeface="Calibri"/>
              </a:rPr>
              <a:t>0.647</a:t>
            </a:r>
            <a:r>
              <a:rPr sz="3000" spc="0" baseline="1365" dirty="0" smtClean="0">
                <a:latin typeface="Calibri"/>
                <a:cs typeface="Calibri"/>
              </a:rPr>
              <a:t>*0.353=0.08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943761"/>
            <a:ext cx="3145462" cy="590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5"/>
              </a:lnSpc>
              <a:spcBef>
                <a:spcPts val="109"/>
              </a:spcBef>
            </a:pPr>
            <a:r>
              <a:rPr sz="3000" spc="0" baseline="2898" dirty="0" smtClean="0">
                <a:latin typeface="Times New Roman"/>
                <a:cs typeface="Times New Roman"/>
              </a:rPr>
              <a:t>Δ</a:t>
            </a:r>
            <a:r>
              <a:rPr sz="3000" spc="0" baseline="2730" dirty="0" smtClean="0">
                <a:latin typeface="Calibri"/>
                <a:cs typeface="Calibri"/>
              </a:rPr>
              <a:t>3=</a:t>
            </a:r>
            <a:r>
              <a:rPr sz="3000" spc="0" baseline="2898" dirty="0" smtClean="0">
                <a:latin typeface="Times New Roman"/>
                <a:cs typeface="Times New Roman"/>
              </a:rPr>
              <a:t>Δ</a:t>
            </a:r>
            <a:r>
              <a:rPr sz="3000" spc="0" baseline="2730" dirty="0" smtClean="0">
                <a:latin typeface="Calibri"/>
                <a:cs typeface="Calibri"/>
              </a:rPr>
              <a:t>5*w35*a3*(1-a3)=0.002</a:t>
            </a:r>
            <a:endParaRPr sz="2000">
              <a:latin typeface="Calibri"/>
              <a:cs typeface="Calibri"/>
            </a:endParaRPr>
          </a:p>
          <a:p>
            <a:pPr marL="12700" marR="39018">
              <a:lnSpc>
                <a:spcPts val="2400"/>
              </a:lnSpc>
              <a:spcBef>
                <a:spcPts val="10"/>
              </a:spcBef>
            </a:pPr>
            <a:r>
              <a:rPr sz="3000" spc="0" baseline="1449" dirty="0" smtClean="0">
                <a:latin typeface="Times New Roman"/>
                <a:cs typeface="Times New Roman"/>
              </a:rPr>
              <a:t>Δ</a:t>
            </a:r>
            <a:r>
              <a:rPr sz="3000" spc="0" baseline="1365" dirty="0" smtClean="0">
                <a:latin typeface="Calibri"/>
                <a:cs typeface="Calibri"/>
              </a:rPr>
              <a:t>4=</a:t>
            </a:r>
            <a:r>
              <a:rPr sz="3000" spc="0" baseline="1449" dirty="0" smtClean="0">
                <a:latin typeface="Times New Roman"/>
                <a:cs typeface="Times New Roman"/>
              </a:rPr>
              <a:t>Δ</a:t>
            </a:r>
            <a:r>
              <a:rPr sz="3000" spc="0" baseline="1365" dirty="0" smtClean="0">
                <a:latin typeface="Calibri"/>
                <a:cs typeface="Calibri"/>
              </a:rPr>
              <a:t>5*w45*a4*(1-a4)=0.02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1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 txBox="1"/>
          <p:nvPr/>
        </p:nvSpPr>
        <p:spPr>
          <a:xfrm>
            <a:off x="0" y="1848611"/>
            <a:ext cx="9144000" cy="1088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99916" marR="5458572" algn="ctr">
              <a:lnSpc>
                <a:spcPts val="1835"/>
              </a:lnSpc>
              <a:spcBef>
                <a:spcPts val="91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0" y="2907791"/>
            <a:ext cx="9144000" cy="1008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92908">
              <a:lnSpc>
                <a:spcPts val="1835"/>
              </a:lnSpc>
              <a:spcBef>
                <a:spcPts val="91"/>
              </a:spcBef>
            </a:pPr>
            <a:r>
              <a:rPr sz="2700" spc="0" baseline="3034" dirty="0" smtClean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0" y="5804061"/>
            <a:ext cx="9144000" cy="1053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54396">
              <a:lnSpc>
                <a:spcPts val="2085"/>
              </a:lnSpc>
              <a:spcBef>
                <a:spcPts val="104"/>
              </a:spcBef>
            </a:pPr>
            <a:r>
              <a:rPr sz="3000" spc="0" baseline="2730" dirty="0" smtClean="0">
                <a:latin typeface="Calibri"/>
                <a:cs typeface="Calibri"/>
              </a:rPr>
              <a:t>14     </a:t>
            </a:r>
            <a:r>
              <a:rPr sz="3000" spc="15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14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+          </a:t>
            </a:r>
            <a:r>
              <a:rPr sz="3000" spc="382" baseline="2730" dirty="0" smtClean="0">
                <a:latin typeface="Calibri"/>
                <a:cs typeface="Calibri"/>
              </a:rPr>
              <a:t> </a:t>
            </a:r>
            <a:r>
              <a:rPr sz="3000" spc="0" baseline="2898" dirty="0" smtClean="0">
                <a:latin typeface="Times New Roman"/>
                <a:cs typeface="Times New Roman"/>
              </a:rPr>
              <a:t>Δ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2000" y="16764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599" h="457200">
                <a:moveTo>
                  <a:pt x="976946" y="281939"/>
                </a:moveTo>
                <a:lnTo>
                  <a:pt x="984117" y="265738"/>
                </a:lnTo>
                <a:lnTo>
                  <a:pt x="988958" y="247381"/>
                </a:lnTo>
                <a:lnTo>
                  <a:pt x="990600" y="228599"/>
                </a:lnTo>
                <a:lnTo>
                  <a:pt x="988958" y="209921"/>
                </a:lnTo>
                <a:lnTo>
                  <a:pt x="976205" y="173834"/>
                </a:lnTo>
                <a:lnTo>
                  <a:pt x="951678" y="139838"/>
                </a:lnTo>
                <a:lnTo>
                  <a:pt x="916395" y="108414"/>
                </a:lnTo>
                <a:lnTo>
                  <a:pt x="871376" y="80042"/>
                </a:lnTo>
                <a:lnTo>
                  <a:pt x="817640" y="55202"/>
                </a:lnTo>
                <a:lnTo>
                  <a:pt x="756207" y="34374"/>
                </a:lnTo>
                <a:lnTo>
                  <a:pt x="722923" y="25614"/>
                </a:lnTo>
                <a:lnTo>
                  <a:pt x="688097" y="18037"/>
                </a:lnTo>
                <a:lnTo>
                  <a:pt x="651857" y="11704"/>
                </a:lnTo>
                <a:lnTo>
                  <a:pt x="614330" y="6673"/>
                </a:lnTo>
                <a:lnTo>
                  <a:pt x="575642" y="3006"/>
                </a:lnTo>
                <a:lnTo>
                  <a:pt x="535923" y="761"/>
                </a:lnTo>
                <a:lnTo>
                  <a:pt x="495300" y="0"/>
                </a:lnTo>
                <a:lnTo>
                  <a:pt x="454676" y="761"/>
                </a:lnTo>
                <a:lnTo>
                  <a:pt x="414957" y="3006"/>
                </a:lnTo>
                <a:lnTo>
                  <a:pt x="376269" y="6673"/>
                </a:lnTo>
                <a:lnTo>
                  <a:pt x="338742" y="11704"/>
                </a:lnTo>
                <a:lnTo>
                  <a:pt x="302502" y="18037"/>
                </a:lnTo>
                <a:lnTo>
                  <a:pt x="267676" y="25614"/>
                </a:lnTo>
                <a:lnTo>
                  <a:pt x="234392" y="34374"/>
                </a:lnTo>
                <a:lnTo>
                  <a:pt x="202777" y="44256"/>
                </a:lnTo>
                <a:lnTo>
                  <a:pt x="145065" y="67151"/>
                </a:lnTo>
                <a:lnTo>
                  <a:pt x="95560" y="93817"/>
                </a:lnTo>
                <a:lnTo>
                  <a:pt x="55282" y="123775"/>
                </a:lnTo>
                <a:lnTo>
                  <a:pt x="25249" y="156545"/>
                </a:lnTo>
                <a:lnTo>
                  <a:pt x="6482" y="191646"/>
                </a:lnTo>
                <a:lnTo>
                  <a:pt x="0" y="228600"/>
                </a:lnTo>
                <a:lnTo>
                  <a:pt x="1641" y="247381"/>
                </a:lnTo>
                <a:lnTo>
                  <a:pt x="6482" y="265738"/>
                </a:lnTo>
                <a:lnTo>
                  <a:pt x="13653" y="281939"/>
                </a:lnTo>
                <a:lnTo>
                  <a:pt x="976946" y="28193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4380" y="1668779"/>
            <a:ext cx="678237" cy="473202"/>
          </a:xfrm>
          <a:custGeom>
            <a:avLst/>
            <a:gdLst/>
            <a:ahLst/>
            <a:cxnLst/>
            <a:rect l="l" t="t" r="r" b="b"/>
            <a:pathLst>
              <a:path w="678237" h="473201">
                <a:moveTo>
                  <a:pt x="30938" y="289560"/>
                </a:moveTo>
                <a:lnTo>
                  <a:pt x="29293" y="286903"/>
                </a:lnTo>
                <a:lnTo>
                  <a:pt x="20527" y="265000"/>
                </a:lnTo>
                <a:lnTo>
                  <a:pt x="16002" y="241554"/>
                </a:lnTo>
                <a:lnTo>
                  <a:pt x="16002" y="230886"/>
                </a:lnTo>
                <a:lnTo>
                  <a:pt x="20708" y="207470"/>
                </a:lnTo>
                <a:lnTo>
                  <a:pt x="29613" y="185609"/>
                </a:lnTo>
                <a:lnTo>
                  <a:pt x="42338" y="165267"/>
                </a:lnTo>
                <a:lnTo>
                  <a:pt x="58506" y="146405"/>
                </a:lnTo>
                <a:lnTo>
                  <a:pt x="77741" y="128987"/>
                </a:lnTo>
                <a:lnTo>
                  <a:pt x="99665" y="112977"/>
                </a:lnTo>
                <a:lnTo>
                  <a:pt x="123902" y="98337"/>
                </a:lnTo>
                <a:lnTo>
                  <a:pt x="150073" y="85031"/>
                </a:lnTo>
                <a:lnTo>
                  <a:pt x="177802" y="73023"/>
                </a:lnTo>
                <a:lnTo>
                  <a:pt x="206711" y="62274"/>
                </a:lnTo>
                <a:lnTo>
                  <a:pt x="236424" y="52749"/>
                </a:lnTo>
                <a:lnTo>
                  <a:pt x="266564" y="44410"/>
                </a:lnTo>
                <a:lnTo>
                  <a:pt x="296752" y="37221"/>
                </a:lnTo>
                <a:lnTo>
                  <a:pt x="326613" y="31145"/>
                </a:lnTo>
                <a:lnTo>
                  <a:pt x="355769" y="26146"/>
                </a:lnTo>
                <a:lnTo>
                  <a:pt x="383843" y="22185"/>
                </a:lnTo>
                <a:lnTo>
                  <a:pt x="410457" y="19228"/>
                </a:lnTo>
                <a:lnTo>
                  <a:pt x="435235" y="17235"/>
                </a:lnTo>
                <a:lnTo>
                  <a:pt x="318013" y="16728"/>
                </a:lnTo>
                <a:lnTo>
                  <a:pt x="287238" y="23079"/>
                </a:lnTo>
                <a:lnTo>
                  <a:pt x="256247" y="30589"/>
                </a:lnTo>
                <a:lnTo>
                  <a:pt x="225406" y="39309"/>
                </a:lnTo>
                <a:lnTo>
                  <a:pt x="195076" y="49291"/>
                </a:lnTo>
                <a:lnTo>
                  <a:pt x="165623" y="60590"/>
                </a:lnTo>
                <a:lnTo>
                  <a:pt x="137410" y="73256"/>
                </a:lnTo>
                <a:lnTo>
                  <a:pt x="110801" y="87342"/>
                </a:lnTo>
                <a:lnTo>
                  <a:pt x="86159" y="102901"/>
                </a:lnTo>
                <a:lnTo>
                  <a:pt x="63849" y="119986"/>
                </a:lnTo>
                <a:lnTo>
                  <a:pt x="44233" y="138648"/>
                </a:lnTo>
                <a:lnTo>
                  <a:pt x="27677" y="158941"/>
                </a:lnTo>
                <a:lnTo>
                  <a:pt x="14543" y="180916"/>
                </a:lnTo>
                <a:lnTo>
                  <a:pt x="5196" y="204626"/>
                </a:lnTo>
                <a:lnTo>
                  <a:pt x="0" y="230124"/>
                </a:lnTo>
                <a:lnTo>
                  <a:pt x="0" y="243078"/>
                </a:lnTo>
                <a:lnTo>
                  <a:pt x="5107" y="268572"/>
                </a:lnTo>
                <a:lnTo>
                  <a:pt x="13326" y="289560"/>
                </a:lnTo>
                <a:lnTo>
                  <a:pt x="30938" y="289560"/>
                </a:lnTo>
                <a:close/>
              </a:path>
              <a:path w="678237" h="473201">
                <a:moveTo>
                  <a:pt x="993629" y="289560"/>
                </a:moveTo>
                <a:lnTo>
                  <a:pt x="1002116" y="266733"/>
                </a:lnTo>
                <a:lnTo>
                  <a:pt x="1006602" y="242316"/>
                </a:lnTo>
                <a:lnTo>
                  <a:pt x="1006602" y="230124"/>
                </a:lnTo>
                <a:lnTo>
                  <a:pt x="1001884" y="205643"/>
                </a:lnTo>
                <a:lnTo>
                  <a:pt x="993221" y="182794"/>
                </a:lnTo>
                <a:lnTo>
                  <a:pt x="980956" y="161536"/>
                </a:lnTo>
                <a:lnTo>
                  <a:pt x="965433" y="141824"/>
                </a:lnTo>
                <a:lnTo>
                  <a:pt x="946994" y="123616"/>
                </a:lnTo>
                <a:lnTo>
                  <a:pt x="925983" y="106867"/>
                </a:lnTo>
                <a:lnTo>
                  <a:pt x="902743" y="91536"/>
                </a:lnTo>
                <a:lnTo>
                  <a:pt x="877618" y="77578"/>
                </a:lnTo>
                <a:lnTo>
                  <a:pt x="850950" y="64951"/>
                </a:lnTo>
                <a:lnTo>
                  <a:pt x="823083" y="53611"/>
                </a:lnTo>
                <a:lnTo>
                  <a:pt x="794360" y="43516"/>
                </a:lnTo>
                <a:lnTo>
                  <a:pt x="765125" y="34621"/>
                </a:lnTo>
                <a:lnTo>
                  <a:pt x="735720" y="26885"/>
                </a:lnTo>
                <a:lnTo>
                  <a:pt x="706489" y="20263"/>
                </a:lnTo>
                <a:lnTo>
                  <a:pt x="677775" y="14713"/>
                </a:lnTo>
                <a:lnTo>
                  <a:pt x="502920" y="16002"/>
                </a:lnTo>
                <a:lnTo>
                  <a:pt x="528828" y="16002"/>
                </a:lnTo>
                <a:lnTo>
                  <a:pt x="553974" y="16764"/>
                </a:lnTo>
                <a:lnTo>
                  <a:pt x="573257" y="17478"/>
                </a:lnTo>
                <a:lnTo>
                  <a:pt x="594924" y="19052"/>
                </a:lnTo>
                <a:lnTo>
                  <a:pt x="618622" y="21519"/>
                </a:lnTo>
                <a:lnTo>
                  <a:pt x="643999" y="24911"/>
                </a:lnTo>
                <a:lnTo>
                  <a:pt x="670702" y="29261"/>
                </a:lnTo>
                <a:lnTo>
                  <a:pt x="698379" y="34602"/>
                </a:lnTo>
                <a:lnTo>
                  <a:pt x="726676" y="40966"/>
                </a:lnTo>
                <a:lnTo>
                  <a:pt x="755242" y="48385"/>
                </a:lnTo>
                <a:lnTo>
                  <a:pt x="783723" y="56893"/>
                </a:lnTo>
                <a:lnTo>
                  <a:pt x="811768" y="66522"/>
                </a:lnTo>
                <a:lnTo>
                  <a:pt x="839022" y="77305"/>
                </a:lnTo>
                <a:lnTo>
                  <a:pt x="865135" y="89274"/>
                </a:lnTo>
                <a:lnTo>
                  <a:pt x="889752" y="102461"/>
                </a:lnTo>
                <a:lnTo>
                  <a:pt x="912522" y="116901"/>
                </a:lnTo>
                <a:lnTo>
                  <a:pt x="933092" y="132624"/>
                </a:lnTo>
                <a:lnTo>
                  <a:pt x="951110" y="149665"/>
                </a:lnTo>
                <a:lnTo>
                  <a:pt x="966222" y="168055"/>
                </a:lnTo>
                <a:lnTo>
                  <a:pt x="978076" y="187827"/>
                </a:lnTo>
                <a:lnTo>
                  <a:pt x="986319" y="209013"/>
                </a:lnTo>
                <a:lnTo>
                  <a:pt x="990600" y="231648"/>
                </a:lnTo>
                <a:lnTo>
                  <a:pt x="990600" y="242316"/>
                </a:lnTo>
                <a:lnTo>
                  <a:pt x="986176" y="264797"/>
                </a:lnTo>
                <a:lnTo>
                  <a:pt x="977805" y="285868"/>
                </a:lnTo>
                <a:lnTo>
                  <a:pt x="975562" y="289560"/>
                </a:lnTo>
                <a:lnTo>
                  <a:pt x="993629" y="289560"/>
                </a:lnTo>
                <a:close/>
              </a:path>
              <a:path w="678237" h="473201">
                <a:moveTo>
                  <a:pt x="499109" y="15240"/>
                </a:moveTo>
                <a:lnTo>
                  <a:pt x="497586" y="13716"/>
                </a:lnTo>
                <a:lnTo>
                  <a:pt x="348209" y="11482"/>
                </a:lnTo>
                <a:lnTo>
                  <a:pt x="318013" y="16728"/>
                </a:lnTo>
                <a:lnTo>
                  <a:pt x="499109" y="15240"/>
                </a:lnTo>
                <a:close/>
              </a:path>
              <a:path w="678237" h="473201">
                <a:moveTo>
                  <a:pt x="509016" y="2286"/>
                </a:moveTo>
                <a:lnTo>
                  <a:pt x="431686" y="1853"/>
                </a:lnTo>
                <a:lnTo>
                  <a:pt x="405410" y="4097"/>
                </a:lnTo>
                <a:lnTo>
                  <a:pt x="509016" y="2286"/>
                </a:lnTo>
                <a:close/>
              </a:path>
              <a:path w="678237" h="473201">
                <a:moveTo>
                  <a:pt x="457800" y="16172"/>
                </a:moveTo>
                <a:lnTo>
                  <a:pt x="477773" y="16002"/>
                </a:lnTo>
                <a:lnTo>
                  <a:pt x="502920" y="16002"/>
                </a:lnTo>
                <a:lnTo>
                  <a:pt x="677775" y="14713"/>
                </a:lnTo>
                <a:lnTo>
                  <a:pt x="649921" y="10191"/>
                </a:lnTo>
                <a:lnTo>
                  <a:pt x="623271" y="6654"/>
                </a:lnTo>
                <a:lnTo>
                  <a:pt x="598167" y="4059"/>
                </a:lnTo>
                <a:lnTo>
                  <a:pt x="574954" y="2364"/>
                </a:lnTo>
                <a:lnTo>
                  <a:pt x="553974" y="1524"/>
                </a:lnTo>
                <a:lnTo>
                  <a:pt x="528828" y="0"/>
                </a:lnTo>
                <a:lnTo>
                  <a:pt x="503681" y="0"/>
                </a:lnTo>
                <a:lnTo>
                  <a:pt x="504166" y="207"/>
                </a:lnTo>
                <a:lnTo>
                  <a:pt x="502920" y="0"/>
                </a:lnTo>
                <a:lnTo>
                  <a:pt x="477773" y="0"/>
                </a:lnTo>
                <a:lnTo>
                  <a:pt x="455929" y="505"/>
                </a:lnTo>
                <a:lnTo>
                  <a:pt x="431686" y="1853"/>
                </a:lnTo>
                <a:lnTo>
                  <a:pt x="509016" y="2286"/>
                </a:lnTo>
                <a:lnTo>
                  <a:pt x="405410" y="4097"/>
                </a:lnTo>
                <a:lnTo>
                  <a:pt x="377463" y="7289"/>
                </a:lnTo>
                <a:lnTo>
                  <a:pt x="348209" y="11482"/>
                </a:lnTo>
                <a:lnTo>
                  <a:pt x="497586" y="13716"/>
                </a:lnTo>
                <a:lnTo>
                  <a:pt x="499109" y="15240"/>
                </a:lnTo>
                <a:lnTo>
                  <a:pt x="318013" y="16728"/>
                </a:lnTo>
                <a:lnTo>
                  <a:pt x="435235" y="17235"/>
                </a:lnTo>
                <a:lnTo>
                  <a:pt x="457800" y="16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8000" y="1676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989459" y="281939"/>
                </a:move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0" y="266700"/>
                </a:lnTo>
                <a:lnTo>
                  <a:pt x="1140" y="281939"/>
                </a:lnTo>
                <a:lnTo>
                  <a:pt x="989459" y="28193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0379" y="1668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17390" y="289559"/>
                </a:moveTo>
                <a:lnTo>
                  <a:pt x="16002" y="281178"/>
                </a:lnTo>
                <a:lnTo>
                  <a:pt x="16002" y="268224"/>
                </a:lnTo>
                <a:lnTo>
                  <a:pt x="20293" y="241751"/>
                </a:lnTo>
                <a:lnTo>
                  <a:pt x="28566" y="216918"/>
                </a:lnTo>
                <a:lnTo>
                  <a:pt x="40487" y="193694"/>
                </a:lnTo>
                <a:lnTo>
                  <a:pt x="55722" y="172049"/>
                </a:lnTo>
                <a:lnTo>
                  <a:pt x="73937" y="151954"/>
                </a:lnTo>
                <a:lnTo>
                  <a:pt x="94799" y="133378"/>
                </a:lnTo>
                <a:lnTo>
                  <a:pt x="117974" y="116292"/>
                </a:lnTo>
                <a:lnTo>
                  <a:pt x="143127" y="100664"/>
                </a:lnTo>
                <a:lnTo>
                  <a:pt x="169925" y="86465"/>
                </a:lnTo>
                <a:lnTo>
                  <a:pt x="198034" y="73666"/>
                </a:lnTo>
                <a:lnTo>
                  <a:pt x="227120" y="62235"/>
                </a:lnTo>
                <a:lnTo>
                  <a:pt x="256849" y="52143"/>
                </a:lnTo>
                <a:lnTo>
                  <a:pt x="286888" y="43361"/>
                </a:lnTo>
                <a:lnTo>
                  <a:pt x="316902" y="35856"/>
                </a:lnTo>
                <a:lnTo>
                  <a:pt x="246377" y="38582"/>
                </a:ln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1276" y="289559"/>
                </a:lnTo>
                <a:lnTo>
                  <a:pt x="17390" y="289559"/>
                </a:lnTo>
                <a:close/>
              </a:path>
              <a:path w="1006601" h="549401">
                <a:moveTo>
                  <a:pt x="1005389" y="289559"/>
                </a:moveTo>
                <a:lnTo>
                  <a:pt x="1006602" y="281940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lnTo>
                  <a:pt x="316902" y="35856"/>
                </a:lnTo>
                <a:lnTo>
                  <a:pt x="346557" y="29601"/>
                </a:lnTo>
                <a:lnTo>
                  <a:pt x="375520" y="24564"/>
                </a:lnTo>
                <a:lnTo>
                  <a:pt x="403458" y="20716"/>
                </a:lnTo>
                <a:lnTo>
                  <a:pt x="430035" y="18026"/>
                </a:lnTo>
                <a:lnTo>
                  <a:pt x="454918" y="16464"/>
                </a:lnTo>
                <a:lnTo>
                  <a:pt x="477773" y="16002"/>
                </a:lnTo>
                <a:lnTo>
                  <a:pt x="528828" y="16002"/>
                </a:lnTo>
                <a:lnTo>
                  <a:pt x="616601" y="24247"/>
                </a:lnTo>
                <a:lnTo>
                  <a:pt x="695109" y="38071"/>
                </a:lnTo>
                <a:lnTo>
                  <a:pt x="764354" y="56851"/>
                </a:lnTo>
                <a:lnTo>
                  <a:pt x="824341" y="79968"/>
                </a:lnTo>
                <a:lnTo>
                  <a:pt x="875073" y="106802"/>
                </a:lnTo>
                <a:lnTo>
                  <a:pt x="916555" y="136731"/>
                </a:lnTo>
                <a:lnTo>
                  <a:pt x="948789" y="169136"/>
                </a:lnTo>
                <a:lnTo>
                  <a:pt x="971780" y="203396"/>
                </a:lnTo>
                <a:lnTo>
                  <a:pt x="985531" y="238891"/>
                </a:lnTo>
                <a:lnTo>
                  <a:pt x="990047" y="275001"/>
                </a:lnTo>
                <a:lnTo>
                  <a:pt x="988145" y="289559"/>
                </a:lnTo>
                <a:lnTo>
                  <a:pt x="1005389" y="289559"/>
                </a:lnTo>
                <a:close/>
              </a:path>
              <a:path w="1006601" h="549401">
                <a:moveTo>
                  <a:pt x="497586" y="14478"/>
                </a:moveTo>
                <a:lnTo>
                  <a:pt x="496062" y="11430"/>
                </a:ln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close/>
              </a:path>
              <a:path w="1006601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1006601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4980" y="1864613"/>
            <a:ext cx="1379220" cy="81534"/>
          </a:xfrm>
          <a:custGeom>
            <a:avLst/>
            <a:gdLst/>
            <a:ahLst/>
            <a:cxnLst/>
            <a:rect l="l" t="t" r="r" b="b"/>
            <a:pathLst>
              <a:path w="1379220" h="81534">
                <a:moveTo>
                  <a:pt x="1350264" y="48768"/>
                </a:moveTo>
                <a:lnTo>
                  <a:pt x="1350264" y="48481"/>
                </a:lnTo>
                <a:lnTo>
                  <a:pt x="1347978" y="48768"/>
                </a:lnTo>
                <a:lnTo>
                  <a:pt x="1347978" y="32766"/>
                </a:lnTo>
                <a:lnTo>
                  <a:pt x="1350264" y="32766"/>
                </a:lnTo>
                <a:lnTo>
                  <a:pt x="1229106" y="15240"/>
                </a:lnTo>
                <a:lnTo>
                  <a:pt x="1233678" y="16764"/>
                </a:lnTo>
                <a:lnTo>
                  <a:pt x="1290828" y="32766"/>
                </a:lnTo>
                <a:lnTo>
                  <a:pt x="1319403" y="40767"/>
                </a:lnTo>
                <a:lnTo>
                  <a:pt x="1290828" y="48768"/>
                </a:lnTo>
                <a:lnTo>
                  <a:pt x="1233678" y="64770"/>
                </a:lnTo>
                <a:lnTo>
                  <a:pt x="1229106" y="66294"/>
                </a:lnTo>
                <a:lnTo>
                  <a:pt x="1226820" y="70104"/>
                </a:lnTo>
                <a:lnTo>
                  <a:pt x="1227582" y="74676"/>
                </a:lnTo>
                <a:lnTo>
                  <a:pt x="1229106" y="78486"/>
                </a:lnTo>
                <a:lnTo>
                  <a:pt x="1233678" y="81534"/>
                </a:lnTo>
                <a:lnTo>
                  <a:pt x="1237487" y="80010"/>
                </a:lnTo>
                <a:lnTo>
                  <a:pt x="1349238" y="48768"/>
                </a:lnTo>
                <a:lnTo>
                  <a:pt x="1350264" y="48768"/>
                </a:lnTo>
                <a:close/>
              </a:path>
              <a:path w="1379220" h="81534">
                <a:moveTo>
                  <a:pt x="1350264" y="32766"/>
                </a:moveTo>
                <a:lnTo>
                  <a:pt x="1347978" y="32766"/>
                </a:lnTo>
                <a:lnTo>
                  <a:pt x="1347978" y="48768"/>
                </a:lnTo>
                <a:lnTo>
                  <a:pt x="1350264" y="48481"/>
                </a:lnTo>
                <a:lnTo>
                  <a:pt x="1379220" y="40386"/>
                </a:lnTo>
                <a:lnTo>
                  <a:pt x="1237487" y="1524"/>
                </a:lnTo>
                <a:lnTo>
                  <a:pt x="1233678" y="0"/>
                </a:lnTo>
                <a:lnTo>
                  <a:pt x="1229106" y="2286"/>
                </a:lnTo>
                <a:lnTo>
                  <a:pt x="1227582" y="6858"/>
                </a:lnTo>
                <a:lnTo>
                  <a:pt x="1226820" y="11430"/>
                </a:lnTo>
                <a:lnTo>
                  <a:pt x="1229106" y="15240"/>
                </a:lnTo>
                <a:lnTo>
                  <a:pt x="1350264" y="32766"/>
                </a:lnTo>
                <a:close/>
              </a:path>
              <a:path w="1379220" h="81534">
                <a:moveTo>
                  <a:pt x="0" y="48768"/>
                </a:moveTo>
                <a:lnTo>
                  <a:pt x="1290828" y="48768"/>
                </a:lnTo>
                <a:lnTo>
                  <a:pt x="1319403" y="40767"/>
                </a:lnTo>
                <a:lnTo>
                  <a:pt x="1290828" y="32766"/>
                </a:lnTo>
                <a:lnTo>
                  <a:pt x="0" y="32766"/>
                </a:lnTo>
                <a:lnTo>
                  <a:pt x="0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41932" y="1894331"/>
            <a:ext cx="1366266" cy="1440902"/>
          </a:xfrm>
          <a:custGeom>
            <a:avLst/>
            <a:gdLst/>
            <a:ahLst/>
            <a:cxnLst/>
            <a:rect l="l" t="t" r="r" b="b"/>
            <a:pathLst>
              <a:path w="1366266" h="1440902">
                <a:moveTo>
                  <a:pt x="72065" y="64008"/>
                </a:moveTo>
                <a:lnTo>
                  <a:pt x="11430" y="0"/>
                </a:lnTo>
                <a:lnTo>
                  <a:pt x="0" y="10668"/>
                </a:lnTo>
                <a:lnTo>
                  <a:pt x="50529" y="64008"/>
                </a:lnTo>
                <a:lnTo>
                  <a:pt x="72065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41932" y="1924812"/>
            <a:ext cx="1369245" cy="1611630"/>
          </a:xfrm>
          <a:custGeom>
            <a:avLst/>
            <a:gdLst/>
            <a:ahLst/>
            <a:cxnLst/>
            <a:rect l="l" t="t" r="r" b="b"/>
            <a:pathLst>
              <a:path w="1369245" h="1611630">
                <a:moveTo>
                  <a:pt x="1367789" y="9906"/>
                </a:moveTo>
                <a:lnTo>
                  <a:pt x="1369245" y="8322"/>
                </a:lnTo>
                <a:lnTo>
                  <a:pt x="1356359" y="0"/>
                </a:lnTo>
                <a:lnTo>
                  <a:pt x="1344435" y="25475"/>
                </a:lnTo>
                <a:lnTo>
                  <a:pt x="1367789" y="9906"/>
                </a:lnTo>
                <a:close/>
              </a:path>
              <a:path w="1369245" h="1611630">
                <a:moveTo>
                  <a:pt x="1326441" y="33527"/>
                </a:moveTo>
                <a:lnTo>
                  <a:pt x="1357121" y="-2285"/>
                </a:lnTo>
                <a:lnTo>
                  <a:pt x="1382267" y="-19812"/>
                </a:lnTo>
                <a:lnTo>
                  <a:pt x="1303245" y="33527"/>
                </a:lnTo>
                <a:lnTo>
                  <a:pt x="1326441" y="33527"/>
                </a:lnTo>
                <a:close/>
              </a:path>
              <a:path w="1369245" h="1611630">
                <a:moveTo>
                  <a:pt x="1357579" y="33527"/>
                </a:moveTo>
                <a:lnTo>
                  <a:pt x="1369105" y="8625"/>
                </a:lnTo>
                <a:lnTo>
                  <a:pt x="1369313" y="8381"/>
                </a:lnTo>
                <a:lnTo>
                  <a:pt x="1367789" y="9906"/>
                </a:lnTo>
                <a:lnTo>
                  <a:pt x="1344435" y="25475"/>
                </a:lnTo>
                <a:lnTo>
                  <a:pt x="1356359" y="0"/>
                </a:lnTo>
                <a:lnTo>
                  <a:pt x="1369245" y="8322"/>
                </a:lnTo>
                <a:lnTo>
                  <a:pt x="1382267" y="-19812"/>
                </a:lnTo>
                <a:lnTo>
                  <a:pt x="1357121" y="-2285"/>
                </a:lnTo>
                <a:lnTo>
                  <a:pt x="1326441" y="33527"/>
                </a:lnTo>
                <a:lnTo>
                  <a:pt x="1357579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2000" y="16764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599" h="457200">
                <a:moveTo>
                  <a:pt x="535923" y="456443"/>
                </a:moveTo>
                <a:lnTo>
                  <a:pt x="575642" y="454214"/>
                </a:lnTo>
                <a:lnTo>
                  <a:pt x="614330" y="450570"/>
                </a:lnTo>
                <a:lnTo>
                  <a:pt x="651857" y="445568"/>
                </a:lnTo>
                <a:lnTo>
                  <a:pt x="688097" y="439269"/>
                </a:lnTo>
                <a:lnTo>
                  <a:pt x="722923" y="431729"/>
                </a:lnTo>
                <a:lnTo>
                  <a:pt x="756207" y="423007"/>
                </a:lnTo>
                <a:lnTo>
                  <a:pt x="787822" y="413162"/>
                </a:lnTo>
                <a:lnTo>
                  <a:pt x="845534" y="390334"/>
                </a:lnTo>
                <a:lnTo>
                  <a:pt x="895039" y="363711"/>
                </a:lnTo>
                <a:lnTo>
                  <a:pt x="935317" y="333760"/>
                </a:lnTo>
                <a:lnTo>
                  <a:pt x="965350" y="300947"/>
                </a:lnTo>
                <a:lnTo>
                  <a:pt x="976946" y="281940"/>
                </a:lnTo>
                <a:lnTo>
                  <a:pt x="13653" y="281940"/>
                </a:lnTo>
                <a:lnTo>
                  <a:pt x="38921" y="317682"/>
                </a:lnTo>
                <a:lnTo>
                  <a:pt x="74204" y="349123"/>
                </a:lnTo>
                <a:lnTo>
                  <a:pt x="119223" y="377468"/>
                </a:lnTo>
                <a:lnTo>
                  <a:pt x="172959" y="402251"/>
                </a:lnTo>
                <a:lnTo>
                  <a:pt x="234392" y="423007"/>
                </a:lnTo>
                <a:lnTo>
                  <a:pt x="267676" y="431729"/>
                </a:lnTo>
                <a:lnTo>
                  <a:pt x="302502" y="439269"/>
                </a:lnTo>
                <a:lnTo>
                  <a:pt x="338742" y="445568"/>
                </a:lnTo>
                <a:lnTo>
                  <a:pt x="376269" y="450570"/>
                </a:lnTo>
                <a:lnTo>
                  <a:pt x="414957" y="454214"/>
                </a:lnTo>
                <a:lnTo>
                  <a:pt x="454676" y="456443"/>
                </a:lnTo>
                <a:lnTo>
                  <a:pt x="495300" y="457200"/>
                </a:lnTo>
                <a:lnTo>
                  <a:pt x="535923" y="456443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4380" y="1668779"/>
            <a:ext cx="678237" cy="473202"/>
          </a:xfrm>
          <a:custGeom>
            <a:avLst/>
            <a:gdLst/>
            <a:ahLst/>
            <a:cxnLst/>
            <a:rect l="l" t="t" r="r" b="b"/>
            <a:pathLst>
              <a:path w="678237" h="473201">
                <a:moveTo>
                  <a:pt x="554736" y="471678"/>
                </a:moveTo>
                <a:lnTo>
                  <a:pt x="575587" y="470893"/>
                </a:lnTo>
                <a:lnTo>
                  <a:pt x="598711" y="469223"/>
                </a:lnTo>
                <a:lnTo>
                  <a:pt x="623759" y="466627"/>
                </a:lnTo>
                <a:lnTo>
                  <a:pt x="650384" y="463065"/>
                </a:lnTo>
                <a:lnTo>
                  <a:pt x="678237" y="458498"/>
                </a:lnTo>
                <a:lnTo>
                  <a:pt x="503681" y="457200"/>
                </a:lnTo>
                <a:lnTo>
                  <a:pt x="495300" y="461010"/>
                </a:lnTo>
                <a:lnTo>
                  <a:pt x="348311" y="461605"/>
                </a:lnTo>
                <a:lnTo>
                  <a:pt x="377577" y="465808"/>
                </a:lnTo>
                <a:lnTo>
                  <a:pt x="495300" y="464820"/>
                </a:lnTo>
                <a:lnTo>
                  <a:pt x="495300" y="465582"/>
                </a:lnTo>
                <a:lnTo>
                  <a:pt x="511302" y="464820"/>
                </a:lnTo>
                <a:lnTo>
                  <a:pt x="510540" y="469392"/>
                </a:lnTo>
                <a:lnTo>
                  <a:pt x="507492" y="472440"/>
                </a:lnTo>
                <a:lnTo>
                  <a:pt x="528828" y="472440"/>
                </a:lnTo>
                <a:lnTo>
                  <a:pt x="554736" y="471678"/>
                </a:lnTo>
                <a:close/>
              </a:path>
              <a:path w="678237" h="473201">
                <a:moveTo>
                  <a:pt x="495300" y="461010"/>
                </a:moveTo>
                <a:lnTo>
                  <a:pt x="503681" y="457200"/>
                </a:lnTo>
                <a:lnTo>
                  <a:pt x="678237" y="458498"/>
                </a:lnTo>
                <a:lnTo>
                  <a:pt x="706970" y="452886"/>
                </a:lnTo>
                <a:lnTo>
                  <a:pt x="736235" y="446188"/>
                </a:lnTo>
                <a:lnTo>
                  <a:pt x="765683" y="438367"/>
                </a:lnTo>
                <a:lnTo>
                  <a:pt x="794966" y="429380"/>
                </a:lnTo>
                <a:lnTo>
                  <a:pt x="823736" y="419190"/>
                </a:lnTo>
                <a:lnTo>
                  <a:pt x="851644" y="407756"/>
                </a:lnTo>
                <a:lnTo>
                  <a:pt x="878343" y="395038"/>
                </a:lnTo>
                <a:lnTo>
                  <a:pt x="903485" y="380997"/>
                </a:lnTo>
                <a:lnTo>
                  <a:pt x="926720" y="365593"/>
                </a:lnTo>
                <a:lnTo>
                  <a:pt x="947701" y="348785"/>
                </a:lnTo>
                <a:lnTo>
                  <a:pt x="966079" y="330536"/>
                </a:lnTo>
                <a:lnTo>
                  <a:pt x="981506" y="310803"/>
                </a:lnTo>
                <a:lnTo>
                  <a:pt x="993629" y="289560"/>
                </a:lnTo>
                <a:lnTo>
                  <a:pt x="975562" y="289560"/>
                </a:lnTo>
                <a:lnTo>
                  <a:pt x="965841" y="305554"/>
                </a:lnTo>
                <a:lnTo>
                  <a:pt x="950633" y="323885"/>
                </a:lnTo>
                <a:lnTo>
                  <a:pt x="932534" y="340888"/>
                </a:lnTo>
                <a:lnTo>
                  <a:pt x="911895" y="356591"/>
                </a:lnTo>
                <a:lnTo>
                  <a:pt x="889069" y="371023"/>
                </a:lnTo>
                <a:lnTo>
                  <a:pt x="864406" y="384211"/>
                </a:lnTo>
                <a:lnTo>
                  <a:pt x="838258" y="396184"/>
                </a:lnTo>
                <a:lnTo>
                  <a:pt x="810977" y="406969"/>
                </a:lnTo>
                <a:lnTo>
                  <a:pt x="782915" y="416595"/>
                </a:lnTo>
                <a:lnTo>
                  <a:pt x="754423" y="425089"/>
                </a:lnTo>
                <a:lnTo>
                  <a:pt x="725853" y="432480"/>
                </a:lnTo>
                <a:lnTo>
                  <a:pt x="697556" y="438796"/>
                </a:lnTo>
                <a:lnTo>
                  <a:pt x="669884" y="444064"/>
                </a:lnTo>
                <a:lnTo>
                  <a:pt x="643190" y="448313"/>
                </a:lnTo>
                <a:lnTo>
                  <a:pt x="617823" y="451570"/>
                </a:lnTo>
                <a:lnTo>
                  <a:pt x="594137" y="453865"/>
                </a:lnTo>
                <a:lnTo>
                  <a:pt x="572483" y="455224"/>
                </a:lnTo>
                <a:lnTo>
                  <a:pt x="553212" y="455676"/>
                </a:lnTo>
                <a:lnTo>
                  <a:pt x="528828" y="456438"/>
                </a:lnTo>
                <a:lnTo>
                  <a:pt x="502920" y="457200"/>
                </a:lnTo>
                <a:lnTo>
                  <a:pt x="457843" y="457084"/>
                </a:lnTo>
                <a:lnTo>
                  <a:pt x="435294" y="456057"/>
                </a:lnTo>
                <a:lnTo>
                  <a:pt x="410507" y="454081"/>
                </a:lnTo>
                <a:lnTo>
                  <a:pt x="383863" y="451123"/>
                </a:lnTo>
                <a:lnTo>
                  <a:pt x="355744" y="447147"/>
                </a:lnTo>
                <a:lnTo>
                  <a:pt x="326530" y="442118"/>
                </a:lnTo>
                <a:lnTo>
                  <a:pt x="296602" y="436002"/>
                </a:lnTo>
                <a:lnTo>
                  <a:pt x="266342" y="428762"/>
                </a:lnTo>
                <a:lnTo>
                  <a:pt x="236131" y="420365"/>
                </a:lnTo>
                <a:lnTo>
                  <a:pt x="206349" y="410775"/>
                </a:lnTo>
                <a:lnTo>
                  <a:pt x="177378" y="399956"/>
                </a:lnTo>
                <a:lnTo>
                  <a:pt x="149599" y="387875"/>
                </a:lnTo>
                <a:lnTo>
                  <a:pt x="123393" y="374496"/>
                </a:lnTo>
                <a:lnTo>
                  <a:pt x="99141" y="359784"/>
                </a:lnTo>
                <a:lnTo>
                  <a:pt x="77223" y="343703"/>
                </a:lnTo>
                <a:lnTo>
                  <a:pt x="58022" y="326220"/>
                </a:lnTo>
                <a:lnTo>
                  <a:pt x="41919" y="307298"/>
                </a:lnTo>
                <a:lnTo>
                  <a:pt x="30938" y="289560"/>
                </a:lnTo>
                <a:lnTo>
                  <a:pt x="13326" y="289560"/>
                </a:lnTo>
                <a:lnTo>
                  <a:pt x="27481" y="314241"/>
                </a:lnTo>
                <a:lnTo>
                  <a:pt x="44015" y="334522"/>
                </a:lnTo>
                <a:lnTo>
                  <a:pt x="63625" y="353172"/>
                </a:lnTo>
                <a:lnTo>
                  <a:pt x="85945" y="370244"/>
                </a:lnTo>
                <a:lnTo>
                  <a:pt x="110609" y="385789"/>
                </a:lnTo>
                <a:lnTo>
                  <a:pt x="137249" y="399863"/>
                </a:lnTo>
                <a:lnTo>
                  <a:pt x="165500" y="412517"/>
                </a:lnTo>
                <a:lnTo>
                  <a:pt x="194995" y="423805"/>
                </a:lnTo>
                <a:lnTo>
                  <a:pt x="225368" y="433779"/>
                </a:lnTo>
                <a:lnTo>
                  <a:pt x="256253" y="442494"/>
                </a:lnTo>
                <a:lnTo>
                  <a:pt x="287282" y="450000"/>
                </a:lnTo>
                <a:lnTo>
                  <a:pt x="318090" y="456353"/>
                </a:lnTo>
                <a:lnTo>
                  <a:pt x="348311" y="461605"/>
                </a:lnTo>
                <a:lnTo>
                  <a:pt x="495300" y="461010"/>
                </a:lnTo>
                <a:close/>
              </a:path>
              <a:path w="678237" h="473201">
                <a:moveTo>
                  <a:pt x="528828" y="472440"/>
                </a:moveTo>
                <a:lnTo>
                  <a:pt x="507492" y="472440"/>
                </a:lnTo>
                <a:lnTo>
                  <a:pt x="510540" y="469392"/>
                </a:lnTo>
                <a:lnTo>
                  <a:pt x="511302" y="464820"/>
                </a:lnTo>
                <a:lnTo>
                  <a:pt x="495300" y="465582"/>
                </a:lnTo>
                <a:lnTo>
                  <a:pt x="495300" y="464820"/>
                </a:lnTo>
                <a:lnTo>
                  <a:pt x="377577" y="465808"/>
                </a:lnTo>
                <a:lnTo>
                  <a:pt x="405523" y="469017"/>
                </a:lnTo>
                <a:lnTo>
                  <a:pt x="431782" y="471283"/>
                </a:lnTo>
                <a:lnTo>
                  <a:pt x="455988" y="472660"/>
                </a:lnTo>
                <a:lnTo>
                  <a:pt x="477773" y="473202"/>
                </a:lnTo>
                <a:lnTo>
                  <a:pt x="502920" y="473202"/>
                </a:lnTo>
                <a:lnTo>
                  <a:pt x="503818" y="473052"/>
                </a:lnTo>
                <a:lnTo>
                  <a:pt x="503681" y="473202"/>
                </a:lnTo>
                <a:lnTo>
                  <a:pt x="528828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8000" y="1676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535923" y="532519"/>
                </a:move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56207" y="493569"/>
                </a:ln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89459" y="281939"/>
                </a:lnTo>
                <a:lnTo>
                  <a:pt x="1140" y="281940"/>
                </a:lnTo>
                <a:lnTo>
                  <a:pt x="14394" y="330964"/>
                </a:lnTo>
                <a:lnTo>
                  <a:pt x="38921" y="370736"/>
                </a:lnTo>
                <a:lnTo>
                  <a:pt x="74204" y="407422"/>
                </a:lnTo>
                <a:lnTo>
                  <a:pt x="119223" y="440483"/>
                </a:lnTo>
                <a:lnTo>
                  <a:pt x="172959" y="469378"/>
                </a:lnTo>
                <a:lnTo>
                  <a:pt x="234392" y="493569"/>
                </a:lnTo>
                <a:lnTo>
                  <a:pt x="267676" y="503732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0379" y="1668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495300" y="541020"/>
                </a:moveTo>
                <a:lnTo>
                  <a:pt x="495300" y="537210"/>
                </a:lnTo>
                <a:lnTo>
                  <a:pt x="503681" y="533400"/>
                </a:lnTo>
                <a:lnTo>
                  <a:pt x="477773" y="533400"/>
                </a:lnTo>
                <a:lnTo>
                  <a:pt x="454772" y="532820"/>
                </a:lnTo>
                <a:lnTo>
                  <a:pt x="429786" y="531184"/>
                </a:lnTo>
                <a:lnTo>
                  <a:pt x="403145" y="528457"/>
                </a:lnTo>
                <a:lnTo>
                  <a:pt x="375179" y="524603"/>
                </a:lnTo>
                <a:lnTo>
                  <a:pt x="346216" y="519588"/>
                </a:lnTo>
                <a:lnTo>
                  <a:pt x="316585" y="513376"/>
                </a:lnTo>
                <a:lnTo>
                  <a:pt x="286617" y="505933"/>
                </a:lnTo>
                <a:lnTo>
                  <a:pt x="256639" y="497223"/>
                </a:lnTo>
                <a:lnTo>
                  <a:pt x="226981" y="487212"/>
                </a:lnTo>
                <a:lnTo>
                  <a:pt x="197972" y="475864"/>
                </a:lnTo>
                <a:lnTo>
                  <a:pt x="169941" y="463144"/>
                </a:lnTo>
                <a:lnTo>
                  <a:pt x="143218" y="449019"/>
                </a:lnTo>
                <a:lnTo>
                  <a:pt x="118132" y="433451"/>
                </a:lnTo>
                <a:lnTo>
                  <a:pt x="95011" y="416408"/>
                </a:lnTo>
                <a:lnTo>
                  <a:pt x="74186" y="397852"/>
                </a:lnTo>
                <a:lnTo>
                  <a:pt x="55984" y="377750"/>
                </a:lnTo>
                <a:lnTo>
                  <a:pt x="40736" y="356067"/>
                </a:lnTo>
                <a:lnTo>
                  <a:pt x="28770" y="332767"/>
                </a:lnTo>
                <a:lnTo>
                  <a:pt x="20415" y="307816"/>
                </a:lnTo>
                <a:lnTo>
                  <a:pt x="17390" y="289560"/>
                </a:lnTo>
                <a:lnTo>
                  <a:pt x="1276" y="289560"/>
                </a:lnTo>
                <a:lnTo>
                  <a:pt x="4739" y="310232"/>
                </a:lnTo>
                <a:lnTo>
                  <a:pt x="13437" y="336719"/>
                </a:lnTo>
                <a:lnTo>
                  <a:pt x="25770" y="361440"/>
                </a:lnTo>
                <a:lnTo>
                  <a:pt x="41415" y="384435"/>
                </a:lnTo>
                <a:lnTo>
                  <a:pt x="60046" y="405742"/>
                </a:lnTo>
                <a:lnTo>
                  <a:pt x="81342" y="425401"/>
                </a:lnTo>
                <a:lnTo>
                  <a:pt x="104976" y="443450"/>
                </a:lnTo>
                <a:lnTo>
                  <a:pt x="130627" y="459929"/>
                </a:lnTo>
                <a:lnTo>
                  <a:pt x="157970" y="474877"/>
                </a:lnTo>
                <a:lnTo>
                  <a:pt x="186680" y="488332"/>
                </a:lnTo>
                <a:lnTo>
                  <a:pt x="216435" y="500334"/>
                </a:lnTo>
                <a:lnTo>
                  <a:pt x="246909" y="510922"/>
                </a:lnTo>
                <a:lnTo>
                  <a:pt x="277781" y="520134"/>
                </a:lnTo>
                <a:lnTo>
                  <a:pt x="308724" y="528011"/>
                </a:lnTo>
                <a:lnTo>
                  <a:pt x="339417" y="534591"/>
                </a:lnTo>
                <a:lnTo>
                  <a:pt x="369534" y="539912"/>
                </a:lnTo>
                <a:lnTo>
                  <a:pt x="398752" y="544015"/>
                </a:lnTo>
                <a:lnTo>
                  <a:pt x="495300" y="541020"/>
                </a:lnTo>
                <a:close/>
              </a:path>
              <a:path w="1006601" h="549401">
                <a:moveTo>
                  <a:pt x="554736" y="547878"/>
                </a:moveTo>
                <a:lnTo>
                  <a:pt x="578373" y="546642"/>
                </a:lnTo>
                <a:lnTo>
                  <a:pt x="603715" y="544323"/>
                </a:lnTo>
                <a:lnTo>
                  <a:pt x="630458" y="540891"/>
                </a:lnTo>
                <a:lnTo>
                  <a:pt x="658300" y="536313"/>
                </a:lnTo>
                <a:lnTo>
                  <a:pt x="686940" y="530560"/>
                </a:lnTo>
                <a:lnTo>
                  <a:pt x="716075" y="523599"/>
                </a:lnTo>
                <a:lnTo>
                  <a:pt x="745401" y="515400"/>
                </a:lnTo>
                <a:lnTo>
                  <a:pt x="774618" y="505931"/>
                </a:lnTo>
                <a:lnTo>
                  <a:pt x="803423" y="495161"/>
                </a:lnTo>
                <a:lnTo>
                  <a:pt x="831513" y="483060"/>
                </a:lnTo>
                <a:lnTo>
                  <a:pt x="858586" y="469595"/>
                </a:lnTo>
                <a:lnTo>
                  <a:pt x="884340" y="454737"/>
                </a:lnTo>
                <a:lnTo>
                  <a:pt x="908473" y="438453"/>
                </a:lnTo>
                <a:lnTo>
                  <a:pt x="930681" y="420712"/>
                </a:lnTo>
                <a:lnTo>
                  <a:pt x="950664" y="401484"/>
                </a:lnTo>
                <a:lnTo>
                  <a:pt x="968117" y="380737"/>
                </a:lnTo>
                <a:lnTo>
                  <a:pt x="982741" y="358441"/>
                </a:lnTo>
                <a:lnTo>
                  <a:pt x="994230" y="334563"/>
                </a:lnTo>
                <a:lnTo>
                  <a:pt x="1002285" y="309073"/>
                </a:lnTo>
                <a:lnTo>
                  <a:pt x="1005389" y="289560"/>
                </a:lnTo>
                <a:lnTo>
                  <a:pt x="988145" y="289560"/>
                </a:lnTo>
                <a:lnTo>
                  <a:pt x="985331" y="311104"/>
                </a:lnTo>
                <a:lnTo>
                  <a:pt x="971386" y="346581"/>
                </a:lnTo>
                <a:lnTo>
                  <a:pt x="948217" y="380811"/>
                </a:lnTo>
                <a:lnTo>
                  <a:pt x="915827" y="413174"/>
                </a:lnTo>
                <a:lnTo>
                  <a:pt x="874221" y="443050"/>
                </a:lnTo>
                <a:lnTo>
                  <a:pt x="823401" y="469817"/>
                </a:lnTo>
                <a:lnTo>
                  <a:pt x="763372" y="492856"/>
                </a:lnTo>
                <a:lnTo>
                  <a:pt x="694137" y="511547"/>
                </a:lnTo>
                <a:lnTo>
                  <a:pt x="615700" y="525268"/>
                </a:lnTo>
                <a:lnTo>
                  <a:pt x="528066" y="53340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495300" y="541020"/>
                </a:lnTo>
                <a:lnTo>
                  <a:pt x="398752" y="544015"/>
                </a:lnTo>
                <a:lnTo>
                  <a:pt x="495300" y="541782"/>
                </a:ln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close/>
              </a:path>
              <a:path w="1006601" h="549401">
                <a:moveTo>
                  <a:pt x="528828" y="548640"/>
                </a:move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495300" y="541782"/>
                </a:lnTo>
                <a:lnTo>
                  <a:pt x="398752" y="544015"/>
                </a:lnTo>
                <a:lnTo>
                  <a:pt x="426747" y="546938"/>
                </a:lnTo>
                <a:lnTo>
                  <a:pt x="453196" y="548721"/>
                </a:lnTo>
                <a:lnTo>
                  <a:pt x="477773" y="549402"/>
                </a:ln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0200" y="2438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738062" y="499109"/>
                </a:move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90600" y="266699"/>
                </a:ln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0" y="266700"/>
                </a:lnTo>
                <a:lnTo>
                  <a:pt x="1641" y="288645"/>
                </a:lnTo>
                <a:lnTo>
                  <a:pt x="14394" y="330964"/>
                </a:lnTo>
                <a:lnTo>
                  <a:pt x="38921" y="370736"/>
                </a:lnTo>
                <a:lnTo>
                  <a:pt x="74204" y="407422"/>
                </a:lnTo>
                <a:lnTo>
                  <a:pt x="119223" y="440483"/>
                </a:lnTo>
                <a:lnTo>
                  <a:pt x="172959" y="469378"/>
                </a:lnTo>
                <a:lnTo>
                  <a:pt x="234392" y="493569"/>
                </a:lnTo>
                <a:lnTo>
                  <a:pt x="252537" y="499109"/>
                </a:lnTo>
                <a:lnTo>
                  <a:pt x="738062" y="49910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02580" y="2430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289825" y="506730"/>
                </a:moveTo>
                <a:lnTo>
                  <a:pt x="256639" y="497223"/>
                </a:lnTo>
                <a:lnTo>
                  <a:pt x="226981" y="487212"/>
                </a:lnTo>
                <a:lnTo>
                  <a:pt x="197972" y="475864"/>
                </a:lnTo>
                <a:lnTo>
                  <a:pt x="169941" y="463144"/>
                </a:lnTo>
                <a:lnTo>
                  <a:pt x="143218" y="449019"/>
                </a:lnTo>
                <a:lnTo>
                  <a:pt x="118132" y="433451"/>
                </a:lnTo>
                <a:lnTo>
                  <a:pt x="95011" y="416408"/>
                </a:lnTo>
                <a:lnTo>
                  <a:pt x="74186" y="397852"/>
                </a:lnTo>
                <a:lnTo>
                  <a:pt x="55984" y="377750"/>
                </a:lnTo>
                <a:lnTo>
                  <a:pt x="40736" y="356067"/>
                </a:lnTo>
                <a:lnTo>
                  <a:pt x="28770" y="332767"/>
                </a:lnTo>
                <a:lnTo>
                  <a:pt x="20415" y="307816"/>
                </a:lnTo>
                <a:lnTo>
                  <a:pt x="16002" y="281178"/>
                </a:lnTo>
                <a:lnTo>
                  <a:pt x="16002" y="268224"/>
                </a:lnTo>
                <a:lnTo>
                  <a:pt x="20293" y="241751"/>
                </a:lnTo>
                <a:lnTo>
                  <a:pt x="28566" y="216918"/>
                </a:lnTo>
                <a:lnTo>
                  <a:pt x="40487" y="193694"/>
                </a:lnTo>
                <a:lnTo>
                  <a:pt x="55722" y="172049"/>
                </a:lnTo>
                <a:lnTo>
                  <a:pt x="73937" y="151954"/>
                </a:lnTo>
                <a:lnTo>
                  <a:pt x="94799" y="133378"/>
                </a:lnTo>
                <a:lnTo>
                  <a:pt x="117974" y="116292"/>
                </a:lnTo>
                <a:lnTo>
                  <a:pt x="143127" y="100664"/>
                </a:lnTo>
                <a:lnTo>
                  <a:pt x="169925" y="86465"/>
                </a:lnTo>
                <a:lnTo>
                  <a:pt x="198034" y="73666"/>
                </a:lnTo>
                <a:lnTo>
                  <a:pt x="227120" y="62235"/>
                </a:lnTo>
                <a:lnTo>
                  <a:pt x="256849" y="52143"/>
                </a:lnTo>
                <a:lnTo>
                  <a:pt x="286888" y="43361"/>
                </a:lnTo>
                <a:lnTo>
                  <a:pt x="316902" y="35856"/>
                </a:lnTo>
                <a:lnTo>
                  <a:pt x="246377" y="38582"/>
                </a:ln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4739" y="310231"/>
                </a:lnTo>
                <a:lnTo>
                  <a:pt x="13437" y="336718"/>
                </a:lnTo>
                <a:lnTo>
                  <a:pt x="25770" y="361440"/>
                </a:lnTo>
                <a:lnTo>
                  <a:pt x="41415" y="384434"/>
                </a:lnTo>
                <a:lnTo>
                  <a:pt x="60046" y="405741"/>
                </a:lnTo>
                <a:lnTo>
                  <a:pt x="81342" y="425399"/>
                </a:lnTo>
                <a:lnTo>
                  <a:pt x="104976" y="443447"/>
                </a:lnTo>
                <a:lnTo>
                  <a:pt x="130627" y="459926"/>
                </a:lnTo>
                <a:lnTo>
                  <a:pt x="157970" y="474873"/>
                </a:lnTo>
                <a:lnTo>
                  <a:pt x="186680" y="488327"/>
                </a:lnTo>
                <a:lnTo>
                  <a:pt x="216435" y="500329"/>
                </a:lnTo>
                <a:lnTo>
                  <a:pt x="234858" y="506730"/>
                </a:lnTo>
                <a:lnTo>
                  <a:pt x="289825" y="506730"/>
                </a:lnTo>
                <a:close/>
              </a:path>
              <a:path w="1006601" h="549401">
                <a:moveTo>
                  <a:pt x="771875" y="506730"/>
                </a:moveTo>
                <a:lnTo>
                  <a:pt x="806447" y="493894"/>
                </a:lnTo>
                <a:lnTo>
                  <a:pt x="834866" y="481460"/>
                </a:lnTo>
                <a:lnTo>
                  <a:pt x="862201" y="467626"/>
                </a:lnTo>
                <a:lnTo>
                  <a:pt x="888131" y="452361"/>
                </a:lnTo>
                <a:lnTo>
                  <a:pt x="912338" y="435636"/>
                </a:lnTo>
                <a:lnTo>
                  <a:pt x="934499" y="417419"/>
                </a:lnTo>
                <a:lnTo>
                  <a:pt x="954296" y="397680"/>
                </a:lnTo>
                <a:lnTo>
                  <a:pt x="971408" y="376388"/>
                </a:lnTo>
                <a:lnTo>
                  <a:pt x="985515" y="353513"/>
                </a:lnTo>
                <a:lnTo>
                  <a:pt x="996296" y="329024"/>
                </a:lnTo>
                <a:lnTo>
                  <a:pt x="1003432" y="302891"/>
                </a:lnTo>
                <a:lnTo>
                  <a:pt x="1006602" y="275082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lnTo>
                  <a:pt x="316902" y="35856"/>
                </a:lnTo>
                <a:lnTo>
                  <a:pt x="346557" y="29601"/>
                </a:lnTo>
                <a:lnTo>
                  <a:pt x="375520" y="24564"/>
                </a:lnTo>
                <a:lnTo>
                  <a:pt x="403458" y="20716"/>
                </a:lnTo>
                <a:lnTo>
                  <a:pt x="430035" y="18026"/>
                </a:lnTo>
                <a:lnTo>
                  <a:pt x="454918" y="16464"/>
                </a:lnTo>
                <a:lnTo>
                  <a:pt x="477773" y="16002"/>
                </a:lnTo>
                <a:lnTo>
                  <a:pt x="528828" y="16002"/>
                </a:lnTo>
                <a:lnTo>
                  <a:pt x="616601" y="24241"/>
                </a:lnTo>
                <a:lnTo>
                  <a:pt x="695109" y="38061"/>
                </a:lnTo>
                <a:lnTo>
                  <a:pt x="764354" y="56840"/>
                </a:lnTo>
                <a:lnTo>
                  <a:pt x="824341" y="79958"/>
                </a:lnTo>
                <a:lnTo>
                  <a:pt x="875073" y="106794"/>
                </a:lnTo>
                <a:lnTo>
                  <a:pt x="916555" y="136728"/>
                </a:lnTo>
                <a:lnTo>
                  <a:pt x="948789" y="169138"/>
                </a:lnTo>
                <a:lnTo>
                  <a:pt x="971780" y="203404"/>
                </a:lnTo>
                <a:lnTo>
                  <a:pt x="985531" y="238904"/>
                </a:lnTo>
                <a:lnTo>
                  <a:pt x="990047" y="275020"/>
                </a:lnTo>
                <a:lnTo>
                  <a:pt x="985331" y="311128"/>
                </a:lnTo>
                <a:lnTo>
                  <a:pt x="971386" y="346610"/>
                </a:lnTo>
                <a:lnTo>
                  <a:pt x="948217" y="380844"/>
                </a:lnTo>
                <a:lnTo>
                  <a:pt x="915827" y="413209"/>
                </a:lnTo>
                <a:lnTo>
                  <a:pt x="874221" y="443085"/>
                </a:lnTo>
                <a:lnTo>
                  <a:pt x="823401" y="469851"/>
                </a:lnTo>
                <a:lnTo>
                  <a:pt x="763372" y="492886"/>
                </a:lnTo>
                <a:lnTo>
                  <a:pt x="712073" y="506730"/>
                </a:lnTo>
                <a:lnTo>
                  <a:pt x="771875" y="506730"/>
                </a:lnTo>
                <a:close/>
              </a:path>
              <a:path w="1006601" h="549401">
                <a:moveTo>
                  <a:pt x="497586" y="14478"/>
                </a:moveTo>
                <a:lnTo>
                  <a:pt x="496062" y="11430"/>
                </a:ln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close/>
              </a:path>
              <a:path w="1006601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1006601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41932" y="1894331"/>
            <a:ext cx="1366266" cy="1440902"/>
          </a:xfrm>
          <a:custGeom>
            <a:avLst/>
            <a:gdLst/>
            <a:ahLst/>
            <a:cxnLst/>
            <a:rect l="l" t="t" r="r" b="b"/>
            <a:pathLst>
              <a:path w="1366266" h="1440902">
                <a:moveTo>
                  <a:pt x="999645" y="1043178"/>
                </a:moveTo>
                <a:lnTo>
                  <a:pt x="72065" y="64008"/>
                </a:lnTo>
                <a:lnTo>
                  <a:pt x="50529" y="64008"/>
                </a:lnTo>
                <a:lnTo>
                  <a:pt x="978109" y="1043178"/>
                </a:lnTo>
                <a:lnTo>
                  <a:pt x="999645" y="1043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41932" y="1924812"/>
            <a:ext cx="1369245" cy="1611630"/>
          </a:xfrm>
          <a:custGeom>
            <a:avLst/>
            <a:gdLst/>
            <a:ahLst/>
            <a:cxnLst/>
            <a:rect l="l" t="t" r="r" b="b"/>
            <a:pathLst>
              <a:path w="1369245" h="1611630">
                <a:moveTo>
                  <a:pt x="1269491" y="75437"/>
                </a:moveTo>
                <a:lnTo>
                  <a:pt x="1318564" y="42723"/>
                </a:lnTo>
                <a:lnTo>
                  <a:pt x="1326441" y="33528"/>
                </a:lnTo>
                <a:lnTo>
                  <a:pt x="1303245" y="33528"/>
                </a:lnTo>
                <a:lnTo>
                  <a:pt x="1260347" y="62484"/>
                </a:lnTo>
                <a:lnTo>
                  <a:pt x="1256537" y="64770"/>
                </a:lnTo>
                <a:lnTo>
                  <a:pt x="1255775" y="70103"/>
                </a:lnTo>
                <a:lnTo>
                  <a:pt x="1258061" y="73914"/>
                </a:lnTo>
                <a:lnTo>
                  <a:pt x="1260347" y="76962"/>
                </a:lnTo>
                <a:lnTo>
                  <a:pt x="1265681" y="78486"/>
                </a:lnTo>
                <a:lnTo>
                  <a:pt x="1269491" y="75437"/>
                </a:lnTo>
                <a:close/>
              </a:path>
              <a:path w="1369245" h="1611630">
                <a:moveTo>
                  <a:pt x="508540" y="1012697"/>
                </a:moveTo>
                <a:lnTo>
                  <a:pt x="1332127" y="51770"/>
                </a:lnTo>
                <a:lnTo>
                  <a:pt x="1306067" y="107442"/>
                </a:lnTo>
                <a:lnTo>
                  <a:pt x="1303782" y="111252"/>
                </a:lnTo>
                <a:lnTo>
                  <a:pt x="1306068" y="115824"/>
                </a:lnTo>
                <a:lnTo>
                  <a:pt x="1309878" y="117348"/>
                </a:lnTo>
                <a:lnTo>
                  <a:pt x="1313688" y="119634"/>
                </a:lnTo>
                <a:lnTo>
                  <a:pt x="1318260" y="118109"/>
                </a:lnTo>
                <a:lnTo>
                  <a:pt x="1320546" y="113537"/>
                </a:lnTo>
                <a:lnTo>
                  <a:pt x="1357579" y="33528"/>
                </a:lnTo>
                <a:lnTo>
                  <a:pt x="1326441" y="33528"/>
                </a:lnTo>
                <a:lnTo>
                  <a:pt x="1318564" y="42723"/>
                </a:lnTo>
                <a:lnTo>
                  <a:pt x="487623" y="1012697"/>
                </a:lnTo>
                <a:lnTo>
                  <a:pt x="508540" y="1012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52493" y="1971293"/>
            <a:ext cx="1457706" cy="695705"/>
          </a:xfrm>
          <a:custGeom>
            <a:avLst/>
            <a:gdLst/>
            <a:ahLst/>
            <a:cxnLst/>
            <a:rect l="l" t="t" r="r" b="b"/>
            <a:pathLst>
              <a:path w="1457706" h="695706">
                <a:moveTo>
                  <a:pt x="1457706" y="695705"/>
                </a:moveTo>
                <a:lnTo>
                  <a:pt x="1434817" y="675953"/>
                </a:lnTo>
                <a:lnTo>
                  <a:pt x="1427988" y="690371"/>
                </a:lnTo>
                <a:lnTo>
                  <a:pt x="1312926" y="670559"/>
                </a:lnTo>
                <a:lnTo>
                  <a:pt x="1457706" y="695705"/>
                </a:lnTo>
                <a:close/>
              </a:path>
              <a:path w="1457706" h="695706">
                <a:moveTo>
                  <a:pt x="1307592" y="657605"/>
                </a:moveTo>
                <a:lnTo>
                  <a:pt x="1306830" y="661415"/>
                </a:lnTo>
                <a:lnTo>
                  <a:pt x="1306068" y="665987"/>
                </a:lnTo>
                <a:lnTo>
                  <a:pt x="1308354" y="670559"/>
                </a:lnTo>
                <a:lnTo>
                  <a:pt x="1312926" y="670559"/>
                </a:lnTo>
                <a:lnTo>
                  <a:pt x="1427988" y="690371"/>
                </a:lnTo>
                <a:lnTo>
                  <a:pt x="1434817" y="675953"/>
                </a:lnTo>
                <a:lnTo>
                  <a:pt x="1434631" y="675792"/>
                </a:lnTo>
                <a:lnTo>
                  <a:pt x="1404235" y="670895"/>
                </a:lnTo>
                <a:lnTo>
                  <a:pt x="1432560" y="675893"/>
                </a:lnTo>
                <a:lnTo>
                  <a:pt x="1425831" y="689350"/>
                </a:lnTo>
                <a:lnTo>
                  <a:pt x="1425702" y="689609"/>
                </a:lnTo>
                <a:lnTo>
                  <a:pt x="1424894" y="688906"/>
                </a:lnTo>
                <a:lnTo>
                  <a:pt x="1404235" y="670895"/>
                </a:lnTo>
                <a:lnTo>
                  <a:pt x="1434631" y="675792"/>
                </a:lnTo>
                <a:lnTo>
                  <a:pt x="1346454" y="599693"/>
                </a:lnTo>
                <a:lnTo>
                  <a:pt x="1343406" y="596645"/>
                </a:lnTo>
                <a:lnTo>
                  <a:pt x="1338072" y="597407"/>
                </a:lnTo>
                <a:lnTo>
                  <a:pt x="1335786" y="600455"/>
                </a:lnTo>
                <a:lnTo>
                  <a:pt x="1332738" y="603504"/>
                </a:lnTo>
                <a:lnTo>
                  <a:pt x="1332738" y="608837"/>
                </a:lnTo>
                <a:lnTo>
                  <a:pt x="1336548" y="611885"/>
                </a:lnTo>
                <a:lnTo>
                  <a:pt x="1380419" y="650132"/>
                </a:lnTo>
                <a:lnTo>
                  <a:pt x="6858" y="0"/>
                </a:lnTo>
                <a:lnTo>
                  <a:pt x="0" y="13716"/>
                </a:lnTo>
                <a:lnTo>
                  <a:pt x="1376590" y="666016"/>
                </a:lnTo>
                <a:lnTo>
                  <a:pt x="1315974" y="655319"/>
                </a:lnTo>
                <a:lnTo>
                  <a:pt x="1311402" y="654557"/>
                </a:lnTo>
                <a:lnTo>
                  <a:pt x="1307592" y="657605"/>
                </a:lnTo>
                <a:close/>
              </a:path>
              <a:path w="1457706" h="695706">
                <a:moveTo>
                  <a:pt x="1424894" y="688906"/>
                </a:moveTo>
                <a:lnTo>
                  <a:pt x="1425702" y="689609"/>
                </a:lnTo>
                <a:lnTo>
                  <a:pt x="1425831" y="689350"/>
                </a:lnTo>
                <a:lnTo>
                  <a:pt x="1432560" y="675893"/>
                </a:lnTo>
                <a:lnTo>
                  <a:pt x="1404235" y="670895"/>
                </a:lnTo>
                <a:lnTo>
                  <a:pt x="1424894" y="688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27932" y="2667000"/>
            <a:ext cx="1382268" cy="773430"/>
          </a:xfrm>
          <a:custGeom>
            <a:avLst/>
            <a:gdLst/>
            <a:ahLst/>
            <a:cxnLst/>
            <a:rect l="l" t="t" r="r" b="b"/>
            <a:pathLst>
              <a:path w="1382267" h="773429">
                <a:moveTo>
                  <a:pt x="1382268" y="0"/>
                </a:moveTo>
                <a:lnTo>
                  <a:pt x="1360170" y="21335"/>
                </a:lnTo>
                <a:lnTo>
                  <a:pt x="1358358" y="22343"/>
                </a:lnTo>
                <a:lnTo>
                  <a:pt x="1356526" y="23361"/>
                </a:lnTo>
                <a:lnTo>
                  <a:pt x="1277874" y="103631"/>
                </a:lnTo>
                <a:lnTo>
                  <a:pt x="1382268" y="0"/>
                </a:lnTo>
                <a:close/>
              </a:path>
              <a:path w="1382267" h="773429">
                <a:moveTo>
                  <a:pt x="1242822" y="50291"/>
                </a:moveTo>
                <a:lnTo>
                  <a:pt x="1300192" y="36704"/>
                </a:lnTo>
                <a:lnTo>
                  <a:pt x="1330196" y="29597"/>
                </a:lnTo>
                <a:lnTo>
                  <a:pt x="1351026" y="9143"/>
                </a:lnTo>
                <a:lnTo>
                  <a:pt x="1352550" y="7619"/>
                </a:lnTo>
                <a:lnTo>
                  <a:pt x="1239774" y="35051"/>
                </a:lnTo>
                <a:lnTo>
                  <a:pt x="1235202" y="35813"/>
                </a:lnTo>
                <a:lnTo>
                  <a:pt x="1232916" y="40385"/>
                </a:lnTo>
                <a:lnTo>
                  <a:pt x="1233678" y="44195"/>
                </a:lnTo>
                <a:lnTo>
                  <a:pt x="1234440" y="48767"/>
                </a:lnTo>
                <a:lnTo>
                  <a:pt x="1239012" y="51053"/>
                </a:lnTo>
                <a:lnTo>
                  <a:pt x="1242822" y="50291"/>
                </a:lnTo>
                <a:close/>
              </a:path>
              <a:path w="1382267" h="773429">
                <a:moveTo>
                  <a:pt x="912060" y="270509"/>
                </a:moveTo>
                <a:lnTo>
                  <a:pt x="1310463" y="48975"/>
                </a:lnTo>
                <a:lnTo>
                  <a:pt x="1266444" y="92201"/>
                </a:lnTo>
                <a:lnTo>
                  <a:pt x="1263396" y="95249"/>
                </a:lnTo>
                <a:lnTo>
                  <a:pt x="1263396" y="100583"/>
                </a:lnTo>
                <a:lnTo>
                  <a:pt x="1266444" y="103631"/>
                </a:lnTo>
                <a:lnTo>
                  <a:pt x="1269492" y="106679"/>
                </a:lnTo>
                <a:lnTo>
                  <a:pt x="1274826" y="106679"/>
                </a:lnTo>
                <a:lnTo>
                  <a:pt x="1277874" y="103631"/>
                </a:lnTo>
                <a:lnTo>
                  <a:pt x="1356526" y="23361"/>
                </a:lnTo>
                <a:lnTo>
                  <a:pt x="1358358" y="22343"/>
                </a:lnTo>
                <a:lnTo>
                  <a:pt x="1360170" y="21335"/>
                </a:lnTo>
                <a:lnTo>
                  <a:pt x="1382268" y="0"/>
                </a:lnTo>
                <a:lnTo>
                  <a:pt x="1239774" y="35051"/>
                </a:lnTo>
                <a:lnTo>
                  <a:pt x="1352550" y="7619"/>
                </a:lnTo>
                <a:lnTo>
                  <a:pt x="1351026" y="9143"/>
                </a:lnTo>
                <a:lnTo>
                  <a:pt x="1330196" y="29597"/>
                </a:lnTo>
                <a:lnTo>
                  <a:pt x="1300192" y="36704"/>
                </a:lnTo>
                <a:lnTo>
                  <a:pt x="879294" y="270509"/>
                </a:lnTo>
                <a:lnTo>
                  <a:pt x="912060" y="270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2000" y="3200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599" h="533400">
                <a:moveTo>
                  <a:pt x="0" y="266700"/>
                </a:moveTo>
                <a:lnTo>
                  <a:pt x="1641" y="288645"/>
                </a:lnTo>
                <a:lnTo>
                  <a:pt x="6482" y="310089"/>
                </a:lnTo>
                <a:lnTo>
                  <a:pt x="25249" y="351202"/>
                </a:lnTo>
                <a:lnTo>
                  <a:pt x="55282" y="389499"/>
                </a:lnTo>
                <a:lnTo>
                  <a:pt x="95560" y="424440"/>
                </a:lnTo>
                <a:lnTo>
                  <a:pt x="145065" y="455485"/>
                </a:lnTo>
                <a:lnTo>
                  <a:pt x="202777" y="482096"/>
                </a:lnTo>
                <a:lnTo>
                  <a:pt x="234392" y="493569"/>
                </a:lnTo>
                <a:lnTo>
                  <a:pt x="267676" y="503732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56207" y="493569"/>
                </a:ln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90600" y="266699"/>
                </a:ln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1641" y="244857"/>
                </a:lnTo>
                <a:lnTo>
                  <a:pt x="0" y="266700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4380" y="3192779"/>
            <a:ext cx="658592" cy="549402"/>
          </a:xfrm>
          <a:custGeom>
            <a:avLst/>
            <a:gdLst/>
            <a:ahLst/>
            <a:cxnLst/>
            <a:rect l="l" t="t" r="r" b="b"/>
            <a:pathLst>
              <a:path w="658592" h="549401">
                <a:moveTo>
                  <a:pt x="496062" y="11430"/>
                </a:move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lnTo>
                  <a:pt x="496062" y="11430"/>
                </a:lnTo>
                <a:close/>
              </a:path>
              <a:path w="658592" h="549401">
                <a:moveTo>
                  <a:pt x="477773" y="548640"/>
                </a:move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630732" y="540620"/>
                </a:lnTo>
                <a:lnTo>
                  <a:pt x="658592" y="536027"/>
                </a:lnTo>
                <a:lnTo>
                  <a:pt x="503681" y="533400"/>
                </a:lnTo>
                <a:lnTo>
                  <a:pt x="495300" y="54102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341429" y="534953"/>
                </a:lnTo>
                <a:lnTo>
                  <a:pt x="371124" y="540067"/>
                </a:lnTo>
                <a:lnTo>
                  <a:pt x="399919" y="543961"/>
                </a:lnTo>
                <a:lnTo>
                  <a:pt x="427501" y="546666"/>
                </a:lnTo>
                <a:lnTo>
                  <a:pt x="453556" y="548214"/>
                </a:lnTo>
                <a:lnTo>
                  <a:pt x="477773" y="548640"/>
                </a:lnTo>
                <a:close/>
              </a:path>
              <a:path w="658592" h="549401">
                <a:moveTo>
                  <a:pt x="454916" y="16464"/>
                </a:moveTo>
                <a:lnTo>
                  <a:pt x="477773" y="16002"/>
                </a:lnTo>
                <a:lnTo>
                  <a:pt x="528828" y="16002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430032" y="18026"/>
                </a:lnTo>
                <a:lnTo>
                  <a:pt x="454916" y="16464"/>
                </a:lnTo>
                <a:close/>
              </a:path>
              <a:path w="658592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658592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  <a:path w="658592" h="549401">
                <a:moveTo>
                  <a:pt x="630732" y="540620"/>
                </a:move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lnTo>
                  <a:pt x="578506" y="546509"/>
                </a:lnTo>
                <a:lnTo>
                  <a:pt x="603937" y="544102"/>
                </a:lnTo>
                <a:lnTo>
                  <a:pt x="630732" y="540620"/>
                </a:lnTo>
                <a:close/>
              </a:path>
              <a:path w="658592" h="549401">
                <a:moveTo>
                  <a:pt x="246377" y="38582"/>
                </a:move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6411" y="316897"/>
                </a:lnTo>
                <a:lnTo>
                  <a:pt x="15853" y="342526"/>
                </a:lnTo>
                <a:lnTo>
                  <a:pt x="28776" y="366478"/>
                </a:lnTo>
                <a:lnTo>
                  <a:pt x="44866" y="388785"/>
                </a:lnTo>
                <a:lnTo>
                  <a:pt x="63811" y="409481"/>
                </a:lnTo>
                <a:lnTo>
                  <a:pt x="85298" y="428598"/>
                </a:lnTo>
                <a:lnTo>
                  <a:pt x="109013" y="446167"/>
                </a:lnTo>
                <a:lnTo>
                  <a:pt x="134645" y="462223"/>
                </a:lnTo>
                <a:lnTo>
                  <a:pt x="161879" y="476797"/>
                </a:lnTo>
                <a:lnTo>
                  <a:pt x="190404" y="489923"/>
                </a:lnTo>
                <a:lnTo>
                  <a:pt x="219906" y="501631"/>
                </a:lnTo>
                <a:lnTo>
                  <a:pt x="250073" y="511956"/>
                </a:lnTo>
                <a:lnTo>
                  <a:pt x="280591" y="520930"/>
                </a:lnTo>
                <a:lnTo>
                  <a:pt x="311147" y="528584"/>
                </a:lnTo>
                <a:lnTo>
                  <a:pt x="341429" y="534953"/>
                </a:lnTo>
                <a:lnTo>
                  <a:pt x="495300" y="537210"/>
                </a:lnTo>
                <a:lnTo>
                  <a:pt x="503681" y="533400"/>
                </a:lnTo>
                <a:lnTo>
                  <a:pt x="658592" y="536027"/>
                </a:lnTo>
                <a:lnTo>
                  <a:pt x="687221" y="530287"/>
                </a:lnTo>
                <a:lnTo>
                  <a:pt x="716320" y="523363"/>
                </a:lnTo>
                <a:lnTo>
                  <a:pt x="745593" y="515220"/>
                </a:lnTo>
                <a:lnTo>
                  <a:pt x="774743" y="505821"/>
                </a:lnTo>
                <a:lnTo>
                  <a:pt x="803470" y="495131"/>
                </a:lnTo>
                <a:lnTo>
                  <a:pt x="831480" y="483112"/>
                </a:lnTo>
                <a:lnTo>
                  <a:pt x="858473" y="469730"/>
                </a:lnTo>
                <a:lnTo>
                  <a:pt x="884152" y="454947"/>
                </a:lnTo>
                <a:lnTo>
                  <a:pt x="908220" y="438728"/>
                </a:lnTo>
                <a:lnTo>
                  <a:pt x="930380" y="421036"/>
                </a:lnTo>
                <a:lnTo>
                  <a:pt x="950333" y="401836"/>
                </a:lnTo>
                <a:lnTo>
                  <a:pt x="967783" y="381091"/>
                </a:lnTo>
                <a:lnTo>
                  <a:pt x="982433" y="358765"/>
                </a:lnTo>
                <a:lnTo>
                  <a:pt x="993984" y="334822"/>
                </a:lnTo>
                <a:lnTo>
                  <a:pt x="1002139" y="309225"/>
                </a:lnTo>
                <a:lnTo>
                  <a:pt x="1006602" y="281940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528828" y="16002"/>
                </a:lnTo>
                <a:lnTo>
                  <a:pt x="553212" y="17526"/>
                </a:lnTo>
                <a:lnTo>
                  <a:pt x="575281" y="18457"/>
                </a:lnTo>
                <a:lnTo>
                  <a:pt x="599191" y="20475"/>
                </a:lnTo>
                <a:lnTo>
                  <a:pt x="651289" y="27858"/>
                </a:lnTo>
                <a:lnTo>
                  <a:pt x="707024" y="39856"/>
                </a:lnTo>
                <a:lnTo>
                  <a:pt x="763916" y="56650"/>
                </a:lnTo>
                <a:lnTo>
                  <a:pt x="819483" y="78419"/>
                </a:lnTo>
                <a:lnTo>
                  <a:pt x="871243" y="105344"/>
                </a:lnTo>
                <a:lnTo>
                  <a:pt x="916717" y="137607"/>
                </a:lnTo>
                <a:lnTo>
                  <a:pt x="953421" y="175388"/>
                </a:lnTo>
                <a:lnTo>
                  <a:pt x="978876" y="218866"/>
                </a:lnTo>
                <a:lnTo>
                  <a:pt x="990600" y="268224"/>
                </a:lnTo>
                <a:lnTo>
                  <a:pt x="990600" y="281178"/>
                </a:lnTo>
                <a:lnTo>
                  <a:pt x="978830" y="330537"/>
                </a:lnTo>
                <a:lnTo>
                  <a:pt x="953375" y="374003"/>
                </a:lnTo>
                <a:lnTo>
                  <a:pt x="916701" y="411760"/>
                </a:lnTo>
                <a:lnTo>
                  <a:pt x="871278" y="443996"/>
                </a:lnTo>
                <a:lnTo>
                  <a:pt x="819573" y="470896"/>
                </a:lnTo>
                <a:lnTo>
                  <a:pt x="764055" y="492647"/>
                </a:lnTo>
                <a:lnTo>
                  <a:pt x="707192" y="509434"/>
                </a:lnTo>
                <a:lnTo>
                  <a:pt x="651451" y="521444"/>
                </a:lnTo>
                <a:lnTo>
                  <a:pt x="599302" y="528862"/>
                </a:lnTo>
                <a:lnTo>
                  <a:pt x="553212" y="531876"/>
                </a:lnTo>
                <a:lnTo>
                  <a:pt x="502920" y="533400"/>
                </a:lnTo>
                <a:lnTo>
                  <a:pt x="477773" y="533400"/>
                </a:lnTo>
                <a:lnTo>
                  <a:pt x="430351" y="531266"/>
                </a:lnTo>
                <a:lnTo>
                  <a:pt x="376398" y="524825"/>
                </a:lnTo>
                <a:lnTo>
                  <a:pt x="318474" y="513817"/>
                </a:lnTo>
                <a:lnTo>
                  <a:pt x="259138" y="497986"/>
                </a:lnTo>
                <a:lnTo>
                  <a:pt x="200948" y="477073"/>
                </a:lnTo>
                <a:lnTo>
                  <a:pt x="146464" y="450822"/>
                </a:lnTo>
                <a:lnTo>
                  <a:pt x="98245" y="418974"/>
                </a:lnTo>
                <a:lnTo>
                  <a:pt x="58849" y="381271"/>
                </a:lnTo>
                <a:lnTo>
                  <a:pt x="30836" y="337457"/>
                </a:lnTo>
                <a:lnTo>
                  <a:pt x="16764" y="287274"/>
                </a:lnTo>
                <a:lnTo>
                  <a:pt x="16002" y="281178"/>
                </a:lnTo>
                <a:lnTo>
                  <a:pt x="16002" y="268224"/>
                </a:lnTo>
                <a:lnTo>
                  <a:pt x="28565" y="216918"/>
                </a:lnTo>
                <a:lnTo>
                  <a:pt x="55721" y="172049"/>
                </a:lnTo>
                <a:lnTo>
                  <a:pt x="94797" y="133378"/>
                </a:lnTo>
                <a:lnTo>
                  <a:pt x="143123" y="100664"/>
                </a:lnTo>
                <a:lnTo>
                  <a:pt x="198029" y="73666"/>
                </a:lnTo>
                <a:lnTo>
                  <a:pt x="256843" y="52143"/>
                </a:lnTo>
                <a:lnTo>
                  <a:pt x="316896" y="35856"/>
                </a:lnTo>
                <a:lnTo>
                  <a:pt x="375516" y="24564"/>
                </a:lnTo>
                <a:lnTo>
                  <a:pt x="430032" y="18026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24200" y="3200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1641" y="288645"/>
                </a:lnTo>
                <a:lnTo>
                  <a:pt x="6482" y="310089"/>
                </a:lnTo>
                <a:lnTo>
                  <a:pt x="25249" y="351202"/>
                </a:lnTo>
                <a:lnTo>
                  <a:pt x="55282" y="389499"/>
                </a:lnTo>
                <a:lnTo>
                  <a:pt x="95560" y="424440"/>
                </a:lnTo>
                <a:lnTo>
                  <a:pt x="145065" y="455485"/>
                </a:lnTo>
                <a:lnTo>
                  <a:pt x="202777" y="482096"/>
                </a:lnTo>
                <a:lnTo>
                  <a:pt x="234392" y="493569"/>
                </a:lnTo>
                <a:lnTo>
                  <a:pt x="267676" y="503732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56207" y="493569"/>
                </a:ln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90600" y="266699"/>
                </a:ln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1641" y="244857"/>
                </a:lnTo>
                <a:lnTo>
                  <a:pt x="0" y="266700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16579" y="3192779"/>
            <a:ext cx="658615" cy="549402"/>
          </a:xfrm>
          <a:custGeom>
            <a:avLst/>
            <a:gdLst/>
            <a:ahLst/>
            <a:cxnLst/>
            <a:rect l="l" t="t" r="r" b="b"/>
            <a:pathLst>
              <a:path w="658615" h="549401">
                <a:moveTo>
                  <a:pt x="496062" y="11430"/>
                </a:move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lnTo>
                  <a:pt x="496062" y="11430"/>
                </a:lnTo>
                <a:close/>
              </a:path>
              <a:path w="658615" h="549401">
                <a:moveTo>
                  <a:pt x="477773" y="548640"/>
                </a:move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630753" y="540634"/>
                </a:lnTo>
                <a:lnTo>
                  <a:pt x="658615" y="536040"/>
                </a:lnTo>
                <a:lnTo>
                  <a:pt x="503681" y="533400"/>
                </a:lnTo>
                <a:lnTo>
                  <a:pt x="495300" y="54102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341429" y="534953"/>
                </a:lnTo>
                <a:lnTo>
                  <a:pt x="371124" y="540067"/>
                </a:lnTo>
                <a:lnTo>
                  <a:pt x="399919" y="543961"/>
                </a:lnTo>
                <a:lnTo>
                  <a:pt x="427501" y="546666"/>
                </a:lnTo>
                <a:lnTo>
                  <a:pt x="453556" y="548214"/>
                </a:lnTo>
                <a:lnTo>
                  <a:pt x="477773" y="548640"/>
                </a:lnTo>
                <a:close/>
              </a:path>
              <a:path w="658615" h="549401">
                <a:moveTo>
                  <a:pt x="454918" y="16464"/>
                </a:moveTo>
                <a:lnTo>
                  <a:pt x="477773" y="16002"/>
                </a:lnTo>
                <a:lnTo>
                  <a:pt x="528828" y="16002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430035" y="18026"/>
                </a:lnTo>
                <a:lnTo>
                  <a:pt x="454918" y="16464"/>
                </a:lnTo>
                <a:close/>
              </a:path>
              <a:path w="658615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658615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  <a:path w="658615" h="549401">
                <a:moveTo>
                  <a:pt x="630753" y="540634"/>
                </a:move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lnTo>
                  <a:pt x="578516" y="546517"/>
                </a:lnTo>
                <a:lnTo>
                  <a:pt x="603954" y="544114"/>
                </a:lnTo>
                <a:lnTo>
                  <a:pt x="630753" y="540634"/>
                </a:lnTo>
                <a:close/>
              </a:path>
              <a:path w="658615" h="549401">
                <a:moveTo>
                  <a:pt x="246377" y="38582"/>
                </a:move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6411" y="316897"/>
                </a:lnTo>
                <a:lnTo>
                  <a:pt x="15853" y="342526"/>
                </a:lnTo>
                <a:lnTo>
                  <a:pt x="28776" y="366478"/>
                </a:lnTo>
                <a:lnTo>
                  <a:pt x="44866" y="388785"/>
                </a:lnTo>
                <a:lnTo>
                  <a:pt x="63811" y="409481"/>
                </a:lnTo>
                <a:lnTo>
                  <a:pt x="85298" y="428598"/>
                </a:lnTo>
                <a:lnTo>
                  <a:pt x="109013" y="446167"/>
                </a:lnTo>
                <a:lnTo>
                  <a:pt x="134645" y="462223"/>
                </a:lnTo>
                <a:lnTo>
                  <a:pt x="161879" y="476797"/>
                </a:lnTo>
                <a:lnTo>
                  <a:pt x="190404" y="489923"/>
                </a:lnTo>
                <a:lnTo>
                  <a:pt x="219906" y="501631"/>
                </a:lnTo>
                <a:lnTo>
                  <a:pt x="250073" y="511956"/>
                </a:lnTo>
                <a:lnTo>
                  <a:pt x="280591" y="520930"/>
                </a:lnTo>
                <a:lnTo>
                  <a:pt x="311147" y="528584"/>
                </a:lnTo>
                <a:lnTo>
                  <a:pt x="341429" y="534953"/>
                </a:lnTo>
                <a:lnTo>
                  <a:pt x="495300" y="537210"/>
                </a:lnTo>
                <a:lnTo>
                  <a:pt x="503681" y="533400"/>
                </a:lnTo>
                <a:lnTo>
                  <a:pt x="658615" y="536040"/>
                </a:lnTo>
                <a:lnTo>
                  <a:pt x="687244" y="530297"/>
                </a:lnTo>
                <a:lnTo>
                  <a:pt x="716342" y="523369"/>
                </a:lnTo>
                <a:lnTo>
                  <a:pt x="745612" y="515221"/>
                </a:lnTo>
                <a:lnTo>
                  <a:pt x="774757" y="505816"/>
                </a:lnTo>
                <a:lnTo>
                  <a:pt x="803480" y="495118"/>
                </a:lnTo>
                <a:lnTo>
                  <a:pt x="831484" y="483093"/>
                </a:lnTo>
                <a:lnTo>
                  <a:pt x="858472" y="469704"/>
                </a:lnTo>
                <a:lnTo>
                  <a:pt x="884146" y="454916"/>
                </a:lnTo>
                <a:lnTo>
                  <a:pt x="908210" y="438692"/>
                </a:lnTo>
                <a:lnTo>
                  <a:pt x="930366" y="420998"/>
                </a:lnTo>
                <a:lnTo>
                  <a:pt x="950317" y="401797"/>
                </a:lnTo>
                <a:lnTo>
                  <a:pt x="967766" y="381053"/>
                </a:lnTo>
                <a:lnTo>
                  <a:pt x="982417" y="358731"/>
                </a:lnTo>
                <a:lnTo>
                  <a:pt x="993971" y="334796"/>
                </a:lnTo>
                <a:lnTo>
                  <a:pt x="1002131" y="309210"/>
                </a:lnTo>
                <a:lnTo>
                  <a:pt x="1006602" y="281940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528828" y="16002"/>
                </a:lnTo>
                <a:lnTo>
                  <a:pt x="553212" y="17526"/>
                </a:lnTo>
                <a:lnTo>
                  <a:pt x="575273" y="18459"/>
                </a:lnTo>
                <a:lnTo>
                  <a:pt x="599178" y="20480"/>
                </a:lnTo>
                <a:lnTo>
                  <a:pt x="651273" y="27870"/>
                </a:lnTo>
                <a:lnTo>
                  <a:pt x="707013" y="39876"/>
                </a:lnTo>
                <a:lnTo>
                  <a:pt x="763914" y="56677"/>
                </a:lnTo>
                <a:lnTo>
                  <a:pt x="819492" y="78452"/>
                </a:lnTo>
                <a:lnTo>
                  <a:pt x="871264" y="105381"/>
                </a:lnTo>
                <a:lnTo>
                  <a:pt x="916744" y="137643"/>
                </a:lnTo>
                <a:lnTo>
                  <a:pt x="953449" y="175418"/>
                </a:lnTo>
                <a:lnTo>
                  <a:pt x="978896" y="218885"/>
                </a:lnTo>
                <a:lnTo>
                  <a:pt x="990600" y="268224"/>
                </a:lnTo>
                <a:lnTo>
                  <a:pt x="990600" y="281178"/>
                </a:lnTo>
                <a:lnTo>
                  <a:pt x="978830" y="330537"/>
                </a:lnTo>
                <a:lnTo>
                  <a:pt x="953375" y="374003"/>
                </a:lnTo>
                <a:lnTo>
                  <a:pt x="916701" y="411760"/>
                </a:lnTo>
                <a:lnTo>
                  <a:pt x="871278" y="443996"/>
                </a:lnTo>
                <a:lnTo>
                  <a:pt x="819573" y="470896"/>
                </a:lnTo>
                <a:lnTo>
                  <a:pt x="764055" y="492647"/>
                </a:lnTo>
                <a:lnTo>
                  <a:pt x="707192" y="509434"/>
                </a:lnTo>
                <a:lnTo>
                  <a:pt x="651451" y="521444"/>
                </a:lnTo>
                <a:lnTo>
                  <a:pt x="599302" y="528862"/>
                </a:lnTo>
                <a:lnTo>
                  <a:pt x="553212" y="531876"/>
                </a:lnTo>
                <a:lnTo>
                  <a:pt x="502920" y="533400"/>
                </a:lnTo>
                <a:lnTo>
                  <a:pt x="477773" y="533400"/>
                </a:lnTo>
                <a:lnTo>
                  <a:pt x="430351" y="531266"/>
                </a:lnTo>
                <a:lnTo>
                  <a:pt x="376398" y="524825"/>
                </a:lnTo>
                <a:lnTo>
                  <a:pt x="318474" y="513817"/>
                </a:lnTo>
                <a:lnTo>
                  <a:pt x="259138" y="497986"/>
                </a:lnTo>
                <a:lnTo>
                  <a:pt x="200948" y="477073"/>
                </a:lnTo>
                <a:lnTo>
                  <a:pt x="146464" y="450822"/>
                </a:lnTo>
                <a:lnTo>
                  <a:pt x="98245" y="418974"/>
                </a:lnTo>
                <a:lnTo>
                  <a:pt x="58849" y="381271"/>
                </a:lnTo>
                <a:lnTo>
                  <a:pt x="30836" y="337457"/>
                </a:lnTo>
                <a:lnTo>
                  <a:pt x="16764" y="287274"/>
                </a:lnTo>
                <a:lnTo>
                  <a:pt x="16002" y="281178"/>
                </a:lnTo>
                <a:lnTo>
                  <a:pt x="16002" y="268224"/>
                </a:lnTo>
                <a:lnTo>
                  <a:pt x="28566" y="216918"/>
                </a:lnTo>
                <a:lnTo>
                  <a:pt x="55722" y="172049"/>
                </a:lnTo>
                <a:lnTo>
                  <a:pt x="94799" y="133378"/>
                </a:lnTo>
                <a:lnTo>
                  <a:pt x="143127" y="100664"/>
                </a:lnTo>
                <a:lnTo>
                  <a:pt x="198034" y="73666"/>
                </a:lnTo>
                <a:lnTo>
                  <a:pt x="256849" y="52143"/>
                </a:lnTo>
                <a:lnTo>
                  <a:pt x="316902" y="35856"/>
                </a:lnTo>
                <a:lnTo>
                  <a:pt x="375520" y="24564"/>
                </a:lnTo>
                <a:lnTo>
                  <a:pt x="430035" y="18026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2438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535923" y="532519"/>
                </a:move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38062" y="499109"/>
                </a:lnTo>
                <a:lnTo>
                  <a:pt x="252537" y="499109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02580" y="2430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495300" y="541020"/>
                </a:moveTo>
                <a:lnTo>
                  <a:pt x="495300" y="537210"/>
                </a:lnTo>
                <a:lnTo>
                  <a:pt x="503681" y="533400"/>
                </a:lnTo>
                <a:lnTo>
                  <a:pt x="477773" y="533400"/>
                </a:lnTo>
                <a:lnTo>
                  <a:pt x="454772" y="532820"/>
                </a:lnTo>
                <a:lnTo>
                  <a:pt x="429786" y="531184"/>
                </a:lnTo>
                <a:lnTo>
                  <a:pt x="403145" y="528457"/>
                </a:lnTo>
                <a:lnTo>
                  <a:pt x="375179" y="524603"/>
                </a:lnTo>
                <a:lnTo>
                  <a:pt x="346216" y="519588"/>
                </a:lnTo>
                <a:lnTo>
                  <a:pt x="316585" y="513376"/>
                </a:lnTo>
                <a:lnTo>
                  <a:pt x="289825" y="506729"/>
                </a:lnTo>
                <a:lnTo>
                  <a:pt x="234858" y="506729"/>
                </a:lnTo>
                <a:lnTo>
                  <a:pt x="246909" y="510916"/>
                </a:lnTo>
                <a:lnTo>
                  <a:pt x="277781" y="520129"/>
                </a:lnTo>
                <a:lnTo>
                  <a:pt x="308724" y="528005"/>
                </a:lnTo>
                <a:lnTo>
                  <a:pt x="339417" y="534585"/>
                </a:lnTo>
                <a:lnTo>
                  <a:pt x="369534" y="539908"/>
                </a:lnTo>
                <a:lnTo>
                  <a:pt x="398752" y="544011"/>
                </a:lnTo>
                <a:lnTo>
                  <a:pt x="495300" y="541020"/>
                </a:lnTo>
                <a:close/>
              </a:path>
              <a:path w="1006601" h="549401">
                <a:moveTo>
                  <a:pt x="554736" y="547878"/>
                </a:moveTo>
                <a:lnTo>
                  <a:pt x="578500" y="546661"/>
                </a:lnTo>
                <a:lnTo>
                  <a:pt x="604063" y="544320"/>
                </a:lnTo>
                <a:lnTo>
                  <a:pt x="631103" y="540825"/>
                </a:lnTo>
                <a:lnTo>
                  <a:pt x="659301" y="536145"/>
                </a:lnTo>
                <a:lnTo>
                  <a:pt x="688337" y="530249"/>
                </a:lnTo>
                <a:lnTo>
                  <a:pt x="717889" y="523107"/>
                </a:lnTo>
                <a:lnTo>
                  <a:pt x="747638" y="514687"/>
                </a:lnTo>
                <a:lnTo>
                  <a:pt x="771875" y="506729"/>
                </a:lnTo>
                <a:lnTo>
                  <a:pt x="712073" y="506729"/>
                </a:lnTo>
                <a:lnTo>
                  <a:pt x="694137" y="511570"/>
                </a:lnTo>
                <a:lnTo>
                  <a:pt x="615700" y="525281"/>
                </a:lnTo>
                <a:lnTo>
                  <a:pt x="528066" y="53340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495300" y="541020"/>
                </a:lnTo>
                <a:lnTo>
                  <a:pt x="398752" y="544011"/>
                </a:lnTo>
                <a:lnTo>
                  <a:pt x="495300" y="541782"/>
                </a:ln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close/>
              </a:path>
              <a:path w="1006601" h="549401">
                <a:moveTo>
                  <a:pt x="528828" y="548640"/>
                </a:move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495300" y="541782"/>
                </a:lnTo>
                <a:lnTo>
                  <a:pt x="398752" y="544011"/>
                </a:lnTo>
                <a:lnTo>
                  <a:pt x="426747" y="546935"/>
                </a:lnTo>
                <a:lnTo>
                  <a:pt x="453196" y="548719"/>
                </a:lnTo>
                <a:lnTo>
                  <a:pt x="477773" y="549402"/>
                </a:ln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41932" y="1894331"/>
            <a:ext cx="1366266" cy="1440902"/>
          </a:xfrm>
          <a:custGeom>
            <a:avLst/>
            <a:gdLst/>
            <a:ahLst/>
            <a:cxnLst/>
            <a:rect l="l" t="t" r="r" b="b"/>
            <a:pathLst>
              <a:path w="1366266" h="1440902">
                <a:moveTo>
                  <a:pt x="1366266" y="1430274"/>
                </a:moveTo>
                <a:lnTo>
                  <a:pt x="1341354" y="1415289"/>
                </a:lnTo>
                <a:lnTo>
                  <a:pt x="1354735" y="1440751"/>
                </a:lnTo>
                <a:lnTo>
                  <a:pt x="1354878" y="1440902"/>
                </a:lnTo>
                <a:lnTo>
                  <a:pt x="1366266" y="1430274"/>
                </a:lnTo>
                <a:close/>
              </a:path>
              <a:path w="1366266" h="1440902">
                <a:moveTo>
                  <a:pt x="1313688" y="1328928"/>
                </a:moveTo>
                <a:lnTo>
                  <a:pt x="1311402" y="1325118"/>
                </a:lnTo>
                <a:lnTo>
                  <a:pt x="1306830" y="1323594"/>
                </a:lnTo>
                <a:lnTo>
                  <a:pt x="1303020" y="1325118"/>
                </a:lnTo>
                <a:lnTo>
                  <a:pt x="1299210" y="1327404"/>
                </a:lnTo>
                <a:lnTo>
                  <a:pt x="1297686" y="1331976"/>
                </a:lnTo>
                <a:lnTo>
                  <a:pt x="1299972" y="1336548"/>
                </a:lnTo>
                <a:lnTo>
                  <a:pt x="1327900" y="1389690"/>
                </a:lnTo>
                <a:lnTo>
                  <a:pt x="1367790" y="1431798"/>
                </a:lnTo>
                <a:lnTo>
                  <a:pt x="1356360" y="1442466"/>
                </a:lnTo>
                <a:lnTo>
                  <a:pt x="1382268" y="1458468"/>
                </a:lnTo>
                <a:lnTo>
                  <a:pt x="1313688" y="1328928"/>
                </a:lnTo>
                <a:close/>
              </a:path>
              <a:path w="1366266" h="1440902">
                <a:moveTo>
                  <a:pt x="978109" y="1043177"/>
                </a:moveTo>
                <a:lnTo>
                  <a:pt x="1306364" y="1389690"/>
                </a:lnTo>
                <a:lnTo>
                  <a:pt x="1316391" y="1400274"/>
                </a:lnTo>
                <a:lnTo>
                  <a:pt x="1337926" y="1400274"/>
                </a:lnTo>
                <a:lnTo>
                  <a:pt x="1327900" y="1389690"/>
                </a:lnTo>
                <a:lnTo>
                  <a:pt x="999645" y="1043177"/>
                </a:lnTo>
              </a:path>
              <a:path w="1366266" h="1440902">
                <a:moveTo>
                  <a:pt x="1261110" y="1367028"/>
                </a:moveTo>
                <a:lnTo>
                  <a:pt x="1255776" y="1368552"/>
                </a:lnTo>
                <a:lnTo>
                  <a:pt x="1255318" y="1369314"/>
                </a:lnTo>
                <a:lnTo>
                  <a:pt x="1253490" y="1372362"/>
                </a:lnTo>
                <a:lnTo>
                  <a:pt x="1251204" y="1376172"/>
                </a:lnTo>
                <a:lnTo>
                  <a:pt x="1252728" y="1380744"/>
                </a:lnTo>
                <a:lnTo>
                  <a:pt x="1256538" y="1383030"/>
                </a:lnTo>
                <a:lnTo>
                  <a:pt x="1285278" y="1400274"/>
                </a:lnTo>
                <a:lnTo>
                  <a:pt x="1316391" y="1400274"/>
                </a:lnTo>
                <a:lnTo>
                  <a:pt x="1287722" y="1383030"/>
                </a:lnTo>
                <a:lnTo>
                  <a:pt x="1283922" y="1380744"/>
                </a:lnTo>
                <a:lnTo>
                  <a:pt x="1276321" y="1376172"/>
                </a:lnTo>
                <a:lnTo>
                  <a:pt x="1269987" y="1372362"/>
                </a:lnTo>
                <a:lnTo>
                  <a:pt x="1264920" y="1369314"/>
                </a:lnTo>
                <a:lnTo>
                  <a:pt x="1263650" y="1368552"/>
                </a:lnTo>
              </a:path>
              <a:path w="1366266" h="1440902">
                <a:moveTo>
                  <a:pt x="1285278" y="1400274"/>
                </a:moveTo>
                <a:lnTo>
                  <a:pt x="1310304" y="1415289"/>
                </a:lnTo>
                <a:lnTo>
                  <a:pt x="1352151" y="1415289"/>
                </a:lnTo>
                <a:lnTo>
                  <a:pt x="1337926" y="1400274"/>
                </a:lnTo>
              </a:path>
              <a:path w="1366266" h="1440902">
                <a:moveTo>
                  <a:pt x="1310304" y="1415289"/>
                </a:moveTo>
                <a:lnTo>
                  <a:pt x="1352740" y="1440751"/>
                </a:lnTo>
                <a:lnTo>
                  <a:pt x="1352991" y="1440902"/>
                </a:lnTo>
                <a:lnTo>
                  <a:pt x="1354878" y="1440902"/>
                </a:lnTo>
                <a:lnTo>
                  <a:pt x="1354735" y="1440751"/>
                </a:lnTo>
                <a:lnTo>
                  <a:pt x="1341354" y="1415289"/>
                </a:lnTo>
              </a:path>
              <a:path w="1366266" h="1440902">
                <a:moveTo>
                  <a:pt x="1341354" y="1415289"/>
                </a:moveTo>
                <a:lnTo>
                  <a:pt x="1366266" y="1430274"/>
                </a:lnTo>
                <a:lnTo>
                  <a:pt x="1364633" y="1431798"/>
                </a:lnTo>
                <a:lnTo>
                  <a:pt x="1354878" y="1440902"/>
                </a:lnTo>
                <a:lnTo>
                  <a:pt x="1358035" y="1440902"/>
                </a:lnTo>
                <a:lnTo>
                  <a:pt x="1367790" y="1431798"/>
                </a:lnTo>
                <a:lnTo>
                  <a:pt x="1366346" y="1430274"/>
                </a:lnTo>
                <a:lnTo>
                  <a:pt x="1352151" y="1415289"/>
                </a:lnTo>
              </a:path>
              <a:path w="1366266" h="1440902">
                <a:moveTo>
                  <a:pt x="1352991" y="1440902"/>
                </a:moveTo>
                <a:lnTo>
                  <a:pt x="1355598" y="1442466"/>
                </a:lnTo>
                <a:lnTo>
                  <a:pt x="1382268" y="1458468"/>
                </a:lnTo>
                <a:lnTo>
                  <a:pt x="1356360" y="1442466"/>
                </a:lnTo>
                <a:lnTo>
                  <a:pt x="1358035" y="144090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41932" y="1924812"/>
            <a:ext cx="1369245" cy="1611630"/>
          </a:xfrm>
          <a:custGeom>
            <a:avLst/>
            <a:gdLst/>
            <a:ahLst/>
            <a:cxnLst/>
            <a:rect l="l" t="t" r="r" b="b"/>
            <a:pathLst>
              <a:path w="1369245" h="1611630">
                <a:moveTo>
                  <a:pt x="508540" y="1012697"/>
                </a:moveTo>
                <a:lnTo>
                  <a:pt x="487623" y="1012697"/>
                </a:lnTo>
                <a:lnTo>
                  <a:pt x="0" y="1581912"/>
                </a:lnTo>
                <a:lnTo>
                  <a:pt x="12192" y="1591818"/>
                </a:lnTo>
                <a:lnTo>
                  <a:pt x="508540" y="1012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44218" y="3348990"/>
            <a:ext cx="1351779" cy="80772"/>
          </a:xfrm>
          <a:custGeom>
            <a:avLst/>
            <a:gdLst/>
            <a:ahLst/>
            <a:cxnLst/>
            <a:rect l="l" t="t" r="r" b="b"/>
            <a:pathLst>
              <a:path w="1351779" h="80772">
                <a:moveTo>
                  <a:pt x="1237488" y="44195"/>
                </a:moveTo>
                <a:lnTo>
                  <a:pt x="1233678" y="45719"/>
                </a:lnTo>
                <a:lnTo>
                  <a:pt x="1231392" y="50291"/>
                </a:lnTo>
                <a:lnTo>
                  <a:pt x="1233678" y="54863"/>
                </a:lnTo>
                <a:lnTo>
                  <a:pt x="1235202" y="58673"/>
                </a:lnTo>
                <a:lnTo>
                  <a:pt x="1239774" y="60959"/>
                </a:lnTo>
                <a:lnTo>
                  <a:pt x="1243584" y="58673"/>
                </a:lnTo>
                <a:lnTo>
                  <a:pt x="1351480" y="15274"/>
                </a:lnTo>
                <a:lnTo>
                  <a:pt x="1351779" y="15153"/>
                </a:lnTo>
                <a:lnTo>
                  <a:pt x="1347978" y="0"/>
                </a:lnTo>
                <a:lnTo>
                  <a:pt x="1349502" y="15239"/>
                </a:lnTo>
                <a:lnTo>
                  <a:pt x="1293746" y="21692"/>
                </a:lnTo>
                <a:lnTo>
                  <a:pt x="1237488" y="44195"/>
                </a:lnTo>
                <a:close/>
              </a:path>
              <a:path w="1351779" h="80772">
                <a:moveTo>
                  <a:pt x="1293746" y="21692"/>
                </a:moveTo>
                <a:lnTo>
                  <a:pt x="1349502" y="15239"/>
                </a:lnTo>
                <a:lnTo>
                  <a:pt x="1347978" y="0"/>
                </a:lnTo>
                <a:lnTo>
                  <a:pt x="1321316" y="10664"/>
                </a:lnTo>
                <a:lnTo>
                  <a:pt x="1347978" y="0"/>
                </a:lnTo>
                <a:lnTo>
                  <a:pt x="1351779" y="15153"/>
                </a:lnTo>
                <a:lnTo>
                  <a:pt x="1379982" y="3809"/>
                </a:lnTo>
                <a:lnTo>
                  <a:pt x="1235202" y="-19050"/>
                </a:lnTo>
                <a:lnTo>
                  <a:pt x="1230630" y="-19812"/>
                </a:lnTo>
                <a:lnTo>
                  <a:pt x="1226820" y="-16764"/>
                </a:lnTo>
                <a:lnTo>
                  <a:pt x="1226058" y="-12954"/>
                </a:lnTo>
                <a:lnTo>
                  <a:pt x="1225296" y="-8382"/>
                </a:lnTo>
                <a:lnTo>
                  <a:pt x="1228344" y="-4572"/>
                </a:lnTo>
                <a:lnTo>
                  <a:pt x="1232154" y="-3810"/>
                </a:lnTo>
                <a:lnTo>
                  <a:pt x="1350264" y="-762"/>
                </a:lnTo>
                <a:lnTo>
                  <a:pt x="1232154" y="-3810"/>
                </a:lnTo>
                <a:lnTo>
                  <a:pt x="1291305" y="5792"/>
                </a:lnTo>
                <a:lnTo>
                  <a:pt x="0" y="149351"/>
                </a:lnTo>
                <a:lnTo>
                  <a:pt x="1524" y="165353"/>
                </a:lnTo>
                <a:lnTo>
                  <a:pt x="1293746" y="21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27932" y="2667000"/>
            <a:ext cx="1382268" cy="773430"/>
          </a:xfrm>
          <a:custGeom>
            <a:avLst/>
            <a:gdLst/>
            <a:ahLst/>
            <a:cxnLst/>
            <a:rect l="l" t="t" r="r" b="b"/>
            <a:pathLst>
              <a:path w="1382267" h="773429">
                <a:moveTo>
                  <a:pt x="912060" y="270509"/>
                </a:moveTo>
                <a:lnTo>
                  <a:pt x="879294" y="270509"/>
                </a:lnTo>
                <a:lnTo>
                  <a:pt x="0" y="758951"/>
                </a:lnTo>
                <a:lnTo>
                  <a:pt x="7620" y="773429"/>
                </a:lnTo>
                <a:lnTo>
                  <a:pt x="912060" y="270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55340" y="661703"/>
            <a:ext cx="4940785" cy="901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39" baseline="2730" dirty="0" smtClean="0">
                <a:latin typeface="Calibri"/>
                <a:cs typeface="Calibri"/>
              </a:rPr>
              <a:t>x</a:t>
            </a:r>
            <a:r>
              <a:rPr sz="3000" spc="0" baseline="2730" dirty="0" smtClean="0">
                <a:latin typeface="Calibri"/>
                <a:cs typeface="Calibri"/>
              </a:rPr>
              <a:t>ample:</a:t>
            </a:r>
            <a:r>
              <a:rPr sz="3000" spc="-8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all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-19" baseline="2730" dirty="0" smtClean="0">
                <a:latin typeface="Calibri"/>
                <a:cs typeface="Calibri"/>
              </a:rPr>
              <a:t>w</a:t>
            </a:r>
            <a:r>
              <a:rPr sz="3000" spc="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ig</a:t>
            </a:r>
            <a:r>
              <a:rPr sz="3000" spc="-19" baseline="2730" dirty="0" smtClean="0">
                <a:latin typeface="Calibri"/>
                <a:cs typeface="Calibri"/>
              </a:rPr>
              <a:t>h</a:t>
            </a:r>
            <a:r>
              <a:rPr sz="3000" spc="4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2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0.1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25" baseline="2730" dirty="0" smtClean="0">
                <a:latin typeface="Calibri"/>
                <a:cs typeface="Calibri"/>
              </a:rPr>
              <a:t>e</a:t>
            </a:r>
            <a:r>
              <a:rPr sz="3000" spc="-50" baseline="2730" dirty="0" smtClean="0">
                <a:latin typeface="Calibri"/>
                <a:cs typeface="Calibri"/>
              </a:rPr>
              <a:t>x</a:t>
            </a:r>
            <a:r>
              <a:rPr sz="3000" spc="0" baseline="2730" dirty="0" smtClean="0">
                <a:latin typeface="Calibri"/>
                <a:cs typeface="Calibri"/>
              </a:rPr>
              <a:t>ce</a:t>
            </a:r>
            <a:r>
              <a:rPr sz="3000" spc="-9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6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w45=1;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b="1" spc="0" baseline="2898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b="1" spc="0" baseline="2730" dirty="0" smtClean="0">
                <a:solidFill>
                  <a:srgbClr val="BF0000"/>
                </a:solidFill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  <a:p>
            <a:pPr marL="12700" marR="40142">
              <a:lnSpc>
                <a:spcPts val="2390"/>
              </a:lnSpc>
              <a:spcBef>
                <a:spcPts val="7"/>
              </a:spcBef>
            </a:pPr>
            <a:r>
              <a:rPr sz="3000" spc="-129" baseline="1365" dirty="0" smtClean="0">
                <a:latin typeface="Calibri"/>
                <a:cs typeface="Calibri"/>
              </a:rPr>
              <a:t>T</a:t>
            </a:r>
            <a:r>
              <a:rPr sz="3000" spc="-39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aining E</a:t>
            </a:r>
            <a:r>
              <a:rPr sz="3000" spc="-39" baseline="1365" dirty="0" smtClean="0">
                <a:latin typeface="Calibri"/>
                <a:cs typeface="Calibri"/>
              </a:rPr>
              <a:t>x</a:t>
            </a:r>
            <a:r>
              <a:rPr sz="3000" spc="0" baseline="1365" dirty="0" smtClean="0">
                <a:latin typeface="Calibri"/>
                <a:cs typeface="Calibri"/>
              </a:rPr>
              <a:t>ample:</a:t>
            </a:r>
            <a:r>
              <a:rPr sz="3000" spc="-3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(x1=1,x2=1;a5=1)</a:t>
            </a:r>
            <a:endParaRPr sz="2000">
              <a:latin typeface="Calibri"/>
              <a:cs typeface="Calibri"/>
            </a:endParaRPr>
          </a:p>
          <a:p>
            <a:pPr marL="12700" marR="40142">
              <a:lnSpc>
                <a:spcPts val="2400"/>
              </a:lnSpc>
              <a:spcBef>
                <a:spcPts val="0"/>
              </a:spcBef>
            </a:pPr>
            <a:r>
              <a:rPr sz="3000" spc="0" baseline="1365" dirty="0" smtClean="0">
                <a:latin typeface="Calibri"/>
                <a:cs typeface="Calibri"/>
              </a:rPr>
              <a:t>g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is</a:t>
            </a:r>
            <a:r>
              <a:rPr sz="3000" spc="2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the</a:t>
            </a:r>
            <a:r>
              <a:rPr sz="3000" spc="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sigmoid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693102"/>
            <a:ext cx="1942817" cy="1358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4580"/>
              </a:lnSpc>
              <a:spcBef>
                <a:spcPts val="229"/>
              </a:spcBef>
            </a:pPr>
            <a:r>
              <a:rPr sz="6600" baseline="3103" dirty="0" smtClean="0">
                <a:latin typeface="Calibri"/>
                <a:cs typeface="Calibri"/>
              </a:rPr>
              <a:t>E</a:t>
            </a:r>
            <a:r>
              <a:rPr sz="6600" spc="-84" baseline="3103" dirty="0" smtClean="0">
                <a:latin typeface="Calibri"/>
                <a:cs typeface="Calibri"/>
              </a:rPr>
              <a:t>x</a:t>
            </a:r>
            <a:r>
              <a:rPr sz="6600" spc="0" baseline="3103" dirty="0" smtClean="0"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  <a:p>
            <a:pPr marR="27598" algn="r">
              <a:lnSpc>
                <a:spcPct val="101725"/>
              </a:lnSpc>
              <a:spcBef>
                <a:spcPts val="1765"/>
              </a:spcBef>
            </a:pPr>
            <a:r>
              <a:rPr sz="1800" spc="0" dirty="0" smtClean="0">
                <a:latin typeface="Calibri"/>
                <a:cs typeface="Calibri"/>
              </a:rPr>
              <a:t>w13</a:t>
            </a:r>
            <a:endParaRPr sz="1800">
              <a:latin typeface="Calibri"/>
              <a:cs typeface="Calibri"/>
            </a:endParaRPr>
          </a:p>
          <a:p>
            <a:pPr marL="633729">
              <a:lnSpc>
                <a:spcPts val="1860"/>
              </a:lnSpc>
              <a:spcBef>
                <a:spcPts val="93"/>
              </a:spcBef>
            </a:pPr>
            <a:r>
              <a:rPr sz="2700" spc="4" baseline="3034" dirty="0" smtClean="0">
                <a:latin typeface="Calibri"/>
                <a:cs typeface="Calibri"/>
              </a:rPr>
              <a:t>I1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81148" y="693102"/>
            <a:ext cx="70199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BP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17062" y="1835911"/>
            <a:ext cx="2855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4738" y="1942591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w35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9738" y="2399791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9262" y="2597911"/>
            <a:ext cx="2855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7140" y="2895091"/>
            <a:ext cx="4543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latin typeface="Calibri"/>
                <a:cs typeface="Calibri"/>
              </a:rPr>
              <a:t>w</a:t>
            </a:r>
            <a:r>
              <a:rPr sz="2700" spc="0" baseline="3034" dirty="0" smtClean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4738" y="3085599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3359912"/>
            <a:ext cx="1649205" cy="733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2485" marR="582931" algn="ctr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 smtClean="0">
                <a:latin typeface="Calibri"/>
                <a:cs typeface="Calibri"/>
              </a:rPr>
              <a:t>I2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241"/>
              </a:spcBef>
            </a:pPr>
            <a:r>
              <a:rPr sz="2000" spc="0" dirty="0" smtClean="0">
                <a:latin typeface="Calibri"/>
                <a:cs typeface="Calibri"/>
              </a:rPr>
              <a:t>a3=g(z3)=</a:t>
            </a:r>
            <a:r>
              <a:rPr sz="2000" spc="0" dirty="0" smtClean="0">
                <a:solidFill>
                  <a:srgbClr val="11079D"/>
                </a:solidFill>
                <a:latin typeface="Calibri"/>
                <a:cs typeface="Calibri"/>
              </a:rPr>
              <a:t>0.550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3262" y="3359912"/>
            <a:ext cx="2855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0138" y="3618991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0340" y="3955067"/>
            <a:ext cx="3082589" cy="902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245"/>
              </a:lnSpc>
              <a:spcBef>
                <a:spcPts val="112"/>
              </a:spcBef>
            </a:pPr>
            <a:r>
              <a:rPr sz="3000" spc="0" baseline="2730" dirty="0" smtClean="0">
                <a:latin typeface="Calibri"/>
                <a:cs typeface="Calibri"/>
              </a:rPr>
              <a:t>w35=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w35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+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4" baseline="2898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spc="0" baseline="2730" dirty="0" smtClean="0">
                <a:latin typeface="Calibri"/>
                <a:cs typeface="Calibri"/>
              </a:rPr>
              <a:t>*a3*</a:t>
            </a:r>
            <a:r>
              <a:rPr sz="3000" spc="0" baseline="2898" dirty="0" smtClean="0">
                <a:latin typeface="Times New Roman"/>
                <a:cs typeface="Times New Roman"/>
              </a:rPr>
              <a:t>Δ</a:t>
            </a:r>
            <a:r>
              <a:rPr sz="3000" spc="0" baseline="2730" dirty="0" smtClean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  <a:p>
            <a:pPr marL="469138">
              <a:lnSpc>
                <a:spcPts val="2380"/>
              </a:lnSpc>
              <a:spcBef>
                <a:spcPts val="6"/>
              </a:spcBef>
            </a:pPr>
            <a:r>
              <a:rPr sz="3000" spc="0" baseline="1365" dirty="0" smtClean="0">
                <a:latin typeface="Calibri"/>
                <a:cs typeface="Calibri"/>
              </a:rPr>
              <a:t>=</a:t>
            </a:r>
            <a:r>
              <a:rPr sz="3000" spc="0" baseline="1365" dirty="0" smtClean="0">
                <a:latin typeface="Calibri"/>
                <a:cs typeface="Calibri"/>
              </a:rPr>
              <a:t>0.1+1*</a:t>
            </a:r>
            <a:r>
              <a:rPr sz="3000" spc="0" baseline="1365" dirty="0" smtClean="0">
                <a:solidFill>
                  <a:srgbClr val="11079D"/>
                </a:solidFill>
                <a:latin typeface="Calibri"/>
                <a:cs typeface="Calibri"/>
              </a:rPr>
              <a:t>0.55</a:t>
            </a:r>
            <a:r>
              <a:rPr sz="3000" spc="0" baseline="1365" dirty="0" smtClean="0">
                <a:latin typeface="Calibri"/>
                <a:cs typeface="Calibri"/>
              </a:rPr>
              <a:t>*0.08=0.14</a:t>
            </a:r>
            <a:r>
              <a:rPr lang="en-US" sz="3000" spc="0" baseline="1365" dirty="0" smtClean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  <a:p>
            <a:pPr marL="12725" marR="38061">
              <a:lnSpc>
                <a:spcPts val="2420"/>
              </a:lnSpc>
              <a:spcBef>
                <a:spcPts val="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w45=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w45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+</a:t>
            </a:r>
            <a:r>
              <a:rPr sz="3000" spc="-9" baseline="1365" dirty="0" smtClean="0">
                <a:latin typeface="Calibri"/>
                <a:cs typeface="Calibri"/>
              </a:rPr>
              <a:t> </a:t>
            </a:r>
            <a:r>
              <a:rPr sz="3000" spc="-4" baseline="1449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spc="0" baseline="1365" dirty="0" smtClean="0">
                <a:latin typeface="Calibri"/>
                <a:cs typeface="Calibri"/>
              </a:rPr>
              <a:t>*a4*</a:t>
            </a:r>
            <a:r>
              <a:rPr sz="3000" spc="0" baseline="1449" dirty="0" smtClean="0">
                <a:latin typeface="Times New Roman"/>
                <a:cs typeface="Times New Roman"/>
              </a:rPr>
              <a:t>Δ</a:t>
            </a:r>
            <a:r>
              <a:rPr sz="3000" spc="0" baseline="1365" dirty="0" smtClean="0">
                <a:latin typeface="Calibri"/>
                <a:cs typeface="Calibri"/>
              </a:rPr>
              <a:t>5=1.045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4119054"/>
            <a:ext cx="1649193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a4=g(z4)=0.550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a5=g(z5)</a:t>
            </a:r>
            <a:r>
              <a:rPr sz="3000" spc="4" baseline="1365" dirty="0" smtClean="0">
                <a:latin typeface="Calibri"/>
                <a:cs typeface="Calibri"/>
              </a:rPr>
              <a:t>=</a:t>
            </a:r>
            <a:r>
              <a:rPr sz="3000" spc="0" baseline="1365" dirty="0" smtClean="0">
                <a:solidFill>
                  <a:srgbClr val="BF0000"/>
                </a:solidFill>
                <a:latin typeface="Calibri"/>
                <a:cs typeface="Calibri"/>
              </a:rPr>
              <a:t>0.647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5029362"/>
            <a:ext cx="3100098" cy="892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185"/>
              </a:lnSpc>
              <a:spcBef>
                <a:spcPts val="109"/>
              </a:spcBef>
            </a:pPr>
            <a:r>
              <a:rPr sz="3000" spc="0" baseline="2898" dirty="0" smtClean="0">
                <a:latin typeface="Times New Roman"/>
                <a:cs typeface="Times New Roman"/>
              </a:rPr>
              <a:t>Δ</a:t>
            </a:r>
            <a:r>
              <a:rPr sz="3000" spc="0" baseline="2730" dirty="0" smtClean="0">
                <a:latin typeface="Calibri"/>
                <a:cs typeface="Calibri"/>
              </a:rPr>
              <a:t>5=</a:t>
            </a:r>
            <a:r>
              <a:rPr sz="3000" i="1" spc="0" baseline="2730" dirty="0" smtClean="0">
                <a:latin typeface="Calibri"/>
                <a:cs typeface="Calibri"/>
              </a:rPr>
              <a:t>error</a:t>
            </a:r>
            <a:r>
              <a:rPr sz="3000" spc="0" baseline="2730" dirty="0" smtClean="0">
                <a:latin typeface="Calibri"/>
                <a:cs typeface="Calibri"/>
              </a:rPr>
              <a:t>*</a:t>
            </a:r>
            <a:r>
              <a:rPr sz="3000" spc="84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’(z5)</a:t>
            </a:r>
            <a:endParaRPr sz="2000">
              <a:latin typeface="Calibri"/>
              <a:cs typeface="Calibri"/>
            </a:endParaRPr>
          </a:p>
          <a:p>
            <a:pPr marL="297682" marR="38061">
              <a:lnSpc>
                <a:spcPts val="2380"/>
              </a:lnSpc>
              <a:spcBef>
                <a:spcPts val="9"/>
              </a:spcBef>
            </a:pPr>
            <a:r>
              <a:rPr sz="3000" spc="0" baseline="1365" dirty="0" smtClean="0">
                <a:latin typeface="Calibri"/>
                <a:cs typeface="Calibri"/>
              </a:rPr>
              <a:t>=</a:t>
            </a:r>
            <a:r>
              <a:rPr sz="3000" i="1" spc="0" baseline="1365" dirty="0" smtClean="0">
                <a:latin typeface="Calibri"/>
                <a:cs typeface="Calibri"/>
              </a:rPr>
              <a:t>error</a:t>
            </a:r>
            <a:r>
              <a:rPr sz="3000" spc="4" baseline="1365" dirty="0" smtClean="0">
                <a:latin typeface="Calibri"/>
                <a:cs typeface="Calibri"/>
              </a:rPr>
              <a:t>*a5*(1-a5)</a:t>
            </a:r>
            <a:endParaRPr sz="2000">
              <a:latin typeface="Calibri"/>
              <a:cs typeface="Calibri"/>
            </a:endParaRPr>
          </a:p>
          <a:p>
            <a:pPr marL="297682">
              <a:lnSpc>
                <a:spcPts val="2400"/>
              </a:lnSpc>
              <a:spcBef>
                <a:spcPts val="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=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0.353*</a:t>
            </a:r>
            <a:r>
              <a:rPr sz="3000" spc="0" baseline="1365" dirty="0" smtClean="0">
                <a:solidFill>
                  <a:srgbClr val="BF0000"/>
                </a:solidFill>
                <a:latin typeface="Calibri"/>
                <a:cs typeface="Calibri"/>
              </a:rPr>
              <a:t>0.647</a:t>
            </a:r>
            <a:r>
              <a:rPr sz="3000" spc="0" baseline="1365" dirty="0" smtClean="0">
                <a:latin typeface="Calibri"/>
                <a:cs typeface="Calibri"/>
              </a:rPr>
              <a:t>*0.353=0.08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0314" y="5174267"/>
            <a:ext cx="2980162" cy="90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5">
              <a:lnSpc>
                <a:spcPts val="2245"/>
              </a:lnSpc>
              <a:spcBef>
                <a:spcPts val="112"/>
              </a:spcBef>
            </a:pPr>
            <a:r>
              <a:rPr sz="3000" spc="0" baseline="2730" dirty="0" smtClean="0">
                <a:latin typeface="Calibri"/>
                <a:cs typeface="Calibri"/>
              </a:rPr>
              <a:t>w13=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w13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+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4" baseline="2898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spc="0" baseline="2730" dirty="0" smtClean="0">
                <a:latin typeface="Calibri"/>
                <a:cs typeface="Calibri"/>
              </a:rPr>
              <a:t>*x1*</a:t>
            </a:r>
            <a:r>
              <a:rPr sz="3000" spc="0" baseline="2898" dirty="0" smtClean="0">
                <a:latin typeface="Times New Roman"/>
                <a:cs typeface="Times New Roman"/>
              </a:rPr>
              <a:t>Δ</a:t>
            </a:r>
            <a:r>
              <a:rPr sz="3000" spc="0" baseline="2730" dirty="0" smtClean="0">
                <a:latin typeface="Calibri"/>
                <a:cs typeface="Calibri"/>
              </a:rPr>
              <a:t>3=0.102</a:t>
            </a:r>
            <a:endParaRPr sz="2000">
              <a:latin typeface="Calibri"/>
              <a:cs typeface="Calibri"/>
            </a:endParaRPr>
          </a:p>
          <a:p>
            <a:pPr marL="12700" marR="25">
              <a:lnSpc>
                <a:spcPts val="2400"/>
              </a:lnSpc>
              <a:spcBef>
                <a:spcPts val="7"/>
              </a:spcBef>
            </a:pPr>
            <a:r>
              <a:rPr sz="3000" spc="0" baseline="1365" dirty="0" smtClean="0">
                <a:latin typeface="Calibri"/>
                <a:cs typeface="Calibri"/>
              </a:rPr>
              <a:t>w23=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w23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+</a:t>
            </a:r>
            <a:r>
              <a:rPr sz="3000" spc="-9" baseline="1365" dirty="0" smtClean="0">
                <a:latin typeface="Calibri"/>
                <a:cs typeface="Calibri"/>
              </a:rPr>
              <a:t> </a:t>
            </a:r>
            <a:r>
              <a:rPr sz="3000" spc="-4" baseline="1449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spc="0" baseline="1365" dirty="0" smtClean="0">
                <a:latin typeface="Calibri"/>
                <a:cs typeface="Calibri"/>
              </a:rPr>
              <a:t>*x2*</a:t>
            </a:r>
            <a:r>
              <a:rPr sz="3000" spc="0" baseline="1449" dirty="0" smtClean="0">
                <a:latin typeface="Times New Roman"/>
                <a:cs typeface="Times New Roman"/>
              </a:rPr>
              <a:t>Δ</a:t>
            </a:r>
            <a:r>
              <a:rPr sz="3000" spc="0" baseline="1365" dirty="0" smtClean="0">
                <a:latin typeface="Calibri"/>
                <a:cs typeface="Calibri"/>
              </a:rPr>
              <a:t>3=0.102</a:t>
            </a:r>
            <a:endParaRPr sz="2000">
              <a:latin typeface="Calibri"/>
              <a:cs typeface="Calibri"/>
            </a:endParaRPr>
          </a:p>
          <a:p>
            <a:pPr marL="12725" marR="40142">
              <a:lnSpc>
                <a:spcPts val="2400"/>
              </a:lnSpc>
            </a:pPr>
            <a:r>
              <a:rPr sz="3000" spc="0" baseline="1365" dirty="0" smtClean="0">
                <a:latin typeface="Calibri"/>
                <a:cs typeface="Calibri"/>
              </a:rPr>
              <a:t>w14=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w14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+</a:t>
            </a:r>
            <a:r>
              <a:rPr sz="3000" spc="-9" baseline="1365" dirty="0" smtClean="0">
                <a:latin typeface="Calibri"/>
                <a:cs typeface="Calibri"/>
              </a:rPr>
              <a:t> </a:t>
            </a:r>
            <a:r>
              <a:rPr sz="3000" spc="-4" baseline="1449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spc="0" baseline="1365" dirty="0" smtClean="0">
                <a:latin typeface="Calibri"/>
                <a:cs typeface="Calibri"/>
              </a:rPr>
              <a:t>*x1*</a:t>
            </a:r>
            <a:r>
              <a:rPr sz="3000" spc="0" baseline="1449" dirty="0" smtClean="0">
                <a:latin typeface="Times New Roman"/>
                <a:cs typeface="Times New Roman"/>
              </a:rPr>
              <a:t>Δ</a:t>
            </a:r>
            <a:r>
              <a:rPr sz="3000" spc="0" baseline="1365" dirty="0" smtClean="0">
                <a:latin typeface="Calibri"/>
                <a:cs typeface="Calibri"/>
              </a:rPr>
              <a:t>4=0.12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19" y="5943761"/>
            <a:ext cx="3145462" cy="590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5"/>
              </a:lnSpc>
              <a:spcBef>
                <a:spcPts val="109"/>
              </a:spcBef>
            </a:pPr>
            <a:r>
              <a:rPr sz="3000" spc="0" baseline="2898" dirty="0" smtClean="0">
                <a:latin typeface="Times New Roman"/>
                <a:cs typeface="Times New Roman"/>
              </a:rPr>
              <a:t>Δ</a:t>
            </a:r>
            <a:r>
              <a:rPr sz="3000" spc="0" baseline="2730" dirty="0" smtClean="0">
                <a:latin typeface="Calibri"/>
                <a:cs typeface="Calibri"/>
              </a:rPr>
              <a:t>3=</a:t>
            </a:r>
            <a:r>
              <a:rPr sz="3000" spc="0" baseline="2898" dirty="0" smtClean="0">
                <a:latin typeface="Times New Roman"/>
                <a:cs typeface="Times New Roman"/>
              </a:rPr>
              <a:t>Δ</a:t>
            </a:r>
            <a:r>
              <a:rPr sz="3000" spc="0" baseline="2730" dirty="0" smtClean="0">
                <a:latin typeface="Calibri"/>
                <a:cs typeface="Calibri"/>
              </a:rPr>
              <a:t>5*w35*a3*(1-a3)=0.002</a:t>
            </a:r>
            <a:endParaRPr sz="2000">
              <a:latin typeface="Calibri"/>
              <a:cs typeface="Calibri"/>
            </a:endParaRPr>
          </a:p>
          <a:p>
            <a:pPr marL="12700" marR="39018">
              <a:lnSpc>
                <a:spcPts val="2400"/>
              </a:lnSpc>
              <a:spcBef>
                <a:spcPts val="10"/>
              </a:spcBef>
            </a:pPr>
            <a:r>
              <a:rPr sz="3000" spc="0" baseline="1449" dirty="0" smtClean="0">
                <a:latin typeface="Times New Roman"/>
                <a:cs typeface="Times New Roman"/>
              </a:rPr>
              <a:t>Δ</a:t>
            </a:r>
            <a:r>
              <a:rPr sz="3000" spc="0" baseline="1365" dirty="0" smtClean="0">
                <a:latin typeface="Calibri"/>
                <a:cs typeface="Calibri"/>
              </a:rPr>
              <a:t>4=</a:t>
            </a:r>
            <a:r>
              <a:rPr sz="3000" spc="0" baseline="1449" dirty="0" smtClean="0">
                <a:latin typeface="Times New Roman"/>
                <a:cs typeface="Times New Roman"/>
              </a:rPr>
              <a:t>Δ</a:t>
            </a:r>
            <a:r>
              <a:rPr sz="3000" spc="0" baseline="1365" dirty="0" smtClean="0">
                <a:latin typeface="Calibri"/>
                <a:cs typeface="Calibri"/>
              </a:rPr>
              <a:t>5*w45*a4*(1-a4)=0.02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0340" y="6088665"/>
            <a:ext cx="2851402" cy="293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730" dirty="0" smtClean="0">
                <a:latin typeface="Calibri"/>
                <a:cs typeface="Calibri"/>
              </a:rPr>
              <a:t>w24=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w24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+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4" baseline="2898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spc="0" baseline="2730" dirty="0" smtClean="0">
                <a:latin typeface="Calibri"/>
                <a:cs typeface="Calibri"/>
              </a:rPr>
              <a:t>*x2*</a:t>
            </a:r>
            <a:r>
              <a:rPr sz="3000" spc="0" baseline="2898" dirty="0" smtClean="0">
                <a:latin typeface="Times New Roman"/>
                <a:cs typeface="Times New Roman"/>
              </a:rPr>
              <a:t>Δ</a:t>
            </a:r>
            <a:r>
              <a:rPr sz="3000" spc="0" baseline="2730" dirty="0" smtClean="0">
                <a:latin typeface="Calibri"/>
                <a:cs typeface="Calibri"/>
              </a:rPr>
              <a:t>4=0.12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 txBox="1"/>
          <p:nvPr/>
        </p:nvSpPr>
        <p:spPr>
          <a:xfrm>
            <a:off x="0" y="1848611"/>
            <a:ext cx="9144000" cy="1088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99916" marR="5458572" algn="ctr">
              <a:lnSpc>
                <a:spcPts val="1835"/>
              </a:lnSpc>
              <a:spcBef>
                <a:spcPts val="91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0" y="2907791"/>
            <a:ext cx="9144000" cy="1008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92908">
              <a:lnSpc>
                <a:spcPts val="1835"/>
              </a:lnSpc>
              <a:spcBef>
                <a:spcPts val="91"/>
              </a:spcBef>
            </a:pPr>
            <a:r>
              <a:rPr sz="2700" spc="0" baseline="3034" dirty="0" smtClean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2000" y="16764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599" h="457200">
                <a:moveTo>
                  <a:pt x="976946" y="281939"/>
                </a:moveTo>
                <a:lnTo>
                  <a:pt x="984117" y="265738"/>
                </a:lnTo>
                <a:lnTo>
                  <a:pt x="988958" y="247381"/>
                </a:lnTo>
                <a:lnTo>
                  <a:pt x="990600" y="228599"/>
                </a:lnTo>
                <a:lnTo>
                  <a:pt x="988958" y="209921"/>
                </a:lnTo>
                <a:lnTo>
                  <a:pt x="976205" y="173834"/>
                </a:lnTo>
                <a:lnTo>
                  <a:pt x="951678" y="139838"/>
                </a:lnTo>
                <a:lnTo>
                  <a:pt x="916395" y="108414"/>
                </a:lnTo>
                <a:lnTo>
                  <a:pt x="871376" y="80042"/>
                </a:lnTo>
                <a:lnTo>
                  <a:pt x="817640" y="55202"/>
                </a:lnTo>
                <a:lnTo>
                  <a:pt x="756207" y="34374"/>
                </a:lnTo>
                <a:lnTo>
                  <a:pt x="722923" y="25614"/>
                </a:lnTo>
                <a:lnTo>
                  <a:pt x="688097" y="18037"/>
                </a:lnTo>
                <a:lnTo>
                  <a:pt x="651857" y="11704"/>
                </a:lnTo>
                <a:lnTo>
                  <a:pt x="614330" y="6673"/>
                </a:lnTo>
                <a:lnTo>
                  <a:pt x="575642" y="3006"/>
                </a:lnTo>
                <a:lnTo>
                  <a:pt x="535923" y="761"/>
                </a:lnTo>
                <a:lnTo>
                  <a:pt x="495300" y="0"/>
                </a:lnTo>
                <a:lnTo>
                  <a:pt x="454676" y="761"/>
                </a:lnTo>
                <a:lnTo>
                  <a:pt x="414957" y="3006"/>
                </a:lnTo>
                <a:lnTo>
                  <a:pt x="376269" y="6673"/>
                </a:lnTo>
                <a:lnTo>
                  <a:pt x="338742" y="11704"/>
                </a:lnTo>
                <a:lnTo>
                  <a:pt x="302502" y="18037"/>
                </a:lnTo>
                <a:lnTo>
                  <a:pt x="267676" y="25614"/>
                </a:lnTo>
                <a:lnTo>
                  <a:pt x="234392" y="34374"/>
                </a:lnTo>
                <a:lnTo>
                  <a:pt x="202777" y="44256"/>
                </a:lnTo>
                <a:lnTo>
                  <a:pt x="145065" y="67151"/>
                </a:lnTo>
                <a:lnTo>
                  <a:pt x="95560" y="93817"/>
                </a:lnTo>
                <a:lnTo>
                  <a:pt x="55282" y="123775"/>
                </a:lnTo>
                <a:lnTo>
                  <a:pt x="25249" y="156545"/>
                </a:lnTo>
                <a:lnTo>
                  <a:pt x="6482" y="191646"/>
                </a:lnTo>
                <a:lnTo>
                  <a:pt x="0" y="228600"/>
                </a:lnTo>
                <a:lnTo>
                  <a:pt x="1641" y="247381"/>
                </a:lnTo>
                <a:lnTo>
                  <a:pt x="6482" y="265738"/>
                </a:lnTo>
                <a:lnTo>
                  <a:pt x="13653" y="281939"/>
                </a:lnTo>
                <a:lnTo>
                  <a:pt x="976946" y="28193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4380" y="1668779"/>
            <a:ext cx="678237" cy="473202"/>
          </a:xfrm>
          <a:custGeom>
            <a:avLst/>
            <a:gdLst/>
            <a:ahLst/>
            <a:cxnLst/>
            <a:rect l="l" t="t" r="r" b="b"/>
            <a:pathLst>
              <a:path w="678237" h="473201">
                <a:moveTo>
                  <a:pt x="30938" y="289560"/>
                </a:moveTo>
                <a:lnTo>
                  <a:pt x="29293" y="286903"/>
                </a:lnTo>
                <a:lnTo>
                  <a:pt x="20527" y="265000"/>
                </a:lnTo>
                <a:lnTo>
                  <a:pt x="16002" y="241554"/>
                </a:lnTo>
                <a:lnTo>
                  <a:pt x="16002" y="230886"/>
                </a:lnTo>
                <a:lnTo>
                  <a:pt x="20708" y="207470"/>
                </a:lnTo>
                <a:lnTo>
                  <a:pt x="29613" y="185609"/>
                </a:lnTo>
                <a:lnTo>
                  <a:pt x="42338" y="165267"/>
                </a:lnTo>
                <a:lnTo>
                  <a:pt x="58506" y="146405"/>
                </a:lnTo>
                <a:lnTo>
                  <a:pt x="77741" y="128987"/>
                </a:lnTo>
                <a:lnTo>
                  <a:pt x="99665" y="112977"/>
                </a:lnTo>
                <a:lnTo>
                  <a:pt x="123902" y="98337"/>
                </a:lnTo>
                <a:lnTo>
                  <a:pt x="150073" y="85031"/>
                </a:lnTo>
                <a:lnTo>
                  <a:pt x="177802" y="73023"/>
                </a:lnTo>
                <a:lnTo>
                  <a:pt x="206711" y="62274"/>
                </a:lnTo>
                <a:lnTo>
                  <a:pt x="236424" y="52749"/>
                </a:lnTo>
                <a:lnTo>
                  <a:pt x="266564" y="44410"/>
                </a:lnTo>
                <a:lnTo>
                  <a:pt x="296752" y="37221"/>
                </a:lnTo>
                <a:lnTo>
                  <a:pt x="326613" y="31145"/>
                </a:lnTo>
                <a:lnTo>
                  <a:pt x="355769" y="26146"/>
                </a:lnTo>
                <a:lnTo>
                  <a:pt x="383843" y="22185"/>
                </a:lnTo>
                <a:lnTo>
                  <a:pt x="410457" y="19228"/>
                </a:lnTo>
                <a:lnTo>
                  <a:pt x="435235" y="17235"/>
                </a:lnTo>
                <a:lnTo>
                  <a:pt x="318013" y="16728"/>
                </a:lnTo>
                <a:lnTo>
                  <a:pt x="287238" y="23079"/>
                </a:lnTo>
                <a:lnTo>
                  <a:pt x="256247" y="30589"/>
                </a:lnTo>
                <a:lnTo>
                  <a:pt x="225406" y="39309"/>
                </a:lnTo>
                <a:lnTo>
                  <a:pt x="195076" y="49291"/>
                </a:lnTo>
                <a:lnTo>
                  <a:pt x="165623" y="60590"/>
                </a:lnTo>
                <a:lnTo>
                  <a:pt x="137410" y="73256"/>
                </a:lnTo>
                <a:lnTo>
                  <a:pt x="110801" y="87342"/>
                </a:lnTo>
                <a:lnTo>
                  <a:pt x="86159" y="102901"/>
                </a:lnTo>
                <a:lnTo>
                  <a:pt x="63849" y="119986"/>
                </a:lnTo>
                <a:lnTo>
                  <a:pt x="44233" y="138648"/>
                </a:lnTo>
                <a:lnTo>
                  <a:pt x="27677" y="158941"/>
                </a:lnTo>
                <a:lnTo>
                  <a:pt x="14543" y="180916"/>
                </a:lnTo>
                <a:lnTo>
                  <a:pt x="5196" y="204626"/>
                </a:lnTo>
                <a:lnTo>
                  <a:pt x="0" y="230124"/>
                </a:lnTo>
                <a:lnTo>
                  <a:pt x="0" y="243078"/>
                </a:lnTo>
                <a:lnTo>
                  <a:pt x="5107" y="268572"/>
                </a:lnTo>
                <a:lnTo>
                  <a:pt x="13326" y="289560"/>
                </a:lnTo>
                <a:lnTo>
                  <a:pt x="30938" y="289560"/>
                </a:lnTo>
                <a:close/>
              </a:path>
              <a:path w="678237" h="473201">
                <a:moveTo>
                  <a:pt x="993629" y="289560"/>
                </a:moveTo>
                <a:lnTo>
                  <a:pt x="1002116" y="266733"/>
                </a:lnTo>
                <a:lnTo>
                  <a:pt x="1006602" y="242316"/>
                </a:lnTo>
                <a:lnTo>
                  <a:pt x="1006602" y="230124"/>
                </a:lnTo>
                <a:lnTo>
                  <a:pt x="1001884" y="205643"/>
                </a:lnTo>
                <a:lnTo>
                  <a:pt x="993221" y="182794"/>
                </a:lnTo>
                <a:lnTo>
                  <a:pt x="980956" y="161536"/>
                </a:lnTo>
                <a:lnTo>
                  <a:pt x="965433" y="141824"/>
                </a:lnTo>
                <a:lnTo>
                  <a:pt x="946994" y="123616"/>
                </a:lnTo>
                <a:lnTo>
                  <a:pt x="925983" y="106867"/>
                </a:lnTo>
                <a:lnTo>
                  <a:pt x="902743" y="91536"/>
                </a:lnTo>
                <a:lnTo>
                  <a:pt x="877618" y="77578"/>
                </a:lnTo>
                <a:lnTo>
                  <a:pt x="850950" y="64951"/>
                </a:lnTo>
                <a:lnTo>
                  <a:pt x="823083" y="53611"/>
                </a:lnTo>
                <a:lnTo>
                  <a:pt x="794360" y="43516"/>
                </a:lnTo>
                <a:lnTo>
                  <a:pt x="765125" y="34621"/>
                </a:lnTo>
                <a:lnTo>
                  <a:pt x="735720" y="26885"/>
                </a:lnTo>
                <a:lnTo>
                  <a:pt x="706489" y="20263"/>
                </a:lnTo>
                <a:lnTo>
                  <a:pt x="677775" y="14713"/>
                </a:lnTo>
                <a:lnTo>
                  <a:pt x="502920" y="16002"/>
                </a:lnTo>
                <a:lnTo>
                  <a:pt x="528828" y="16002"/>
                </a:lnTo>
                <a:lnTo>
                  <a:pt x="553974" y="16764"/>
                </a:lnTo>
                <a:lnTo>
                  <a:pt x="573257" y="17478"/>
                </a:lnTo>
                <a:lnTo>
                  <a:pt x="594924" y="19052"/>
                </a:lnTo>
                <a:lnTo>
                  <a:pt x="618622" y="21519"/>
                </a:lnTo>
                <a:lnTo>
                  <a:pt x="643999" y="24911"/>
                </a:lnTo>
                <a:lnTo>
                  <a:pt x="670702" y="29261"/>
                </a:lnTo>
                <a:lnTo>
                  <a:pt x="698379" y="34602"/>
                </a:lnTo>
                <a:lnTo>
                  <a:pt x="726676" y="40966"/>
                </a:lnTo>
                <a:lnTo>
                  <a:pt x="755242" y="48385"/>
                </a:lnTo>
                <a:lnTo>
                  <a:pt x="783723" y="56893"/>
                </a:lnTo>
                <a:lnTo>
                  <a:pt x="811768" y="66522"/>
                </a:lnTo>
                <a:lnTo>
                  <a:pt x="839022" y="77305"/>
                </a:lnTo>
                <a:lnTo>
                  <a:pt x="865135" y="89274"/>
                </a:lnTo>
                <a:lnTo>
                  <a:pt x="889752" y="102461"/>
                </a:lnTo>
                <a:lnTo>
                  <a:pt x="912522" y="116901"/>
                </a:lnTo>
                <a:lnTo>
                  <a:pt x="933092" y="132624"/>
                </a:lnTo>
                <a:lnTo>
                  <a:pt x="951110" y="149665"/>
                </a:lnTo>
                <a:lnTo>
                  <a:pt x="966222" y="168055"/>
                </a:lnTo>
                <a:lnTo>
                  <a:pt x="978076" y="187827"/>
                </a:lnTo>
                <a:lnTo>
                  <a:pt x="986319" y="209013"/>
                </a:lnTo>
                <a:lnTo>
                  <a:pt x="990600" y="231648"/>
                </a:lnTo>
                <a:lnTo>
                  <a:pt x="990600" y="242316"/>
                </a:lnTo>
                <a:lnTo>
                  <a:pt x="986176" y="264797"/>
                </a:lnTo>
                <a:lnTo>
                  <a:pt x="977805" y="285868"/>
                </a:lnTo>
                <a:lnTo>
                  <a:pt x="975562" y="289560"/>
                </a:lnTo>
                <a:lnTo>
                  <a:pt x="993629" y="289560"/>
                </a:lnTo>
                <a:close/>
              </a:path>
              <a:path w="678237" h="473201">
                <a:moveTo>
                  <a:pt x="499109" y="15240"/>
                </a:moveTo>
                <a:lnTo>
                  <a:pt x="497586" y="13716"/>
                </a:lnTo>
                <a:lnTo>
                  <a:pt x="348209" y="11482"/>
                </a:lnTo>
                <a:lnTo>
                  <a:pt x="318013" y="16728"/>
                </a:lnTo>
                <a:lnTo>
                  <a:pt x="499109" y="15240"/>
                </a:lnTo>
                <a:close/>
              </a:path>
              <a:path w="678237" h="473201">
                <a:moveTo>
                  <a:pt x="509016" y="2286"/>
                </a:moveTo>
                <a:lnTo>
                  <a:pt x="431686" y="1853"/>
                </a:lnTo>
                <a:lnTo>
                  <a:pt x="405410" y="4097"/>
                </a:lnTo>
                <a:lnTo>
                  <a:pt x="509016" y="2286"/>
                </a:lnTo>
                <a:close/>
              </a:path>
              <a:path w="678237" h="473201">
                <a:moveTo>
                  <a:pt x="457800" y="16172"/>
                </a:moveTo>
                <a:lnTo>
                  <a:pt x="477773" y="16002"/>
                </a:lnTo>
                <a:lnTo>
                  <a:pt x="502920" y="16002"/>
                </a:lnTo>
                <a:lnTo>
                  <a:pt x="677775" y="14713"/>
                </a:lnTo>
                <a:lnTo>
                  <a:pt x="649921" y="10191"/>
                </a:lnTo>
                <a:lnTo>
                  <a:pt x="623271" y="6654"/>
                </a:lnTo>
                <a:lnTo>
                  <a:pt x="598167" y="4059"/>
                </a:lnTo>
                <a:lnTo>
                  <a:pt x="574954" y="2364"/>
                </a:lnTo>
                <a:lnTo>
                  <a:pt x="553974" y="1524"/>
                </a:lnTo>
                <a:lnTo>
                  <a:pt x="528828" y="0"/>
                </a:lnTo>
                <a:lnTo>
                  <a:pt x="503681" y="0"/>
                </a:lnTo>
                <a:lnTo>
                  <a:pt x="504166" y="207"/>
                </a:lnTo>
                <a:lnTo>
                  <a:pt x="502920" y="0"/>
                </a:lnTo>
                <a:lnTo>
                  <a:pt x="477773" y="0"/>
                </a:lnTo>
                <a:lnTo>
                  <a:pt x="455929" y="505"/>
                </a:lnTo>
                <a:lnTo>
                  <a:pt x="431686" y="1853"/>
                </a:lnTo>
                <a:lnTo>
                  <a:pt x="509016" y="2286"/>
                </a:lnTo>
                <a:lnTo>
                  <a:pt x="405410" y="4097"/>
                </a:lnTo>
                <a:lnTo>
                  <a:pt x="377463" y="7289"/>
                </a:lnTo>
                <a:lnTo>
                  <a:pt x="348209" y="11482"/>
                </a:lnTo>
                <a:lnTo>
                  <a:pt x="497586" y="13716"/>
                </a:lnTo>
                <a:lnTo>
                  <a:pt x="499109" y="15240"/>
                </a:lnTo>
                <a:lnTo>
                  <a:pt x="318013" y="16728"/>
                </a:lnTo>
                <a:lnTo>
                  <a:pt x="435235" y="17235"/>
                </a:lnTo>
                <a:lnTo>
                  <a:pt x="457800" y="16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8000" y="1676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989459" y="281939"/>
                </a:move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0" y="266700"/>
                </a:lnTo>
                <a:lnTo>
                  <a:pt x="1140" y="281939"/>
                </a:lnTo>
                <a:lnTo>
                  <a:pt x="989459" y="28193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0379" y="1668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17390" y="289559"/>
                </a:moveTo>
                <a:lnTo>
                  <a:pt x="16002" y="281178"/>
                </a:lnTo>
                <a:lnTo>
                  <a:pt x="16002" y="268224"/>
                </a:lnTo>
                <a:lnTo>
                  <a:pt x="20293" y="241751"/>
                </a:lnTo>
                <a:lnTo>
                  <a:pt x="28566" y="216918"/>
                </a:lnTo>
                <a:lnTo>
                  <a:pt x="40487" y="193694"/>
                </a:lnTo>
                <a:lnTo>
                  <a:pt x="55722" y="172049"/>
                </a:lnTo>
                <a:lnTo>
                  <a:pt x="73937" y="151954"/>
                </a:lnTo>
                <a:lnTo>
                  <a:pt x="94799" y="133378"/>
                </a:lnTo>
                <a:lnTo>
                  <a:pt x="117974" y="116292"/>
                </a:lnTo>
                <a:lnTo>
                  <a:pt x="143127" y="100664"/>
                </a:lnTo>
                <a:lnTo>
                  <a:pt x="169925" y="86465"/>
                </a:lnTo>
                <a:lnTo>
                  <a:pt x="198034" y="73666"/>
                </a:lnTo>
                <a:lnTo>
                  <a:pt x="227120" y="62235"/>
                </a:lnTo>
                <a:lnTo>
                  <a:pt x="256849" y="52143"/>
                </a:lnTo>
                <a:lnTo>
                  <a:pt x="286888" y="43361"/>
                </a:lnTo>
                <a:lnTo>
                  <a:pt x="316902" y="35856"/>
                </a:lnTo>
                <a:lnTo>
                  <a:pt x="246377" y="38582"/>
                </a:ln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1276" y="289559"/>
                </a:lnTo>
                <a:lnTo>
                  <a:pt x="17390" y="289559"/>
                </a:lnTo>
                <a:close/>
              </a:path>
              <a:path w="1006601" h="549401">
                <a:moveTo>
                  <a:pt x="1005389" y="289559"/>
                </a:moveTo>
                <a:lnTo>
                  <a:pt x="1006602" y="281940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lnTo>
                  <a:pt x="316902" y="35856"/>
                </a:lnTo>
                <a:lnTo>
                  <a:pt x="346557" y="29601"/>
                </a:lnTo>
                <a:lnTo>
                  <a:pt x="375520" y="24564"/>
                </a:lnTo>
                <a:lnTo>
                  <a:pt x="403458" y="20716"/>
                </a:lnTo>
                <a:lnTo>
                  <a:pt x="430035" y="18026"/>
                </a:lnTo>
                <a:lnTo>
                  <a:pt x="454918" y="16464"/>
                </a:lnTo>
                <a:lnTo>
                  <a:pt x="477773" y="16002"/>
                </a:lnTo>
                <a:lnTo>
                  <a:pt x="528828" y="16002"/>
                </a:lnTo>
                <a:lnTo>
                  <a:pt x="616601" y="24247"/>
                </a:lnTo>
                <a:lnTo>
                  <a:pt x="695109" y="38071"/>
                </a:lnTo>
                <a:lnTo>
                  <a:pt x="764354" y="56851"/>
                </a:lnTo>
                <a:lnTo>
                  <a:pt x="824341" y="79968"/>
                </a:lnTo>
                <a:lnTo>
                  <a:pt x="875073" y="106802"/>
                </a:lnTo>
                <a:lnTo>
                  <a:pt x="916555" y="136731"/>
                </a:lnTo>
                <a:lnTo>
                  <a:pt x="948789" y="169136"/>
                </a:lnTo>
                <a:lnTo>
                  <a:pt x="971780" y="203396"/>
                </a:lnTo>
                <a:lnTo>
                  <a:pt x="985531" y="238891"/>
                </a:lnTo>
                <a:lnTo>
                  <a:pt x="990047" y="275001"/>
                </a:lnTo>
                <a:lnTo>
                  <a:pt x="988145" y="289559"/>
                </a:lnTo>
                <a:lnTo>
                  <a:pt x="1005389" y="289559"/>
                </a:lnTo>
                <a:close/>
              </a:path>
              <a:path w="1006601" h="549401">
                <a:moveTo>
                  <a:pt x="497586" y="14478"/>
                </a:moveTo>
                <a:lnTo>
                  <a:pt x="496062" y="11430"/>
                </a:ln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close/>
              </a:path>
              <a:path w="1006601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1006601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4980" y="1864613"/>
            <a:ext cx="1379220" cy="81534"/>
          </a:xfrm>
          <a:custGeom>
            <a:avLst/>
            <a:gdLst/>
            <a:ahLst/>
            <a:cxnLst/>
            <a:rect l="l" t="t" r="r" b="b"/>
            <a:pathLst>
              <a:path w="1379220" h="81534">
                <a:moveTo>
                  <a:pt x="1350264" y="48768"/>
                </a:moveTo>
                <a:lnTo>
                  <a:pt x="1350264" y="48481"/>
                </a:lnTo>
                <a:lnTo>
                  <a:pt x="1347978" y="48768"/>
                </a:lnTo>
                <a:lnTo>
                  <a:pt x="1347978" y="32766"/>
                </a:lnTo>
                <a:lnTo>
                  <a:pt x="1350264" y="32766"/>
                </a:lnTo>
                <a:lnTo>
                  <a:pt x="1229106" y="15240"/>
                </a:lnTo>
                <a:lnTo>
                  <a:pt x="1233678" y="16764"/>
                </a:lnTo>
                <a:lnTo>
                  <a:pt x="1290828" y="32766"/>
                </a:lnTo>
                <a:lnTo>
                  <a:pt x="1319403" y="40767"/>
                </a:lnTo>
                <a:lnTo>
                  <a:pt x="1290828" y="48768"/>
                </a:lnTo>
                <a:lnTo>
                  <a:pt x="1233678" y="64770"/>
                </a:lnTo>
                <a:lnTo>
                  <a:pt x="1229106" y="66294"/>
                </a:lnTo>
                <a:lnTo>
                  <a:pt x="1226820" y="70104"/>
                </a:lnTo>
                <a:lnTo>
                  <a:pt x="1227582" y="74676"/>
                </a:lnTo>
                <a:lnTo>
                  <a:pt x="1229106" y="78486"/>
                </a:lnTo>
                <a:lnTo>
                  <a:pt x="1233678" y="81534"/>
                </a:lnTo>
                <a:lnTo>
                  <a:pt x="1237487" y="80010"/>
                </a:lnTo>
                <a:lnTo>
                  <a:pt x="1349238" y="48768"/>
                </a:lnTo>
                <a:lnTo>
                  <a:pt x="1350264" y="48768"/>
                </a:lnTo>
                <a:close/>
              </a:path>
              <a:path w="1379220" h="81534">
                <a:moveTo>
                  <a:pt x="1350264" y="32766"/>
                </a:moveTo>
                <a:lnTo>
                  <a:pt x="1347978" y="32766"/>
                </a:lnTo>
                <a:lnTo>
                  <a:pt x="1347978" y="48768"/>
                </a:lnTo>
                <a:lnTo>
                  <a:pt x="1350264" y="48481"/>
                </a:lnTo>
                <a:lnTo>
                  <a:pt x="1379220" y="40386"/>
                </a:lnTo>
                <a:lnTo>
                  <a:pt x="1237487" y="1524"/>
                </a:lnTo>
                <a:lnTo>
                  <a:pt x="1233678" y="0"/>
                </a:lnTo>
                <a:lnTo>
                  <a:pt x="1229106" y="2286"/>
                </a:lnTo>
                <a:lnTo>
                  <a:pt x="1227582" y="6858"/>
                </a:lnTo>
                <a:lnTo>
                  <a:pt x="1226820" y="11430"/>
                </a:lnTo>
                <a:lnTo>
                  <a:pt x="1229106" y="15240"/>
                </a:lnTo>
                <a:lnTo>
                  <a:pt x="1350264" y="32766"/>
                </a:lnTo>
                <a:close/>
              </a:path>
              <a:path w="1379220" h="81534">
                <a:moveTo>
                  <a:pt x="0" y="48768"/>
                </a:moveTo>
                <a:lnTo>
                  <a:pt x="1290828" y="48768"/>
                </a:lnTo>
                <a:lnTo>
                  <a:pt x="1319403" y="40767"/>
                </a:lnTo>
                <a:lnTo>
                  <a:pt x="1290828" y="32766"/>
                </a:lnTo>
                <a:lnTo>
                  <a:pt x="0" y="32766"/>
                </a:lnTo>
                <a:lnTo>
                  <a:pt x="0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932" y="1894331"/>
            <a:ext cx="1366266" cy="1440902"/>
          </a:xfrm>
          <a:custGeom>
            <a:avLst/>
            <a:gdLst/>
            <a:ahLst/>
            <a:cxnLst/>
            <a:rect l="l" t="t" r="r" b="b"/>
            <a:pathLst>
              <a:path w="1366266" h="1440902">
                <a:moveTo>
                  <a:pt x="72065" y="64008"/>
                </a:moveTo>
                <a:lnTo>
                  <a:pt x="11430" y="0"/>
                </a:lnTo>
                <a:lnTo>
                  <a:pt x="0" y="10668"/>
                </a:lnTo>
                <a:lnTo>
                  <a:pt x="50529" y="64008"/>
                </a:lnTo>
                <a:lnTo>
                  <a:pt x="72065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41932" y="1924812"/>
            <a:ext cx="1369245" cy="1611630"/>
          </a:xfrm>
          <a:custGeom>
            <a:avLst/>
            <a:gdLst/>
            <a:ahLst/>
            <a:cxnLst/>
            <a:rect l="l" t="t" r="r" b="b"/>
            <a:pathLst>
              <a:path w="1369245" h="1611630">
                <a:moveTo>
                  <a:pt x="1367789" y="9906"/>
                </a:moveTo>
                <a:lnTo>
                  <a:pt x="1369245" y="8322"/>
                </a:lnTo>
                <a:lnTo>
                  <a:pt x="1356359" y="0"/>
                </a:lnTo>
                <a:lnTo>
                  <a:pt x="1344435" y="25475"/>
                </a:lnTo>
                <a:lnTo>
                  <a:pt x="1367789" y="9906"/>
                </a:lnTo>
                <a:close/>
              </a:path>
              <a:path w="1369245" h="1611630">
                <a:moveTo>
                  <a:pt x="1326441" y="33527"/>
                </a:moveTo>
                <a:lnTo>
                  <a:pt x="1357121" y="-2285"/>
                </a:lnTo>
                <a:lnTo>
                  <a:pt x="1382267" y="-19812"/>
                </a:lnTo>
                <a:lnTo>
                  <a:pt x="1303245" y="33527"/>
                </a:lnTo>
                <a:lnTo>
                  <a:pt x="1326441" y="33527"/>
                </a:lnTo>
                <a:close/>
              </a:path>
              <a:path w="1369245" h="1611630">
                <a:moveTo>
                  <a:pt x="1357579" y="33527"/>
                </a:moveTo>
                <a:lnTo>
                  <a:pt x="1369105" y="8625"/>
                </a:lnTo>
                <a:lnTo>
                  <a:pt x="1369313" y="8381"/>
                </a:lnTo>
                <a:lnTo>
                  <a:pt x="1367789" y="9906"/>
                </a:lnTo>
                <a:lnTo>
                  <a:pt x="1344435" y="25475"/>
                </a:lnTo>
                <a:lnTo>
                  <a:pt x="1356359" y="0"/>
                </a:lnTo>
                <a:lnTo>
                  <a:pt x="1369245" y="8322"/>
                </a:lnTo>
                <a:lnTo>
                  <a:pt x="1382267" y="-19812"/>
                </a:lnTo>
                <a:lnTo>
                  <a:pt x="1357121" y="-2285"/>
                </a:lnTo>
                <a:lnTo>
                  <a:pt x="1326441" y="33527"/>
                </a:lnTo>
                <a:lnTo>
                  <a:pt x="1357579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2000" y="16764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599" h="457200">
                <a:moveTo>
                  <a:pt x="535923" y="456443"/>
                </a:moveTo>
                <a:lnTo>
                  <a:pt x="575642" y="454214"/>
                </a:lnTo>
                <a:lnTo>
                  <a:pt x="614330" y="450570"/>
                </a:lnTo>
                <a:lnTo>
                  <a:pt x="651857" y="445568"/>
                </a:lnTo>
                <a:lnTo>
                  <a:pt x="688097" y="439269"/>
                </a:lnTo>
                <a:lnTo>
                  <a:pt x="722923" y="431729"/>
                </a:lnTo>
                <a:lnTo>
                  <a:pt x="756207" y="423007"/>
                </a:lnTo>
                <a:lnTo>
                  <a:pt x="787822" y="413162"/>
                </a:lnTo>
                <a:lnTo>
                  <a:pt x="845534" y="390334"/>
                </a:lnTo>
                <a:lnTo>
                  <a:pt x="895039" y="363711"/>
                </a:lnTo>
                <a:lnTo>
                  <a:pt x="935317" y="333760"/>
                </a:lnTo>
                <a:lnTo>
                  <a:pt x="965350" y="300947"/>
                </a:lnTo>
                <a:lnTo>
                  <a:pt x="976946" y="281940"/>
                </a:lnTo>
                <a:lnTo>
                  <a:pt x="13653" y="281940"/>
                </a:lnTo>
                <a:lnTo>
                  <a:pt x="38921" y="317682"/>
                </a:lnTo>
                <a:lnTo>
                  <a:pt x="74204" y="349123"/>
                </a:lnTo>
                <a:lnTo>
                  <a:pt x="119223" y="377468"/>
                </a:lnTo>
                <a:lnTo>
                  <a:pt x="172959" y="402251"/>
                </a:lnTo>
                <a:lnTo>
                  <a:pt x="234392" y="423007"/>
                </a:lnTo>
                <a:lnTo>
                  <a:pt x="267676" y="431729"/>
                </a:lnTo>
                <a:lnTo>
                  <a:pt x="302502" y="439269"/>
                </a:lnTo>
                <a:lnTo>
                  <a:pt x="338742" y="445568"/>
                </a:lnTo>
                <a:lnTo>
                  <a:pt x="376269" y="450570"/>
                </a:lnTo>
                <a:lnTo>
                  <a:pt x="414957" y="454214"/>
                </a:lnTo>
                <a:lnTo>
                  <a:pt x="454676" y="456443"/>
                </a:lnTo>
                <a:lnTo>
                  <a:pt x="495300" y="457200"/>
                </a:lnTo>
                <a:lnTo>
                  <a:pt x="535923" y="456443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4380" y="1668779"/>
            <a:ext cx="678237" cy="473202"/>
          </a:xfrm>
          <a:custGeom>
            <a:avLst/>
            <a:gdLst/>
            <a:ahLst/>
            <a:cxnLst/>
            <a:rect l="l" t="t" r="r" b="b"/>
            <a:pathLst>
              <a:path w="678237" h="473201">
                <a:moveTo>
                  <a:pt x="554736" y="471678"/>
                </a:moveTo>
                <a:lnTo>
                  <a:pt x="575587" y="470893"/>
                </a:lnTo>
                <a:lnTo>
                  <a:pt x="598711" y="469223"/>
                </a:lnTo>
                <a:lnTo>
                  <a:pt x="623759" y="466627"/>
                </a:lnTo>
                <a:lnTo>
                  <a:pt x="650384" y="463065"/>
                </a:lnTo>
                <a:lnTo>
                  <a:pt x="678237" y="458498"/>
                </a:lnTo>
                <a:lnTo>
                  <a:pt x="503681" y="457200"/>
                </a:lnTo>
                <a:lnTo>
                  <a:pt x="495300" y="461010"/>
                </a:lnTo>
                <a:lnTo>
                  <a:pt x="348311" y="461605"/>
                </a:lnTo>
                <a:lnTo>
                  <a:pt x="377577" y="465808"/>
                </a:lnTo>
                <a:lnTo>
                  <a:pt x="495300" y="464820"/>
                </a:lnTo>
                <a:lnTo>
                  <a:pt x="495300" y="465582"/>
                </a:lnTo>
                <a:lnTo>
                  <a:pt x="511302" y="464820"/>
                </a:lnTo>
                <a:lnTo>
                  <a:pt x="510540" y="469392"/>
                </a:lnTo>
                <a:lnTo>
                  <a:pt x="507492" y="472440"/>
                </a:lnTo>
                <a:lnTo>
                  <a:pt x="528828" y="472440"/>
                </a:lnTo>
                <a:lnTo>
                  <a:pt x="554736" y="471678"/>
                </a:lnTo>
                <a:close/>
              </a:path>
              <a:path w="678237" h="473201">
                <a:moveTo>
                  <a:pt x="495300" y="461010"/>
                </a:moveTo>
                <a:lnTo>
                  <a:pt x="503681" y="457200"/>
                </a:lnTo>
                <a:lnTo>
                  <a:pt x="678237" y="458498"/>
                </a:lnTo>
                <a:lnTo>
                  <a:pt x="706970" y="452886"/>
                </a:lnTo>
                <a:lnTo>
                  <a:pt x="736235" y="446188"/>
                </a:lnTo>
                <a:lnTo>
                  <a:pt x="765683" y="438367"/>
                </a:lnTo>
                <a:lnTo>
                  <a:pt x="794966" y="429380"/>
                </a:lnTo>
                <a:lnTo>
                  <a:pt x="823736" y="419190"/>
                </a:lnTo>
                <a:lnTo>
                  <a:pt x="851644" y="407756"/>
                </a:lnTo>
                <a:lnTo>
                  <a:pt x="878343" y="395038"/>
                </a:lnTo>
                <a:lnTo>
                  <a:pt x="903485" y="380997"/>
                </a:lnTo>
                <a:lnTo>
                  <a:pt x="926720" y="365593"/>
                </a:lnTo>
                <a:lnTo>
                  <a:pt x="947701" y="348785"/>
                </a:lnTo>
                <a:lnTo>
                  <a:pt x="966079" y="330536"/>
                </a:lnTo>
                <a:lnTo>
                  <a:pt x="981506" y="310803"/>
                </a:lnTo>
                <a:lnTo>
                  <a:pt x="993629" y="289560"/>
                </a:lnTo>
                <a:lnTo>
                  <a:pt x="975562" y="289560"/>
                </a:lnTo>
                <a:lnTo>
                  <a:pt x="965841" y="305554"/>
                </a:lnTo>
                <a:lnTo>
                  <a:pt x="950633" y="323885"/>
                </a:lnTo>
                <a:lnTo>
                  <a:pt x="932534" y="340888"/>
                </a:lnTo>
                <a:lnTo>
                  <a:pt x="911895" y="356591"/>
                </a:lnTo>
                <a:lnTo>
                  <a:pt x="889069" y="371023"/>
                </a:lnTo>
                <a:lnTo>
                  <a:pt x="864406" y="384211"/>
                </a:lnTo>
                <a:lnTo>
                  <a:pt x="838258" y="396184"/>
                </a:lnTo>
                <a:lnTo>
                  <a:pt x="810977" y="406969"/>
                </a:lnTo>
                <a:lnTo>
                  <a:pt x="782915" y="416595"/>
                </a:lnTo>
                <a:lnTo>
                  <a:pt x="754423" y="425089"/>
                </a:lnTo>
                <a:lnTo>
                  <a:pt x="725853" y="432480"/>
                </a:lnTo>
                <a:lnTo>
                  <a:pt x="697556" y="438796"/>
                </a:lnTo>
                <a:lnTo>
                  <a:pt x="669884" y="444064"/>
                </a:lnTo>
                <a:lnTo>
                  <a:pt x="643190" y="448313"/>
                </a:lnTo>
                <a:lnTo>
                  <a:pt x="617823" y="451570"/>
                </a:lnTo>
                <a:lnTo>
                  <a:pt x="594137" y="453865"/>
                </a:lnTo>
                <a:lnTo>
                  <a:pt x="572483" y="455224"/>
                </a:lnTo>
                <a:lnTo>
                  <a:pt x="553212" y="455676"/>
                </a:lnTo>
                <a:lnTo>
                  <a:pt x="528828" y="456438"/>
                </a:lnTo>
                <a:lnTo>
                  <a:pt x="502920" y="457200"/>
                </a:lnTo>
                <a:lnTo>
                  <a:pt x="457843" y="457084"/>
                </a:lnTo>
                <a:lnTo>
                  <a:pt x="435294" y="456057"/>
                </a:lnTo>
                <a:lnTo>
                  <a:pt x="410507" y="454081"/>
                </a:lnTo>
                <a:lnTo>
                  <a:pt x="383863" y="451123"/>
                </a:lnTo>
                <a:lnTo>
                  <a:pt x="355744" y="447147"/>
                </a:lnTo>
                <a:lnTo>
                  <a:pt x="326530" y="442118"/>
                </a:lnTo>
                <a:lnTo>
                  <a:pt x="296602" y="436002"/>
                </a:lnTo>
                <a:lnTo>
                  <a:pt x="266342" y="428762"/>
                </a:lnTo>
                <a:lnTo>
                  <a:pt x="236131" y="420365"/>
                </a:lnTo>
                <a:lnTo>
                  <a:pt x="206349" y="410775"/>
                </a:lnTo>
                <a:lnTo>
                  <a:pt x="177378" y="399956"/>
                </a:lnTo>
                <a:lnTo>
                  <a:pt x="149599" y="387875"/>
                </a:lnTo>
                <a:lnTo>
                  <a:pt x="123393" y="374496"/>
                </a:lnTo>
                <a:lnTo>
                  <a:pt x="99141" y="359784"/>
                </a:lnTo>
                <a:lnTo>
                  <a:pt x="77223" y="343703"/>
                </a:lnTo>
                <a:lnTo>
                  <a:pt x="58022" y="326220"/>
                </a:lnTo>
                <a:lnTo>
                  <a:pt x="41919" y="307298"/>
                </a:lnTo>
                <a:lnTo>
                  <a:pt x="30938" y="289560"/>
                </a:lnTo>
                <a:lnTo>
                  <a:pt x="13326" y="289560"/>
                </a:lnTo>
                <a:lnTo>
                  <a:pt x="27481" y="314241"/>
                </a:lnTo>
                <a:lnTo>
                  <a:pt x="44015" y="334522"/>
                </a:lnTo>
                <a:lnTo>
                  <a:pt x="63625" y="353172"/>
                </a:lnTo>
                <a:lnTo>
                  <a:pt x="85945" y="370244"/>
                </a:lnTo>
                <a:lnTo>
                  <a:pt x="110609" y="385789"/>
                </a:lnTo>
                <a:lnTo>
                  <a:pt x="137249" y="399863"/>
                </a:lnTo>
                <a:lnTo>
                  <a:pt x="165500" y="412517"/>
                </a:lnTo>
                <a:lnTo>
                  <a:pt x="194995" y="423805"/>
                </a:lnTo>
                <a:lnTo>
                  <a:pt x="225368" y="433779"/>
                </a:lnTo>
                <a:lnTo>
                  <a:pt x="256253" y="442494"/>
                </a:lnTo>
                <a:lnTo>
                  <a:pt x="287282" y="450000"/>
                </a:lnTo>
                <a:lnTo>
                  <a:pt x="318090" y="456353"/>
                </a:lnTo>
                <a:lnTo>
                  <a:pt x="348311" y="461605"/>
                </a:lnTo>
                <a:lnTo>
                  <a:pt x="495300" y="461010"/>
                </a:lnTo>
                <a:close/>
              </a:path>
              <a:path w="678237" h="473201">
                <a:moveTo>
                  <a:pt x="528828" y="472440"/>
                </a:moveTo>
                <a:lnTo>
                  <a:pt x="507492" y="472440"/>
                </a:lnTo>
                <a:lnTo>
                  <a:pt x="510540" y="469392"/>
                </a:lnTo>
                <a:lnTo>
                  <a:pt x="511302" y="464820"/>
                </a:lnTo>
                <a:lnTo>
                  <a:pt x="495300" y="465582"/>
                </a:lnTo>
                <a:lnTo>
                  <a:pt x="495300" y="464820"/>
                </a:lnTo>
                <a:lnTo>
                  <a:pt x="377577" y="465808"/>
                </a:lnTo>
                <a:lnTo>
                  <a:pt x="405523" y="469017"/>
                </a:lnTo>
                <a:lnTo>
                  <a:pt x="431782" y="471283"/>
                </a:lnTo>
                <a:lnTo>
                  <a:pt x="455988" y="472660"/>
                </a:lnTo>
                <a:lnTo>
                  <a:pt x="477773" y="473202"/>
                </a:lnTo>
                <a:lnTo>
                  <a:pt x="502920" y="473202"/>
                </a:lnTo>
                <a:lnTo>
                  <a:pt x="503818" y="473052"/>
                </a:lnTo>
                <a:lnTo>
                  <a:pt x="503681" y="473202"/>
                </a:lnTo>
                <a:lnTo>
                  <a:pt x="528828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000" y="1676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535923" y="532519"/>
                </a:move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56207" y="493569"/>
                </a:ln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89459" y="281939"/>
                </a:lnTo>
                <a:lnTo>
                  <a:pt x="1140" y="281940"/>
                </a:lnTo>
                <a:lnTo>
                  <a:pt x="14394" y="330964"/>
                </a:lnTo>
                <a:lnTo>
                  <a:pt x="38921" y="370736"/>
                </a:lnTo>
                <a:lnTo>
                  <a:pt x="74204" y="407422"/>
                </a:lnTo>
                <a:lnTo>
                  <a:pt x="119223" y="440483"/>
                </a:lnTo>
                <a:lnTo>
                  <a:pt x="172959" y="469378"/>
                </a:lnTo>
                <a:lnTo>
                  <a:pt x="234392" y="493569"/>
                </a:lnTo>
                <a:lnTo>
                  <a:pt x="267676" y="503732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0379" y="1668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495300" y="541020"/>
                </a:moveTo>
                <a:lnTo>
                  <a:pt x="495300" y="537210"/>
                </a:lnTo>
                <a:lnTo>
                  <a:pt x="503681" y="533400"/>
                </a:lnTo>
                <a:lnTo>
                  <a:pt x="477773" y="533400"/>
                </a:lnTo>
                <a:lnTo>
                  <a:pt x="454772" y="532820"/>
                </a:lnTo>
                <a:lnTo>
                  <a:pt x="429786" y="531184"/>
                </a:lnTo>
                <a:lnTo>
                  <a:pt x="403145" y="528457"/>
                </a:lnTo>
                <a:lnTo>
                  <a:pt x="375179" y="524603"/>
                </a:lnTo>
                <a:lnTo>
                  <a:pt x="346216" y="519588"/>
                </a:lnTo>
                <a:lnTo>
                  <a:pt x="316585" y="513376"/>
                </a:lnTo>
                <a:lnTo>
                  <a:pt x="286617" y="505933"/>
                </a:lnTo>
                <a:lnTo>
                  <a:pt x="256639" y="497223"/>
                </a:lnTo>
                <a:lnTo>
                  <a:pt x="226981" y="487212"/>
                </a:lnTo>
                <a:lnTo>
                  <a:pt x="197972" y="475864"/>
                </a:lnTo>
                <a:lnTo>
                  <a:pt x="169941" y="463144"/>
                </a:lnTo>
                <a:lnTo>
                  <a:pt x="143218" y="449019"/>
                </a:lnTo>
                <a:lnTo>
                  <a:pt x="118132" y="433451"/>
                </a:lnTo>
                <a:lnTo>
                  <a:pt x="95011" y="416408"/>
                </a:lnTo>
                <a:lnTo>
                  <a:pt x="74186" y="397852"/>
                </a:lnTo>
                <a:lnTo>
                  <a:pt x="55984" y="377750"/>
                </a:lnTo>
                <a:lnTo>
                  <a:pt x="40736" y="356067"/>
                </a:lnTo>
                <a:lnTo>
                  <a:pt x="28770" y="332767"/>
                </a:lnTo>
                <a:lnTo>
                  <a:pt x="20415" y="307816"/>
                </a:lnTo>
                <a:lnTo>
                  <a:pt x="17390" y="289560"/>
                </a:lnTo>
                <a:lnTo>
                  <a:pt x="1276" y="289560"/>
                </a:lnTo>
                <a:lnTo>
                  <a:pt x="4739" y="310232"/>
                </a:lnTo>
                <a:lnTo>
                  <a:pt x="13437" y="336719"/>
                </a:lnTo>
                <a:lnTo>
                  <a:pt x="25770" y="361440"/>
                </a:lnTo>
                <a:lnTo>
                  <a:pt x="41415" y="384435"/>
                </a:lnTo>
                <a:lnTo>
                  <a:pt x="60046" y="405742"/>
                </a:lnTo>
                <a:lnTo>
                  <a:pt x="81342" y="425401"/>
                </a:lnTo>
                <a:lnTo>
                  <a:pt x="104976" y="443450"/>
                </a:lnTo>
                <a:lnTo>
                  <a:pt x="130627" y="459929"/>
                </a:lnTo>
                <a:lnTo>
                  <a:pt x="157970" y="474877"/>
                </a:lnTo>
                <a:lnTo>
                  <a:pt x="186680" y="488332"/>
                </a:lnTo>
                <a:lnTo>
                  <a:pt x="216435" y="500334"/>
                </a:lnTo>
                <a:lnTo>
                  <a:pt x="246909" y="510922"/>
                </a:lnTo>
                <a:lnTo>
                  <a:pt x="277781" y="520134"/>
                </a:lnTo>
                <a:lnTo>
                  <a:pt x="308724" y="528011"/>
                </a:lnTo>
                <a:lnTo>
                  <a:pt x="339417" y="534591"/>
                </a:lnTo>
                <a:lnTo>
                  <a:pt x="369534" y="539912"/>
                </a:lnTo>
                <a:lnTo>
                  <a:pt x="398752" y="544015"/>
                </a:lnTo>
                <a:lnTo>
                  <a:pt x="495300" y="541020"/>
                </a:lnTo>
                <a:close/>
              </a:path>
              <a:path w="1006601" h="549401">
                <a:moveTo>
                  <a:pt x="554736" y="547878"/>
                </a:moveTo>
                <a:lnTo>
                  <a:pt x="578373" y="546642"/>
                </a:lnTo>
                <a:lnTo>
                  <a:pt x="603715" y="544323"/>
                </a:lnTo>
                <a:lnTo>
                  <a:pt x="630458" y="540891"/>
                </a:lnTo>
                <a:lnTo>
                  <a:pt x="658300" y="536313"/>
                </a:lnTo>
                <a:lnTo>
                  <a:pt x="686940" y="530560"/>
                </a:lnTo>
                <a:lnTo>
                  <a:pt x="716075" y="523599"/>
                </a:lnTo>
                <a:lnTo>
                  <a:pt x="745401" y="515400"/>
                </a:lnTo>
                <a:lnTo>
                  <a:pt x="774618" y="505931"/>
                </a:lnTo>
                <a:lnTo>
                  <a:pt x="803423" y="495161"/>
                </a:lnTo>
                <a:lnTo>
                  <a:pt x="831513" y="483060"/>
                </a:lnTo>
                <a:lnTo>
                  <a:pt x="858586" y="469595"/>
                </a:lnTo>
                <a:lnTo>
                  <a:pt x="884340" y="454737"/>
                </a:lnTo>
                <a:lnTo>
                  <a:pt x="908473" y="438453"/>
                </a:lnTo>
                <a:lnTo>
                  <a:pt x="930681" y="420712"/>
                </a:lnTo>
                <a:lnTo>
                  <a:pt x="950664" y="401484"/>
                </a:lnTo>
                <a:lnTo>
                  <a:pt x="968117" y="380737"/>
                </a:lnTo>
                <a:lnTo>
                  <a:pt x="982741" y="358441"/>
                </a:lnTo>
                <a:lnTo>
                  <a:pt x="994230" y="334563"/>
                </a:lnTo>
                <a:lnTo>
                  <a:pt x="1002285" y="309073"/>
                </a:lnTo>
                <a:lnTo>
                  <a:pt x="1005389" y="289560"/>
                </a:lnTo>
                <a:lnTo>
                  <a:pt x="988145" y="289560"/>
                </a:lnTo>
                <a:lnTo>
                  <a:pt x="985331" y="311104"/>
                </a:lnTo>
                <a:lnTo>
                  <a:pt x="971386" y="346581"/>
                </a:lnTo>
                <a:lnTo>
                  <a:pt x="948217" y="380811"/>
                </a:lnTo>
                <a:lnTo>
                  <a:pt x="915827" y="413174"/>
                </a:lnTo>
                <a:lnTo>
                  <a:pt x="874221" y="443050"/>
                </a:lnTo>
                <a:lnTo>
                  <a:pt x="823401" y="469817"/>
                </a:lnTo>
                <a:lnTo>
                  <a:pt x="763372" y="492856"/>
                </a:lnTo>
                <a:lnTo>
                  <a:pt x="694137" y="511547"/>
                </a:lnTo>
                <a:lnTo>
                  <a:pt x="615700" y="525268"/>
                </a:lnTo>
                <a:lnTo>
                  <a:pt x="528066" y="53340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495300" y="541020"/>
                </a:lnTo>
                <a:lnTo>
                  <a:pt x="398752" y="544015"/>
                </a:lnTo>
                <a:lnTo>
                  <a:pt x="495300" y="541782"/>
                </a:ln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close/>
              </a:path>
              <a:path w="1006601" h="549401">
                <a:moveTo>
                  <a:pt x="528828" y="548640"/>
                </a:move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495300" y="541782"/>
                </a:lnTo>
                <a:lnTo>
                  <a:pt x="398752" y="544015"/>
                </a:lnTo>
                <a:lnTo>
                  <a:pt x="426747" y="546938"/>
                </a:lnTo>
                <a:lnTo>
                  <a:pt x="453196" y="548721"/>
                </a:lnTo>
                <a:lnTo>
                  <a:pt x="477773" y="549402"/>
                </a:ln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10200" y="2438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738062" y="499109"/>
                </a:move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90600" y="266699"/>
                </a:ln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0" y="266700"/>
                </a:lnTo>
                <a:lnTo>
                  <a:pt x="1641" y="288645"/>
                </a:lnTo>
                <a:lnTo>
                  <a:pt x="14394" y="330964"/>
                </a:lnTo>
                <a:lnTo>
                  <a:pt x="38921" y="370736"/>
                </a:lnTo>
                <a:lnTo>
                  <a:pt x="74204" y="407422"/>
                </a:lnTo>
                <a:lnTo>
                  <a:pt x="119223" y="440483"/>
                </a:lnTo>
                <a:lnTo>
                  <a:pt x="172959" y="469378"/>
                </a:lnTo>
                <a:lnTo>
                  <a:pt x="234392" y="493569"/>
                </a:lnTo>
                <a:lnTo>
                  <a:pt x="252537" y="499109"/>
                </a:lnTo>
                <a:lnTo>
                  <a:pt x="738062" y="49910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02580" y="2430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289825" y="506730"/>
                </a:moveTo>
                <a:lnTo>
                  <a:pt x="256639" y="497223"/>
                </a:lnTo>
                <a:lnTo>
                  <a:pt x="226981" y="487212"/>
                </a:lnTo>
                <a:lnTo>
                  <a:pt x="197972" y="475864"/>
                </a:lnTo>
                <a:lnTo>
                  <a:pt x="169941" y="463144"/>
                </a:lnTo>
                <a:lnTo>
                  <a:pt x="143218" y="449019"/>
                </a:lnTo>
                <a:lnTo>
                  <a:pt x="118132" y="433451"/>
                </a:lnTo>
                <a:lnTo>
                  <a:pt x="95011" y="416408"/>
                </a:lnTo>
                <a:lnTo>
                  <a:pt x="74186" y="397852"/>
                </a:lnTo>
                <a:lnTo>
                  <a:pt x="55984" y="377750"/>
                </a:lnTo>
                <a:lnTo>
                  <a:pt x="40736" y="356067"/>
                </a:lnTo>
                <a:lnTo>
                  <a:pt x="28770" y="332767"/>
                </a:lnTo>
                <a:lnTo>
                  <a:pt x="20415" y="307816"/>
                </a:lnTo>
                <a:lnTo>
                  <a:pt x="16002" y="281178"/>
                </a:lnTo>
                <a:lnTo>
                  <a:pt x="16002" y="268224"/>
                </a:lnTo>
                <a:lnTo>
                  <a:pt x="20293" y="241751"/>
                </a:lnTo>
                <a:lnTo>
                  <a:pt x="28566" y="216918"/>
                </a:lnTo>
                <a:lnTo>
                  <a:pt x="40487" y="193694"/>
                </a:lnTo>
                <a:lnTo>
                  <a:pt x="55722" y="172049"/>
                </a:lnTo>
                <a:lnTo>
                  <a:pt x="73937" y="151954"/>
                </a:lnTo>
                <a:lnTo>
                  <a:pt x="94799" y="133378"/>
                </a:lnTo>
                <a:lnTo>
                  <a:pt x="117974" y="116292"/>
                </a:lnTo>
                <a:lnTo>
                  <a:pt x="143127" y="100664"/>
                </a:lnTo>
                <a:lnTo>
                  <a:pt x="169925" y="86465"/>
                </a:lnTo>
                <a:lnTo>
                  <a:pt x="198034" y="73666"/>
                </a:lnTo>
                <a:lnTo>
                  <a:pt x="227120" y="62235"/>
                </a:lnTo>
                <a:lnTo>
                  <a:pt x="256849" y="52143"/>
                </a:lnTo>
                <a:lnTo>
                  <a:pt x="286888" y="43361"/>
                </a:lnTo>
                <a:lnTo>
                  <a:pt x="316902" y="35856"/>
                </a:lnTo>
                <a:lnTo>
                  <a:pt x="246377" y="38582"/>
                </a:ln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4739" y="310231"/>
                </a:lnTo>
                <a:lnTo>
                  <a:pt x="13437" y="336718"/>
                </a:lnTo>
                <a:lnTo>
                  <a:pt x="25770" y="361440"/>
                </a:lnTo>
                <a:lnTo>
                  <a:pt x="41415" y="384434"/>
                </a:lnTo>
                <a:lnTo>
                  <a:pt x="60046" y="405741"/>
                </a:lnTo>
                <a:lnTo>
                  <a:pt x="81342" y="425399"/>
                </a:lnTo>
                <a:lnTo>
                  <a:pt x="104976" y="443447"/>
                </a:lnTo>
                <a:lnTo>
                  <a:pt x="130627" y="459926"/>
                </a:lnTo>
                <a:lnTo>
                  <a:pt x="157970" y="474873"/>
                </a:lnTo>
                <a:lnTo>
                  <a:pt x="186680" y="488327"/>
                </a:lnTo>
                <a:lnTo>
                  <a:pt x="216435" y="500329"/>
                </a:lnTo>
                <a:lnTo>
                  <a:pt x="234858" y="506730"/>
                </a:lnTo>
                <a:lnTo>
                  <a:pt x="289825" y="506730"/>
                </a:lnTo>
                <a:close/>
              </a:path>
              <a:path w="1006601" h="549401">
                <a:moveTo>
                  <a:pt x="771875" y="506730"/>
                </a:moveTo>
                <a:lnTo>
                  <a:pt x="806447" y="493894"/>
                </a:lnTo>
                <a:lnTo>
                  <a:pt x="834866" y="481460"/>
                </a:lnTo>
                <a:lnTo>
                  <a:pt x="862201" y="467626"/>
                </a:lnTo>
                <a:lnTo>
                  <a:pt x="888131" y="452361"/>
                </a:lnTo>
                <a:lnTo>
                  <a:pt x="912338" y="435636"/>
                </a:lnTo>
                <a:lnTo>
                  <a:pt x="934499" y="417419"/>
                </a:lnTo>
                <a:lnTo>
                  <a:pt x="954296" y="397680"/>
                </a:lnTo>
                <a:lnTo>
                  <a:pt x="971408" y="376388"/>
                </a:lnTo>
                <a:lnTo>
                  <a:pt x="985515" y="353513"/>
                </a:lnTo>
                <a:lnTo>
                  <a:pt x="996296" y="329024"/>
                </a:lnTo>
                <a:lnTo>
                  <a:pt x="1003432" y="302891"/>
                </a:lnTo>
                <a:lnTo>
                  <a:pt x="1006602" y="275082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lnTo>
                  <a:pt x="316902" y="35856"/>
                </a:lnTo>
                <a:lnTo>
                  <a:pt x="346557" y="29601"/>
                </a:lnTo>
                <a:lnTo>
                  <a:pt x="375520" y="24564"/>
                </a:lnTo>
                <a:lnTo>
                  <a:pt x="403458" y="20716"/>
                </a:lnTo>
                <a:lnTo>
                  <a:pt x="430035" y="18026"/>
                </a:lnTo>
                <a:lnTo>
                  <a:pt x="454918" y="16464"/>
                </a:lnTo>
                <a:lnTo>
                  <a:pt x="477773" y="16002"/>
                </a:lnTo>
                <a:lnTo>
                  <a:pt x="528828" y="16002"/>
                </a:lnTo>
                <a:lnTo>
                  <a:pt x="616601" y="24241"/>
                </a:lnTo>
                <a:lnTo>
                  <a:pt x="695109" y="38061"/>
                </a:lnTo>
                <a:lnTo>
                  <a:pt x="764354" y="56840"/>
                </a:lnTo>
                <a:lnTo>
                  <a:pt x="824341" y="79958"/>
                </a:lnTo>
                <a:lnTo>
                  <a:pt x="875073" y="106794"/>
                </a:lnTo>
                <a:lnTo>
                  <a:pt x="916555" y="136728"/>
                </a:lnTo>
                <a:lnTo>
                  <a:pt x="948789" y="169138"/>
                </a:lnTo>
                <a:lnTo>
                  <a:pt x="971780" y="203404"/>
                </a:lnTo>
                <a:lnTo>
                  <a:pt x="985531" y="238904"/>
                </a:lnTo>
                <a:lnTo>
                  <a:pt x="990047" y="275020"/>
                </a:lnTo>
                <a:lnTo>
                  <a:pt x="985331" y="311128"/>
                </a:lnTo>
                <a:lnTo>
                  <a:pt x="971386" y="346610"/>
                </a:lnTo>
                <a:lnTo>
                  <a:pt x="948217" y="380844"/>
                </a:lnTo>
                <a:lnTo>
                  <a:pt x="915827" y="413209"/>
                </a:lnTo>
                <a:lnTo>
                  <a:pt x="874221" y="443085"/>
                </a:lnTo>
                <a:lnTo>
                  <a:pt x="823401" y="469851"/>
                </a:lnTo>
                <a:lnTo>
                  <a:pt x="763372" y="492886"/>
                </a:lnTo>
                <a:lnTo>
                  <a:pt x="712073" y="506730"/>
                </a:lnTo>
                <a:lnTo>
                  <a:pt x="771875" y="506730"/>
                </a:lnTo>
                <a:close/>
              </a:path>
              <a:path w="1006601" h="549401">
                <a:moveTo>
                  <a:pt x="497586" y="14478"/>
                </a:moveTo>
                <a:lnTo>
                  <a:pt x="496062" y="11430"/>
                </a:ln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close/>
              </a:path>
              <a:path w="1006601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1006601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41932" y="1894331"/>
            <a:ext cx="1366266" cy="1440902"/>
          </a:xfrm>
          <a:custGeom>
            <a:avLst/>
            <a:gdLst/>
            <a:ahLst/>
            <a:cxnLst/>
            <a:rect l="l" t="t" r="r" b="b"/>
            <a:pathLst>
              <a:path w="1366266" h="1440902">
                <a:moveTo>
                  <a:pt x="999645" y="1043178"/>
                </a:moveTo>
                <a:lnTo>
                  <a:pt x="72065" y="64008"/>
                </a:lnTo>
                <a:lnTo>
                  <a:pt x="50529" y="64008"/>
                </a:lnTo>
                <a:lnTo>
                  <a:pt x="978109" y="1043178"/>
                </a:lnTo>
                <a:lnTo>
                  <a:pt x="999645" y="1043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41932" y="1924812"/>
            <a:ext cx="1369245" cy="1611630"/>
          </a:xfrm>
          <a:custGeom>
            <a:avLst/>
            <a:gdLst/>
            <a:ahLst/>
            <a:cxnLst/>
            <a:rect l="l" t="t" r="r" b="b"/>
            <a:pathLst>
              <a:path w="1369245" h="1611630">
                <a:moveTo>
                  <a:pt x="1269491" y="75437"/>
                </a:moveTo>
                <a:lnTo>
                  <a:pt x="1318564" y="42723"/>
                </a:lnTo>
                <a:lnTo>
                  <a:pt x="1326441" y="33528"/>
                </a:lnTo>
                <a:lnTo>
                  <a:pt x="1303245" y="33528"/>
                </a:lnTo>
                <a:lnTo>
                  <a:pt x="1260347" y="62484"/>
                </a:lnTo>
                <a:lnTo>
                  <a:pt x="1256537" y="64770"/>
                </a:lnTo>
                <a:lnTo>
                  <a:pt x="1255775" y="70103"/>
                </a:lnTo>
                <a:lnTo>
                  <a:pt x="1258061" y="73914"/>
                </a:lnTo>
                <a:lnTo>
                  <a:pt x="1260347" y="76962"/>
                </a:lnTo>
                <a:lnTo>
                  <a:pt x="1265681" y="78486"/>
                </a:lnTo>
                <a:lnTo>
                  <a:pt x="1269491" y="75437"/>
                </a:lnTo>
                <a:close/>
              </a:path>
              <a:path w="1369245" h="1611630">
                <a:moveTo>
                  <a:pt x="508540" y="1012697"/>
                </a:moveTo>
                <a:lnTo>
                  <a:pt x="1332127" y="51770"/>
                </a:lnTo>
                <a:lnTo>
                  <a:pt x="1306067" y="107442"/>
                </a:lnTo>
                <a:lnTo>
                  <a:pt x="1303782" y="111252"/>
                </a:lnTo>
                <a:lnTo>
                  <a:pt x="1306068" y="115824"/>
                </a:lnTo>
                <a:lnTo>
                  <a:pt x="1309878" y="117348"/>
                </a:lnTo>
                <a:lnTo>
                  <a:pt x="1313688" y="119634"/>
                </a:lnTo>
                <a:lnTo>
                  <a:pt x="1318260" y="118109"/>
                </a:lnTo>
                <a:lnTo>
                  <a:pt x="1320546" y="113537"/>
                </a:lnTo>
                <a:lnTo>
                  <a:pt x="1357579" y="33528"/>
                </a:lnTo>
                <a:lnTo>
                  <a:pt x="1326441" y="33528"/>
                </a:lnTo>
                <a:lnTo>
                  <a:pt x="1318564" y="42723"/>
                </a:lnTo>
                <a:lnTo>
                  <a:pt x="487623" y="1012697"/>
                </a:lnTo>
                <a:lnTo>
                  <a:pt x="508540" y="1012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52493" y="1971293"/>
            <a:ext cx="1457706" cy="695705"/>
          </a:xfrm>
          <a:custGeom>
            <a:avLst/>
            <a:gdLst/>
            <a:ahLst/>
            <a:cxnLst/>
            <a:rect l="l" t="t" r="r" b="b"/>
            <a:pathLst>
              <a:path w="1457706" h="695706">
                <a:moveTo>
                  <a:pt x="1457706" y="695705"/>
                </a:moveTo>
                <a:lnTo>
                  <a:pt x="1434817" y="675953"/>
                </a:lnTo>
                <a:lnTo>
                  <a:pt x="1427988" y="690371"/>
                </a:lnTo>
                <a:lnTo>
                  <a:pt x="1312926" y="670559"/>
                </a:lnTo>
                <a:lnTo>
                  <a:pt x="1457706" y="695705"/>
                </a:lnTo>
                <a:close/>
              </a:path>
              <a:path w="1457706" h="695706">
                <a:moveTo>
                  <a:pt x="1307592" y="657605"/>
                </a:moveTo>
                <a:lnTo>
                  <a:pt x="1306830" y="661415"/>
                </a:lnTo>
                <a:lnTo>
                  <a:pt x="1306068" y="665987"/>
                </a:lnTo>
                <a:lnTo>
                  <a:pt x="1308354" y="670559"/>
                </a:lnTo>
                <a:lnTo>
                  <a:pt x="1312926" y="670559"/>
                </a:lnTo>
                <a:lnTo>
                  <a:pt x="1427988" y="690371"/>
                </a:lnTo>
                <a:lnTo>
                  <a:pt x="1434817" y="675953"/>
                </a:lnTo>
                <a:lnTo>
                  <a:pt x="1434631" y="675792"/>
                </a:lnTo>
                <a:lnTo>
                  <a:pt x="1404235" y="670895"/>
                </a:lnTo>
                <a:lnTo>
                  <a:pt x="1432560" y="675893"/>
                </a:lnTo>
                <a:lnTo>
                  <a:pt x="1425831" y="689350"/>
                </a:lnTo>
                <a:lnTo>
                  <a:pt x="1425702" y="689609"/>
                </a:lnTo>
                <a:lnTo>
                  <a:pt x="1424894" y="688906"/>
                </a:lnTo>
                <a:lnTo>
                  <a:pt x="1404235" y="670895"/>
                </a:lnTo>
                <a:lnTo>
                  <a:pt x="1434631" y="675792"/>
                </a:lnTo>
                <a:lnTo>
                  <a:pt x="1346454" y="599693"/>
                </a:lnTo>
                <a:lnTo>
                  <a:pt x="1343406" y="596645"/>
                </a:lnTo>
                <a:lnTo>
                  <a:pt x="1338072" y="597407"/>
                </a:lnTo>
                <a:lnTo>
                  <a:pt x="1335786" y="600455"/>
                </a:lnTo>
                <a:lnTo>
                  <a:pt x="1332738" y="603504"/>
                </a:lnTo>
                <a:lnTo>
                  <a:pt x="1332738" y="608837"/>
                </a:lnTo>
                <a:lnTo>
                  <a:pt x="1336548" y="611885"/>
                </a:lnTo>
                <a:lnTo>
                  <a:pt x="1380419" y="650132"/>
                </a:lnTo>
                <a:lnTo>
                  <a:pt x="6858" y="0"/>
                </a:lnTo>
                <a:lnTo>
                  <a:pt x="0" y="13716"/>
                </a:lnTo>
                <a:lnTo>
                  <a:pt x="1376590" y="666016"/>
                </a:lnTo>
                <a:lnTo>
                  <a:pt x="1315974" y="655319"/>
                </a:lnTo>
                <a:lnTo>
                  <a:pt x="1311402" y="654557"/>
                </a:lnTo>
                <a:lnTo>
                  <a:pt x="1307592" y="657605"/>
                </a:lnTo>
                <a:close/>
              </a:path>
              <a:path w="1457706" h="695706">
                <a:moveTo>
                  <a:pt x="1424894" y="688906"/>
                </a:moveTo>
                <a:lnTo>
                  <a:pt x="1425702" y="689609"/>
                </a:lnTo>
                <a:lnTo>
                  <a:pt x="1425831" y="689350"/>
                </a:lnTo>
                <a:lnTo>
                  <a:pt x="1432560" y="675893"/>
                </a:lnTo>
                <a:lnTo>
                  <a:pt x="1404235" y="670895"/>
                </a:lnTo>
                <a:lnTo>
                  <a:pt x="1424894" y="688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27932" y="2667000"/>
            <a:ext cx="1382268" cy="773430"/>
          </a:xfrm>
          <a:custGeom>
            <a:avLst/>
            <a:gdLst/>
            <a:ahLst/>
            <a:cxnLst/>
            <a:rect l="l" t="t" r="r" b="b"/>
            <a:pathLst>
              <a:path w="1382267" h="773429">
                <a:moveTo>
                  <a:pt x="1382268" y="0"/>
                </a:moveTo>
                <a:lnTo>
                  <a:pt x="1360170" y="21335"/>
                </a:lnTo>
                <a:lnTo>
                  <a:pt x="1358358" y="22343"/>
                </a:lnTo>
                <a:lnTo>
                  <a:pt x="1356526" y="23361"/>
                </a:lnTo>
                <a:lnTo>
                  <a:pt x="1277874" y="103631"/>
                </a:lnTo>
                <a:lnTo>
                  <a:pt x="1382268" y="0"/>
                </a:lnTo>
                <a:close/>
              </a:path>
              <a:path w="1382267" h="773429">
                <a:moveTo>
                  <a:pt x="1242822" y="50291"/>
                </a:moveTo>
                <a:lnTo>
                  <a:pt x="1300192" y="36704"/>
                </a:lnTo>
                <a:lnTo>
                  <a:pt x="1330196" y="29597"/>
                </a:lnTo>
                <a:lnTo>
                  <a:pt x="1351026" y="9143"/>
                </a:lnTo>
                <a:lnTo>
                  <a:pt x="1352550" y="7619"/>
                </a:lnTo>
                <a:lnTo>
                  <a:pt x="1239774" y="35051"/>
                </a:lnTo>
                <a:lnTo>
                  <a:pt x="1235202" y="35813"/>
                </a:lnTo>
                <a:lnTo>
                  <a:pt x="1232916" y="40385"/>
                </a:lnTo>
                <a:lnTo>
                  <a:pt x="1233678" y="44195"/>
                </a:lnTo>
                <a:lnTo>
                  <a:pt x="1234440" y="48767"/>
                </a:lnTo>
                <a:lnTo>
                  <a:pt x="1239012" y="51053"/>
                </a:lnTo>
                <a:lnTo>
                  <a:pt x="1242822" y="50291"/>
                </a:lnTo>
                <a:close/>
              </a:path>
              <a:path w="1382267" h="773429">
                <a:moveTo>
                  <a:pt x="912060" y="270509"/>
                </a:moveTo>
                <a:lnTo>
                  <a:pt x="1310463" y="48975"/>
                </a:lnTo>
                <a:lnTo>
                  <a:pt x="1266444" y="92201"/>
                </a:lnTo>
                <a:lnTo>
                  <a:pt x="1263396" y="95249"/>
                </a:lnTo>
                <a:lnTo>
                  <a:pt x="1263396" y="100583"/>
                </a:lnTo>
                <a:lnTo>
                  <a:pt x="1266444" y="103631"/>
                </a:lnTo>
                <a:lnTo>
                  <a:pt x="1269492" y="106679"/>
                </a:lnTo>
                <a:lnTo>
                  <a:pt x="1274826" y="106679"/>
                </a:lnTo>
                <a:lnTo>
                  <a:pt x="1277874" y="103631"/>
                </a:lnTo>
                <a:lnTo>
                  <a:pt x="1356526" y="23361"/>
                </a:lnTo>
                <a:lnTo>
                  <a:pt x="1358358" y="22343"/>
                </a:lnTo>
                <a:lnTo>
                  <a:pt x="1360170" y="21335"/>
                </a:lnTo>
                <a:lnTo>
                  <a:pt x="1382268" y="0"/>
                </a:lnTo>
                <a:lnTo>
                  <a:pt x="1239774" y="35051"/>
                </a:lnTo>
                <a:lnTo>
                  <a:pt x="1352550" y="7619"/>
                </a:lnTo>
                <a:lnTo>
                  <a:pt x="1351026" y="9143"/>
                </a:lnTo>
                <a:lnTo>
                  <a:pt x="1330196" y="29597"/>
                </a:lnTo>
                <a:lnTo>
                  <a:pt x="1300192" y="36704"/>
                </a:lnTo>
                <a:lnTo>
                  <a:pt x="879294" y="270509"/>
                </a:lnTo>
                <a:lnTo>
                  <a:pt x="912060" y="270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2000" y="3200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599" h="533400">
                <a:moveTo>
                  <a:pt x="0" y="266700"/>
                </a:moveTo>
                <a:lnTo>
                  <a:pt x="1641" y="288645"/>
                </a:lnTo>
                <a:lnTo>
                  <a:pt x="6482" y="310089"/>
                </a:lnTo>
                <a:lnTo>
                  <a:pt x="25249" y="351202"/>
                </a:lnTo>
                <a:lnTo>
                  <a:pt x="55282" y="389499"/>
                </a:lnTo>
                <a:lnTo>
                  <a:pt x="95560" y="424440"/>
                </a:lnTo>
                <a:lnTo>
                  <a:pt x="145065" y="455485"/>
                </a:lnTo>
                <a:lnTo>
                  <a:pt x="202777" y="482096"/>
                </a:lnTo>
                <a:lnTo>
                  <a:pt x="234392" y="493569"/>
                </a:lnTo>
                <a:lnTo>
                  <a:pt x="267676" y="503732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56207" y="493569"/>
                </a:ln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90600" y="266699"/>
                </a:ln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1641" y="244857"/>
                </a:lnTo>
                <a:lnTo>
                  <a:pt x="0" y="266700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4380" y="3192779"/>
            <a:ext cx="658592" cy="549402"/>
          </a:xfrm>
          <a:custGeom>
            <a:avLst/>
            <a:gdLst/>
            <a:ahLst/>
            <a:cxnLst/>
            <a:rect l="l" t="t" r="r" b="b"/>
            <a:pathLst>
              <a:path w="658592" h="549401">
                <a:moveTo>
                  <a:pt x="496062" y="11430"/>
                </a:move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lnTo>
                  <a:pt x="496062" y="11430"/>
                </a:lnTo>
                <a:close/>
              </a:path>
              <a:path w="658592" h="549401">
                <a:moveTo>
                  <a:pt x="477773" y="548640"/>
                </a:move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630732" y="540620"/>
                </a:lnTo>
                <a:lnTo>
                  <a:pt x="658592" y="536027"/>
                </a:lnTo>
                <a:lnTo>
                  <a:pt x="503681" y="533400"/>
                </a:lnTo>
                <a:lnTo>
                  <a:pt x="495300" y="54102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341429" y="534953"/>
                </a:lnTo>
                <a:lnTo>
                  <a:pt x="371124" y="540067"/>
                </a:lnTo>
                <a:lnTo>
                  <a:pt x="399919" y="543961"/>
                </a:lnTo>
                <a:lnTo>
                  <a:pt x="427501" y="546666"/>
                </a:lnTo>
                <a:lnTo>
                  <a:pt x="453556" y="548214"/>
                </a:lnTo>
                <a:lnTo>
                  <a:pt x="477773" y="548640"/>
                </a:lnTo>
                <a:close/>
              </a:path>
              <a:path w="658592" h="549401">
                <a:moveTo>
                  <a:pt x="454916" y="16464"/>
                </a:moveTo>
                <a:lnTo>
                  <a:pt x="477773" y="16002"/>
                </a:lnTo>
                <a:lnTo>
                  <a:pt x="528828" y="16002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430032" y="18026"/>
                </a:lnTo>
                <a:lnTo>
                  <a:pt x="454916" y="16464"/>
                </a:lnTo>
                <a:close/>
              </a:path>
              <a:path w="658592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658592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  <a:path w="658592" h="549401">
                <a:moveTo>
                  <a:pt x="630732" y="540620"/>
                </a:move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lnTo>
                  <a:pt x="578506" y="546509"/>
                </a:lnTo>
                <a:lnTo>
                  <a:pt x="603937" y="544102"/>
                </a:lnTo>
                <a:lnTo>
                  <a:pt x="630732" y="540620"/>
                </a:lnTo>
                <a:close/>
              </a:path>
              <a:path w="658592" h="549401">
                <a:moveTo>
                  <a:pt x="246377" y="38582"/>
                </a:move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6411" y="316897"/>
                </a:lnTo>
                <a:lnTo>
                  <a:pt x="15853" y="342526"/>
                </a:lnTo>
                <a:lnTo>
                  <a:pt x="28776" y="366478"/>
                </a:lnTo>
                <a:lnTo>
                  <a:pt x="44866" y="388785"/>
                </a:lnTo>
                <a:lnTo>
                  <a:pt x="63811" y="409481"/>
                </a:lnTo>
                <a:lnTo>
                  <a:pt x="85298" y="428598"/>
                </a:lnTo>
                <a:lnTo>
                  <a:pt x="109013" y="446167"/>
                </a:lnTo>
                <a:lnTo>
                  <a:pt x="134645" y="462223"/>
                </a:lnTo>
                <a:lnTo>
                  <a:pt x="161879" y="476797"/>
                </a:lnTo>
                <a:lnTo>
                  <a:pt x="190404" y="489923"/>
                </a:lnTo>
                <a:lnTo>
                  <a:pt x="219906" y="501631"/>
                </a:lnTo>
                <a:lnTo>
                  <a:pt x="250073" y="511956"/>
                </a:lnTo>
                <a:lnTo>
                  <a:pt x="280591" y="520930"/>
                </a:lnTo>
                <a:lnTo>
                  <a:pt x="311147" y="528584"/>
                </a:lnTo>
                <a:lnTo>
                  <a:pt x="341429" y="534953"/>
                </a:lnTo>
                <a:lnTo>
                  <a:pt x="495300" y="537210"/>
                </a:lnTo>
                <a:lnTo>
                  <a:pt x="503681" y="533400"/>
                </a:lnTo>
                <a:lnTo>
                  <a:pt x="658592" y="536027"/>
                </a:lnTo>
                <a:lnTo>
                  <a:pt x="687221" y="530287"/>
                </a:lnTo>
                <a:lnTo>
                  <a:pt x="716320" y="523363"/>
                </a:lnTo>
                <a:lnTo>
                  <a:pt x="745593" y="515220"/>
                </a:lnTo>
                <a:lnTo>
                  <a:pt x="774743" y="505821"/>
                </a:lnTo>
                <a:lnTo>
                  <a:pt x="803470" y="495131"/>
                </a:lnTo>
                <a:lnTo>
                  <a:pt x="831480" y="483112"/>
                </a:lnTo>
                <a:lnTo>
                  <a:pt x="858473" y="469730"/>
                </a:lnTo>
                <a:lnTo>
                  <a:pt x="884152" y="454947"/>
                </a:lnTo>
                <a:lnTo>
                  <a:pt x="908220" y="438728"/>
                </a:lnTo>
                <a:lnTo>
                  <a:pt x="930380" y="421036"/>
                </a:lnTo>
                <a:lnTo>
                  <a:pt x="950333" y="401836"/>
                </a:lnTo>
                <a:lnTo>
                  <a:pt x="967783" y="381091"/>
                </a:lnTo>
                <a:lnTo>
                  <a:pt x="982433" y="358765"/>
                </a:lnTo>
                <a:lnTo>
                  <a:pt x="993984" y="334822"/>
                </a:lnTo>
                <a:lnTo>
                  <a:pt x="1002139" y="309225"/>
                </a:lnTo>
                <a:lnTo>
                  <a:pt x="1006602" y="281940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528828" y="16002"/>
                </a:lnTo>
                <a:lnTo>
                  <a:pt x="553212" y="17526"/>
                </a:lnTo>
                <a:lnTo>
                  <a:pt x="575281" y="18457"/>
                </a:lnTo>
                <a:lnTo>
                  <a:pt x="599191" y="20475"/>
                </a:lnTo>
                <a:lnTo>
                  <a:pt x="651289" y="27858"/>
                </a:lnTo>
                <a:lnTo>
                  <a:pt x="707024" y="39856"/>
                </a:lnTo>
                <a:lnTo>
                  <a:pt x="763916" y="56650"/>
                </a:lnTo>
                <a:lnTo>
                  <a:pt x="819483" y="78419"/>
                </a:lnTo>
                <a:lnTo>
                  <a:pt x="871243" y="105344"/>
                </a:lnTo>
                <a:lnTo>
                  <a:pt x="916717" y="137607"/>
                </a:lnTo>
                <a:lnTo>
                  <a:pt x="953421" y="175388"/>
                </a:lnTo>
                <a:lnTo>
                  <a:pt x="978876" y="218866"/>
                </a:lnTo>
                <a:lnTo>
                  <a:pt x="990600" y="268224"/>
                </a:lnTo>
                <a:lnTo>
                  <a:pt x="990600" y="281178"/>
                </a:lnTo>
                <a:lnTo>
                  <a:pt x="978830" y="330537"/>
                </a:lnTo>
                <a:lnTo>
                  <a:pt x="953375" y="374003"/>
                </a:lnTo>
                <a:lnTo>
                  <a:pt x="916701" y="411760"/>
                </a:lnTo>
                <a:lnTo>
                  <a:pt x="871278" y="443996"/>
                </a:lnTo>
                <a:lnTo>
                  <a:pt x="819573" y="470896"/>
                </a:lnTo>
                <a:lnTo>
                  <a:pt x="764055" y="492647"/>
                </a:lnTo>
                <a:lnTo>
                  <a:pt x="707192" y="509434"/>
                </a:lnTo>
                <a:lnTo>
                  <a:pt x="651451" y="521444"/>
                </a:lnTo>
                <a:lnTo>
                  <a:pt x="599302" y="528862"/>
                </a:lnTo>
                <a:lnTo>
                  <a:pt x="553212" y="531876"/>
                </a:lnTo>
                <a:lnTo>
                  <a:pt x="502920" y="533400"/>
                </a:lnTo>
                <a:lnTo>
                  <a:pt x="477773" y="533400"/>
                </a:lnTo>
                <a:lnTo>
                  <a:pt x="430351" y="531266"/>
                </a:lnTo>
                <a:lnTo>
                  <a:pt x="376398" y="524825"/>
                </a:lnTo>
                <a:lnTo>
                  <a:pt x="318474" y="513817"/>
                </a:lnTo>
                <a:lnTo>
                  <a:pt x="259138" y="497986"/>
                </a:lnTo>
                <a:lnTo>
                  <a:pt x="200948" y="477073"/>
                </a:lnTo>
                <a:lnTo>
                  <a:pt x="146464" y="450822"/>
                </a:lnTo>
                <a:lnTo>
                  <a:pt x="98245" y="418974"/>
                </a:lnTo>
                <a:lnTo>
                  <a:pt x="58849" y="381271"/>
                </a:lnTo>
                <a:lnTo>
                  <a:pt x="30836" y="337457"/>
                </a:lnTo>
                <a:lnTo>
                  <a:pt x="16764" y="287274"/>
                </a:lnTo>
                <a:lnTo>
                  <a:pt x="16002" y="281178"/>
                </a:lnTo>
                <a:lnTo>
                  <a:pt x="16002" y="268224"/>
                </a:lnTo>
                <a:lnTo>
                  <a:pt x="28565" y="216918"/>
                </a:lnTo>
                <a:lnTo>
                  <a:pt x="55721" y="172049"/>
                </a:lnTo>
                <a:lnTo>
                  <a:pt x="94797" y="133378"/>
                </a:lnTo>
                <a:lnTo>
                  <a:pt x="143123" y="100664"/>
                </a:lnTo>
                <a:lnTo>
                  <a:pt x="198029" y="73666"/>
                </a:lnTo>
                <a:lnTo>
                  <a:pt x="256843" y="52143"/>
                </a:lnTo>
                <a:lnTo>
                  <a:pt x="316896" y="35856"/>
                </a:lnTo>
                <a:lnTo>
                  <a:pt x="375516" y="24564"/>
                </a:lnTo>
                <a:lnTo>
                  <a:pt x="430032" y="18026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4200" y="3200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1641" y="288645"/>
                </a:lnTo>
                <a:lnTo>
                  <a:pt x="6482" y="310089"/>
                </a:lnTo>
                <a:lnTo>
                  <a:pt x="25249" y="351202"/>
                </a:lnTo>
                <a:lnTo>
                  <a:pt x="55282" y="389499"/>
                </a:lnTo>
                <a:lnTo>
                  <a:pt x="95560" y="424440"/>
                </a:lnTo>
                <a:lnTo>
                  <a:pt x="145065" y="455485"/>
                </a:lnTo>
                <a:lnTo>
                  <a:pt x="202777" y="482096"/>
                </a:lnTo>
                <a:lnTo>
                  <a:pt x="234392" y="493569"/>
                </a:lnTo>
                <a:lnTo>
                  <a:pt x="267676" y="503732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56207" y="493569"/>
                </a:lnTo>
                <a:lnTo>
                  <a:pt x="787822" y="482096"/>
                </a:lnTo>
                <a:lnTo>
                  <a:pt x="845534" y="455485"/>
                </a:lnTo>
                <a:lnTo>
                  <a:pt x="895039" y="424440"/>
                </a:lnTo>
                <a:lnTo>
                  <a:pt x="935317" y="389499"/>
                </a:lnTo>
                <a:lnTo>
                  <a:pt x="965350" y="351202"/>
                </a:lnTo>
                <a:lnTo>
                  <a:pt x="984117" y="310089"/>
                </a:lnTo>
                <a:lnTo>
                  <a:pt x="990600" y="266699"/>
                </a:lnTo>
                <a:lnTo>
                  <a:pt x="988958" y="244857"/>
                </a:lnTo>
                <a:lnTo>
                  <a:pt x="976205" y="202683"/>
                </a:lnTo>
                <a:lnTo>
                  <a:pt x="951678" y="162984"/>
                </a:lnTo>
                <a:lnTo>
                  <a:pt x="916395" y="126315"/>
                </a:lnTo>
                <a:lnTo>
                  <a:pt x="871376" y="93227"/>
                </a:lnTo>
                <a:lnTo>
                  <a:pt x="817640" y="64275"/>
                </a:lnTo>
                <a:lnTo>
                  <a:pt x="756207" y="40012"/>
                </a:lnTo>
                <a:lnTo>
                  <a:pt x="722923" y="29811"/>
                </a:lnTo>
                <a:lnTo>
                  <a:pt x="688097" y="20990"/>
                </a:lnTo>
                <a:lnTo>
                  <a:pt x="651857" y="13618"/>
                </a:lnTo>
                <a:lnTo>
                  <a:pt x="614330" y="7764"/>
                </a:lnTo>
                <a:lnTo>
                  <a:pt x="575642" y="3496"/>
                </a:lnTo>
                <a:lnTo>
                  <a:pt x="535923" y="885"/>
                </a:lnTo>
                <a:lnTo>
                  <a:pt x="495300" y="0"/>
                </a:lnTo>
                <a:lnTo>
                  <a:pt x="454676" y="885"/>
                </a:lnTo>
                <a:lnTo>
                  <a:pt x="414957" y="3496"/>
                </a:lnTo>
                <a:lnTo>
                  <a:pt x="376269" y="7764"/>
                </a:lnTo>
                <a:lnTo>
                  <a:pt x="338742" y="13618"/>
                </a:lnTo>
                <a:lnTo>
                  <a:pt x="302502" y="20990"/>
                </a:lnTo>
                <a:lnTo>
                  <a:pt x="267676" y="29811"/>
                </a:lnTo>
                <a:lnTo>
                  <a:pt x="234392" y="40012"/>
                </a:lnTo>
                <a:lnTo>
                  <a:pt x="202777" y="51523"/>
                </a:lnTo>
                <a:lnTo>
                  <a:pt x="145065" y="78200"/>
                </a:lnTo>
                <a:lnTo>
                  <a:pt x="95560" y="109289"/>
                </a:lnTo>
                <a:lnTo>
                  <a:pt x="55282" y="144236"/>
                </a:lnTo>
                <a:lnTo>
                  <a:pt x="25249" y="182489"/>
                </a:lnTo>
                <a:lnTo>
                  <a:pt x="6482" y="223495"/>
                </a:lnTo>
                <a:lnTo>
                  <a:pt x="1641" y="244857"/>
                </a:lnTo>
                <a:lnTo>
                  <a:pt x="0" y="266700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16579" y="3192779"/>
            <a:ext cx="658615" cy="549402"/>
          </a:xfrm>
          <a:custGeom>
            <a:avLst/>
            <a:gdLst/>
            <a:ahLst/>
            <a:cxnLst/>
            <a:rect l="l" t="t" r="r" b="b"/>
            <a:pathLst>
              <a:path w="658615" h="549401">
                <a:moveTo>
                  <a:pt x="496062" y="11430"/>
                </a:moveTo>
                <a:lnTo>
                  <a:pt x="368872" y="9590"/>
                </a:lnTo>
                <a:lnTo>
                  <a:pt x="338785" y="14919"/>
                </a:lnTo>
                <a:lnTo>
                  <a:pt x="497586" y="14478"/>
                </a:lnTo>
                <a:lnTo>
                  <a:pt x="496062" y="11430"/>
                </a:lnTo>
                <a:close/>
              </a:path>
              <a:path w="658615" h="549401">
                <a:moveTo>
                  <a:pt x="477773" y="548640"/>
                </a:move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630753" y="540634"/>
                </a:lnTo>
                <a:lnTo>
                  <a:pt x="658615" y="536040"/>
                </a:lnTo>
                <a:lnTo>
                  <a:pt x="503681" y="533400"/>
                </a:lnTo>
                <a:lnTo>
                  <a:pt x="495300" y="54102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341429" y="534953"/>
                </a:lnTo>
                <a:lnTo>
                  <a:pt x="371124" y="540067"/>
                </a:lnTo>
                <a:lnTo>
                  <a:pt x="399919" y="543961"/>
                </a:lnTo>
                <a:lnTo>
                  <a:pt x="427501" y="546666"/>
                </a:lnTo>
                <a:lnTo>
                  <a:pt x="453556" y="548214"/>
                </a:lnTo>
                <a:lnTo>
                  <a:pt x="477773" y="548640"/>
                </a:lnTo>
                <a:close/>
              </a:path>
              <a:path w="658615" h="549401">
                <a:moveTo>
                  <a:pt x="454918" y="16464"/>
                </a:moveTo>
                <a:lnTo>
                  <a:pt x="477773" y="16002"/>
                </a:lnTo>
                <a:lnTo>
                  <a:pt x="528828" y="16002"/>
                </a:lnTo>
                <a:lnTo>
                  <a:pt x="657607" y="12780"/>
                </a:lnTo>
                <a:lnTo>
                  <a:pt x="629723" y="8233"/>
                </a:lnTo>
                <a:lnTo>
                  <a:pt x="602954" y="4859"/>
                </a:lnTo>
                <a:lnTo>
                  <a:pt x="577602" y="2632"/>
                </a:lnTo>
                <a:lnTo>
                  <a:pt x="553974" y="1524"/>
                </a:lnTo>
                <a:lnTo>
                  <a:pt x="510540" y="4572"/>
                </a:lnTo>
                <a:lnTo>
                  <a:pt x="398062" y="5473"/>
                </a:lnTo>
                <a:lnTo>
                  <a:pt x="368872" y="9590"/>
                </a:lnTo>
                <a:lnTo>
                  <a:pt x="496062" y="11430"/>
                </a:lnTo>
                <a:lnTo>
                  <a:pt x="497586" y="14478"/>
                </a:lnTo>
                <a:lnTo>
                  <a:pt x="338785" y="14919"/>
                </a:lnTo>
                <a:lnTo>
                  <a:pt x="308124" y="21501"/>
                </a:lnTo>
                <a:lnTo>
                  <a:pt x="430035" y="18026"/>
                </a:lnTo>
                <a:lnTo>
                  <a:pt x="454918" y="16464"/>
                </a:lnTo>
                <a:close/>
              </a:path>
              <a:path w="658615" h="549401">
                <a:moveTo>
                  <a:pt x="510540" y="4572"/>
                </a:moveTo>
                <a:lnTo>
                  <a:pt x="553974" y="1524"/>
                </a:lnTo>
                <a:lnTo>
                  <a:pt x="509016" y="1524"/>
                </a:lnTo>
                <a:lnTo>
                  <a:pt x="505968" y="0"/>
                </a:lnTo>
                <a:lnTo>
                  <a:pt x="477012" y="0"/>
                </a:lnTo>
                <a:lnTo>
                  <a:pt x="452456" y="718"/>
                </a:lnTo>
                <a:lnTo>
                  <a:pt x="426031" y="2529"/>
                </a:lnTo>
                <a:lnTo>
                  <a:pt x="398062" y="5473"/>
                </a:lnTo>
                <a:lnTo>
                  <a:pt x="510540" y="4572"/>
                </a:lnTo>
                <a:close/>
              </a:path>
              <a:path w="658615" h="549401">
                <a:moveTo>
                  <a:pt x="528828" y="0"/>
                </a:moveTo>
                <a:lnTo>
                  <a:pt x="505968" y="0"/>
                </a:lnTo>
                <a:lnTo>
                  <a:pt x="509016" y="1524"/>
                </a:lnTo>
                <a:lnTo>
                  <a:pt x="553974" y="1524"/>
                </a:lnTo>
                <a:lnTo>
                  <a:pt x="528828" y="0"/>
                </a:lnTo>
                <a:close/>
              </a:path>
              <a:path w="658615" h="549401">
                <a:moveTo>
                  <a:pt x="630753" y="540634"/>
                </a:move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lnTo>
                  <a:pt x="578516" y="546517"/>
                </a:lnTo>
                <a:lnTo>
                  <a:pt x="603954" y="544114"/>
                </a:lnTo>
                <a:lnTo>
                  <a:pt x="630753" y="540634"/>
                </a:lnTo>
                <a:close/>
              </a:path>
              <a:path w="658615" h="549401">
                <a:moveTo>
                  <a:pt x="246377" y="38582"/>
                </a:moveTo>
                <a:lnTo>
                  <a:pt x="215939" y="49160"/>
                </a:lnTo>
                <a:lnTo>
                  <a:pt x="186223" y="61150"/>
                </a:lnTo>
                <a:lnTo>
                  <a:pt x="157552" y="74592"/>
                </a:lnTo>
                <a:lnTo>
                  <a:pt x="130251" y="89525"/>
                </a:lnTo>
                <a:lnTo>
                  <a:pt x="104643" y="105989"/>
                </a:lnTo>
                <a:lnTo>
                  <a:pt x="81052" y="124025"/>
                </a:lnTo>
                <a:lnTo>
                  <a:pt x="59802" y="143671"/>
                </a:lnTo>
                <a:lnTo>
                  <a:pt x="41217" y="164968"/>
                </a:lnTo>
                <a:lnTo>
                  <a:pt x="25620" y="187956"/>
                </a:lnTo>
                <a:lnTo>
                  <a:pt x="13336" y="212674"/>
                </a:lnTo>
                <a:lnTo>
                  <a:pt x="4688" y="239163"/>
                </a:lnTo>
                <a:lnTo>
                  <a:pt x="0" y="267462"/>
                </a:lnTo>
                <a:lnTo>
                  <a:pt x="0" y="281940"/>
                </a:lnTo>
                <a:lnTo>
                  <a:pt x="6411" y="316897"/>
                </a:lnTo>
                <a:lnTo>
                  <a:pt x="15853" y="342526"/>
                </a:lnTo>
                <a:lnTo>
                  <a:pt x="28776" y="366478"/>
                </a:lnTo>
                <a:lnTo>
                  <a:pt x="44866" y="388785"/>
                </a:lnTo>
                <a:lnTo>
                  <a:pt x="63811" y="409481"/>
                </a:lnTo>
                <a:lnTo>
                  <a:pt x="85298" y="428598"/>
                </a:lnTo>
                <a:lnTo>
                  <a:pt x="109013" y="446167"/>
                </a:lnTo>
                <a:lnTo>
                  <a:pt x="134645" y="462223"/>
                </a:lnTo>
                <a:lnTo>
                  <a:pt x="161879" y="476797"/>
                </a:lnTo>
                <a:lnTo>
                  <a:pt x="190404" y="489923"/>
                </a:lnTo>
                <a:lnTo>
                  <a:pt x="219906" y="501631"/>
                </a:lnTo>
                <a:lnTo>
                  <a:pt x="250073" y="511956"/>
                </a:lnTo>
                <a:lnTo>
                  <a:pt x="280591" y="520930"/>
                </a:lnTo>
                <a:lnTo>
                  <a:pt x="311147" y="528584"/>
                </a:lnTo>
                <a:lnTo>
                  <a:pt x="341429" y="534953"/>
                </a:lnTo>
                <a:lnTo>
                  <a:pt x="495300" y="537210"/>
                </a:lnTo>
                <a:lnTo>
                  <a:pt x="503681" y="533400"/>
                </a:lnTo>
                <a:lnTo>
                  <a:pt x="658615" y="536040"/>
                </a:lnTo>
                <a:lnTo>
                  <a:pt x="687244" y="530297"/>
                </a:lnTo>
                <a:lnTo>
                  <a:pt x="716342" y="523369"/>
                </a:lnTo>
                <a:lnTo>
                  <a:pt x="745612" y="515221"/>
                </a:lnTo>
                <a:lnTo>
                  <a:pt x="774757" y="505816"/>
                </a:lnTo>
                <a:lnTo>
                  <a:pt x="803480" y="495118"/>
                </a:lnTo>
                <a:lnTo>
                  <a:pt x="831484" y="483093"/>
                </a:lnTo>
                <a:lnTo>
                  <a:pt x="858472" y="469704"/>
                </a:lnTo>
                <a:lnTo>
                  <a:pt x="884146" y="454916"/>
                </a:lnTo>
                <a:lnTo>
                  <a:pt x="908210" y="438692"/>
                </a:lnTo>
                <a:lnTo>
                  <a:pt x="930366" y="420998"/>
                </a:lnTo>
                <a:lnTo>
                  <a:pt x="950317" y="401797"/>
                </a:lnTo>
                <a:lnTo>
                  <a:pt x="967766" y="381053"/>
                </a:lnTo>
                <a:lnTo>
                  <a:pt x="982417" y="358731"/>
                </a:lnTo>
                <a:lnTo>
                  <a:pt x="993971" y="334796"/>
                </a:lnTo>
                <a:lnTo>
                  <a:pt x="1002131" y="309210"/>
                </a:lnTo>
                <a:lnTo>
                  <a:pt x="1006602" y="281940"/>
                </a:lnTo>
                <a:lnTo>
                  <a:pt x="1006602" y="267462"/>
                </a:lnTo>
                <a:lnTo>
                  <a:pt x="1002332" y="240417"/>
                </a:lnTo>
                <a:lnTo>
                  <a:pt x="994301" y="214985"/>
                </a:lnTo>
                <a:lnTo>
                  <a:pt x="982815" y="191135"/>
                </a:lnTo>
                <a:lnTo>
                  <a:pt x="968177" y="168843"/>
                </a:lnTo>
                <a:lnTo>
                  <a:pt x="950693" y="148079"/>
                </a:lnTo>
                <a:lnTo>
                  <a:pt x="930666" y="128818"/>
                </a:lnTo>
                <a:lnTo>
                  <a:pt x="908402" y="111030"/>
                </a:lnTo>
                <a:lnTo>
                  <a:pt x="884205" y="94690"/>
                </a:lnTo>
                <a:lnTo>
                  <a:pt x="858380" y="79769"/>
                </a:lnTo>
                <a:lnTo>
                  <a:pt x="831232" y="66241"/>
                </a:lnTo>
                <a:lnTo>
                  <a:pt x="803065" y="54078"/>
                </a:lnTo>
                <a:lnTo>
                  <a:pt x="774183" y="43252"/>
                </a:lnTo>
                <a:lnTo>
                  <a:pt x="744892" y="33737"/>
                </a:lnTo>
                <a:lnTo>
                  <a:pt x="715496" y="25505"/>
                </a:lnTo>
                <a:lnTo>
                  <a:pt x="686299" y="18529"/>
                </a:lnTo>
                <a:lnTo>
                  <a:pt x="657607" y="12780"/>
                </a:lnTo>
                <a:lnTo>
                  <a:pt x="528828" y="16002"/>
                </a:lnTo>
                <a:lnTo>
                  <a:pt x="553212" y="17526"/>
                </a:lnTo>
                <a:lnTo>
                  <a:pt x="575273" y="18459"/>
                </a:lnTo>
                <a:lnTo>
                  <a:pt x="599178" y="20480"/>
                </a:lnTo>
                <a:lnTo>
                  <a:pt x="651273" y="27870"/>
                </a:lnTo>
                <a:lnTo>
                  <a:pt x="707013" y="39876"/>
                </a:lnTo>
                <a:lnTo>
                  <a:pt x="763914" y="56677"/>
                </a:lnTo>
                <a:lnTo>
                  <a:pt x="819492" y="78452"/>
                </a:lnTo>
                <a:lnTo>
                  <a:pt x="871264" y="105381"/>
                </a:lnTo>
                <a:lnTo>
                  <a:pt x="916744" y="137643"/>
                </a:lnTo>
                <a:lnTo>
                  <a:pt x="953449" y="175418"/>
                </a:lnTo>
                <a:lnTo>
                  <a:pt x="978896" y="218885"/>
                </a:lnTo>
                <a:lnTo>
                  <a:pt x="990600" y="268224"/>
                </a:lnTo>
                <a:lnTo>
                  <a:pt x="990600" y="281178"/>
                </a:lnTo>
                <a:lnTo>
                  <a:pt x="978830" y="330537"/>
                </a:lnTo>
                <a:lnTo>
                  <a:pt x="953375" y="374003"/>
                </a:lnTo>
                <a:lnTo>
                  <a:pt x="916701" y="411760"/>
                </a:lnTo>
                <a:lnTo>
                  <a:pt x="871278" y="443996"/>
                </a:lnTo>
                <a:lnTo>
                  <a:pt x="819573" y="470896"/>
                </a:lnTo>
                <a:lnTo>
                  <a:pt x="764055" y="492647"/>
                </a:lnTo>
                <a:lnTo>
                  <a:pt x="707192" y="509434"/>
                </a:lnTo>
                <a:lnTo>
                  <a:pt x="651451" y="521444"/>
                </a:lnTo>
                <a:lnTo>
                  <a:pt x="599302" y="528862"/>
                </a:lnTo>
                <a:lnTo>
                  <a:pt x="553212" y="531876"/>
                </a:lnTo>
                <a:lnTo>
                  <a:pt x="502920" y="533400"/>
                </a:lnTo>
                <a:lnTo>
                  <a:pt x="477773" y="533400"/>
                </a:lnTo>
                <a:lnTo>
                  <a:pt x="430351" y="531266"/>
                </a:lnTo>
                <a:lnTo>
                  <a:pt x="376398" y="524825"/>
                </a:lnTo>
                <a:lnTo>
                  <a:pt x="318474" y="513817"/>
                </a:lnTo>
                <a:lnTo>
                  <a:pt x="259138" y="497986"/>
                </a:lnTo>
                <a:lnTo>
                  <a:pt x="200948" y="477073"/>
                </a:lnTo>
                <a:lnTo>
                  <a:pt x="146464" y="450822"/>
                </a:lnTo>
                <a:lnTo>
                  <a:pt x="98245" y="418974"/>
                </a:lnTo>
                <a:lnTo>
                  <a:pt x="58849" y="381271"/>
                </a:lnTo>
                <a:lnTo>
                  <a:pt x="30836" y="337457"/>
                </a:lnTo>
                <a:lnTo>
                  <a:pt x="16764" y="287274"/>
                </a:lnTo>
                <a:lnTo>
                  <a:pt x="16002" y="281178"/>
                </a:lnTo>
                <a:lnTo>
                  <a:pt x="16002" y="268224"/>
                </a:lnTo>
                <a:lnTo>
                  <a:pt x="28566" y="216918"/>
                </a:lnTo>
                <a:lnTo>
                  <a:pt x="55722" y="172049"/>
                </a:lnTo>
                <a:lnTo>
                  <a:pt x="94799" y="133378"/>
                </a:lnTo>
                <a:lnTo>
                  <a:pt x="143127" y="100664"/>
                </a:lnTo>
                <a:lnTo>
                  <a:pt x="198034" y="73666"/>
                </a:lnTo>
                <a:lnTo>
                  <a:pt x="256849" y="52143"/>
                </a:lnTo>
                <a:lnTo>
                  <a:pt x="316902" y="35856"/>
                </a:lnTo>
                <a:lnTo>
                  <a:pt x="375520" y="24564"/>
                </a:lnTo>
                <a:lnTo>
                  <a:pt x="430035" y="18026"/>
                </a:lnTo>
                <a:lnTo>
                  <a:pt x="308124" y="21501"/>
                </a:lnTo>
                <a:lnTo>
                  <a:pt x="277213" y="29375"/>
                </a:lnTo>
                <a:lnTo>
                  <a:pt x="246377" y="38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10200" y="2438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535923" y="532519"/>
                </a:moveTo>
                <a:lnTo>
                  <a:pt x="575642" y="529923"/>
                </a:lnTo>
                <a:lnTo>
                  <a:pt x="614330" y="525679"/>
                </a:lnTo>
                <a:lnTo>
                  <a:pt x="651857" y="519854"/>
                </a:lnTo>
                <a:lnTo>
                  <a:pt x="688097" y="512516"/>
                </a:lnTo>
                <a:lnTo>
                  <a:pt x="722923" y="503732"/>
                </a:lnTo>
                <a:lnTo>
                  <a:pt x="738062" y="499109"/>
                </a:lnTo>
                <a:lnTo>
                  <a:pt x="252537" y="499109"/>
                </a:lnTo>
                <a:lnTo>
                  <a:pt x="302502" y="512516"/>
                </a:lnTo>
                <a:lnTo>
                  <a:pt x="338742" y="519854"/>
                </a:lnTo>
                <a:lnTo>
                  <a:pt x="376269" y="525679"/>
                </a:lnTo>
                <a:lnTo>
                  <a:pt x="414957" y="529923"/>
                </a:lnTo>
                <a:lnTo>
                  <a:pt x="454676" y="532519"/>
                </a:lnTo>
                <a:lnTo>
                  <a:pt x="495300" y="533400"/>
                </a:lnTo>
                <a:lnTo>
                  <a:pt x="535923" y="532519"/>
                </a:lnTo>
                <a:close/>
              </a:path>
            </a:pathLst>
          </a:custGeom>
          <a:solidFill>
            <a:srgbClr val="4E80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02580" y="2430779"/>
            <a:ext cx="1006602" cy="549402"/>
          </a:xfrm>
          <a:custGeom>
            <a:avLst/>
            <a:gdLst/>
            <a:ahLst/>
            <a:cxnLst/>
            <a:rect l="l" t="t" r="r" b="b"/>
            <a:pathLst>
              <a:path w="1006601" h="549401">
                <a:moveTo>
                  <a:pt x="495300" y="541020"/>
                </a:moveTo>
                <a:lnTo>
                  <a:pt x="495300" y="537210"/>
                </a:lnTo>
                <a:lnTo>
                  <a:pt x="503681" y="533400"/>
                </a:lnTo>
                <a:lnTo>
                  <a:pt x="477773" y="533400"/>
                </a:lnTo>
                <a:lnTo>
                  <a:pt x="454772" y="532820"/>
                </a:lnTo>
                <a:lnTo>
                  <a:pt x="429786" y="531184"/>
                </a:lnTo>
                <a:lnTo>
                  <a:pt x="403145" y="528457"/>
                </a:lnTo>
                <a:lnTo>
                  <a:pt x="375179" y="524603"/>
                </a:lnTo>
                <a:lnTo>
                  <a:pt x="346216" y="519588"/>
                </a:lnTo>
                <a:lnTo>
                  <a:pt x="316585" y="513376"/>
                </a:lnTo>
                <a:lnTo>
                  <a:pt x="289825" y="506729"/>
                </a:lnTo>
                <a:lnTo>
                  <a:pt x="234858" y="506729"/>
                </a:lnTo>
                <a:lnTo>
                  <a:pt x="246909" y="510916"/>
                </a:lnTo>
                <a:lnTo>
                  <a:pt x="277781" y="520129"/>
                </a:lnTo>
                <a:lnTo>
                  <a:pt x="308724" y="528005"/>
                </a:lnTo>
                <a:lnTo>
                  <a:pt x="339417" y="534585"/>
                </a:lnTo>
                <a:lnTo>
                  <a:pt x="369534" y="539908"/>
                </a:lnTo>
                <a:lnTo>
                  <a:pt x="398752" y="544011"/>
                </a:lnTo>
                <a:lnTo>
                  <a:pt x="495300" y="541020"/>
                </a:lnTo>
                <a:close/>
              </a:path>
              <a:path w="1006601" h="549401">
                <a:moveTo>
                  <a:pt x="554736" y="547878"/>
                </a:moveTo>
                <a:lnTo>
                  <a:pt x="578500" y="546661"/>
                </a:lnTo>
                <a:lnTo>
                  <a:pt x="604063" y="544320"/>
                </a:lnTo>
                <a:lnTo>
                  <a:pt x="631103" y="540825"/>
                </a:lnTo>
                <a:lnTo>
                  <a:pt x="659301" y="536145"/>
                </a:lnTo>
                <a:lnTo>
                  <a:pt x="688337" y="530249"/>
                </a:lnTo>
                <a:lnTo>
                  <a:pt x="717889" y="523107"/>
                </a:lnTo>
                <a:lnTo>
                  <a:pt x="747638" y="514687"/>
                </a:lnTo>
                <a:lnTo>
                  <a:pt x="771875" y="506729"/>
                </a:lnTo>
                <a:lnTo>
                  <a:pt x="712073" y="506729"/>
                </a:lnTo>
                <a:lnTo>
                  <a:pt x="694137" y="511570"/>
                </a:lnTo>
                <a:lnTo>
                  <a:pt x="615700" y="525281"/>
                </a:lnTo>
                <a:lnTo>
                  <a:pt x="528066" y="533400"/>
                </a:lnTo>
                <a:lnTo>
                  <a:pt x="503681" y="533400"/>
                </a:lnTo>
                <a:lnTo>
                  <a:pt x="495300" y="537210"/>
                </a:lnTo>
                <a:lnTo>
                  <a:pt x="495300" y="541020"/>
                </a:lnTo>
                <a:lnTo>
                  <a:pt x="398752" y="544011"/>
                </a:lnTo>
                <a:lnTo>
                  <a:pt x="495300" y="541782"/>
                </a:lnTo>
                <a:lnTo>
                  <a:pt x="511302" y="541020"/>
                </a:lnTo>
                <a:lnTo>
                  <a:pt x="510540" y="545592"/>
                </a:lnTo>
                <a:lnTo>
                  <a:pt x="507492" y="548640"/>
                </a:lnTo>
                <a:lnTo>
                  <a:pt x="528828" y="548640"/>
                </a:lnTo>
                <a:lnTo>
                  <a:pt x="554736" y="547878"/>
                </a:lnTo>
                <a:close/>
              </a:path>
              <a:path w="1006601" h="549401">
                <a:moveTo>
                  <a:pt x="528828" y="548640"/>
                </a:moveTo>
                <a:lnTo>
                  <a:pt x="507492" y="548640"/>
                </a:lnTo>
                <a:lnTo>
                  <a:pt x="510540" y="545592"/>
                </a:lnTo>
                <a:lnTo>
                  <a:pt x="511302" y="541020"/>
                </a:lnTo>
                <a:lnTo>
                  <a:pt x="495300" y="541782"/>
                </a:lnTo>
                <a:lnTo>
                  <a:pt x="398752" y="544011"/>
                </a:lnTo>
                <a:lnTo>
                  <a:pt x="426747" y="546935"/>
                </a:lnTo>
                <a:lnTo>
                  <a:pt x="453196" y="548719"/>
                </a:lnTo>
                <a:lnTo>
                  <a:pt x="477773" y="549402"/>
                </a:lnTo>
                <a:lnTo>
                  <a:pt x="502920" y="549402"/>
                </a:lnTo>
                <a:lnTo>
                  <a:pt x="503818" y="549252"/>
                </a:lnTo>
                <a:lnTo>
                  <a:pt x="503681" y="549402"/>
                </a:lnTo>
                <a:lnTo>
                  <a:pt x="528828" y="548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41932" y="1894331"/>
            <a:ext cx="1366266" cy="1440902"/>
          </a:xfrm>
          <a:custGeom>
            <a:avLst/>
            <a:gdLst/>
            <a:ahLst/>
            <a:cxnLst/>
            <a:rect l="l" t="t" r="r" b="b"/>
            <a:pathLst>
              <a:path w="1366266" h="1440902">
                <a:moveTo>
                  <a:pt x="1366266" y="1430274"/>
                </a:moveTo>
                <a:lnTo>
                  <a:pt x="1341354" y="1415289"/>
                </a:lnTo>
                <a:lnTo>
                  <a:pt x="1354735" y="1440751"/>
                </a:lnTo>
                <a:lnTo>
                  <a:pt x="1354878" y="1440902"/>
                </a:lnTo>
                <a:lnTo>
                  <a:pt x="1366266" y="1430274"/>
                </a:lnTo>
                <a:close/>
              </a:path>
              <a:path w="1366266" h="1440902">
                <a:moveTo>
                  <a:pt x="1313688" y="1328928"/>
                </a:moveTo>
                <a:lnTo>
                  <a:pt x="1311402" y="1325118"/>
                </a:lnTo>
                <a:lnTo>
                  <a:pt x="1306830" y="1323594"/>
                </a:lnTo>
                <a:lnTo>
                  <a:pt x="1303020" y="1325118"/>
                </a:lnTo>
                <a:lnTo>
                  <a:pt x="1299210" y="1327404"/>
                </a:lnTo>
                <a:lnTo>
                  <a:pt x="1297686" y="1331976"/>
                </a:lnTo>
                <a:lnTo>
                  <a:pt x="1299972" y="1336548"/>
                </a:lnTo>
                <a:lnTo>
                  <a:pt x="1327900" y="1389690"/>
                </a:lnTo>
                <a:lnTo>
                  <a:pt x="1367790" y="1431798"/>
                </a:lnTo>
                <a:lnTo>
                  <a:pt x="1356360" y="1442466"/>
                </a:lnTo>
                <a:lnTo>
                  <a:pt x="1382268" y="1458468"/>
                </a:lnTo>
                <a:lnTo>
                  <a:pt x="1313688" y="1328928"/>
                </a:lnTo>
                <a:close/>
              </a:path>
              <a:path w="1366266" h="1440902">
                <a:moveTo>
                  <a:pt x="978109" y="1043177"/>
                </a:moveTo>
                <a:lnTo>
                  <a:pt x="1306364" y="1389690"/>
                </a:lnTo>
                <a:lnTo>
                  <a:pt x="1316391" y="1400274"/>
                </a:lnTo>
                <a:lnTo>
                  <a:pt x="1337926" y="1400274"/>
                </a:lnTo>
                <a:lnTo>
                  <a:pt x="1327900" y="1389690"/>
                </a:lnTo>
                <a:lnTo>
                  <a:pt x="999645" y="1043177"/>
                </a:lnTo>
              </a:path>
              <a:path w="1366266" h="1440902">
                <a:moveTo>
                  <a:pt x="1261110" y="1367028"/>
                </a:moveTo>
                <a:lnTo>
                  <a:pt x="1255776" y="1368552"/>
                </a:lnTo>
                <a:lnTo>
                  <a:pt x="1255318" y="1369314"/>
                </a:lnTo>
                <a:lnTo>
                  <a:pt x="1253490" y="1372362"/>
                </a:lnTo>
                <a:lnTo>
                  <a:pt x="1251204" y="1376172"/>
                </a:lnTo>
                <a:lnTo>
                  <a:pt x="1252728" y="1380744"/>
                </a:lnTo>
                <a:lnTo>
                  <a:pt x="1256538" y="1383030"/>
                </a:lnTo>
                <a:lnTo>
                  <a:pt x="1285278" y="1400274"/>
                </a:lnTo>
                <a:lnTo>
                  <a:pt x="1316391" y="1400274"/>
                </a:lnTo>
                <a:lnTo>
                  <a:pt x="1287722" y="1383030"/>
                </a:lnTo>
                <a:lnTo>
                  <a:pt x="1283922" y="1380744"/>
                </a:lnTo>
                <a:lnTo>
                  <a:pt x="1276321" y="1376172"/>
                </a:lnTo>
                <a:lnTo>
                  <a:pt x="1269987" y="1372362"/>
                </a:lnTo>
                <a:lnTo>
                  <a:pt x="1264920" y="1369314"/>
                </a:lnTo>
                <a:lnTo>
                  <a:pt x="1263650" y="1368552"/>
                </a:lnTo>
              </a:path>
              <a:path w="1366266" h="1440902">
                <a:moveTo>
                  <a:pt x="1285278" y="1400274"/>
                </a:moveTo>
                <a:lnTo>
                  <a:pt x="1310304" y="1415289"/>
                </a:lnTo>
                <a:lnTo>
                  <a:pt x="1352151" y="1415289"/>
                </a:lnTo>
                <a:lnTo>
                  <a:pt x="1337926" y="1400274"/>
                </a:lnTo>
              </a:path>
              <a:path w="1366266" h="1440902">
                <a:moveTo>
                  <a:pt x="1310304" y="1415289"/>
                </a:moveTo>
                <a:lnTo>
                  <a:pt x="1352740" y="1440751"/>
                </a:lnTo>
                <a:lnTo>
                  <a:pt x="1352991" y="1440902"/>
                </a:lnTo>
                <a:lnTo>
                  <a:pt x="1354878" y="1440902"/>
                </a:lnTo>
                <a:lnTo>
                  <a:pt x="1354735" y="1440751"/>
                </a:lnTo>
                <a:lnTo>
                  <a:pt x="1341354" y="1415289"/>
                </a:lnTo>
              </a:path>
              <a:path w="1366266" h="1440902">
                <a:moveTo>
                  <a:pt x="1341354" y="1415289"/>
                </a:moveTo>
                <a:lnTo>
                  <a:pt x="1366266" y="1430274"/>
                </a:lnTo>
                <a:lnTo>
                  <a:pt x="1364633" y="1431798"/>
                </a:lnTo>
                <a:lnTo>
                  <a:pt x="1354878" y="1440902"/>
                </a:lnTo>
                <a:lnTo>
                  <a:pt x="1358035" y="1440902"/>
                </a:lnTo>
                <a:lnTo>
                  <a:pt x="1367790" y="1431798"/>
                </a:lnTo>
                <a:lnTo>
                  <a:pt x="1366346" y="1430274"/>
                </a:lnTo>
                <a:lnTo>
                  <a:pt x="1352151" y="1415289"/>
                </a:lnTo>
              </a:path>
              <a:path w="1366266" h="1440902">
                <a:moveTo>
                  <a:pt x="1352991" y="1440902"/>
                </a:moveTo>
                <a:lnTo>
                  <a:pt x="1355598" y="1442466"/>
                </a:lnTo>
                <a:lnTo>
                  <a:pt x="1382268" y="1458468"/>
                </a:lnTo>
                <a:lnTo>
                  <a:pt x="1356360" y="1442466"/>
                </a:lnTo>
                <a:lnTo>
                  <a:pt x="1358035" y="144090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41932" y="1924812"/>
            <a:ext cx="1369245" cy="1611630"/>
          </a:xfrm>
          <a:custGeom>
            <a:avLst/>
            <a:gdLst/>
            <a:ahLst/>
            <a:cxnLst/>
            <a:rect l="l" t="t" r="r" b="b"/>
            <a:pathLst>
              <a:path w="1369245" h="1611630">
                <a:moveTo>
                  <a:pt x="508540" y="1012697"/>
                </a:moveTo>
                <a:lnTo>
                  <a:pt x="487623" y="1012697"/>
                </a:lnTo>
                <a:lnTo>
                  <a:pt x="0" y="1581912"/>
                </a:lnTo>
                <a:lnTo>
                  <a:pt x="12192" y="1591818"/>
                </a:lnTo>
                <a:lnTo>
                  <a:pt x="508540" y="1012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44218" y="3348990"/>
            <a:ext cx="1351779" cy="80772"/>
          </a:xfrm>
          <a:custGeom>
            <a:avLst/>
            <a:gdLst/>
            <a:ahLst/>
            <a:cxnLst/>
            <a:rect l="l" t="t" r="r" b="b"/>
            <a:pathLst>
              <a:path w="1351779" h="80772">
                <a:moveTo>
                  <a:pt x="1237488" y="44195"/>
                </a:moveTo>
                <a:lnTo>
                  <a:pt x="1233678" y="45719"/>
                </a:lnTo>
                <a:lnTo>
                  <a:pt x="1231392" y="50291"/>
                </a:lnTo>
                <a:lnTo>
                  <a:pt x="1233678" y="54863"/>
                </a:lnTo>
                <a:lnTo>
                  <a:pt x="1235202" y="58673"/>
                </a:lnTo>
                <a:lnTo>
                  <a:pt x="1239774" y="60959"/>
                </a:lnTo>
                <a:lnTo>
                  <a:pt x="1243584" y="58673"/>
                </a:lnTo>
                <a:lnTo>
                  <a:pt x="1351480" y="15274"/>
                </a:lnTo>
                <a:lnTo>
                  <a:pt x="1351779" y="15153"/>
                </a:lnTo>
                <a:lnTo>
                  <a:pt x="1347978" y="0"/>
                </a:lnTo>
                <a:lnTo>
                  <a:pt x="1349502" y="15239"/>
                </a:lnTo>
                <a:lnTo>
                  <a:pt x="1293746" y="21692"/>
                </a:lnTo>
                <a:lnTo>
                  <a:pt x="1237488" y="44195"/>
                </a:lnTo>
                <a:close/>
              </a:path>
              <a:path w="1351779" h="80772">
                <a:moveTo>
                  <a:pt x="1293746" y="21692"/>
                </a:moveTo>
                <a:lnTo>
                  <a:pt x="1349502" y="15239"/>
                </a:lnTo>
                <a:lnTo>
                  <a:pt x="1347978" y="0"/>
                </a:lnTo>
                <a:lnTo>
                  <a:pt x="1321316" y="10664"/>
                </a:lnTo>
                <a:lnTo>
                  <a:pt x="1347978" y="0"/>
                </a:lnTo>
                <a:lnTo>
                  <a:pt x="1351779" y="15153"/>
                </a:lnTo>
                <a:lnTo>
                  <a:pt x="1379982" y="3809"/>
                </a:lnTo>
                <a:lnTo>
                  <a:pt x="1235202" y="-19050"/>
                </a:lnTo>
                <a:lnTo>
                  <a:pt x="1230630" y="-19812"/>
                </a:lnTo>
                <a:lnTo>
                  <a:pt x="1226820" y="-16764"/>
                </a:lnTo>
                <a:lnTo>
                  <a:pt x="1226058" y="-12954"/>
                </a:lnTo>
                <a:lnTo>
                  <a:pt x="1225296" y="-8382"/>
                </a:lnTo>
                <a:lnTo>
                  <a:pt x="1228344" y="-4572"/>
                </a:lnTo>
                <a:lnTo>
                  <a:pt x="1232154" y="-3810"/>
                </a:lnTo>
                <a:lnTo>
                  <a:pt x="1350264" y="-762"/>
                </a:lnTo>
                <a:lnTo>
                  <a:pt x="1232154" y="-3810"/>
                </a:lnTo>
                <a:lnTo>
                  <a:pt x="1291305" y="5792"/>
                </a:lnTo>
                <a:lnTo>
                  <a:pt x="0" y="149351"/>
                </a:lnTo>
                <a:lnTo>
                  <a:pt x="1524" y="165353"/>
                </a:lnTo>
                <a:lnTo>
                  <a:pt x="1293746" y="21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27932" y="2667000"/>
            <a:ext cx="1382268" cy="773430"/>
          </a:xfrm>
          <a:custGeom>
            <a:avLst/>
            <a:gdLst/>
            <a:ahLst/>
            <a:cxnLst/>
            <a:rect l="l" t="t" r="r" b="b"/>
            <a:pathLst>
              <a:path w="1382267" h="773429">
                <a:moveTo>
                  <a:pt x="912060" y="270509"/>
                </a:moveTo>
                <a:lnTo>
                  <a:pt x="879294" y="270509"/>
                </a:lnTo>
                <a:lnTo>
                  <a:pt x="0" y="758951"/>
                </a:lnTo>
                <a:lnTo>
                  <a:pt x="7620" y="773429"/>
                </a:lnTo>
                <a:lnTo>
                  <a:pt x="912060" y="270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55340" y="661703"/>
            <a:ext cx="4931625" cy="901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39" baseline="2730" dirty="0" smtClean="0">
                <a:latin typeface="Calibri"/>
                <a:cs typeface="Calibri"/>
              </a:rPr>
              <a:t>x</a:t>
            </a:r>
            <a:r>
              <a:rPr sz="3000" spc="0" baseline="2730" dirty="0" smtClean="0">
                <a:latin typeface="Calibri"/>
                <a:cs typeface="Calibri"/>
              </a:rPr>
              <a:t>ample:</a:t>
            </a:r>
            <a:r>
              <a:rPr sz="3000" spc="-8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all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-19" baseline="2730" dirty="0" smtClean="0">
                <a:latin typeface="Calibri"/>
                <a:cs typeface="Calibri"/>
              </a:rPr>
              <a:t>w</a:t>
            </a:r>
            <a:r>
              <a:rPr sz="3000" spc="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ig</a:t>
            </a:r>
            <a:r>
              <a:rPr sz="3000" spc="-19" baseline="2730" dirty="0" smtClean="0">
                <a:latin typeface="Calibri"/>
                <a:cs typeface="Calibri"/>
              </a:rPr>
              <a:t>h</a:t>
            </a:r>
            <a:r>
              <a:rPr sz="3000" spc="4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2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0.1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25" baseline="2730" dirty="0" smtClean="0">
                <a:latin typeface="Calibri"/>
                <a:cs typeface="Calibri"/>
              </a:rPr>
              <a:t>e</a:t>
            </a:r>
            <a:r>
              <a:rPr sz="3000" spc="-50" baseline="2730" dirty="0" smtClean="0">
                <a:latin typeface="Calibri"/>
                <a:cs typeface="Calibri"/>
              </a:rPr>
              <a:t>x</a:t>
            </a:r>
            <a:r>
              <a:rPr sz="3000" spc="0" baseline="2730" dirty="0" smtClean="0">
                <a:latin typeface="Calibri"/>
                <a:cs typeface="Calibri"/>
              </a:rPr>
              <a:t>ce</a:t>
            </a:r>
            <a:r>
              <a:rPr sz="3000" spc="-9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6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w45=1;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-4" baseline="2898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spc="0" baseline="2730" dirty="0" smtClean="0"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  <a:p>
            <a:pPr marL="12700" marR="40142">
              <a:lnSpc>
                <a:spcPts val="2390"/>
              </a:lnSpc>
              <a:spcBef>
                <a:spcPts val="7"/>
              </a:spcBef>
            </a:pPr>
            <a:r>
              <a:rPr sz="3000" spc="-129" baseline="1365" dirty="0" smtClean="0">
                <a:latin typeface="Calibri"/>
                <a:cs typeface="Calibri"/>
              </a:rPr>
              <a:t>T</a:t>
            </a:r>
            <a:r>
              <a:rPr sz="3000" spc="-39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aining E</a:t>
            </a:r>
            <a:r>
              <a:rPr sz="3000" spc="-39" baseline="1365" dirty="0" smtClean="0">
                <a:latin typeface="Calibri"/>
                <a:cs typeface="Calibri"/>
              </a:rPr>
              <a:t>x</a:t>
            </a:r>
            <a:r>
              <a:rPr sz="3000" spc="0" baseline="1365" dirty="0" smtClean="0">
                <a:latin typeface="Calibri"/>
                <a:cs typeface="Calibri"/>
              </a:rPr>
              <a:t>ample:</a:t>
            </a:r>
            <a:r>
              <a:rPr sz="3000" spc="-3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(x1=1,x2=1;a5=1)</a:t>
            </a:r>
            <a:endParaRPr sz="2000">
              <a:latin typeface="Calibri"/>
              <a:cs typeface="Calibri"/>
            </a:endParaRPr>
          </a:p>
          <a:p>
            <a:pPr marL="12700" marR="40142">
              <a:lnSpc>
                <a:spcPts val="2400"/>
              </a:lnSpc>
              <a:spcBef>
                <a:spcPts val="0"/>
              </a:spcBef>
            </a:pPr>
            <a:r>
              <a:rPr sz="3000" spc="0" baseline="1365" dirty="0" smtClean="0">
                <a:latin typeface="Calibri"/>
                <a:cs typeface="Calibri"/>
              </a:rPr>
              <a:t>g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is</a:t>
            </a:r>
            <a:r>
              <a:rPr sz="3000" spc="2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the</a:t>
            </a:r>
            <a:r>
              <a:rPr sz="3000" spc="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sigmoid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940" y="693102"/>
            <a:ext cx="1942817" cy="1358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4580"/>
              </a:lnSpc>
              <a:spcBef>
                <a:spcPts val="229"/>
              </a:spcBef>
            </a:pPr>
            <a:r>
              <a:rPr sz="6600" baseline="3103" dirty="0" smtClean="0">
                <a:latin typeface="Calibri"/>
                <a:cs typeface="Calibri"/>
              </a:rPr>
              <a:t>E</a:t>
            </a:r>
            <a:r>
              <a:rPr sz="6600" spc="-84" baseline="3103" dirty="0" smtClean="0">
                <a:latin typeface="Calibri"/>
                <a:cs typeface="Calibri"/>
              </a:rPr>
              <a:t>x</a:t>
            </a:r>
            <a:r>
              <a:rPr sz="6600" spc="0" baseline="3103" dirty="0" smtClean="0"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  <a:p>
            <a:pPr marR="27598" algn="r">
              <a:lnSpc>
                <a:spcPct val="101725"/>
              </a:lnSpc>
              <a:spcBef>
                <a:spcPts val="1765"/>
              </a:spcBef>
            </a:pPr>
            <a:r>
              <a:rPr sz="1800" spc="0" dirty="0" smtClean="0">
                <a:latin typeface="Calibri"/>
                <a:cs typeface="Calibri"/>
              </a:rPr>
              <a:t>w13</a:t>
            </a:r>
            <a:endParaRPr sz="1800">
              <a:latin typeface="Calibri"/>
              <a:cs typeface="Calibri"/>
            </a:endParaRPr>
          </a:p>
          <a:p>
            <a:pPr marL="633729">
              <a:lnSpc>
                <a:spcPts val="1860"/>
              </a:lnSpc>
              <a:spcBef>
                <a:spcPts val="93"/>
              </a:spcBef>
            </a:pPr>
            <a:r>
              <a:rPr sz="2700" spc="4" baseline="3034" dirty="0" smtClean="0">
                <a:latin typeface="Calibri"/>
                <a:cs typeface="Calibri"/>
              </a:rPr>
              <a:t>I1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1148" y="693102"/>
            <a:ext cx="70199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BP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7062" y="1835911"/>
            <a:ext cx="2855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4738" y="1942591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w35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5732" y="2361684"/>
            <a:ext cx="2027803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1F487B"/>
                </a:solidFill>
                <a:latin typeface="Calibri"/>
                <a:cs typeface="Calibri"/>
              </a:rPr>
              <a:t>a5 is</a:t>
            </a:r>
            <a:r>
              <a:rPr sz="2700" b="1" spc="-9" baseline="3034" dirty="0" smtClean="0">
                <a:solidFill>
                  <a:srgbClr val="1F487B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1F487B"/>
                </a:solidFill>
                <a:latin typeface="Calibri"/>
                <a:cs typeface="Calibri"/>
              </a:rPr>
              <a:t>0.6594</a:t>
            </a:r>
            <a:r>
              <a:rPr sz="2700" b="1" spc="9" baseline="3034" dirty="0" smtClean="0">
                <a:solidFill>
                  <a:srgbClr val="1F487B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1F487B"/>
                </a:solidFill>
                <a:latin typeface="Calibri"/>
                <a:cs typeface="Calibri"/>
              </a:rPr>
              <a:t>with</a:t>
            </a:r>
            <a:r>
              <a:rPr sz="2700" b="1" spc="-9" baseline="3034" dirty="0" smtClean="0">
                <a:solidFill>
                  <a:srgbClr val="1F487B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1F487B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b="1" spc="-4" baseline="1517" dirty="0" smtClean="0">
                <a:solidFill>
                  <a:srgbClr val="1F487B"/>
                </a:solidFill>
                <a:latin typeface="Calibri"/>
                <a:cs typeface="Calibri"/>
              </a:rPr>
              <a:t>adju</a:t>
            </a:r>
            <a:r>
              <a:rPr sz="2700" b="1" spc="-14" baseline="1517" dirty="0" smtClean="0">
                <a:solidFill>
                  <a:srgbClr val="1F487B"/>
                </a:solidFill>
                <a:latin typeface="Calibri"/>
                <a:cs typeface="Calibri"/>
              </a:rPr>
              <a:t>s</a:t>
            </a:r>
            <a:r>
              <a:rPr sz="2700" b="1" spc="-25" baseline="1517" dirty="0" smtClean="0">
                <a:solidFill>
                  <a:srgbClr val="1F487B"/>
                </a:solidFill>
                <a:latin typeface="Calibri"/>
                <a:cs typeface="Calibri"/>
              </a:rPr>
              <a:t>t</a:t>
            </a:r>
            <a:r>
              <a:rPr sz="2700" b="1" spc="-4" baseline="1517" dirty="0" smtClean="0">
                <a:solidFill>
                  <a:srgbClr val="1F487B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1F487B"/>
                </a:solidFill>
                <a:latin typeface="Calibri"/>
                <a:cs typeface="Calibri"/>
              </a:rPr>
              <a:t>d </a:t>
            </a:r>
            <a:r>
              <a:rPr sz="2700" b="1" spc="-4" baseline="1517" dirty="0" smtClean="0">
                <a:solidFill>
                  <a:srgbClr val="1F487B"/>
                </a:solidFill>
                <a:latin typeface="Calibri"/>
                <a:cs typeface="Calibri"/>
              </a:rPr>
              <a:t>we</a:t>
            </a:r>
            <a:r>
              <a:rPr sz="2700" b="1" spc="-9" baseline="1517" dirty="0" smtClean="0">
                <a:solidFill>
                  <a:srgbClr val="1F487B"/>
                </a:solidFill>
                <a:latin typeface="Calibri"/>
                <a:cs typeface="Calibri"/>
              </a:rPr>
              <a:t>i</a:t>
            </a:r>
            <a:r>
              <a:rPr sz="2700" b="1" spc="0" baseline="1517" dirty="0" smtClean="0">
                <a:solidFill>
                  <a:srgbClr val="1F487B"/>
                </a:solidFill>
                <a:latin typeface="Calibri"/>
                <a:cs typeface="Calibri"/>
              </a:rPr>
              <a:t>g</a:t>
            </a:r>
            <a:r>
              <a:rPr sz="2700" b="1" spc="-14" baseline="1517" dirty="0" smtClean="0">
                <a:solidFill>
                  <a:srgbClr val="1F487B"/>
                </a:solidFill>
                <a:latin typeface="Calibri"/>
                <a:cs typeface="Calibri"/>
              </a:rPr>
              <a:t>h</a:t>
            </a:r>
            <a:r>
              <a:rPr sz="2700" b="1" spc="0" baseline="1517" dirty="0" smtClean="0">
                <a:solidFill>
                  <a:srgbClr val="1F487B"/>
                </a:solidFill>
                <a:latin typeface="Calibri"/>
                <a:cs typeface="Calibri"/>
              </a:rPr>
              <a:t>t</a:t>
            </a:r>
            <a:r>
              <a:rPr sz="2700" b="1" spc="-4" baseline="1517" dirty="0" smtClean="0">
                <a:solidFill>
                  <a:srgbClr val="1F487B"/>
                </a:solidFill>
                <a:latin typeface="Calibri"/>
                <a:cs typeface="Calibri"/>
              </a:rPr>
              <a:t>s!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9738" y="2399791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9262" y="2597911"/>
            <a:ext cx="2855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7140" y="2895091"/>
            <a:ext cx="4543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latin typeface="Calibri"/>
                <a:cs typeface="Calibri"/>
              </a:rPr>
              <a:t>w</a:t>
            </a:r>
            <a:r>
              <a:rPr sz="2700" spc="0" baseline="3034" dirty="0" smtClean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4738" y="3085599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6970" y="3359912"/>
            <a:ext cx="2337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 smtClean="0">
                <a:latin typeface="Calibri"/>
                <a:cs typeface="Calibri"/>
              </a:rPr>
              <a:t>I2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3262" y="3359912"/>
            <a:ext cx="2855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1340" y="3421667"/>
            <a:ext cx="3082721" cy="902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2">
              <a:lnSpc>
                <a:spcPts val="2245"/>
              </a:lnSpc>
              <a:spcBef>
                <a:spcPts val="112"/>
              </a:spcBef>
            </a:pPr>
            <a:r>
              <a:rPr sz="3000" spc="0" baseline="2730" dirty="0" smtClean="0">
                <a:latin typeface="Calibri"/>
                <a:cs typeface="Calibri"/>
              </a:rPr>
              <a:t>w35=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w35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+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4" baseline="2898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spc="0" baseline="2730" dirty="0" smtClean="0">
                <a:latin typeface="Calibri"/>
                <a:cs typeface="Calibri"/>
              </a:rPr>
              <a:t>*a3*</a:t>
            </a:r>
            <a:r>
              <a:rPr sz="3000" spc="0" baseline="2898" dirty="0" smtClean="0">
                <a:latin typeface="Times New Roman"/>
                <a:cs typeface="Times New Roman"/>
              </a:rPr>
              <a:t>Δ</a:t>
            </a:r>
            <a:r>
              <a:rPr sz="3000" spc="0" baseline="2730" dirty="0" smtClean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 marL="469138">
              <a:lnSpc>
                <a:spcPts val="2380"/>
              </a:lnSpc>
              <a:spcBef>
                <a:spcPts val="6"/>
              </a:spcBef>
            </a:pPr>
            <a:r>
              <a:rPr sz="3000" spc="0" baseline="1365" dirty="0" smtClean="0">
                <a:latin typeface="Calibri"/>
                <a:cs typeface="Calibri"/>
              </a:rPr>
              <a:t>=0.1+1*0.55*0.08</a:t>
            </a:r>
            <a:r>
              <a:rPr sz="3000" spc="4" baseline="1365" dirty="0" smtClean="0">
                <a:latin typeface="Calibri"/>
                <a:cs typeface="Calibri"/>
              </a:rPr>
              <a:t>=</a:t>
            </a:r>
            <a:r>
              <a:rPr sz="3000" spc="0" baseline="1365" dirty="0" smtClean="0">
                <a:latin typeface="Calibri"/>
                <a:cs typeface="Calibri"/>
              </a:rPr>
              <a:t>0.145</a:t>
            </a:r>
            <a:endParaRPr sz="2000">
              <a:latin typeface="Calibri"/>
              <a:cs typeface="Calibri"/>
            </a:endParaRPr>
          </a:p>
          <a:p>
            <a:pPr marL="12700" marR="38062">
              <a:lnSpc>
                <a:spcPts val="2420"/>
              </a:lnSpc>
              <a:spcBef>
                <a:spcPts val="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w45=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w45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+</a:t>
            </a:r>
            <a:r>
              <a:rPr sz="3000" spc="-9" baseline="1365" dirty="0" smtClean="0">
                <a:latin typeface="Calibri"/>
                <a:cs typeface="Calibri"/>
              </a:rPr>
              <a:t> </a:t>
            </a:r>
            <a:r>
              <a:rPr sz="3000" spc="-4" baseline="1449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spc="0" baseline="1365" dirty="0" smtClean="0">
                <a:latin typeface="Calibri"/>
                <a:cs typeface="Calibri"/>
              </a:rPr>
              <a:t>*a4*</a:t>
            </a:r>
            <a:r>
              <a:rPr sz="3000" spc="0" baseline="1449" dirty="0" smtClean="0">
                <a:latin typeface="Times New Roman"/>
                <a:cs typeface="Times New Roman"/>
              </a:rPr>
              <a:t>Δ</a:t>
            </a:r>
            <a:r>
              <a:rPr sz="3000" spc="0" baseline="1365" dirty="0" smtClean="0">
                <a:latin typeface="Calibri"/>
                <a:cs typeface="Calibri"/>
              </a:rPr>
              <a:t>5=1.045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0138" y="3618991"/>
            <a:ext cx="4542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w24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19" y="4119056"/>
            <a:ext cx="4728768" cy="2107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a3=g(z3)=g(x1*w13+x2*w23)</a:t>
            </a:r>
            <a:endParaRPr sz="2000">
              <a:latin typeface="Calibri"/>
              <a:cs typeface="Calibri"/>
            </a:endParaRPr>
          </a:p>
          <a:p>
            <a:pPr marL="869194" marR="38061">
              <a:lnSpc>
                <a:spcPts val="2400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=g(1*0.102+1*0.12)=g(0.222)=0.555</a:t>
            </a:r>
            <a:endParaRPr sz="2000">
              <a:latin typeface="Calibri"/>
              <a:cs typeface="Calibri"/>
            </a:endParaRPr>
          </a:p>
          <a:p>
            <a:pPr marL="12720" marR="38061">
              <a:lnSpc>
                <a:spcPts val="2400"/>
              </a:lnSpc>
            </a:pPr>
            <a:r>
              <a:rPr sz="3000" spc="0" baseline="1365" dirty="0" smtClean="0">
                <a:latin typeface="Calibri"/>
                <a:cs typeface="Calibri"/>
              </a:rPr>
              <a:t>a4=g(z4)=g(x1*w14+x2*w24)</a:t>
            </a:r>
            <a:endParaRPr sz="2000">
              <a:latin typeface="Calibri"/>
              <a:cs typeface="Calibri"/>
            </a:endParaRPr>
          </a:p>
          <a:p>
            <a:pPr marL="926358">
              <a:lnSpc>
                <a:spcPts val="2400"/>
              </a:lnSpc>
            </a:pPr>
            <a:r>
              <a:rPr sz="3000" spc="0" baseline="1365" dirty="0" smtClean="0">
                <a:latin typeface="Calibri"/>
                <a:cs typeface="Calibri"/>
              </a:rPr>
              <a:t>=g(1*0.102+1*0.12)=g(0.222)=0.555</a:t>
            </a:r>
            <a:endParaRPr sz="2000">
              <a:latin typeface="Calibri"/>
              <a:cs typeface="Calibri"/>
            </a:endParaRPr>
          </a:p>
          <a:p>
            <a:pPr marL="12720" marR="38061">
              <a:lnSpc>
                <a:spcPts val="2400"/>
              </a:lnSpc>
            </a:pPr>
            <a:r>
              <a:rPr sz="3000" spc="0" baseline="1365" dirty="0" smtClean="0">
                <a:latin typeface="Calibri"/>
                <a:cs typeface="Calibri"/>
              </a:rPr>
              <a:t>a5=g(z5)=g(a3*w35+a4*w45)</a:t>
            </a:r>
            <a:endParaRPr sz="2000">
              <a:latin typeface="Calibri"/>
              <a:cs typeface="Calibri"/>
            </a:endParaRPr>
          </a:p>
          <a:p>
            <a:pPr marL="697758" marR="38061">
              <a:lnSpc>
                <a:spcPts val="2400"/>
              </a:lnSpc>
            </a:pPr>
            <a:r>
              <a:rPr sz="3000" spc="0" baseline="1365" dirty="0" smtClean="0">
                <a:latin typeface="Calibri"/>
                <a:cs typeface="Calibri"/>
              </a:rPr>
              <a:t>=g(0.555*0.145+0.555*1.045)</a:t>
            </a:r>
            <a:endParaRPr sz="2000">
              <a:latin typeface="Calibri"/>
              <a:cs typeface="Calibri"/>
            </a:endParaRPr>
          </a:p>
          <a:p>
            <a:pPr marL="697758" marR="38061">
              <a:lnSpc>
                <a:spcPts val="2400"/>
              </a:lnSpc>
            </a:pPr>
            <a:r>
              <a:rPr sz="3000" spc="0" baseline="1365" dirty="0" smtClean="0">
                <a:latin typeface="Calibri"/>
                <a:cs typeface="Calibri"/>
              </a:rPr>
              <a:t>=g(0.66045)=0.6594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1289" y="4640866"/>
            <a:ext cx="2980188" cy="1207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50">
              <a:lnSpc>
                <a:spcPts val="2245"/>
              </a:lnSpc>
              <a:spcBef>
                <a:spcPts val="112"/>
              </a:spcBef>
            </a:pPr>
            <a:r>
              <a:rPr sz="3000" spc="0" baseline="2730" dirty="0" smtClean="0">
                <a:latin typeface="Calibri"/>
                <a:cs typeface="Calibri"/>
              </a:rPr>
              <a:t>w13=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w13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+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4" baseline="2898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spc="0" baseline="2730" dirty="0" smtClean="0">
                <a:latin typeface="Calibri"/>
                <a:cs typeface="Calibri"/>
              </a:rPr>
              <a:t>*x1*</a:t>
            </a:r>
            <a:r>
              <a:rPr sz="3000" spc="0" baseline="2898" dirty="0" smtClean="0">
                <a:latin typeface="Times New Roman"/>
                <a:cs typeface="Times New Roman"/>
              </a:rPr>
              <a:t>Δ</a:t>
            </a:r>
            <a:r>
              <a:rPr sz="3000" spc="0" baseline="2730" dirty="0" smtClean="0">
                <a:latin typeface="Calibri"/>
                <a:cs typeface="Calibri"/>
              </a:rPr>
              <a:t>3=0.102</a:t>
            </a:r>
            <a:endParaRPr sz="2000">
              <a:latin typeface="Calibri"/>
              <a:cs typeface="Calibri"/>
            </a:endParaRPr>
          </a:p>
          <a:p>
            <a:pPr marL="12750">
              <a:lnSpc>
                <a:spcPts val="2400"/>
              </a:lnSpc>
              <a:spcBef>
                <a:spcPts val="7"/>
              </a:spcBef>
            </a:pPr>
            <a:r>
              <a:rPr sz="3000" spc="0" baseline="1365" dirty="0" smtClean="0">
                <a:latin typeface="Calibri"/>
                <a:cs typeface="Calibri"/>
              </a:rPr>
              <a:t>w23=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w23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+</a:t>
            </a:r>
            <a:r>
              <a:rPr sz="3000" spc="-9" baseline="1365" dirty="0" smtClean="0">
                <a:latin typeface="Calibri"/>
                <a:cs typeface="Calibri"/>
              </a:rPr>
              <a:t> </a:t>
            </a:r>
            <a:r>
              <a:rPr sz="3000" spc="-4" baseline="1449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spc="0" baseline="1365" dirty="0" smtClean="0">
                <a:latin typeface="Calibri"/>
                <a:cs typeface="Calibri"/>
              </a:rPr>
              <a:t>*x2*</a:t>
            </a:r>
            <a:r>
              <a:rPr sz="3000" spc="0" baseline="1449" dirty="0" smtClean="0">
                <a:latin typeface="Times New Roman"/>
                <a:cs typeface="Times New Roman"/>
              </a:rPr>
              <a:t>Δ</a:t>
            </a:r>
            <a:r>
              <a:rPr sz="3000" spc="0" baseline="1365" dirty="0" smtClean="0">
                <a:latin typeface="Calibri"/>
                <a:cs typeface="Calibri"/>
              </a:rPr>
              <a:t>3=0.102</a:t>
            </a:r>
            <a:endParaRPr sz="2000">
              <a:latin typeface="Calibri"/>
              <a:cs typeface="Calibri"/>
            </a:endParaRPr>
          </a:p>
          <a:p>
            <a:pPr marL="12725" marR="40142">
              <a:lnSpc>
                <a:spcPts val="2400"/>
              </a:lnSpc>
            </a:pPr>
            <a:r>
              <a:rPr sz="3000" spc="0" baseline="1365" dirty="0" smtClean="0">
                <a:latin typeface="Calibri"/>
                <a:cs typeface="Calibri"/>
              </a:rPr>
              <a:t>w14=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w14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+</a:t>
            </a:r>
            <a:r>
              <a:rPr sz="3000" spc="-9" baseline="1365" dirty="0" smtClean="0">
                <a:latin typeface="Calibri"/>
                <a:cs typeface="Calibri"/>
              </a:rPr>
              <a:t> </a:t>
            </a:r>
            <a:r>
              <a:rPr sz="3000" spc="-4" baseline="1449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spc="0" baseline="1365" dirty="0" smtClean="0">
                <a:latin typeface="Calibri"/>
                <a:cs typeface="Calibri"/>
              </a:rPr>
              <a:t>*x1*</a:t>
            </a:r>
            <a:r>
              <a:rPr sz="3000" spc="0" baseline="1449" dirty="0" smtClean="0">
                <a:latin typeface="Times New Roman"/>
                <a:cs typeface="Times New Roman"/>
              </a:rPr>
              <a:t>Δ</a:t>
            </a:r>
            <a:r>
              <a:rPr sz="3000" spc="0" baseline="1365" dirty="0" smtClean="0">
                <a:latin typeface="Calibri"/>
                <a:cs typeface="Calibri"/>
              </a:rPr>
              <a:t>4=0.12</a:t>
            </a:r>
            <a:endParaRPr sz="2000">
              <a:latin typeface="Calibri"/>
              <a:cs typeface="Calibri"/>
            </a:endParaRPr>
          </a:p>
          <a:p>
            <a:pPr marL="12700" marR="40142">
              <a:lnSpc>
                <a:spcPts val="2400"/>
              </a:lnSpc>
            </a:pPr>
            <a:r>
              <a:rPr sz="3000" spc="0" baseline="1365" dirty="0" smtClean="0">
                <a:latin typeface="Calibri"/>
                <a:cs typeface="Calibri"/>
              </a:rPr>
              <a:t>w24=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w24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+</a:t>
            </a:r>
            <a:r>
              <a:rPr sz="3000" spc="-9" baseline="1365" dirty="0" smtClean="0">
                <a:latin typeface="Calibri"/>
                <a:cs typeface="Calibri"/>
              </a:rPr>
              <a:t> </a:t>
            </a:r>
            <a:r>
              <a:rPr sz="3000" spc="-4" baseline="1449" dirty="0" smtClean="0">
                <a:solidFill>
                  <a:srgbClr val="BF0000"/>
                </a:solidFill>
                <a:latin typeface="Times New Roman"/>
                <a:cs typeface="Times New Roman"/>
              </a:rPr>
              <a:t>α</a:t>
            </a:r>
            <a:r>
              <a:rPr sz="3000" spc="0" baseline="1365" dirty="0" smtClean="0">
                <a:latin typeface="Calibri"/>
                <a:cs typeface="Calibri"/>
              </a:rPr>
              <a:t>*x2*</a:t>
            </a:r>
            <a:r>
              <a:rPr sz="3000" spc="0" baseline="1449" dirty="0" smtClean="0">
                <a:latin typeface="Times New Roman"/>
                <a:cs typeface="Times New Roman"/>
              </a:rPr>
              <a:t>Δ</a:t>
            </a:r>
            <a:r>
              <a:rPr sz="3000" spc="0" baseline="1365" dirty="0" smtClean="0">
                <a:latin typeface="Calibri"/>
                <a:cs typeface="Calibri"/>
              </a:rPr>
              <a:t>4=0.12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6324092"/>
            <a:ext cx="825139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Hence,</a:t>
            </a:r>
            <a:r>
              <a:rPr sz="2700" b="1" spc="-19" baseline="3034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cur</a:t>
            </a:r>
            <a:r>
              <a:rPr sz="2700" b="1" spc="-19" baseline="3034" dirty="0" smtClean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e</a:t>
            </a:r>
            <a:r>
              <a:rPr sz="2700" b="1" spc="-19" baseline="3034" dirty="0" smtClean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t</a:t>
            </a:r>
            <a:r>
              <a:rPr sz="2700" b="1" spc="-14" baseline="3034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er</a:t>
            </a:r>
            <a:r>
              <a:rPr sz="2700" b="1" spc="-25" baseline="3034" dirty="0" smtClean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or</a:t>
            </a:r>
            <a:r>
              <a:rPr sz="2700" b="1" spc="-19" baseline="3034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=(1-0.6594)=0.3406</a:t>
            </a:r>
            <a:r>
              <a:rPr sz="2700" b="1" spc="24" baseline="3034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whi</a:t>
            </a:r>
            <a:r>
              <a:rPr sz="2700" b="1" spc="4" baseline="3034" dirty="0" smtClean="0">
                <a:solidFill>
                  <a:srgbClr val="B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h</a:t>
            </a:r>
            <a:r>
              <a:rPr sz="2700" b="1" spc="-14" baseline="3034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is</a:t>
            </a:r>
            <a:r>
              <a:rPr sz="2700" b="1" spc="-14" baseline="3034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lower</a:t>
            </a:r>
            <a:r>
              <a:rPr sz="2700" b="1" spc="-14" baseline="3034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than f</a:t>
            </a:r>
            <a:r>
              <a:rPr sz="2700" b="1" spc="-25" baseline="3034" dirty="0" smtClean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om</a:t>
            </a:r>
            <a:r>
              <a:rPr sz="2700" b="1" spc="4" baseline="3034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p</a:t>
            </a:r>
            <a:r>
              <a:rPr sz="2700" b="1" spc="-14" baseline="3034" dirty="0" smtClean="0">
                <a:solidFill>
                  <a:srgbClr val="BF0000"/>
                </a:solidFill>
                <a:latin typeface="Calibri"/>
                <a:cs typeface="Calibri"/>
              </a:rPr>
              <a:t>re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vious</a:t>
            </a:r>
            <a:r>
              <a:rPr sz="2700" b="1" spc="-14" baseline="3034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er</a:t>
            </a:r>
            <a:r>
              <a:rPr sz="2700" b="1" spc="-25" baseline="3034" dirty="0" smtClean="0">
                <a:solidFill>
                  <a:srgbClr val="B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or</a:t>
            </a:r>
            <a:r>
              <a:rPr sz="2700" b="1" spc="-14" baseline="3034" dirty="0" smtClean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BF0000"/>
                </a:solidFill>
                <a:latin typeface="Calibri"/>
                <a:cs typeface="Calibri"/>
              </a:rPr>
              <a:t>0.353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0" y="5754748"/>
            <a:ext cx="9144000" cy="110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8640">
              <a:lnSpc>
                <a:spcPts val="2045"/>
              </a:lnSpc>
              <a:spcBef>
                <a:spcPts val="102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979169"/>
            <a:ext cx="9144000" cy="979170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70686" y="632142"/>
            <a:ext cx="3897718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ANN Capabilities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89388" y="632142"/>
            <a:ext cx="49018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&amp;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97144" y="632142"/>
            <a:ext cx="261135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Limi</a:t>
            </a:r>
            <a:r>
              <a:rPr sz="6600" spc="-54" baseline="3103" dirty="0" smtClean="0">
                <a:latin typeface="Calibri"/>
                <a:cs typeface="Calibri"/>
              </a:rPr>
              <a:t>t</a:t>
            </a:r>
            <a:r>
              <a:rPr sz="6600" spc="-44" baseline="3103" dirty="0" smtClean="0">
                <a:latin typeface="Calibri"/>
                <a:cs typeface="Calibri"/>
              </a:rPr>
              <a:t>a</a:t>
            </a:r>
            <a:r>
              <a:rPr sz="6600" spc="0" baseline="3103" dirty="0" smtClean="0">
                <a:latin typeface="Calibri"/>
                <a:cs typeface="Calibri"/>
              </a:rPr>
              <a:t>tions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1549590"/>
            <a:ext cx="367709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3000" b="1" spc="-42" baseline="273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spc="-14" baseline="2730" dirty="0" smtClean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30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apabilities</a:t>
            </a:r>
            <a:r>
              <a:rPr sz="3000" b="1" spc="4" baseline="273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of ANN includes: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940" y="1839085"/>
            <a:ext cx="152272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840" y="1854390"/>
            <a:ext cx="101524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Learning.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27" y="2143885"/>
            <a:ext cx="152272" cy="888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839" y="2159190"/>
            <a:ext cx="2655183" cy="888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Gene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4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li</a:t>
            </a:r>
            <a:r>
              <a:rPr sz="3000" spc="-34" baseline="2730" dirty="0" smtClean="0">
                <a:latin typeface="Calibri"/>
                <a:cs typeface="Calibri"/>
              </a:rPr>
              <a:t>z</a:t>
            </a:r>
            <a:r>
              <a:rPr sz="3000" spc="0" baseline="2730" dirty="0" smtClean="0">
                <a:latin typeface="Calibri"/>
                <a:cs typeface="Calibri"/>
              </a:rPr>
              <a:t>ation</a:t>
            </a:r>
            <a:r>
              <a:rPr sz="3000" spc="5" baseline="2730" dirty="0" smtClean="0">
                <a:latin typeface="Calibri"/>
                <a:cs typeface="Calibri"/>
              </a:rPr>
              <a:t> </a:t>
            </a:r>
            <a:r>
              <a:rPr sz="3000" spc="-14" baseline="2730" dirty="0" smtClean="0">
                <a:latin typeface="Calibri"/>
                <a:cs typeface="Calibri"/>
              </a:rPr>
              <a:t>c</a:t>
            </a:r>
            <a:r>
              <a:rPr sz="3000" spc="4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pabilit</a:t>
            </a:r>
            <a:r>
              <a:rPr sz="3000" spc="-129" baseline="2730" dirty="0" smtClean="0">
                <a:latin typeface="Calibri"/>
                <a:cs typeface="Calibri"/>
              </a:rPr>
              <a:t>y</a:t>
            </a:r>
            <a:r>
              <a:rPr sz="3000" spc="0" baseline="2730" dirty="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38061">
              <a:lnSpc>
                <a:spcPts val="2400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Noise</a:t>
            </a:r>
            <a:r>
              <a:rPr sz="3000" spc="-45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fil</a:t>
            </a:r>
            <a:r>
              <a:rPr sz="3000" spc="-25" baseline="1365" dirty="0" smtClean="0">
                <a:latin typeface="Calibri"/>
                <a:cs typeface="Calibri"/>
              </a:rPr>
              <a:t>t</a:t>
            </a:r>
            <a:r>
              <a:rPr sz="3000" spc="0" baseline="1365" dirty="0" smtClean="0">
                <a:latin typeface="Calibri"/>
                <a:cs typeface="Calibri"/>
              </a:rPr>
              <a:t>ering.</a:t>
            </a:r>
            <a:endParaRPr sz="2000">
              <a:latin typeface="Calibri"/>
              <a:cs typeface="Calibri"/>
            </a:endParaRPr>
          </a:p>
          <a:p>
            <a:pPr marL="12700" marR="38061">
              <a:lnSpc>
                <a:spcPts val="2400"/>
              </a:lnSpc>
            </a:pPr>
            <a:r>
              <a:rPr sz="3000" spc="-39" baseline="1365" dirty="0" smtClean="0">
                <a:latin typeface="Calibri"/>
                <a:cs typeface="Calibri"/>
              </a:rPr>
              <a:t>P</a:t>
            </a:r>
            <a:r>
              <a:rPr sz="3000" spc="4" baseline="1365" dirty="0" smtClean="0">
                <a:latin typeface="Calibri"/>
                <a:cs typeface="Calibri"/>
              </a:rPr>
              <a:t>a</a:t>
            </a:r>
            <a:r>
              <a:rPr sz="3000" spc="-39" baseline="1365" dirty="0" smtClean="0">
                <a:latin typeface="Calibri"/>
                <a:cs typeface="Calibri"/>
              </a:rPr>
              <a:t>r</a:t>
            </a:r>
            <a:r>
              <a:rPr sz="3000" spc="4" baseline="1365" dirty="0" smtClean="0">
                <a:latin typeface="Calibri"/>
                <a:cs typeface="Calibri"/>
              </a:rPr>
              <a:t>a</a:t>
            </a:r>
            <a:r>
              <a:rPr sz="3000" spc="-4" baseline="1365" dirty="0" smtClean="0">
                <a:latin typeface="Calibri"/>
                <a:cs typeface="Calibri"/>
              </a:rPr>
              <a:t>ll</a:t>
            </a:r>
            <a:r>
              <a:rPr sz="3000" spc="9" baseline="1365" dirty="0" smtClean="0">
                <a:latin typeface="Calibri"/>
                <a:cs typeface="Calibri"/>
              </a:rPr>
              <a:t>e</a:t>
            </a:r>
            <a:r>
              <a:rPr sz="3000" spc="0" baseline="1365" dirty="0" smtClean="0">
                <a:latin typeface="Calibri"/>
                <a:cs typeface="Calibri"/>
              </a:rPr>
              <a:t>l</a:t>
            </a:r>
            <a:r>
              <a:rPr sz="3000" spc="5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p</a:t>
            </a:r>
            <a:r>
              <a:rPr sz="3000" spc="-29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ocessin</a:t>
            </a:r>
            <a:r>
              <a:rPr sz="3000" spc="4" baseline="1365" dirty="0" smtClean="0">
                <a:latin typeface="Calibri"/>
                <a:cs typeface="Calibri"/>
              </a:rPr>
              <a:t>g</a:t>
            </a:r>
            <a:r>
              <a:rPr sz="3000" spc="0" baseline="1365" dirty="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34" y="3058285"/>
            <a:ext cx="152272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846" y="3073590"/>
            <a:ext cx="3002553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Di</a:t>
            </a:r>
            <a:r>
              <a:rPr sz="3000" spc="-25" baseline="2730" dirty="0" smtClean="0">
                <a:latin typeface="Calibri"/>
                <a:cs typeface="Calibri"/>
              </a:rPr>
              <a:t>s</a:t>
            </a:r>
            <a:r>
              <a:rPr sz="3000" spc="4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ribu</a:t>
            </a:r>
            <a:r>
              <a:rPr sz="3000" spc="-14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ed</a:t>
            </a:r>
            <a:r>
              <a:rPr sz="3000" spc="-25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knowled</a:t>
            </a:r>
            <a:r>
              <a:rPr sz="3000" spc="-14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base.</a:t>
            </a:r>
            <a:endParaRPr sz="2000">
              <a:latin typeface="Calibri"/>
              <a:cs typeface="Calibri"/>
            </a:endParaRPr>
          </a:p>
          <a:p>
            <a:pPr marL="12700" marR="38061">
              <a:lnSpc>
                <a:spcPts val="2400"/>
              </a:lnSpc>
              <a:spcBef>
                <a:spcPts val="13"/>
              </a:spcBef>
            </a:pPr>
            <a:r>
              <a:rPr sz="3000" spc="-54" baseline="1365" dirty="0" smtClean="0">
                <a:latin typeface="Calibri"/>
                <a:cs typeface="Calibri"/>
              </a:rPr>
              <a:t>F</a:t>
            </a:r>
            <a:r>
              <a:rPr sz="3000" spc="4" baseline="1365" dirty="0" smtClean="0">
                <a:latin typeface="Calibri"/>
                <a:cs typeface="Calibri"/>
              </a:rPr>
              <a:t>a</a:t>
            </a:r>
            <a:r>
              <a:rPr sz="3000" spc="0" baseline="1365" dirty="0" smtClean="0">
                <a:latin typeface="Calibri"/>
                <a:cs typeface="Calibri"/>
              </a:rPr>
              <a:t>ult </a:t>
            </a:r>
            <a:r>
              <a:rPr sz="3000" spc="-14" baseline="1365" dirty="0" smtClean="0">
                <a:latin typeface="Calibri"/>
                <a:cs typeface="Calibri"/>
              </a:rPr>
              <a:t>t</a:t>
            </a:r>
            <a:r>
              <a:rPr sz="3000" spc="0" baseline="1365" dirty="0" smtClean="0">
                <a:latin typeface="Calibri"/>
                <a:cs typeface="Calibri"/>
              </a:rPr>
              <a:t>ole</a:t>
            </a:r>
            <a:r>
              <a:rPr sz="3000" spc="-39" baseline="1365" dirty="0" smtClean="0">
                <a:latin typeface="Calibri"/>
                <a:cs typeface="Calibri"/>
              </a:rPr>
              <a:t>r</a:t>
            </a:r>
            <a:r>
              <a:rPr sz="3000" spc="4" baseline="1365" dirty="0" smtClean="0">
                <a:latin typeface="Calibri"/>
                <a:cs typeface="Calibri"/>
              </a:rPr>
              <a:t>a</a:t>
            </a:r>
            <a:r>
              <a:rPr sz="3000" spc="0" baseline="1365" dirty="0" smtClean="0">
                <a:latin typeface="Calibri"/>
                <a:cs typeface="Calibri"/>
              </a:rPr>
              <a:t>nce.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34" y="3683189"/>
            <a:ext cx="265586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3000" b="1" spc="-42" baseline="273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3000" b="1" spc="-25" baseline="2730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0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oblems</a:t>
            </a:r>
            <a:r>
              <a:rPr sz="3000" b="1" spc="4" baseline="273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includes</a:t>
            </a:r>
            <a:r>
              <a:rPr sz="3000" spc="0" baseline="2730" dirty="0" smtClean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3972685"/>
            <a:ext cx="152273" cy="890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0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40" y="3987990"/>
            <a:ext cx="4156244" cy="876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2" marR="38099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 smtClean="0">
                <a:latin typeface="Calibri"/>
                <a:cs typeface="Calibri"/>
              </a:rPr>
              <a:t>Learning som</a:t>
            </a:r>
            <a:r>
              <a:rPr sz="3000" spc="-9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times</a:t>
            </a:r>
            <a:r>
              <a:rPr sz="3000" spc="-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di</a:t>
            </a:r>
            <a:r>
              <a:rPr sz="3000" spc="-19" baseline="2730" dirty="0" smtClean="0">
                <a:latin typeface="Calibri"/>
                <a:cs typeface="Calibri"/>
              </a:rPr>
              <a:t>f</a:t>
            </a:r>
            <a:r>
              <a:rPr sz="3000" spc="0" baseline="2730" dirty="0" smtClean="0">
                <a:latin typeface="Calibri"/>
                <a:cs typeface="Calibri"/>
              </a:rPr>
              <a:t>ficult</a:t>
            </a:r>
            <a:r>
              <a:rPr sz="3000" spc="-29" baseline="2730" dirty="0" smtClean="0">
                <a:latin typeface="Calibri"/>
                <a:cs typeface="Calibri"/>
              </a:rPr>
              <a:t>/</a:t>
            </a:r>
            <a:r>
              <a:rPr sz="3000" spc="0" baseline="2730" dirty="0" smtClean="0">
                <a:latin typeface="Calibri"/>
                <a:cs typeface="Calibri"/>
              </a:rPr>
              <a:t>slo</a:t>
            </a:r>
            <a:r>
              <a:rPr sz="3000" spc="-125" baseline="2730" dirty="0" smtClean="0">
                <a:latin typeface="Calibri"/>
                <a:cs typeface="Calibri"/>
              </a:rPr>
              <a:t>w</a:t>
            </a:r>
            <a:r>
              <a:rPr sz="3000" spc="0" baseline="2730" dirty="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12" marR="38099">
              <a:lnSpc>
                <a:spcPts val="2400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Limi</a:t>
            </a:r>
            <a:r>
              <a:rPr sz="3000" spc="-25" baseline="1365" dirty="0" smtClean="0">
                <a:latin typeface="Calibri"/>
                <a:cs typeface="Calibri"/>
              </a:rPr>
              <a:t>t</a:t>
            </a:r>
            <a:r>
              <a:rPr sz="3000" spc="4" baseline="1365" dirty="0" smtClean="0">
                <a:latin typeface="Calibri"/>
                <a:cs typeface="Calibri"/>
              </a:rPr>
              <a:t>e</a:t>
            </a:r>
            <a:r>
              <a:rPr sz="3000" spc="0" baseline="1365" dirty="0" smtClean="0">
                <a:latin typeface="Calibri"/>
                <a:cs typeface="Calibri"/>
              </a:rPr>
              <a:t>d</a:t>
            </a:r>
            <a:r>
              <a:rPr sz="3000" spc="4" baseline="1365" dirty="0" smtClean="0">
                <a:latin typeface="Calibri"/>
                <a:cs typeface="Calibri"/>
              </a:rPr>
              <a:t> </a:t>
            </a:r>
            <a:r>
              <a:rPr sz="3000" spc="-25" baseline="1365" dirty="0" smtClean="0">
                <a:latin typeface="Calibri"/>
                <a:cs typeface="Calibri"/>
              </a:rPr>
              <a:t>s</a:t>
            </a:r>
            <a:r>
              <a:rPr sz="3000" spc="-14" baseline="1365" dirty="0" smtClean="0">
                <a:latin typeface="Calibri"/>
                <a:cs typeface="Calibri"/>
              </a:rPr>
              <a:t>t</a:t>
            </a:r>
            <a:r>
              <a:rPr sz="3000" spc="0" baseline="1365" dirty="0" smtClean="0">
                <a:latin typeface="Calibri"/>
                <a:cs typeface="Calibri"/>
              </a:rPr>
              <a:t>o</a:t>
            </a:r>
            <a:r>
              <a:rPr sz="3000" spc="-44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a</a:t>
            </a:r>
            <a:r>
              <a:rPr sz="3000" spc="-14" baseline="1365" dirty="0" smtClean="0">
                <a:latin typeface="Calibri"/>
                <a:cs typeface="Calibri"/>
              </a:rPr>
              <a:t>g</a:t>
            </a:r>
            <a:r>
              <a:rPr sz="3000" spc="0" baseline="1365" dirty="0" smtClean="0">
                <a:latin typeface="Calibri"/>
                <a:cs typeface="Calibri"/>
              </a:rPr>
              <a:t>e</a:t>
            </a:r>
            <a:r>
              <a:rPr sz="3000" spc="-11" baseline="1365" dirty="0" smtClean="0">
                <a:latin typeface="Calibri"/>
                <a:cs typeface="Calibri"/>
              </a:rPr>
              <a:t> </a:t>
            </a:r>
            <a:r>
              <a:rPr sz="3000" spc="-14" baseline="1365" dirty="0" smtClean="0">
                <a:latin typeface="Calibri"/>
                <a:cs typeface="Calibri"/>
              </a:rPr>
              <a:t>c</a:t>
            </a:r>
            <a:r>
              <a:rPr sz="3000" spc="4" baseline="1365" dirty="0" smtClean="0">
                <a:latin typeface="Calibri"/>
                <a:cs typeface="Calibri"/>
              </a:rPr>
              <a:t>a</a:t>
            </a:r>
            <a:r>
              <a:rPr sz="3000" spc="0" baseline="1365" dirty="0" smtClean="0">
                <a:latin typeface="Calibri"/>
                <a:cs typeface="Calibri"/>
              </a:rPr>
              <a:t>pabilit</a:t>
            </a:r>
            <a:r>
              <a:rPr sz="3000" spc="-129" baseline="1365" dirty="0" smtClean="0">
                <a:latin typeface="Calibri"/>
                <a:cs typeface="Calibri"/>
              </a:rPr>
              <a:t>y</a:t>
            </a:r>
            <a:r>
              <a:rPr sz="3000" spc="0" baseline="1365" dirty="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Do not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do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well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at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tasks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that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are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not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4208" y="4585037"/>
            <a:ext cx="501312" cy="279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well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4687" y="4585037"/>
            <a:ext cx="1058140" cy="279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by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people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888609"/>
            <a:ext cx="152273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40" y="4889837"/>
            <a:ext cx="7619262" cy="113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Lack explanation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capabilities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20"/>
              </a:lnSpc>
              <a:spcBef>
                <a:spcPts val="418"/>
              </a:spcBef>
            </a:pPr>
            <a:r>
              <a:rPr sz="2000" spc="0" dirty="0" smtClean="0">
                <a:latin typeface="Times New Roman"/>
                <a:cs typeface="Times New Roman"/>
              </a:rPr>
              <a:t>Limitations and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expense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 hardware technology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restrict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most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applicat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ons to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software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simulations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49"/>
              </a:spcBef>
            </a:pPr>
            <a:r>
              <a:rPr sz="2000" spc="-75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raining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time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can be excessive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and tedious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742048"/>
            <a:ext cx="15227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046848"/>
            <a:ext cx="15227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6048076"/>
            <a:ext cx="5677005" cy="279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Usually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requires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la</a:t>
            </a:r>
            <a:r>
              <a:rPr sz="2000" spc="-3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ge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amounts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of training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and test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object 1791"/>
          <p:cNvSpPr txBox="1"/>
          <p:nvPr/>
        </p:nvSpPr>
        <p:spPr>
          <a:xfrm>
            <a:off x="903732" y="2980182"/>
            <a:ext cx="102870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569" marR="166372" algn="ctr">
              <a:lnSpc>
                <a:spcPct val="101725"/>
              </a:lnSpc>
              <a:spcBef>
                <a:spcPts val="325"/>
              </a:spcBef>
            </a:pP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Machine</a:t>
            </a:r>
            <a:endParaRPr sz="1400">
              <a:latin typeface="Calibri"/>
              <a:cs typeface="Calibri"/>
            </a:endParaRPr>
          </a:p>
          <a:p>
            <a:pPr marL="262785" marR="264256" algn="ctr">
              <a:lnSpc>
                <a:spcPts val="1680"/>
              </a:lnSpc>
              <a:spcBef>
                <a:spcPts val="84"/>
              </a:spcBef>
            </a:pP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Vision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90" name="object 1790"/>
          <p:cNvSpPr txBox="1"/>
          <p:nvPr/>
        </p:nvSpPr>
        <p:spPr>
          <a:xfrm>
            <a:off x="0" y="3833050"/>
            <a:ext cx="9144000" cy="1062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50506" marR="4444387" algn="ctr">
              <a:lnSpc>
                <a:spcPts val="1425"/>
              </a:lnSpc>
              <a:spcBef>
                <a:spcPts val="71"/>
              </a:spcBef>
            </a:pPr>
            <a:r>
              <a:rPr sz="2100" b="1" i="1" spc="0" baseline="3900" dirty="0" smtClean="0">
                <a:latin typeface="Calibri"/>
                <a:cs typeface="Calibri"/>
              </a:rPr>
              <a:t>Neural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0" y="979169"/>
            <a:ext cx="9144000" cy="979170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249219" y="1405892"/>
            <a:ext cx="1658901" cy="176781"/>
          </a:xfrm>
          <a:custGeom>
            <a:avLst/>
            <a:gdLst/>
            <a:ahLst/>
            <a:cxnLst/>
            <a:rect l="l" t="t" r="r" b="b"/>
            <a:pathLst>
              <a:path w="1658901" h="176781">
                <a:moveTo>
                  <a:pt x="200412" y="72395"/>
                </a:moveTo>
                <a:lnTo>
                  <a:pt x="263652" y="51814"/>
                </a:lnTo>
                <a:lnTo>
                  <a:pt x="317001" y="17524"/>
                </a:lnTo>
                <a:lnTo>
                  <a:pt x="352045" y="0"/>
                </a:lnTo>
                <a:lnTo>
                  <a:pt x="443494" y="0"/>
                </a:lnTo>
                <a:lnTo>
                  <a:pt x="469398" y="2286"/>
                </a:lnTo>
                <a:lnTo>
                  <a:pt x="1492782" y="4573"/>
                </a:lnTo>
                <a:lnTo>
                  <a:pt x="1561355" y="4573"/>
                </a:lnTo>
                <a:lnTo>
                  <a:pt x="1604037" y="9905"/>
                </a:lnTo>
                <a:lnTo>
                  <a:pt x="1641372" y="17524"/>
                </a:lnTo>
                <a:lnTo>
                  <a:pt x="1658901" y="28199"/>
                </a:lnTo>
                <a:lnTo>
                  <a:pt x="1658901" y="124209"/>
                </a:lnTo>
                <a:lnTo>
                  <a:pt x="1643650" y="136401"/>
                </a:lnTo>
                <a:lnTo>
                  <a:pt x="1626886" y="141733"/>
                </a:lnTo>
                <a:lnTo>
                  <a:pt x="1604037" y="144020"/>
                </a:lnTo>
                <a:lnTo>
                  <a:pt x="1524019" y="146307"/>
                </a:lnTo>
                <a:lnTo>
                  <a:pt x="1323607" y="150880"/>
                </a:lnTo>
                <a:lnTo>
                  <a:pt x="1132347" y="161544"/>
                </a:lnTo>
                <a:lnTo>
                  <a:pt x="1092720" y="161544"/>
                </a:lnTo>
                <a:lnTo>
                  <a:pt x="1075192" y="172208"/>
                </a:lnTo>
                <a:lnTo>
                  <a:pt x="1055385" y="176781"/>
                </a:lnTo>
                <a:lnTo>
                  <a:pt x="926601" y="164589"/>
                </a:lnTo>
                <a:lnTo>
                  <a:pt x="875543" y="164589"/>
                </a:lnTo>
                <a:lnTo>
                  <a:pt x="743717" y="172208"/>
                </a:lnTo>
                <a:lnTo>
                  <a:pt x="697242" y="173736"/>
                </a:lnTo>
                <a:lnTo>
                  <a:pt x="679714" y="174494"/>
                </a:lnTo>
                <a:lnTo>
                  <a:pt x="663713" y="172208"/>
                </a:lnTo>
                <a:lnTo>
                  <a:pt x="652282" y="156970"/>
                </a:lnTo>
                <a:lnTo>
                  <a:pt x="128783" y="156970"/>
                </a:lnTo>
                <a:lnTo>
                  <a:pt x="101352" y="153925"/>
                </a:lnTo>
                <a:lnTo>
                  <a:pt x="0" y="150880"/>
                </a:lnTo>
                <a:lnTo>
                  <a:pt x="0" y="137159"/>
                </a:lnTo>
                <a:lnTo>
                  <a:pt x="200412" y="7239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249219" y="1405892"/>
            <a:ext cx="1658901" cy="176781"/>
          </a:xfrm>
          <a:custGeom>
            <a:avLst/>
            <a:gdLst/>
            <a:ahLst/>
            <a:cxnLst/>
            <a:rect l="l" t="t" r="r" b="b"/>
            <a:pathLst>
              <a:path w="1658901" h="176781">
                <a:moveTo>
                  <a:pt x="0" y="137159"/>
                </a:moveTo>
                <a:lnTo>
                  <a:pt x="200412" y="72395"/>
                </a:lnTo>
                <a:lnTo>
                  <a:pt x="263652" y="51814"/>
                </a:lnTo>
                <a:lnTo>
                  <a:pt x="317001" y="17524"/>
                </a:lnTo>
                <a:lnTo>
                  <a:pt x="352045" y="0"/>
                </a:lnTo>
                <a:lnTo>
                  <a:pt x="443494" y="0"/>
                </a:lnTo>
                <a:lnTo>
                  <a:pt x="469398" y="2286"/>
                </a:lnTo>
                <a:lnTo>
                  <a:pt x="1492782" y="4573"/>
                </a:lnTo>
                <a:lnTo>
                  <a:pt x="1561355" y="4573"/>
                </a:lnTo>
                <a:lnTo>
                  <a:pt x="1604037" y="9905"/>
                </a:lnTo>
                <a:lnTo>
                  <a:pt x="1641372" y="17524"/>
                </a:lnTo>
                <a:lnTo>
                  <a:pt x="1658901" y="28199"/>
                </a:lnTo>
                <a:lnTo>
                  <a:pt x="1658901" y="124209"/>
                </a:lnTo>
                <a:lnTo>
                  <a:pt x="1643650" y="136401"/>
                </a:lnTo>
                <a:lnTo>
                  <a:pt x="1626886" y="141733"/>
                </a:lnTo>
                <a:lnTo>
                  <a:pt x="1604037" y="144020"/>
                </a:lnTo>
                <a:lnTo>
                  <a:pt x="1524019" y="146307"/>
                </a:lnTo>
                <a:lnTo>
                  <a:pt x="1323607" y="150880"/>
                </a:lnTo>
                <a:lnTo>
                  <a:pt x="1132347" y="161544"/>
                </a:lnTo>
                <a:lnTo>
                  <a:pt x="1092720" y="161544"/>
                </a:lnTo>
                <a:lnTo>
                  <a:pt x="1075192" y="172208"/>
                </a:lnTo>
                <a:lnTo>
                  <a:pt x="1055385" y="176781"/>
                </a:lnTo>
                <a:lnTo>
                  <a:pt x="926601" y="164589"/>
                </a:lnTo>
                <a:lnTo>
                  <a:pt x="875543" y="164589"/>
                </a:lnTo>
                <a:lnTo>
                  <a:pt x="743717" y="172208"/>
                </a:lnTo>
                <a:lnTo>
                  <a:pt x="697242" y="173736"/>
                </a:lnTo>
                <a:lnTo>
                  <a:pt x="679714" y="174494"/>
                </a:lnTo>
                <a:lnTo>
                  <a:pt x="663713" y="172208"/>
                </a:lnTo>
                <a:lnTo>
                  <a:pt x="652282" y="156970"/>
                </a:lnTo>
                <a:lnTo>
                  <a:pt x="128783" y="156970"/>
                </a:lnTo>
                <a:lnTo>
                  <a:pt x="101352" y="153925"/>
                </a:lnTo>
                <a:lnTo>
                  <a:pt x="0" y="150880"/>
                </a:lnTo>
                <a:lnTo>
                  <a:pt x="0" y="137159"/>
                </a:lnTo>
                <a:close/>
              </a:path>
            </a:pathLst>
          </a:custGeom>
          <a:ln w="44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28278" y="1493512"/>
            <a:ext cx="103630" cy="60961"/>
          </a:xfrm>
          <a:custGeom>
            <a:avLst/>
            <a:gdLst/>
            <a:ahLst/>
            <a:cxnLst/>
            <a:rect l="l" t="t" r="r" b="b"/>
            <a:pathLst>
              <a:path w="103630" h="60961">
                <a:moveTo>
                  <a:pt x="6097" y="60961"/>
                </a:moveTo>
                <a:lnTo>
                  <a:pt x="0" y="20581"/>
                </a:lnTo>
                <a:lnTo>
                  <a:pt x="103630" y="0"/>
                </a:lnTo>
                <a:lnTo>
                  <a:pt x="103630" y="58674"/>
                </a:lnTo>
                <a:lnTo>
                  <a:pt x="6097" y="6096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28278" y="1493512"/>
            <a:ext cx="103630" cy="60961"/>
          </a:xfrm>
          <a:custGeom>
            <a:avLst/>
            <a:gdLst/>
            <a:ahLst/>
            <a:cxnLst/>
            <a:rect l="l" t="t" r="r" b="b"/>
            <a:pathLst>
              <a:path w="103630" h="60961">
                <a:moveTo>
                  <a:pt x="6097" y="60961"/>
                </a:moveTo>
                <a:lnTo>
                  <a:pt x="0" y="20581"/>
                </a:lnTo>
                <a:lnTo>
                  <a:pt x="103630" y="0"/>
                </a:lnTo>
                <a:lnTo>
                  <a:pt x="103630" y="58674"/>
                </a:lnTo>
                <a:lnTo>
                  <a:pt x="6097" y="60961"/>
                </a:lnTo>
                <a:close/>
              </a:path>
            </a:pathLst>
          </a:custGeom>
          <a:ln w="45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51667" y="1555244"/>
            <a:ext cx="365767" cy="112775"/>
          </a:xfrm>
          <a:custGeom>
            <a:avLst/>
            <a:gdLst/>
            <a:ahLst/>
            <a:cxnLst/>
            <a:rect l="l" t="t" r="r" b="b"/>
            <a:pathLst>
              <a:path w="365767" h="112775">
                <a:moveTo>
                  <a:pt x="0" y="10663"/>
                </a:moveTo>
                <a:lnTo>
                  <a:pt x="182120" y="0"/>
                </a:lnTo>
                <a:lnTo>
                  <a:pt x="360434" y="0"/>
                </a:lnTo>
                <a:lnTo>
                  <a:pt x="365767" y="92194"/>
                </a:lnTo>
                <a:lnTo>
                  <a:pt x="308612" y="105156"/>
                </a:lnTo>
                <a:lnTo>
                  <a:pt x="274319" y="112775"/>
                </a:lnTo>
                <a:lnTo>
                  <a:pt x="0" y="1066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51667" y="1555244"/>
            <a:ext cx="365767" cy="112775"/>
          </a:xfrm>
          <a:custGeom>
            <a:avLst/>
            <a:gdLst/>
            <a:ahLst/>
            <a:cxnLst/>
            <a:rect l="l" t="t" r="r" b="b"/>
            <a:pathLst>
              <a:path w="365767" h="112775">
                <a:moveTo>
                  <a:pt x="0" y="10663"/>
                </a:moveTo>
                <a:lnTo>
                  <a:pt x="274319" y="112775"/>
                </a:lnTo>
                <a:lnTo>
                  <a:pt x="308612" y="105156"/>
                </a:lnTo>
                <a:lnTo>
                  <a:pt x="365767" y="92194"/>
                </a:lnTo>
                <a:lnTo>
                  <a:pt x="360434" y="0"/>
                </a:lnTo>
                <a:lnTo>
                  <a:pt x="182120" y="0"/>
                </a:lnTo>
                <a:lnTo>
                  <a:pt x="0" y="10663"/>
                </a:lnTo>
                <a:close/>
              </a:path>
            </a:pathLst>
          </a:custGeom>
          <a:ln w="4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534727" y="1588775"/>
            <a:ext cx="277374" cy="23614"/>
          </a:xfrm>
          <a:custGeom>
            <a:avLst/>
            <a:gdLst/>
            <a:ahLst/>
            <a:cxnLst/>
            <a:rect l="l" t="t" r="r" b="b"/>
            <a:pathLst>
              <a:path w="277374" h="23614">
                <a:moveTo>
                  <a:pt x="0" y="5331"/>
                </a:moveTo>
                <a:lnTo>
                  <a:pt x="119631" y="0"/>
                </a:lnTo>
                <a:lnTo>
                  <a:pt x="124964" y="23614"/>
                </a:lnTo>
                <a:lnTo>
                  <a:pt x="277374" y="8376"/>
                </a:lnTo>
                <a:lnTo>
                  <a:pt x="274319" y="8376"/>
                </a:lnTo>
              </a:path>
            </a:pathLst>
          </a:custGeom>
          <a:ln w="44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697040" y="1550670"/>
            <a:ext cx="51821" cy="176023"/>
          </a:xfrm>
          <a:custGeom>
            <a:avLst/>
            <a:gdLst/>
            <a:ahLst/>
            <a:cxnLst/>
            <a:rect l="l" t="t" r="r" b="b"/>
            <a:pathLst>
              <a:path w="51821" h="176023">
                <a:moveTo>
                  <a:pt x="17273" y="58673"/>
                </a:moveTo>
                <a:lnTo>
                  <a:pt x="35893" y="121919"/>
                </a:lnTo>
              </a:path>
              <a:path w="51821" h="176023">
                <a:moveTo>
                  <a:pt x="35893" y="121919"/>
                </a:moveTo>
                <a:lnTo>
                  <a:pt x="17273" y="58673"/>
                </a:lnTo>
              </a:path>
            </a:pathLst>
          </a:custGeom>
          <a:ln w="4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07314" y="1543810"/>
            <a:ext cx="41905" cy="12950"/>
          </a:xfrm>
          <a:custGeom>
            <a:avLst/>
            <a:gdLst/>
            <a:ahLst/>
            <a:cxnLst/>
            <a:rect l="l" t="t" r="r" b="b"/>
            <a:pathLst>
              <a:path w="41905" h="12950">
                <a:moveTo>
                  <a:pt x="41905" y="0"/>
                </a:moveTo>
                <a:lnTo>
                  <a:pt x="41905" y="12950"/>
                </a:lnTo>
                <a:lnTo>
                  <a:pt x="0" y="9905"/>
                </a:lnTo>
                <a:lnTo>
                  <a:pt x="41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07314" y="1543810"/>
            <a:ext cx="41905" cy="12950"/>
          </a:xfrm>
          <a:custGeom>
            <a:avLst/>
            <a:gdLst/>
            <a:ahLst/>
            <a:cxnLst/>
            <a:rect l="l" t="t" r="r" b="b"/>
            <a:pathLst>
              <a:path w="41905" h="12950">
                <a:moveTo>
                  <a:pt x="41905" y="0"/>
                </a:moveTo>
                <a:lnTo>
                  <a:pt x="0" y="9905"/>
                </a:lnTo>
                <a:lnTo>
                  <a:pt x="41905" y="12950"/>
                </a:lnTo>
                <a:lnTo>
                  <a:pt x="41905" y="0"/>
                </a:lnTo>
                <a:close/>
              </a:path>
            </a:pathLst>
          </a:custGeom>
          <a:ln w="4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843582" y="1562850"/>
            <a:ext cx="85351" cy="16007"/>
          </a:xfrm>
          <a:custGeom>
            <a:avLst/>
            <a:gdLst/>
            <a:ahLst/>
            <a:cxnLst/>
            <a:rect l="l" t="t" r="r" b="b"/>
            <a:pathLst>
              <a:path w="85351" h="16007">
                <a:moveTo>
                  <a:pt x="0" y="1528"/>
                </a:moveTo>
                <a:lnTo>
                  <a:pt x="78489" y="0"/>
                </a:lnTo>
                <a:lnTo>
                  <a:pt x="85351" y="16007"/>
                </a:lnTo>
                <a:lnTo>
                  <a:pt x="40390" y="9905"/>
                </a:lnTo>
                <a:lnTo>
                  <a:pt x="15236" y="6102"/>
                </a:lnTo>
                <a:lnTo>
                  <a:pt x="0" y="152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43582" y="1562850"/>
            <a:ext cx="85351" cy="16007"/>
          </a:xfrm>
          <a:custGeom>
            <a:avLst/>
            <a:gdLst/>
            <a:ahLst/>
            <a:cxnLst/>
            <a:rect l="l" t="t" r="r" b="b"/>
            <a:pathLst>
              <a:path w="85351" h="16007">
                <a:moveTo>
                  <a:pt x="0" y="1528"/>
                </a:moveTo>
                <a:lnTo>
                  <a:pt x="15236" y="6102"/>
                </a:lnTo>
                <a:lnTo>
                  <a:pt x="40390" y="9905"/>
                </a:lnTo>
                <a:lnTo>
                  <a:pt x="85351" y="16007"/>
                </a:lnTo>
                <a:lnTo>
                  <a:pt x="78489" y="0"/>
                </a:lnTo>
                <a:lnTo>
                  <a:pt x="0" y="1528"/>
                </a:lnTo>
                <a:close/>
              </a:path>
            </a:pathLst>
          </a:custGeom>
          <a:ln w="44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39837" y="1202427"/>
            <a:ext cx="709437" cy="207268"/>
          </a:xfrm>
          <a:custGeom>
            <a:avLst/>
            <a:gdLst/>
            <a:ahLst/>
            <a:cxnLst/>
            <a:rect l="l" t="t" r="r" b="b"/>
            <a:pathLst>
              <a:path w="709437" h="207268">
                <a:moveTo>
                  <a:pt x="557791" y="207268"/>
                </a:moveTo>
                <a:lnTo>
                  <a:pt x="0" y="207268"/>
                </a:lnTo>
                <a:lnTo>
                  <a:pt x="291847" y="148593"/>
                </a:lnTo>
                <a:lnTo>
                  <a:pt x="569222" y="31244"/>
                </a:lnTo>
                <a:lnTo>
                  <a:pt x="603515" y="9905"/>
                </a:lnTo>
                <a:lnTo>
                  <a:pt x="627128" y="2286"/>
                </a:lnTo>
                <a:lnTo>
                  <a:pt x="651518" y="0"/>
                </a:lnTo>
                <a:lnTo>
                  <a:pt x="685811" y="9905"/>
                </a:lnTo>
                <a:lnTo>
                  <a:pt x="705618" y="20581"/>
                </a:lnTo>
                <a:lnTo>
                  <a:pt x="709437" y="40392"/>
                </a:lnTo>
                <a:lnTo>
                  <a:pt x="700284" y="40392"/>
                </a:lnTo>
                <a:lnTo>
                  <a:pt x="688853" y="169163"/>
                </a:lnTo>
                <a:lnTo>
                  <a:pt x="566180" y="171449"/>
                </a:lnTo>
                <a:lnTo>
                  <a:pt x="557791" y="20726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39837" y="1202427"/>
            <a:ext cx="709437" cy="207268"/>
          </a:xfrm>
          <a:custGeom>
            <a:avLst/>
            <a:gdLst/>
            <a:ahLst/>
            <a:cxnLst/>
            <a:rect l="l" t="t" r="r" b="b"/>
            <a:pathLst>
              <a:path w="709437" h="207268">
                <a:moveTo>
                  <a:pt x="0" y="207268"/>
                </a:moveTo>
                <a:lnTo>
                  <a:pt x="291847" y="148593"/>
                </a:lnTo>
                <a:lnTo>
                  <a:pt x="569222" y="31244"/>
                </a:lnTo>
                <a:lnTo>
                  <a:pt x="603515" y="9905"/>
                </a:lnTo>
                <a:lnTo>
                  <a:pt x="627128" y="2286"/>
                </a:lnTo>
                <a:lnTo>
                  <a:pt x="651518" y="0"/>
                </a:lnTo>
                <a:lnTo>
                  <a:pt x="685811" y="9905"/>
                </a:lnTo>
                <a:lnTo>
                  <a:pt x="705618" y="20581"/>
                </a:lnTo>
                <a:lnTo>
                  <a:pt x="709437" y="40392"/>
                </a:lnTo>
                <a:lnTo>
                  <a:pt x="700284" y="40392"/>
                </a:lnTo>
                <a:lnTo>
                  <a:pt x="688853" y="169163"/>
                </a:lnTo>
                <a:lnTo>
                  <a:pt x="566180" y="171449"/>
                </a:lnTo>
                <a:lnTo>
                  <a:pt x="557791" y="207268"/>
                </a:lnTo>
                <a:lnTo>
                  <a:pt x="0" y="207268"/>
                </a:lnTo>
                <a:close/>
              </a:path>
            </a:pathLst>
          </a:custGeom>
          <a:ln w="44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93985" y="1379220"/>
            <a:ext cx="297181" cy="27775"/>
          </a:xfrm>
          <a:custGeom>
            <a:avLst/>
            <a:gdLst/>
            <a:ahLst/>
            <a:cxnLst/>
            <a:rect l="l" t="t" r="r" b="b"/>
            <a:pathLst>
              <a:path w="297181" h="27775">
                <a:moveTo>
                  <a:pt x="0" y="8376"/>
                </a:moveTo>
                <a:lnTo>
                  <a:pt x="57919" y="2286"/>
                </a:lnTo>
                <a:lnTo>
                  <a:pt x="137923" y="0"/>
                </a:lnTo>
                <a:lnTo>
                  <a:pt x="226316" y="2286"/>
                </a:lnTo>
                <a:lnTo>
                  <a:pt x="283472" y="8376"/>
                </a:lnTo>
                <a:lnTo>
                  <a:pt x="297181" y="9905"/>
                </a:lnTo>
                <a:lnTo>
                  <a:pt x="291847" y="15995"/>
                </a:lnTo>
                <a:lnTo>
                  <a:pt x="279425" y="18535"/>
                </a:lnTo>
                <a:lnTo>
                  <a:pt x="266957" y="20734"/>
                </a:lnTo>
                <a:lnTo>
                  <a:pt x="254446" y="22606"/>
                </a:lnTo>
                <a:lnTo>
                  <a:pt x="241899" y="24165"/>
                </a:lnTo>
                <a:lnTo>
                  <a:pt x="229319" y="25427"/>
                </a:lnTo>
                <a:lnTo>
                  <a:pt x="216711" y="26404"/>
                </a:lnTo>
                <a:lnTo>
                  <a:pt x="204079" y="27112"/>
                </a:lnTo>
                <a:lnTo>
                  <a:pt x="191429" y="27564"/>
                </a:lnTo>
                <a:lnTo>
                  <a:pt x="178764" y="27775"/>
                </a:lnTo>
                <a:lnTo>
                  <a:pt x="166089" y="27759"/>
                </a:lnTo>
                <a:lnTo>
                  <a:pt x="153409" y="27530"/>
                </a:lnTo>
                <a:lnTo>
                  <a:pt x="140727" y="27103"/>
                </a:lnTo>
                <a:lnTo>
                  <a:pt x="128050" y="26492"/>
                </a:lnTo>
                <a:lnTo>
                  <a:pt x="115381" y="25711"/>
                </a:lnTo>
                <a:lnTo>
                  <a:pt x="102724" y="24774"/>
                </a:lnTo>
                <a:lnTo>
                  <a:pt x="90085" y="23696"/>
                </a:lnTo>
                <a:lnTo>
                  <a:pt x="77468" y="22491"/>
                </a:lnTo>
                <a:lnTo>
                  <a:pt x="66294" y="21327"/>
                </a:lnTo>
                <a:lnTo>
                  <a:pt x="25904" y="15995"/>
                </a:lnTo>
                <a:lnTo>
                  <a:pt x="0" y="837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693985" y="1379220"/>
            <a:ext cx="297181" cy="27775"/>
          </a:xfrm>
          <a:custGeom>
            <a:avLst/>
            <a:gdLst/>
            <a:ahLst/>
            <a:cxnLst/>
            <a:rect l="l" t="t" r="r" b="b"/>
            <a:pathLst>
              <a:path w="297181" h="27775">
                <a:moveTo>
                  <a:pt x="0" y="8376"/>
                </a:moveTo>
                <a:lnTo>
                  <a:pt x="57919" y="2286"/>
                </a:lnTo>
                <a:lnTo>
                  <a:pt x="137923" y="0"/>
                </a:lnTo>
                <a:lnTo>
                  <a:pt x="226316" y="2286"/>
                </a:lnTo>
                <a:lnTo>
                  <a:pt x="283472" y="8376"/>
                </a:lnTo>
                <a:lnTo>
                  <a:pt x="297181" y="9905"/>
                </a:lnTo>
                <a:lnTo>
                  <a:pt x="291847" y="15995"/>
                </a:lnTo>
                <a:lnTo>
                  <a:pt x="279425" y="18535"/>
                </a:lnTo>
                <a:lnTo>
                  <a:pt x="266957" y="20734"/>
                </a:lnTo>
                <a:lnTo>
                  <a:pt x="254446" y="22606"/>
                </a:lnTo>
                <a:lnTo>
                  <a:pt x="241899" y="24165"/>
                </a:lnTo>
                <a:lnTo>
                  <a:pt x="229319" y="25427"/>
                </a:lnTo>
                <a:lnTo>
                  <a:pt x="216711" y="26404"/>
                </a:lnTo>
                <a:lnTo>
                  <a:pt x="204079" y="27112"/>
                </a:lnTo>
                <a:lnTo>
                  <a:pt x="191429" y="27564"/>
                </a:lnTo>
                <a:lnTo>
                  <a:pt x="178764" y="27775"/>
                </a:lnTo>
                <a:lnTo>
                  <a:pt x="166089" y="27759"/>
                </a:lnTo>
                <a:lnTo>
                  <a:pt x="153409" y="27530"/>
                </a:lnTo>
                <a:lnTo>
                  <a:pt x="140727" y="27103"/>
                </a:lnTo>
                <a:lnTo>
                  <a:pt x="128050" y="26492"/>
                </a:lnTo>
                <a:lnTo>
                  <a:pt x="115381" y="25711"/>
                </a:lnTo>
                <a:lnTo>
                  <a:pt x="102724" y="24774"/>
                </a:lnTo>
                <a:lnTo>
                  <a:pt x="90085" y="23696"/>
                </a:lnTo>
                <a:lnTo>
                  <a:pt x="77468" y="22491"/>
                </a:lnTo>
                <a:lnTo>
                  <a:pt x="66294" y="21327"/>
                </a:lnTo>
                <a:lnTo>
                  <a:pt x="25904" y="15995"/>
                </a:lnTo>
                <a:lnTo>
                  <a:pt x="0" y="8376"/>
                </a:lnTo>
                <a:close/>
              </a:path>
            </a:pathLst>
          </a:custGeom>
          <a:ln w="44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805240" y="1235200"/>
            <a:ext cx="144020" cy="7618"/>
          </a:xfrm>
          <a:custGeom>
            <a:avLst/>
            <a:gdLst/>
            <a:ahLst/>
            <a:cxnLst/>
            <a:rect l="l" t="t" r="r" b="b"/>
            <a:pathLst>
              <a:path w="144020" h="7618">
                <a:moveTo>
                  <a:pt x="0" y="0"/>
                </a:moveTo>
                <a:lnTo>
                  <a:pt x="35057" y="7618"/>
                </a:lnTo>
                <a:lnTo>
                  <a:pt x="144020" y="7618"/>
                </a:lnTo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30921" y="1309870"/>
            <a:ext cx="86101" cy="92964"/>
          </a:xfrm>
          <a:custGeom>
            <a:avLst/>
            <a:gdLst/>
            <a:ahLst/>
            <a:cxnLst/>
            <a:rect l="l" t="t" r="r" b="b"/>
            <a:pathLst>
              <a:path w="86101" h="92964">
                <a:moveTo>
                  <a:pt x="28941" y="31249"/>
                </a:moveTo>
                <a:lnTo>
                  <a:pt x="61406" y="66301"/>
                </a:lnTo>
              </a:path>
              <a:path w="86101" h="92964">
                <a:moveTo>
                  <a:pt x="61406" y="66301"/>
                </a:moveTo>
                <a:lnTo>
                  <a:pt x="28942" y="31249"/>
                </a:lnTo>
              </a:path>
            </a:pathLst>
          </a:custGeom>
          <a:ln w="4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519732" y="1405892"/>
            <a:ext cx="217941" cy="54859"/>
          </a:xfrm>
          <a:custGeom>
            <a:avLst/>
            <a:gdLst/>
            <a:ahLst/>
            <a:cxnLst/>
            <a:rect l="l" t="t" r="r" b="b"/>
            <a:pathLst>
              <a:path w="217941" h="54859">
                <a:moveTo>
                  <a:pt x="84587" y="0"/>
                </a:moveTo>
                <a:lnTo>
                  <a:pt x="165355" y="0"/>
                </a:lnTo>
                <a:lnTo>
                  <a:pt x="190509" y="2286"/>
                </a:lnTo>
                <a:lnTo>
                  <a:pt x="217941" y="6090"/>
                </a:lnTo>
                <a:lnTo>
                  <a:pt x="198884" y="44953"/>
                </a:lnTo>
                <a:lnTo>
                  <a:pt x="171452" y="50297"/>
                </a:lnTo>
                <a:lnTo>
                  <a:pt x="169174" y="50297"/>
                </a:lnTo>
                <a:lnTo>
                  <a:pt x="132589" y="54859"/>
                </a:lnTo>
                <a:lnTo>
                  <a:pt x="0" y="49527"/>
                </a:lnTo>
                <a:lnTo>
                  <a:pt x="41918" y="22097"/>
                </a:lnTo>
                <a:lnTo>
                  <a:pt x="84587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19732" y="1405892"/>
            <a:ext cx="217941" cy="54859"/>
          </a:xfrm>
          <a:custGeom>
            <a:avLst/>
            <a:gdLst/>
            <a:ahLst/>
            <a:cxnLst/>
            <a:rect l="l" t="t" r="r" b="b"/>
            <a:pathLst>
              <a:path w="217941" h="54859">
                <a:moveTo>
                  <a:pt x="84587" y="0"/>
                </a:moveTo>
                <a:lnTo>
                  <a:pt x="41918" y="22097"/>
                </a:lnTo>
                <a:lnTo>
                  <a:pt x="0" y="49527"/>
                </a:lnTo>
                <a:lnTo>
                  <a:pt x="132589" y="54859"/>
                </a:lnTo>
                <a:lnTo>
                  <a:pt x="169174" y="50297"/>
                </a:lnTo>
                <a:lnTo>
                  <a:pt x="171452" y="50297"/>
                </a:lnTo>
                <a:lnTo>
                  <a:pt x="198884" y="44953"/>
                </a:lnTo>
                <a:lnTo>
                  <a:pt x="217941" y="6090"/>
                </a:lnTo>
                <a:lnTo>
                  <a:pt x="190509" y="2286"/>
                </a:lnTo>
                <a:lnTo>
                  <a:pt x="165355" y="0"/>
                </a:lnTo>
                <a:lnTo>
                  <a:pt x="84587" y="0"/>
                </a:lnTo>
                <a:close/>
              </a:path>
            </a:pathLst>
          </a:custGeom>
          <a:ln w="44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910641" y="1531618"/>
            <a:ext cx="22098" cy="63248"/>
          </a:xfrm>
          <a:custGeom>
            <a:avLst/>
            <a:gdLst/>
            <a:ahLst/>
            <a:cxnLst/>
            <a:rect l="l" t="t" r="r" b="b"/>
            <a:pathLst>
              <a:path w="22098" h="63248">
                <a:moveTo>
                  <a:pt x="7188" y="20575"/>
                </a:moveTo>
                <a:lnTo>
                  <a:pt x="16240" y="46483"/>
                </a:lnTo>
              </a:path>
              <a:path w="22098" h="63248">
                <a:moveTo>
                  <a:pt x="16241" y="46483"/>
                </a:moveTo>
                <a:lnTo>
                  <a:pt x="7189" y="20575"/>
                </a:lnTo>
              </a:path>
            </a:pathLst>
          </a:custGeom>
          <a:ln w="4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11514" y="1409707"/>
            <a:ext cx="98296" cy="38093"/>
          </a:xfrm>
          <a:custGeom>
            <a:avLst/>
            <a:gdLst/>
            <a:ahLst/>
            <a:cxnLst/>
            <a:rect l="l" t="t" r="r" b="b"/>
            <a:pathLst>
              <a:path w="98296" h="38093">
                <a:moveTo>
                  <a:pt x="0" y="758"/>
                </a:moveTo>
                <a:lnTo>
                  <a:pt x="98296" y="0"/>
                </a:lnTo>
                <a:lnTo>
                  <a:pt x="98296" y="37335"/>
                </a:lnTo>
                <a:lnTo>
                  <a:pt x="28959" y="38093"/>
                </a:lnTo>
                <a:lnTo>
                  <a:pt x="0" y="75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11514" y="1409707"/>
            <a:ext cx="98296" cy="38093"/>
          </a:xfrm>
          <a:custGeom>
            <a:avLst/>
            <a:gdLst/>
            <a:ahLst/>
            <a:cxnLst/>
            <a:rect l="l" t="t" r="r" b="b"/>
            <a:pathLst>
              <a:path w="98296" h="38093">
                <a:moveTo>
                  <a:pt x="0" y="758"/>
                </a:moveTo>
                <a:lnTo>
                  <a:pt x="28959" y="38093"/>
                </a:lnTo>
                <a:lnTo>
                  <a:pt x="98296" y="37335"/>
                </a:lnTo>
                <a:lnTo>
                  <a:pt x="98296" y="0"/>
                </a:lnTo>
                <a:lnTo>
                  <a:pt x="0" y="758"/>
                </a:lnTo>
                <a:close/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723951" y="1419600"/>
            <a:ext cx="1196364" cy="163072"/>
          </a:xfrm>
          <a:custGeom>
            <a:avLst/>
            <a:gdLst/>
            <a:ahLst/>
            <a:cxnLst/>
            <a:rect l="l" t="t" r="r" b="b"/>
            <a:pathLst>
              <a:path w="1196364" h="163072">
                <a:moveTo>
                  <a:pt x="1527" y="47240"/>
                </a:moveTo>
                <a:lnTo>
                  <a:pt x="5333" y="38105"/>
                </a:lnTo>
                <a:lnTo>
                  <a:pt x="10667" y="31244"/>
                </a:lnTo>
                <a:lnTo>
                  <a:pt x="18292" y="25913"/>
                </a:lnTo>
                <a:lnTo>
                  <a:pt x="31237" y="22097"/>
                </a:lnTo>
                <a:lnTo>
                  <a:pt x="51821" y="19052"/>
                </a:lnTo>
                <a:lnTo>
                  <a:pt x="79253" y="16007"/>
                </a:lnTo>
                <a:lnTo>
                  <a:pt x="160785" y="14479"/>
                </a:lnTo>
                <a:lnTo>
                  <a:pt x="242317" y="10663"/>
                </a:lnTo>
                <a:lnTo>
                  <a:pt x="342141" y="6102"/>
                </a:lnTo>
                <a:lnTo>
                  <a:pt x="523498" y="0"/>
                </a:lnTo>
                <a:lnTo>
                  <a:pt x="726202" y="1528"/>
                </a:lnTo>
                <a:lnTo>
                  <a:pt x="847361" y="3815"/>
                </a:lnTo>
                <a:lnTo>
                  <a:pt x="965464" y="6102"/>
                </a:lnTo>
                <a:lnTo>
                  <a:pt x="1004327" y="6102"/>
                </a:lnTo>
                <a:lnTo>
                  <a:pt x="1013480" y="24384"/>
                </a:lnTo>
                <a:lnTo>
                  <a:pt x="1085109" y="28199"/>
                </a:lnTo>
                <a:lnTo>
                  <a:pt x="1145306" y="32761"/>
                </a:lnTo>
                <a:lnTo>
                  <a:pt x="1196364" y="32761"/>
                </a:lnTo>
                <a:lnTo>
                  <a:pt x="1165113" y="58674"/>
                </a:lnTo>
                <a:lnTo>
                  <a:pt x="1141487" y="71624"/>
                </a:lnTo>
                <a:lnTo>
                  <a:pt x="1097290" y="86874"/>
                </a:lnTo>
                <a:lnTo>
                  <a:pt x="1047009" y="96779"/>
                </a:lnTo>
                <a:lnTo>
                  <a:pt x="1002813" y="103628"/>
                </a:lnTo>
                <a:lnTo>
                  <a:pt x="952519" y="108972"/>
                </a:lnTo>
                <a:lnTo>
                  <a:pt x="882404" y="115062"/>
                </a:lnTo>
                <a:lnTo>
                  <a:pt x="814595" y="118877"/>
                </a:lnTo>
                <a:lnTo>
                  <a:pt x="726202" y="128782"/>
                </a:lnTo>
                <a:lnTo>
                  <a:pt x="678186" y="134873"/>
                </a:lnTo>
                <a:lnTo>
                  <a:pt x="638539" y="142530"/>
                </a:lnTo>
                <a:lnTo>
                  <a:pt x="653046" y="137159"/>
                </a:lnTo>
                <a:lnTo>
                  <a:pt x="634753" y="143262"/>
                </a:lnTo>
                <a:lnTo>
                  <a:pt x="638539" y="142530"/>
                </a:lnTo>
                <a:lnTo>
                  <a:pt x="611891" y="152397"/>
                </a:lnTo>
                <a:lnTo>
                  <a:pt x="594362" y="163072"/>
                </a:lnTo>
                <a:lnTo>
                  <a:pt x="566180" y="162302"/>
                </a:lnTo>
                <a:lnTo>
                  <a:pt x="531887" y="155454"/>
                </a:lnTo>
                <a:lnTo>
                  <a:pt x="506853" y="152541"/>
                </a:lnTo>
                <a:lnTo>
                  <a:pt x="481786" y="149921"/>
                </a:lnTo>
                <a:lnTo>
                  <a:pt x="456689" y="147569"/>
                </a:lnTo>
                <a:lnTo>
                  <a:pt x="431565" y="145459"/>
                </a:lnTo>
                <a:lnTo>
                  <a:pt x="406417" y="143566"/>
                </a:lnTo>
                <a:lnTo>
                  <a:pt x="381247" y="141866"/>
                </a:lnTo>
                <a:lnTo>
                  <a:pt x="356058" y="140333"/>
                </a:lnTo>
                <a:lnTo>
                  <a:pt x="330853" y="138942"/>
                </a:lnTo>
                <a:lnTo>
                  <a:pt x="305636" y="137669"/>
                </a:lnTo>
                <a:lnTo>
                  <a:pt x="280408" y="136487"/>
                </a:lnTo>
                <a:lnTo>
                  <a:pt x="255173" y="135372"/>
                </a:lnTo>
                <a:lnTo>
                  <a:pt x="229933" y="134299"/>
                </a:lnTo>
                <a:lnTo>
                  <a:pt x="204692" y="133243"/>
                </a:lnTo>
                <a:lnTo>
                  <a:pt x="179452" y="132178"/>
                </a:lnTo>
                <a:lnTo>
                  <a:pt x="154216" y="131080"/>
                </a:lnTo>
                <a:lnTo>
                  <a:pt x="128986" y="129923"/>
                </a:lnTo>
                <a:lnTo>
                  <a:pt x="103767" y="128683"/>
                </a:lnTo>
                <a:lnTo>
                  <a:pt x="78560" y="127333"/>
                </a:lnTo>
                <a:lnTo>
                  <a:pt x="53369" y="125851"/>
                </a:lnTo>
                <a:lnTo>
                  <a:pt x="28195" y="124209"/>
                </a:lnTo>
                <a:lnTo>
                  <a:pt x="13722" y="121922"/>
                </a:lnTo>
                <a:lnTo>
                  <a:pt x="5333" y="117348"/>
                </a:lnTo>
                <a:lnTo>
                  <a:pt x="1527" y="109730"/>
                </a:lnTo>
                <a:lnTo>
                  <a:pt x="0" y="99066"/>
                </a:lnTo>
                <a:lnTo>
                  <a:pt x="0" y="60203"/>
                </a:lnTo>
                <a:lnTo>
                  <a:pt x="1527" y="4724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723951" y="1419600"/>
            <a:ext cx="1196364" cy="163072"/>
          </a:xfrm>
          <a:custGeom>
            <a:avLst/>
            <a:gdLst/>
            <a:ahLst/>
            <a:cxnLst/>
            <a:rect l="l" t="t" r="r" b="b"/>
            <a:pathLst>
              <a:path w="1196364" h="163072">
                <a:moveTo>
                  <a:pt x="160785" y="14479"/>
                </a:moveTo>
                <a:lnTo>
                  <a:pt x="79253" y="16007"/>
                </a:lnTo>
                <a:lnTo>
                  <a:pt x="51821" y="19052"/>
                </a:lnTo>
                <a:lnTo>
                  <a:pt x="31237" y="22097"/>
                </a:lnTo>
                <a:lnTo>
                  <a:pt x="18292" y="25913"/>
                </a:lnTo>
                <a:lnTo>
                  <a:pt x="10667" y="31244"/>
                </a:lnTo>
                <a:lnTo>
                  <a:pt x="5333" y="38105"/>
                </a:lnTo>
                <a:lnTo>
                  <a:pt x="1527" y="47240"/>
                </a:lnTo>
                <a:lnTo>
                  <a:pt x="0" y="60203"/>
                </a:lnTo>
                <a:lnTo>
                  <a:pt x="0" y="99066"/>
                </a:lnTo>
                <a:lnTo>
                  <a:pt x="1527" y="109730"/>
                </a:lnTo>
                <a:lnTo>
                  <a:pt x="5333" y="117348"/>
                </a:lnTo>
                <a:lnTo>
                  <a:pt x="13722" y="121922"/>
                </a:lnTo>
                <a:lnTo>
                  <a:pt x="28195" y="124209"/>
                </a:lnTo>
                <a:lnTo>
                  <a:pt x="53369" y="125851"/>
                </a:lnTo>
                <a:lnTo>
                  <a:pt x="78560" y="127333"/>
                </a:lnTo>
                <a:lnTo>
                  <a:pt x="103767" y="128683"/>
                </a:lnTo>
                <a:lnTo>
                  <a:pt x="128986" y="129923"/>
                </a:lnTo>
                <a:lnTo>
                  <a:pt x="154216" y="131080"/>
                </a:lnTo>
                <a:lnTo>
                  <a:pt x="179452" y="132178"/>
                </a:lnTo>
                <a:lnTo>
                  <a:pt x="204692" y="133243"/>
                </a:lnTo>
                <a:lnTo>
                  <a:pt x="229933" y="134299"/>
                </a:lnTo>
                <a:lnTo>
                  <a:pt x="255173" y="135372"/>
                </a:lnTo>
                <a:lnTo>
                  <a:pt x="280408" y="136487"/>
                </a:lnTo>
                <a:lnTo>
                  <a:pt x="305636" y="137669"/>
                </a:lnTo>
                <a:lnTo>
                  <a:pt x="330853" y="138942"/>
                </a:lnTo>
                <a:lnTo>
                  <a:pt x="356058" y="140333"/>
                </a:lnTo>
                <a:lnTo>
                  <a:pt x="381247" y="141866"/>
                </a:lnTo>
                <a:lnTo>
                  <a:pt x="406417" y="143566"/>
                </a:lnTo>
                <a:lnTo>
                  <a:pt x="431565" y="145459"/>
                </a:lnTo>
                <a:lnTo>
                  <a:pt x="456689" y="147569"/>
                </a:lnTo>
                <a:lnTo>
                  <a:pt x="481786" y="149921"/>
                </a:lnTo>
                <a:lnTo>
                  <a:pt x="506853" y="152541"/>
                </a:lnTo>
                <a:lnTo>
                  <a:pt x="531887" y="155454"/>
                </a:lnTo>
                <a:lnTo>
                  <a:pt x="566180" y="162302"/>
                </a:lnTo>
                <a:lnTo>
                  <a:pt x="594362" y="163072"/>
                </a:lnTo>
                <a:lnTo>
                  <a:pt x="611891" y="152397"/>
                </a:lnTo>
                <a:lnTo>
                  <a:pt x="653046" y="137159"/>
                </a:lnTo>
                <a:lnTo>
                  <a:pt x="634753" y="143262"/>
                </a:lnTo>
                <a:lnTo>
                  <a:pt x="678186" y="134873"/>
                </a:lnTo>
                <a:lnTo>
                  <a:pt x="726202" y="128782"/>
                </a:lnTo>
                <a:lnTo>
                  <a:pt x="814595" y="118877"/>
                </a:lnTo>
                <a:lnTo>
                  <a:pt x="882404" y="115062"/>
                </a:lnTo>
                <a:lnTo>
                  <a:pt x="952519" y="108972"/>
                </a:lnTo>
                <a:lnTo>
                  <a:pt x="1002813" y="103628"/>
                </a:lnTo>
                <a:lnTo>
                  <a:pt x="1047009" y="96779"/>
                </a:lnTo>
                <a:lnTo>
                  <a:pt x="1097290" y="86874"/>
                </a:lnTo>
                <a:lnTo>
                  <a:pt x="1141487" y="71624"/>
                </a:lnTo>
                <a:lnTo>
                  <a:pt x="1165113" y="58674"/>
                </a:lnTo>
                <a:lnTo>
                  <a:pt x="1196364" y="32761"/>
                </a:lnTo>
                <a:lnTo>
                  <a:pt x="1145306" y="32761"/>
                </a:lnTo>
                <a:lnTo>
                  <a:pt x="1085109" y="28199"/>
                </a:lnTo>
                <a:lnTo>
                  <a:pt x="1013480" y="24384"/>
                </a:lnTo>
                <a:lnTo>
                  <a:pt x="1004327" y="6102"/>
                </a:lnTo>
                <a:lnTo>
                  <a:pt x="965464" y="6102"/>
                </a:lnTo>
                <a:lnTo>
                  <a:pt x="847361" y="3815"/>
                </a:lnTo>
                <a:lnTo>
                  <a:pt x="726202" y="1528"/>
                </a:lnTo>
                <a:lnTo>
                  <a:pt x="523498" y="0"/>
                </a:lnTo>
                <a:lnTo>
                  <a:pt x="342141" y="6102"/>
                </a:lnTo>
                <a:lnTo>
                  <a:pt x="242317" y="10663"/>
                </a:lnTo>
                <a:lnTo>
                  <a:pt x="160785" y="14479"/>
                </a:lnTo>
                <a:close/>
              </a:path>
            </a:pathLst>
          </a:custGeom>
          <a:ln w="4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896168" y="1484754"/>
            <a:ext cx="39624" cy="0"/>
          </a:xfrm>
          <a:custGeom>
            <a:avLst/>
            <a:gdLst/>
            <a:ahLst/>
            <a:cxnLst/>
            <a:rect l="l" t="t" r="r" b="b"/>
            <a:pathLst>
              <a:path w="3962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492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896168" y="1460751"/>
            <a:ext cx="39624" cy="48005"/>
          </a:xfrm>
          <a:custGeom>
            <a:avLst/>
            <a:gdLst/>
            <a:ahLst/>
            <a:cxnLst/>
            <a:rect l="l" t="t" r="r" b="b"/>
            <a:pathLst>
              <a:path w="39624" h="48005">
                <a:moveTo>
                  <a:pt x="0" y="0"/>
                </a:moveTo>
                <a:lnTo>
                  <a:pt x="39624" y="0"/>
                </a:lnTo>
                <a:lnTo>
                  <a:pt x="39624" y="48005"/>
                </a:lnTo>
                <a:lnTo>
                  <a:pt x="0" y="48005"/>
                </a:lnTo>
                <a:lnTo>
                  <a:pt x="0" y="0"/>
                </a:lnTo>
                <a:close/>
              </a:path>
            </a:pathLst>
          </a:custGeom>
          <a:ln w="47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896168" y="1478275"/>
            <a:ext cx="39626" cy="10663"/>
          </a:xfrm>
          <a:custGeom>
            <a:avLst/>
            <a:gdLst/>
            <a:ahLst/>
            <a:cxnLst/>
            <a:rect l="l" t="t" r="r" b="b"/>
            <a:pathLst>
              <a:path w="39626" h="10663">
                <a:moveTo>
                  <a:pt x="763" y="0"/>
                </a:moveTo>
                <a:lnTo>
                  <a:pt x="39626" y="0"/>
                </a:lnTo>
                <a:lnTo>
                  <a:pt x="39626" y="10663"/>
                </a:lnTo>
                <a:lnTo>
                  <a:pt x="0" y="10663"/>
                </a:lnTo>
                <a:lnTo>
                  <a:pt x="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896168" y="1478275"/>
            <a:ext cx="39626" cy="10663"/>
          </a:xfrm>
          <a:custGeom>
            <a:avLst/>
            <a:gdLst/>
            <a:ahLst/>
            <a:cxnLst/>
            <a:rect l="l" t="t" r="r" b="b"/>
            <a:pathLst>
              <a:path w="39626" h="10663">
                <a:moveTo>
                  <a:pt x="763" y="0"/>
                </a:moveTo>
                <a:lnTo>
                  <a:pt x="39626" y="0"/>
                </a:lnTo>
                <a:lnTo>
                  <a:pt x="39626" y="10663"/>
                </a:lnTo>
                <a:lnTo>
                  <a:pt x="0" y="10663"/>
                </a:lnTo>
                <a:lnTo>
                  <a:pt x="763" y="0"/>
                </a:lnTo>
                <a:close/>
              </a:path>
            </a:pathLst>
          </a:custGeom>
          <a:ln w="44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39837" y="1466853"/>
            <a:ext cx="88393" cy="43437"/>
          </a:xfrm>
          <a:custGeom>
            <a:avLst/>
            <a:gdLst/>
            <a:ahLst/>
            <a:cxnLst/>
            <a:rect l="l" t="t" r="r" b="b"/>
            <a:pathLst>
              <a:path w="88393" h="43437">
                <a:moveTo>
                  <a:pt x="0" y="0"/>
                </a:moveTo>
                <a:lnTo>
                  <a:pt x="42668" y="3045"/>
                </a:lnTo>
                <a:lnTo>
                  <a:pt x="88393" y="43437"/>
                </a:lnTo>
                <a:lnTo>
                  <a:pt x="0" y="43437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239837" y="1466853"/>
            <a:ext cx="88393" cy="43437"/>
          </a:xfrm>
          <a:custGeom>
            <a:avLst/>
            <a:gdLst/>
            <a:ahLst/>
            <a:cxnLst/>
            <a:rect l="l" t="t" r="r" b="b"/>
            <a:pathLst>
              <a:path w="88393" h="43437">
                <a:moveTo>
                  <a:pt x="0" y="0"/>
                </a:moveTo>
                <a:lnTo>
                  <a:pt x="0" y="43437"/>
                </a:lnTo>
                <a:lnTo>
                  <a:pt x="88393" y="43437"/>
                </a:lnTo>
                <a:lnTo>
                  <a:pt x="42668" y="3045"/>
                </a:lnTo>
                <a:lnTo>
                  <a:pt x="0" y="0"/>
                </a:lnTo>
                <a:close/>
              </a:path>
            </a:pathLst>
          </a:custGeom>
          <a:ln w="4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91071" y="1510278"/>
            <a:ext cx="145535" cy="48010"/>
          </a:xfrm>
          <a:custGeom>
            <a:avLst/>
            <a:gdLst/>
            <a:ahLst/>
            <a:cxnLst/>
            <a:rect l="l" t="t" r="r" b="b"/>
            <a:pathLst>
              <a:path w="145535" h="48010">
                <a:moveTo>
                  <a:pt x="48766" y="0"/>
                </a:moveTo>
                <a:lnTo>
                  <a:pt x="140201" y="0"/>
                </a:lnTo>
                <a:lnTo>
                  <a:pt x="145535" y="48010"/>
                </a:lnTo>
                <a:lnTo>
                  <a:pt x="28959" y="48010"/>
                </a:lnTo>
                <a:lnTo>
                  <a:pt x="0" y="28187"/>
                </a:lnTo>
                <a:lnTo>
                  <a:pt x="4876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191071" y="1510278"/>
            <a:ext cx="145535" cy="48010"/>
          </a:xfrm>
          <a:custGeom>
            <a:avLst/>
            <a:gdLst/>
            <a:ahLst/>
            <a:cxnLst/>
            <a:rect l="l" t="t" r="r" b="b"/>
            <a:pathLst>
              <a:path w="145535" h="48010">
                <a:moveTo>
                  <a:pt x="48766" y="0"/>
                </a:moveTo>
                <a:lnTo>
                  <a:pt x="140201" y="0"/>
                </a:lnTo>
                <a:lnTo>
                  <a:pt x="145535" y="48010"/>
                </a:lnTo>
                <a:lnTo>
                  <a:pt x="28959" y="48010"/>
                </a:lnTo>
                <a:lnTo>
                  <a:pt x="0" y="28187"/>
                </a:lnTo>
                <a:lnTo>
                  <a:pt x="48766" y="0"/>
                </a:lnTo>
                <a:close/>
              </a:path>
            </a:pathLst>
          </a:custGeom>
          <a:ln w="44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599494" y="1449317"/>
            <a:ext cx="390157" cy="17524"/>
          </a:xfrm>
          <a:custGeom>
            <a:avLst/>
            <a:gdLst/>
            <a:ahLst/>
            <a:cxnLst/>
            <a:rect l="l" t="t" r="r" b="b"/>
            <a:pathLst>
              <a:path w="390157" h="17524">
                <a:moveTo>
                  <a:pt x="17528" y="0"/>
                </a:moveTo>
                <a:lnTo>
                  <a:pt x="390157" y="758"/>
                </a:lnTo>
                <a:lnTo>
                  <a:pt x="389394" y="16765"/>
                </a:lnTo>
                <a:lnTo>
                  <a:pt x="15236" y="17524"/>
                </a:lnTo>
                <a:lnTo>
                  <a:pt x="6097" y="15237"/>
                </a:lnTo>
                <a:lnTo>
                  <a:pt x="0" y="9905"/>
                </a:lnTo>
                <a:lnTo>
                  <a:pt x="3805" y="758"/>
                </a:lnTo>
                <a:lnTo>
                  <a:pt x="1752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99494" y="1449317"/>
            <a:ext cx="390157" cy="17524"/>
          </a:xfrm>
          <a:custGeom>
            <a:avLst/>
            <a:gdLst/>
            <a:ahLst/>
            <a:cxnLst/>
            <a:rect l="l" t="t" r="r" b="b"/>
            <a:pathLst>
              <a:path w="390157" h="17524">
                <a:moveTo>
                  <a:pt x="17528" y="0"/>
                </a:moveTo>
                <a:lnTo>
                  <a:pt x="390157" y="758"/>
                </a:lnTo>
                <a:lnTo>
                  <a:pt x="389394" y="16765"/>
                </a:lnTo>
                <a:lnTo>
                  <a:pt x="15236" y="17524"/>
                </a:lnTo>
                <a:lnTo>
                  <a:pt x="6097" y="15237"/>
                </a:lnTo>
                <a:lnTo>
                  <a:pt x="0" y="9905"/>
                </a:lnTo>
                <a:lnTo>
                  <a:pt x="3805" y="758"/>
                </a:lnTo>
                <a:lnTo>
                  <a:pt x="17528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995228" y="1457706"/>
            <a:ext cx="163827" cy="27086"/>
          </a:xfrm>
          <a:custGeom>
            <a:avLst/>
            <a:gdLst/>
            <a:ahLst/>
            <a:cxnLst/>
            <a:rect l="l" t="t" r="r" b="b"/>
            <a:pathLst>
              <a:path w="163827" h="27086">
                <a:moveTo>
                  <a:pt x="76962" y="0"/>
                </a:moveTo>
                <a:lnTo>
                  <a:pt x="100588" y="2286"/>
                </a:lnTo>
                <a:lnTo>
                  <a:pt x="129534" y="5331"/>
                </a:lnTo>
                <a:lnTo>
                  <a:pt x="163827" y="9147"/>
                </a:lnTo>
                <a:lnTo>
                  <a:pt x="163827" y="17524"/>
                </a:lnTo>
                <a:lnTo>
                  <a:pt x="134117" y="20569"/>
                </a:lnTo>
                <a:lnTo>
                  <a:pt x="122966" y="21222"/>
                </a:lnTo>
                <a:lnTo>
                  <a:pt x="110538" y="22331"/>
                </a:lnTo>
                <a:lnTo>
                  <a:pt x="98012" y="23655"/>
                </a:lnTo>
                <a:lnTo>
                  <a:pt x="85423" y="24992"/>
                </a:lnTo>
                <a:lnTo>
                  <a:pt x="72810" y="26144"/>
                </a:lnTo>
                <a:lnTo>
                  <a:pt x="60208" y="26908"/>
                </a:lnTo>
                <a:lnTo>
                  <a:pt x="47657" y="27086"/>
                </a:lnTo>
                <a:lnTo>
                  <a:pt x="35191" y="26477"/>
                </a:lnTo>
                <a:lnTo>
                  <a:pt x="22849" y="24881"/>
                </a:lnTo>
                <a:lnTo>
                  <a:pt x="10667" y="22097"/>
                </a:lnTo>
                <a:lnTo>
                  <a:pt x="3042" y="20569"/>
                </a:lnTo>
                <a:lnTo>
                  <a:pt x="0" y="12192"/>
                </a:lnTo>
                <a:lnTo>
                  <a:pt x="5333" y="5331"/>
                </a:lnTo>
                <a:lnTo>
                  <a:pt x="17528" y="1528"/>
                </a:lnTo>
                <a:lnTo>
                  <a:pt x="36571" y="0"/>
                </a:lnTo>
                <a:lnTo>
                  <a:pt x="7696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995228" y="1457706"/>
            <a:ext cx="163827" cy="27086"/>
          </a:xfrm>
          <a:custGeom>
            <a:avLst/>
            <a:gdLst/>
            <a:ahLst/>
            <a:cxnLst/>
            <a:rect l="l" t="t" r="r" b="b"/>
            <a:pathLst>
              <a:path w="163827" h="27086">
                <a:moveTo>
                  <a:pt x="76962" y="0"/>
                </a:moveTo>
                <a:lnTo>
                  <a:pt x="36571" y="0"/>
                </a:lnTo>
                <a:lnTo>
                  <a:pt x="17528" y="1528"/>
                </a:lnTo>
                <a:lnTo>
                  <a:pt x="5333" y="5331"/>
                </a:lnTo>
                <a:lnTo>
                  <a:pt x="0" y="12192"/>
                </a:lnTo>
                <a:lnTo>
                  <a:pt x="3042" y="20569"/>
                </a:lnTo>
                <a:lnTo>
                  <a:pt x="10667" y="22097"/>
                </a:lnTo>
                <a:lnTo>
                  <a:pt x="22849" y="24881"/>
                </a:lnTo>
                <a:lnTo>
                  <a:pt x="35191" y="26477"/>
                </a:lnTo>
                <a:lnTo>
                  <a:pt x="47657" y="27086"/>
                </a:lnTo>
                <a:lnTo>
                  <a:pt x="60208" y="26908"/>
                </a:lnTo>
                <a:lnTo>
                  <a:pt x="72810" y="26144"/>
                </a:lnTo>
                <a:lnTo>
                  <a:pt x="85423" y="24992"/>
                </a:lnTo>
                <a:lnTo>
                  <a:pt x="98012" y="23655"/>
                </a:lnTo>
                <a:lnTo>
                  <a:pt x="110538" y="22331"/>
                </a:lnTo>
                <a:lnTo>
                  <a:pt x="122966" y="21222"/>
                </a:lnTo>
                <a:lnTo>
                  <a:pt x="134117" y="20569"/>
                </a:lnTo>
                <a:lnTo>
                  <a:pt x="163827" y="17524"/>
                </a:lnTo>
                <a:lnTo>
                  <a:pt x="163827" y="9147"/>
                </a:lnTo>
                <a:lnTo>
                  <a:pt x="129534" y="5331"/>
                </a:lnTo>
                <a:lnTo>
                  <a:pt x="100588" y="2286"/>
                </a:lnTo>
                <a:lnTo>
                  <a:pt x="76962" y="0"/>
                </a:lnTo>
                <a:close/>
              </a:path>
            </a:pathLst>
          </a:custGeom>
          <a:ln w="4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859583" y="1417326"/>
            <a:ext cx="523498" cy="52869"/>
          </a:xfrm>
          <a:custGeom>
            <a:avLst/>
            <a:gdLst/>
            <a:ahLst/>
            <a:cxnLst/>
            <a:rect l="l" t="t" r="r" b="b"/>
            <a:pathLst>
              <a:path w="523498" h="52869">
                <a:moveTo>
                  <a:pt x="0" y="12950"/>
                </a:moveTo>
                <a:lnTo>
                  <a:pt x="36571" y="8376"/>
                </a:lnTo>
                <a:lnTo>
                  <a:pt x="70864" y="4573"/>
                </a:lnTo>
                <a:lnTo>
                  <a:pt x="137159" y="0"/>
                </a:lnTo>
                <a:lnTo>
                  <a:pt x="268221" y="0"/>
                </a:lnTo>
                <a:lnTo>
                  <a:pt x="326141" y="5331"/>
                </a:lnTo>
                <a:lnTo>
                  <a:pt x="357378" y="8376"/>
                </a:lnTo>
                <a:lnTo>
                  <a:pt x="390908" y="12192"/>
                </a:lnTo>
                <a:lnTo>
                  <a:pt x="413770" y="17524"/>
                </a:lnTo>
                <a:lnTo>
                  <a:pt x="446536" y="24384"/>
                </a:lnTo>
                <a:lnTo>
                  <a:pt x="494538" y="34289"/>
                </a:lnTo>
                <a:lnTo>
                  <a:pt x="523498" y="44953"/>
                </a:lnTo>
                <a:lnTo>
                  <a:pt x="499872" y="47240"/>
                </a:lnTo>
                <a:lnTo>
                  <a:pt x="478519" y="48711"/>
                </a:lnTo>
                <a:lnTo>
                  <a:pt x="456662" y="49971"/>
                </a:lnTo>
                <a:lnTo>
                  <a:pt x="434358" y="51012"/>
                </a:lnTo>
                <a:lnTo>
                  <a:pt x="411666" y="51830"/>
                </a:lnTo>
                <a:lnTo>
                  <a:pt x="388645" y="52416"/>
                </a:lnTo>
                <a:lnTo>
                  <a:pt x="365351" y="52765"/>
                </a:lnTo>
                <a:lnTo>
                  <a:pt x="341845" y="52869"/>
                </a:lnTo>
                <a:lnTo>
                  <a:pt x="318184" y="52722"/>
                </a:lnTo>
                <a:lnTo>
                  <a:pt x="294427" y="52317"/>
                </a:lnTo>
                <a:lnTo>
                  <a:pt x="270632" y="51648"/>
                </a:lnTo>
                <a:lnTo>
                  <a:pt x="246857" y="50708"/>
                </a:lnTo>
                <a:lnTo>
                  <a:pt x="223161" y="49490"/>
                </a:lnTo>
                <a:lnTo>
                  <a:pt x="199602" y="47989"/>
                </a:lnTo>
                <a:lnTo>
                  <a:pt x="176239" y="46196"/>
                </a:lnTo>
                <a:lnTo>
                  <a:pt x="153129" y="44105"/>
                </a:lnTo>
                <a:lnTo>
                  <a:pt x="130332" y="41711"/>
                </a:lnTo>
                <a:lnTo>
                  <a:pt x="107905" y="39005"/>
                </a:lnTo>
                <a:lnTo>
                  <a:pt x="85907" y="35982"/>
                </a:lnTo>
                <a:lnTo>
                  <a:pt x="64397" y="32635"/>
                </a:lnTo>
                <a:lnTo>
                  <a:pt x="43432" y="28958"/>
                </a:lnTo>
                <a:lnTo>
                  <a:pt x="14473" y="21327"/>
                </a:lnTo>
                <a:lnTo>
                  <a:pt x="0" y="129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859583" y="1417326"/>
            <a:ext cx="523498" cy="52869"/>
          </a:xfrm>
          <a:custGeom>
            <a:avLst/>
            <a:gdLst/>
            <a:ahLst/>
            <a:cxnLst/>
            <a:rect l="l" t="t" r="r" b="b"/>
            <a:pathLst>
              <a:path w="523498" h="52869">
                <a:moveTo>
                  <a:pt x="0" y="12950"/>
                </a:moveTo>
                <a:lnTo>
                  <a:pt x="36571" y="8376"/>
                </a:lnTo>
                <a:lnTo>
                  <a:pt x="70864" y="4573"/>
                </a:lnTo>
                <a:lnTo>
                  <a:pt x="137159" y="0"/>
                </a:lnTo>
                <a:lnTo>
                  <a:pt x="268221" y="0"/>
                </a:lnTo>
                <a:lnTo>
                  <a:pt x="326141" y="5331"/>
                </a:lnTo>
                <a:lnTo>
                  <a:pt x="357378" y="8376"/>
                </a:lnTo>
                <a:lnTo>
                  <a:pt x="390908" y="12192"/>
                </a:lnTo>
                <a:lnTo>
                  <a:pt x="413770" y="17524"/>
                </a:lnTo>
                <a:lnTo>
                  <a:pt x="446536" y="24384"/>
                </a:lnTo>
                <a:lnTo>
                  <a:pt x="494538" y="34289"/>
                </a:lnTo>
                <a:lnTo>
                  <a:pt x="523498" y="44953"/>
                </a:lnTo>
                <a:lnTo>
                  <a:pt x="499872" y="47240"/>
                </a:lnTo>
                <a:lnTo>
                  <a:pt x="478519" y="48711"/>
                </a:lnTo>
                <a:lnTo>
                  <a:pt x="456662" y="49971"/>
                </a:lnTo>
                <a:lnTo>
                  <a:pt x="434358" y="51012"/>
                </a:lnTo>
                <a:lnTo>
                  <a:pt x="411666" y="51830"/>
                </a:lnTo>
                <a:lnTo>
                  <a:pt x="388645" y="52416"/>
                </a:lnTo>
                <a:lnTo>
                  <a:pt x="365351" y="52765"/>
                </a:lnTo>
                <a:lnTo>
                  <a:pt x="341845" y="52869"/>
                </a:lnTo>
                <a:lnTo>
                  <a:pt x="318184" y="52722"/>
                </a:lnTo>
                <a:lnTo>
                  <a:pt x="294427" y="52317"/>
                </a:lnTo>
                <a:lnTo>
                  <a:pt x="270632" y="51648"/>
                </a:lnTo>
                <a:lnTo>
                  <a:pt x="246857" y="50708"/>
                </a:lnTo>
                <a:lnTo>
                  <a:pt x="223161" y="49490"/>
                </a:lnTo>
                <a:lnTo>
                  <a:pt x="199602" y="47989"/>
                </a:lnTo>
                <a:lnTo>
                  <a:pt x="176239" y="46196"/>
                </a:lnTo>
                <a:lnTo>
                  <a:pt x="153129" y="44105"/>
                </a:lnTo>
                <a:lnTo>
                  <a:pt x="130332" y="41711"/>
                </a:lnTo>
                <a:lnTo>
                  <a:pt x="107905" y="39005"/>
                </a:lnTo>
                <a:lnTo>
                  <a:pt x="85907" y="35982"/>
                </a:lnTo>
                <a:lnTo>
                  <a:pt x="64397" y="32635"/>
                </a:lnTo>
                <a:lnTo>
                  <a:pt x="43432" y="28958"/>
                </a:lnTo>
                <a:lnTo>
                  <a:pt x="14473" y="21327"/>
                </a:lnTo>
                <a:lnTo>
                  <a:pt x="0" y="12950"/>
                </a:lnTo>
                <a:close/>
              </a:path>
            </a:pathLst>
          </a:custGeom>
          <a:ln w="44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487731" y="1410465"/>
            <a:ext cx="246123" cy="152397"/>
          </a:xfrm>
          <a:custGeom>
            <a:avLst/>
            <a:gdLst/>
            <a:ahLst/>
            <a:cxnLst/>
            <a:rect l="l" t="t" r="r" b="b"/>
            <a:pathLst>
              <a:path w="246123" h="152397">
                <a:moveTo>
                  <a:pt x="246123" y="0"/>
                </a:moveTo>
                <a:lnTo>
                  <a:pt x="183634" y="131828"/>
                </a:lnTo>
                <a:lnTo>
                  <a:pt x="0" y="131828"/>
                </a:lnTo>
                <a:lnTo>
                  <a:pt x="0" y="152397"/>
                </a:lnTo>
              </a:path>
            </a:pathLst>
          </a:custGeom>
          <a:ln w="4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642360" y="1693926"/>
            <a:ext cx="1028699" cy="584454"/>
          </a:xfrm>
          <a:custGeom>
            <a:avLst/>
            <a:gdLst/>
            <a:ahLst/>
            <a:cxnLst/>
            <a:rect l="l" t="t" r="r" b="b"/>
            <a:pathLst>
              <a:path w="1028699" h="584454">
                <a:moveTo>
                  <a:pt x="1028699" y="0"/>
                </a:moveTo>
                <a:lnTo>
                  <a:pt x="0" y="6857"/>
                </a:lnTo>
                <a:lnTo>
                  <a:pt x="1021841" y="6857"/>
                </a:lnTo>
                <a:lnTo>
                  <a:pt x="1021841" y="264413"/>
                </a:lnTo>
                <a:lnTo>
                  <a:pt x="1028699" y="264413"/>
                </a:lnTo>
                <a:lnTo>
                  <a:pt x="1028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629405" y="1693926"/>
            <a:ext cx="1041653" cy="584454"/>
          </a:xfrm>
          <a:custGeom>
            <a:avLst/>
            <a:gdLst/>
            <a:ahLst/>
            <a:cxnLst/>
            <a:rect l="l" t="t" r="r" b="b"/>
            <a:pathLst>
              <a:path w="1041653" h="584454">
                <a:moveTo>
                  <a:pt x="3413" y="264413"/>
                </a:moveTo>
                <a:lnTo>
                  <a:pt x="6096" y="12953"/>
                </a:lnTo>
                <a:lnTo>
                  <a:pt x="6096" y="6857"/>
                </a:lnTo>
                <a:lnTo>
                  <a:pt x="12954" y="6857"/>
                </a:lnTo>
                <a:lnTo>
                  <a:pt x="1041653" y="0"/>
                </a:lnTo>
                <a:lnTo>
                  <a:pt x="0" y="0"/>
                </a:lnTo>
                <a:lnTo>
                  <a:pt x="0" y="264413"/>
                </a:lnTo>
                <a:lnTo>
                  <a:pt x="3413" y="264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629405" y="1706879"/>
            <a:ext cx="1028700" cy="571500"/>
          </a:xfrm>
          <a:custGeom>
            <a:avLst/>
            <a:gdLst/>
            <a:ahLst/>
            <a:cxnLst/>
            <a:rect l="l" t="t" r="r" b="b"/>
            <a:pathLst>
              <a:path w="1028700" h="571500">
                <a:moveTo>
                  <a:pt x="6096" y="251459"/>
                </a:moveTo>
                <a:lnTo>
                  <a:pt x="6096" y="0"/>
                </a:lnTo>
                <a:lnTo>
                  <a:pt x="3413" y="251459"/>
                </a:lnTo>
                <a:lnTo>
                  <a:pt x="6096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635502" y="1700783"/>
            <a:ext cx="1028700" cy="257556"/>
          </a:xfrm>
          <a:custGeom>
            <a:avLst/>
            <a:gdLst/>
            <a:ahLst/>
            <a:cxnLst/>
            <a:rect l="l" t="t" r="r" b="b"/>
            <a:pathLst>
              <a:path w="1028700" h="257556">
                <a:moveTo>
                  <a:pt x="1028700" y="257556"/>
                </a:moveTo>
                <a:lnTo>
                  <a:pt x="1028700" y="0"/>
                </a:lnTo>
                <a:lnTo>
                  <a:pt x="0" y="0"/>
                </a:lnTo>
                <a:lnTo>
                  <a:pt x="0" y="257556"/>
                </a:lnTo>
                <a:lnTo>
                  <a:pt x="936498" y="257556"/>
                </a:lnTo>
                <a:lnTo>
                  <a:pt x="1028700" y="257556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642360" y="1693926"/>
            <a:ext cx="1028699" cy="584454"/>
          </a:xfrm>
          <a:custGeom>
            <a:avLst/>
            <a:gdLst/>
            <a:ahLst/>
            <a:cxnLst/>
            <a:rect l="l" t="t" r="r" b="b"/>
            <a:pathLst>
              <a:path w="1028699" h="584454">
                <a:moveTo>
                  <a:pt x="1028699" y="264413"/>
                </a:moveTo>
                <a:lnTo>
                  <a:pt x="1028699" y="0"/>
                </a:lnTo>
                <a:lnTo>
                  <a:pt x="0" y="6857"/>
                </a:lnTo>
                <a:lnTo>
                  <a:pt x="1015745" y="6857"/>
                </a:lnTo>
                <a:lnTo>
                  <a:pt x="1021841" y="12953"/>
                </a:lnTo>
                <a:lnTo>
                  <a:pt x="1021841" y="264413"/>
                </a:lnTo>
                <a:lnTo>
                  <a:pt x="1028699" y="264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629405" y="1693926"/>
            <a:ext cx="1041653" cy="584454"/>
          </a:xfrm>
          <a:custGeom>
            <a:avLst/>
            <a:gdLst/>
            <a:ahLst/>
            <a:cxnLst/>
            <a:rect l="l" t="t" r="r" b="b"/>
            <a:pathLst>
              <a:path w="1041653" h="584454">
                <a:moveTo>
                  <a:pt x="3413" y="264413"/>
                </a:moveTo>
                <a:lnTo>
                  <a:pt x="6096" y="12953"/>
                </a:lnTo>
                <a:lnTo>
                  <a:pt x="1028699" y="12953"/>
                </a:lnTo>
                <a:lnTo>
                  <a:pt x="1028699" y="264413"/>
                </a:lnTo>
                <a:lnTo>
                  <a:pt x="1034796" y="264413"/>
                </a:lnTo>
                <a:lnTo>
                  <a:pt x="1034796" y="12953"/>
                </a:lnTo>
                <a:lnTo>
                  <a:pt x="1028700" y="6857"/>
                </a:lnTo>
                <a:lnTo>
                  <a:pt x="12954" y="6857"/>
                </a:lnTo>
                <a:lnTo>
                  <a:pt x="1041653" y="0"/>
                </a:lnTo>
                <a:lnTo>
                  <a:pt x="0" y="0"/>
                </a:lnTo>
                <a:lnTo>
                  <a:pt x="0" y="264413"/>
                </a:lnTo>
                <a:lnTo>
                  <a:pt x="3413" y="264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629405" y="1706879"/>
            <a:ext cx="1028700" cy="571500"/>
          </a:xfrm>
          <a:custGeom>
            <a:avLst/>
            <a:gdLst/>
            <a:ahLst/>
            <a:cxnLst/>
            <a:rect l="l" t="t" r="r" b="b"/>
            <a:pathLst>
              <a:path w="1028700" h="571500">
                <a:moveTo>
                  <a:pt x="12954" y="251459"/>
                </a:moveTo>
                <a:lnTo>
                  <a:pt x="12954" y="0"/>
                </a:lnTo>
                <a:lnTo>
                  <a:pt x="6096" y="0"/>
                </a:lnTo>
                <a:lnTo>
                  <a:pt x="3413" y="251459"/>
                </a:lnTo>
                <a:lnTo>
                  <a:pt x="12954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884164" y="1629155"/>
            <a:ext cx="1213104" cy="329183"/>
          </a:xfrm>
          <a:custGeom>
            <a:avLst/>
            <a:gdLst/>
            <a:ahLst/>
            <a:cxnLst/>
            <a:rect l="l" t="t" r="r" b="b"/>
            <a:pathLst>
              <a:path w="1213104" h="329183">
                <a:moveTo>
                  <a:pt x="1213104" y="0"/>
                </a:moveTo>
                <a:lnTo>
                  <a:pt x="0" y="0"/>
                </a:lnTo>
                <a:lnTo>
                  <a:pt x="0" y="329183"/>
                </a:lnTo>
                <a:lnTo>
                  <a:pt x="1213104" y="329183"/>
                </a:lnTo>
                <a:lnTo>
                  <a:pt x="1213104" y="0"/>
                </a:lnTo>
                <a:close/>
              </a:path>
            </a:pathLst>
          </a:custGeom>
          <a:solidFill>
            <a:srgbClr val="3F3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884164" y="1856231"/>
            <a:ext cx="1045463" cy="303276"/>
          </a:xfrm>
          <a:custGeom>
            <a:avLst/>
            <a:gdLst/>
            <a:ahLst/>
            <a:cxnLst/>
            <a:rect l="l" t="t" r="r" b="b"/>
            <a:pathLst>
              <a:path w="1045463" h="303275">
                <a:moveTo>
                  <a:pt x="982217" y="57911"/>
                </a:moveTo>
                <a:lnTo>
                  <a:pt x="995933" y="54863"/>
                </a:lnTo>
                <a:lnTo>
                  <a:pt x="1007363" y="51053"/>
                </a:lnTo>
                <a:lnTo>
                  <a:pt x="1015745" y="46481"/>
                </a:lnTo>
                <a:lnTo>
                  <a:pt x="1045463" y="17525"/>
                </a:lnTo>
                <a:lnTo>
                  <a:pt x="1029461" y="22097"/>
                </a:lnTo>
                <a:lnTo>
                  <a:pt x="1017361" y="25594"/>
                </a:lnTo>
                <a:lnTo>
                  <a:pt x="1005043" y="28391"/>
                </a:lnTo>
                <a:lnTo>
                  <a:pt x="992564" y="30458"/>
                </a:lnTo>
                <a:lnTo>
                  <a:pt x="979984" y="31762"/>
                </a:lnTo>
                <a:lnTo>
                  <a:pt x="967362" y="32271"/>
                </a:lnTo>
                <a:lnTo>
                  <a:pt x="954756" y="31955"/>
                </a:lnTo>
                <a:lnTo>
                  <a:pt x="942224" y="30780"/>
                </a:lnTo>
                <a:lnTo>
                  <a:pt x="929825" y="28716"/>
                </a:lnTo>
                <a:lnTo>
                  <a:pt x="917618" y="25731"/>
                </a:lnTo>
                <a:lnTo>
                  <a:pt x="905661" y="21793"/>
                </a:lnTo>
                <a:lnTo>
                  <a:pt x="894012" y="16870"/>
                </a:lnTo>
                <a:lnTo>
                  <a:pt x="887729" y="13715"/>
                </a:lnTo>
                <a:lnTo>
                  <a:pt x="882395" y="0"/>
                </a:lnTo>
                <a:lnTo>
                  <a:pt x="879347" y="16001"/>
                </a:lnTo>
                <a:lnTo>
                  <a:pt x="866394" y="24383"/>
                </a:lnTo>
                <a:lnTo>
                  <a:pt x="830579" y="38099"/>
                </a:lnTo>
                <a:lnTo>
                  <a:pt x="606243" y="102107"/>
                </a:lnTo>
                <a:lnTo>
                  <a:pt x="805296" y="102107"/>
                </a:lnTo>
                <a:lnTo>
                  <a:pt x="982217" y="57911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25540" y="1698223"/>
            <a:ext cx="777358" cy="335554"/>
          </a:xfrm>
          <a:custGeom>
            <a:avLst/>
            <a:gdLst/>
            <a:ahLst/>
            <a:cxnLst/>
            <a:rect l="l" t="t" r="r" b="b"/>
            <a:pathLst>
              <a:path w="777358" h="335554">
                <a:moveTo>
                  <a:pt x="557022" y="177058"/>
                </a:moveTo>
                <a:lnTo>
                  <a:pt x="573024" y="184678"/>
                </a:lnTo>
                <a:lnTo>
                  <a:pt x="595884" y="186964"/>
                </a:lnTo>
                <a:lnTo>
                  <a:pt x="617982" y="189250"/>
                </a:lnTo>
                <a:lnTo>
                  <a:pt x="626123" y="189912"/>
                </a:lnTo>
                <a:lnTo>
                  <a:pt x="636941" y="189593"/>
                </a:lnTo>
                <a:lnTo>
                  <a:pt x="649249" y="188269"/>
                </a:lnTo>
                <a:lnTo>
                  <a:pt x="662643" y="186049"/>
                </a:lnTo>
                <a:lnTo>
                  <a:pt x="676719" y="183039"/>
                </a:lnTo>
                <a:lnTo>
                  <a:pt x="691075" y="179346"/>
                </a:lnTo>
                <a:lnTo>
                  <a:pt x="705307" y="175078"/>
                </a:lnTo>
                <a:lnTo>
                  <a:pt x="719010" y="170342"/>
                </a:lnTo>
                <a:lnTo>
                  <a:pt x="731783" y="165246"/>
                </a:lnTo>
                <a:lnTo>
                  <a:pt x="743220" y="159895"/>
                </a:lnTo>
                <a:lnTo>
                  <a:pt x="752919" y="154399"/>
                </a:lnTo>
                <a:lnTo>
                  <a:pt x="760476" y="148864"/>
                </a:lnTo>
                <a:lnTo>
                  <a:pt x="766572" y="141244"/>
                </a:lnTo>
                <a:lnTo>
                  <a:pt x="771906" y="132862"/>
                </a:lnTo>
                <a:lnTo>
                  <a:pt x="774583" y="124663"/>
                </a:lnTo>
                <a:lnTo>
                  <a:pt x="776685" y="112280"/>
                </a:lnTo>
                <a:lnTo>
                  <a:pt x="777358" y="98778"/>
                </a:lnTo>
                <a:lnTo>
                  <a:pt x="776712" y="85125"/>
                </a:lnTo>
                <a:lnTo>
                  <a:pt x="774858" y="72287"/>
                </a:lnTo>
                <a:lnTo>
                  <a:pt x="771906" y="61234"/>
                </a:lnTo>
                <a:lnTo>
                  <a:pt x="767334" y="49042"/>
                </a:lnTo>
                <a:lnTo>
                  <a:pt x="762000" y="42946"/>
                </a:lnTo>
                <a:lnTo>
                  <a:pt x="755142" y="36850"/>
                </a:lnTo>
                <a:lnTo>
                  <a:pt x="748657" y="33308"/>
                </a:lnTo>
                <a:lnTo>
                  <a:pt x="737567" y="28859"/>
                </a:lnTo>
                <a:lnTo>
                  <a:pt x="725045" y="25250"/>
                </a:lnTo>
                <a:lnTo>
                  <a:pt x="711574" y="22419"/>
                </a:lnTo>
                <a:lnTo>
                  <a:pt x="697640" y="20305"/>
                </a:lnTo>
                <a:lnTo>
                  <a:pt x="683725" y="18847"/>
                </a:lnTo>
                <a:lnTo>
                  <a:pt x="670313" y="17985"/>
                </a:lnTo>
                <a:lnTo>
                  <a:pt x="657890" y="17656"/>
                </a:lnTo>
                <a:lnTo>
                  <a:pt x="646938" y="17800"/>
                </a:lnTo>
                <a:lnTo>
                  <a:pt x="640080" y="15514"/>
                </a:lnTo>
                <a:lnTo>
                  <a:pt x="633222" y="13990"/>
                </a:lnTo>
                <a:lnTo>
                  <a:pt x="622113" y="9678"/>
                </a:lnTo>
                <a:lnTo>
                  <a:pt x="610069" y="5792"/>
                </a:lnTo>
                <a:lnTo>
                  <a:pt x="597977" y="2834"/>
                </a:lnTo>
                <a:lnTo>
                  <a:pt x="585702" y="878"/>
                </a:lnTo>
                <a:lnTo>
                  <a:pt x="577045" y="274"/>
                </a:lnTo>
                <a:lnTo>
                  <a:pt x="560069" y="274"/>
                </a:lnTo>
                <a:lnTo>
                  <a:pt x="549402" y="1798"/>
                </a:lnTo>
                <a:lnTo>
                  <a:pt x="536448" y="2560"/>
                </a:lnTo>
                <a:lnTo>
                  <a:pt x="521208" y="5608"/>
                </a:lnTo>
                <a:lnTo>
                  <a:pt x="33528" y="206776"/>
                </a:lnTo>
                <a:lnTo>
                  <a:pt x="0" y="230398"/>
                </a:lnTo>
                <a:lnTo>
                  <a:pt x="0" y="260116"/>
                </a:lnTo>
                <a:lnTo>
                  <a:pt x="265121" y="260116"/>
                </a:lnTo>
                <a:lnTo>
                  <a:pt x="557022" y="177058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884164" y="1904999"/>
            <a:ext cx="374904" cy="230886"/>
          </a:xfrm>
          <a:custGeom>
            <a:avLst/>
            <a:gdLst/>
            <a:ahLst/>
            <a:cxnLst/>
            <a:rect l="l" t="t" r="r" b="b"/>
            <a:pathLst>
              <a:path w="374903" h="230886">
                <a:moveTo>
                  <a:pt x="340613" y="23621"/>
                </a:moveTo>
                <a:lnTo>
                  <a:pt x="374903" y="0"/>
                </a:lnTo>
                <a:lnTo>
                  <a:pt x="244986" y="53339"/>
                </a:lnTo>
                <a:lnTo>
                  <a:pt x="340613" y="53339"/>
                </a:lnTo>
                <a:lnTo>
                  <a:pt x="340613" y="23621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884109" y="1828793"/>
            <a:ext cx="872486" cy="283467"/>
          </a:xfrm>
          <a:custGeom>
            <a:avLst/>
            <a:gdLst/>
            <a:ahLst/>
            <a:cxnLst/>
            <a:rect l="l" t="t" r="r" b="b"/>
            <a:pathLst>
              <a:path w="872486" h="283467">
                <a:moveTo>
                  <a:pt x="872486" y="13722"/>
                </a:moveTo>
                <a:lnTo>
                  <a:pt x="792480" y="0"/>
                </a:lnTo>
                <a:lnTo>
                  <a:pt x="778764" y="0"/>
                </a:lnTo>
                <a:lnTo>
                  <a:pt x="422865" y="129546"/>
                </a:lnTo>
              </a:path>
            </a:pathLst>
          </a:custGeom>
          <a:ln w="1990">
            <a:solidFill>
              <a:srgbClr val="D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713920" y="1708400"/>
            <a:ext cx="33531" cy="30481"/>
          </a:xfrm>
          <a:custGeom>
            <a:avLst/>
            <a:gdLst/>
            <a:ahLst/>
            <a:cxnLst/>
            <a:rect l="l" t="t" r="r" b="b"/>
            <a:pathLst>
              <a:path w="33531" h="30481">
                <a:moveTo>
                  <a:pt x="3057" y="20573"/>
                </a:moveTo>
                <a:lnTo>
                  <a:pt x="6100" y="14479"/>
                </a:lnTo>
                <a:lnTo>
                  <a:pt x="9915" y="9908"/>
                </a:lnTo>
                <a:lnTo>
                  <a:pt x="15244" y="6861"/>
                </a:lnTo>
                <a:lnTo>
                  <a:pt x="23631" y="3814"/>
                </a:lnTo>
                <a:lnTo>
                  <a:pt x="33531" y="0"/>
                </a:lnTo>
                <a:lnTo>
                  <a:pt x="33531" y="22864"/>
                </a:lnTo>
                <a:lnTo>
                  <a:pt x="27430" y="23620"/>
                </a:lnTo>
                <a:lnTo>
                  <a:pt x="14487" y="26667"/>
                </a:lnTo>
                <a:lnTo>
                  <a:pt x="6857" y="28191"/>
                </a:lnTo>
                <a:lnTo>
                  <a:pt x="0" y="30481"/>
                </a:lnTo>
                <a:lnTo>
                  <a:pt x="3057" y="20573"/>
                </a:lnTo>
                <a:close/>
              </a:path>
            </a:pathLst>
          </a:custGeom>
          <a:solidFill>
            <a:srgbClr val="B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713920" y="1708400"/>
            <a:ext cx="33531" cy="30481"/>
          </a:xfrm>
          <a:custGeom>
            <a:avLst/>
            <a:gdLst/>
            <a:ahLst/>
            <a:cxnLst/>
            <a:rect l="l" t="t" r="r" b="b"/>
            <a:pathLst>
              <a:path w="33531" h="30481">
                <a:moveTo>
                  <a:pt x="33531" y="0"/>
                </a:moveTo>
                <a:lnTo>
                  <a:pt x="33531" y="22864"/>
                </a:lnTo>
                <a:lnTo>
                  <a:pt x="27430" y="23620"/>
                </a:lnTo>
                <a:lnTo>
                  <a:pt x="14487" y="26667"/>
                </a:lnTo>
                <a:lnTo>
                  <a:pt x="6857" y="28191"/>
                </a:lnTo>
                <a:lnTo>
                  <a:pt x="0" y="30481"/>
                </a:lnTo>
                <a:lnTo>
                  <a:pt x="3057" y="20573"/>
                </a:lnTo>
                <a:lnTo>
                  <a:pt x="6100" y="14479"/>
                </a:lnTo>
                <a:lnTo>
                  <a:pt x="9915" y="9908"/>
                </a:lnTo>
                <a:lnTo>
                  <a:pt x="15244" y="6861"/>
                </a:lnTo>
                <a:lnTo>
                  <a:pt x="23631" y="3814"/>
                </a:lnTo>
                <a:lnTo>
                  <a:pt x="33531" y="0"/>
                </a:lnTo>
                <a:close/>
              </a:path>
            </a:pathLst>
          </a:custGeom>
          <a:ln w="2295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751267" y="1703829"/>
            <a:ext cx="38103" cy="27434"/>
          </a:xfrm>
          <a:custGeom>
            <a:avLst/>
            <a:gdLst/>
            <a:ahLst/>
            <a:cxnLst/>
            <a:rect l="l" t="t" r="r" b="b"/>
            <a:pathLst>
              <a:path w="38103" h="27434">
                <a:moveTo>
                  <a:pt x="10672" y="2290"/>
                </a:moveTo>
                <a:lnTo>
                  <a:pt x="24387" y="0"/>
                </a:lnTo>
                <a:lnTo>
                  <a:pt x="34288" y="0"/>
                </a:lnTo>
                <a:lnTo>
                  <a:pt x="38103" y="22864"/>
                </a:lnTo>
                <a:lnTo>
                  <a:pt x="32002" y="22864"/>
                </a:lnTo>
                <a:lnTo>
                  <a:pt x="23615" y="23631"/>
                </a:lnTo>
                <a:lnTo>
                  <a:pt x="12958" y="25154"/>
                </a:lnTo>
                <a:lnTo>
                  <a:pt x="756" y="27434"/>
                </a:lnTo>
                <a:lnTo>
                  <a:pt x="0" y="3814"/>
                </a:lnTo>
                <a:lnTo>
                  <a:pt x="10672" y="2290"/>
                </a:lnTo>
                <a:close/>
              </a:path>
            </a:pathLst>
          </a:custGeom>
          <a:solidFill>
            <a:srgbClr val="B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751267" y="1703829"/>
            <a:ext cx="38103" cy="27434"/>
          </a:xfrm>
          <a:custGeom>
            <a:avLst/>
            <a:gdLst/>
            <a:ahLst/>
            <a:cxnLst/>
            <a:rect l="l" t="t" r="r" b="b"/>
            <a:pathLst>
              <a:path w="38103" h="27434">
                <a:moveTo>
                  <a:pt x="0" y="3814"/>
                </a:moveTo>
                <a:lnTo>
                  <a:pt x="10672" y="2290"/>
                </a:lnTo>
                <a:lnTo>
                  <a:pt x="24387" y="0"/>
                </a:lnTo>
                <a:lnTo>
                  <a:pt x="34288" y="0"/>
                </a:lnTo>
                <a:lnTo>
                  <a:pt x="38103" y="22864"/>
                </a:lnTo>
                <a:lnTo>
                  <a:pt x="32002" y="22864"/>
                </a:lnTo>
                <a:lnTo>
                  <a:pt x="23615" y="23631"/>
                </a:lnTo>
                <a:lnTo>
                  <a:pt x="12958" y="25154"/>
                </a:lnTo>
                <a:lnTo>
                  <a:pt x="756" y="27434"/>
                </a:lnTo>
                <a:lnTo>
                  <a:pt x="0" y="3814"/>
                </a:lnTo>
                <a:close/>
              </a:path>
            </a:pathLst>
          </a:custGeom>
          <a:ln w="2205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790127" y="1703073"/>
            <a:ext cx="46474" cy="22864"/>
          </a:xfrm>
          <a:custGeom>
            <a:avLst/>
            <a:gdLst/>
            <a:ahLst/>
            <a:cxnLst/>
            <a:rect l="l" t="t" r="r" b="b"/>
            <a:pathLst>
              <a:path w="46474" h="22864">
                <a:moveTo>
                  <a:pt x="0" y="0"/>
                </a:moveTo>
                <a:lnTo>
                  <a:pt x="8386" y="0"/>
                </a:lnTo>
                <a:lnTo>
                  <a:pt x="21006" y="807"/>
                </a:lnTo>
                <a:lnTo>
                  <a:pt x="33383" y="1949"/>
                </a:lnTo>
                <a:lnTo>
                  <a:pt x="38860" y="3814"/>
                </a:lnTo>
                <a:lnTo>
                  <a:pt x="46474" y="19049"/>
                </a:lnTo>
                <a:lnTo>
                  <a:pt x="23615" y="21340"/>
                </a:lnTo>
                <a:lnTo>
                  <a:pt x="5328" y="22864"/>
                </a:lnTo>
                <a:lnTo>
                  <a:pt x="0" y="0"/>
                </a:lnTo>
                <a:close/>
              </a:path>
            </a:pathLst>
          </a:custGeom>
          <a:solidFill>
            <a:srgbClr val="B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790127" y="1703073"/>
            <a:ext cx="46474" cy="22864"/>
          </a:xfrm>
          <a:custGeom>
            <a:avLst/>
            <a:gdLst/>
            <a:ahLst/>
            <a:cxnLst/>
            <a:rect l="l" t="t" r="r" b="b"/>
            <a:pathLst>
              <a:path w="46474" h="22864">
                <a:moveTo>
                  <a:pt x="0" y="0"/>
                </a:moveTo>
                <a:lnTo>
                  <a:pt x="8386" y="0"/>
                </a:lnTo>
                <a:lnTo>
                  <a:pt x="21006" y="807"/>
                </a:lnTo>
                <a:lnTo>
                  <a:pt x="33383" y="1949"/>
                </a:lnTo>
                <a:lnTo>
                  <a:pt x="38860" y="3814"/>
                </a:lnTo>
                <a:lnTo>
                  <a:pt x="46474" y="19049"/>
                </a:lnTo>
                <a:lnTo>
                  <a:pt x="23615" y="21340"/>
                </a:lnTo>
                <a:lnTo>
                  <a:pt x="5328" y="22864"/>
                </a:lnTo>
                <a:lnTo>
                  <a:pt x="0" y="0"/>
                </a:lnTo>
                <a:close/>
              </a:path>
            </a:pathLst>
          </a:custGeom>
          <a:ln w="2086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833559" y="1707643"/>
            <a:ext cx="36574" cy="14479"/>
          </a:xfrm>
          <a:custGeom>
            <a:avLst/>
            <a:gdLst/>
            <a:ahLst/>
            <a:cxnLst/>
            <a:rect l="l" t="t" r="r" b="b"/>
            <a:pathLst>
              <a:path w="36574" h="14479">
                <a:moveTo>
                  <a:pt x="9143" y="3047"/>
                </a:moveTo>
                <a:lnTo>
                  <a:pt x="16758" y="5337"/>
                </a:lnTo>
                <a:lnTo>
                  <a:pt x="25901" y="9141"/>
                </a:lnTo>
                <a:lnTo>
                  <a:pt x="30473" y="10664"/>
                </a:lnTo>
                <a:lnTo>
                  <a:pt x="36574" y="13712"/>
                </a:lnTo>
                <a:lnTo>
                  <a:pt x="20573" y="13712"/>
                </a:lnTo>
                <a:lnTo>
                  <a:pt x="7614" y="14479"/>
                </a:lnTo>
                <a:lnTo>
                  <a:pt x="0" y="0"/>
                </a:lnTo>
                <a:lnTo>
                  <a:pt x="9143" y="3047"/>
                </a:lnTo>
                <a:close/>
              </a:path>
            </a:pathLst>
          </a:custGeom>
          <a:solidFill>
            <a:srgbClr val="B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833559" y="1707643"/>
            <a:ext cx="36574" cy="14479"/>
          </a:xfrm>
          <a:custGeom>
            <a:avLst/>
            <a:gdLst/>
            <a:ahLst/>
            <a:cxnLst/>
            <a:rect l="l" t="t" r="r" b="b"/>
            <a:pathLst>
              <a:path w="36574" h="14479">
                <a:moveTo>
                  <a:pt x="0" y="0"/>
                </a:moveTo>
                <a:lnTo>
                  <a:pt x="9143" y="3047"/>
                </a:lnTo>
                <a:lnTo>
                  <a:pt x="16758" y="5337"/>
                </a:lnTo>
                <a:lnTo>
                  <a:pt x="25901" y="9141"/>
                </a:lnTo>
                <a:lnTo>
                  <a:pt x="30473" y="10664"/>
                </a:lnTo>
                <a:lnTo>
                  <a:pt x="36574" y="13712"/>
                </a:lnTo>
                <a:lnTo>
                  <a:pt x="20573" y="13712"/>
                </a:lnTo>
                <a:lnTo>
                  <a:pt x="7614" y="14479"/>
                </a:lnTo>
                <a:lnTo>
                  <a:pt x="0" y="0"/>
                </a:lnTo>
                <a:close/>
              </a:path>
            </a:pathLst>
          </a:custGeom>
          <a:ln w="2038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801611" y="1707641"/>
            <a:ext cx="27431" cy="17526"/>
          </a:xfrm>
          <a:custGeom>
            <a:avLst/>
            <a:gdLst/>
            <a:ahLst/>
            <a:cxnLst/>
            <a:rect l="l" t="t" r="r" b="b"/>
            <a:pathLst>
              <a:path w="27431" h="17525">
                <a:moveTo>
                  <a:pt x="6096" y="10668"/>
                </a:moveTo>
                <a:lnTo>
                  <a:pt x="3048" y="11430"/>
                </a:lnTo>
                <a:lnTo>
                  <a:pt x="1524" y="14478"/>
                </a:lnTo>
                <a:lnTo>
                  <a:pt x="0" y="17526"/>
                </a:lnTo>
                <a:lnTo>
                  <a:pt x="3810" y="16764"/>
                </a:lnTo>
                <a:lnTo>
                  <a:pt x="11430" y="16764"/>
                </a:lnTo>
                <a:lnTo>
                  <a:pt x="17526" y="16002"/>
                </a:lnTo>
                <a:lnTo>
                  <a:pt x="27432" y="15240"/>
                </a:lnTo>
                <a:lnTo>
                  <a:pt x="24384" y="10668"/>
                </a:lnTo>
                <a:lnTo>
                  <a:pt x="18288" y="10668"/>
                </a:lnTo>
                <a:lnTo>
                  <a:pt x="18288" y="9144"/>
                </a:lnTo>
                <a:lnTo>
                  <a:pt x="21336" y="9144"/>
                </a:lnTo>
                <a:lnTo>
                  <a:pt x="20574" y="7620"/>
                </a:lnTo>
                <a:lnTo>
                  <a:pt x="21336" y="4572"/>
                </a:lnTo>
                <a:lnTo>
                  <a:pt x="24384" y="3810"/>
                </a:lnTo>
                <a:lnTo>
                  <a:pt x="21336" y="3048"/>
                </a:lnTo>
                <a:lnTo>
                  <a:pt x="21336" y="762"/>
                </a:lnTo>
                <a:lnTo>
                  <a:pt x="18288" y="762"/>
                </a:lnTo>
                <a:lnTo>
                  <a:pt x="16002" y="0"/>
                </a:lnTo>
                <a:lnTo>
                  <a:pt x="12954" y="762"/>
                </a:lnTo>
                <a:lnTo>
                  <a:pt x="9144" y="3048"/>
                </a:lnTo>
                <a:lnTo>
                  <a:pt x="9906" y="6858"/>
                </a:lnTo>
                <a:lnTo>
                  <a:pt x="12192" y="9906"/>
                </a:lnTo>
                <a:lnTo>
                  <a:pt x="7620" y="9906"/>
                </a:lnTo>
                <a:lnTo>
                  <a:pt x="6096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649930" y="1763269"/>
            <a:ext cx="28187" cy="32761"/>
          </a:xfrm>
          <a:custGeom>
            <a:avLst/>
            <a:gdLst/>
            <a:ahLst/>
            <a:cxnLst/>
            <a:rect l="l" t="t" r="r" b="b"/>
            <a:pathLst>
              <a:path w="28187" h="32761">
                <a:moveTo>
                  <a:pt x="28187" y="16759"/>
                </a:moveTo>
                <a:lnTo>
                  <a:pt x="28187" y="25144"/>
                </a:lnTo>
                <a:lnTo>
                  <a:pt x="22086" y="32761"/>
                </a:lnTo>
                <a:lnTo>
                  <a:pt x="6085" y="32761"/>
                </a:lnTo>
                <a:lnTo>
                  <a:pt x="0" y="25144"/>
                </a:lnTo>
                <a:lnTo>
                  <a:pt x="0" y="7617"/>
                </a:lnTo>
                <a:lnTo>
                  <a:pt x="6085" y="0"/>
                </a:lnTo>
                <a:lnTo>
                  <a:pt x="22086" y="0"/>
                </a:lnTo>
                <a:lnTo>
                  <a:pt x="28187" y="7617"/>
                </a:lnTo>
                <a:lnTo>
                  <a:pt x="28187" y="16759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649930" y="1763269"/>
            <a:ext cx="28187" cy="32761"/>
          </a:xfrm>
          <a:custGeom>
            <a:avLst/>
            <a:gdLst/>
            <a:ahLst/>
            <a:cxnLst/>
            <a:rect l="l" t="t" r="r" b="b"/>
            <a:pathLst>
              <a:path w="28187" h="32761">
                <a:moveTo>
                  <a:pt x="28187" y="16759"/>
                </a:moveTo>
                <a:lnTo>
                  <a:pt x="28187" y="7617"/>
                </a:lnTo>
                <a:lnTo>
                  <a:pt x="22086" y="0"/>
                </a:lnTo>
                <a:lnTo>
                  <a:pt x="14472" y="0"/>
                </a:lnTo>
                <a:lnTo>
                  <a:pt x="6085" y="0"/>
                </a:lnTo>
                <a:lnTo>
                  <a:pt x="0" y="7617"/>
                </a:lnTo>
                <a:lnTo>
                  <a:pt x="0" y="16759"/>
                </a:lnTo>
                <a:lnTo>
                  <a:pt x="0" y="25144"/>
                </a:lnTo>
                <a:lnTo>
                  <a:pt x="6085" y="32761"/>
                </a:lnTo>
                <a:lnTo>
                  <a:pt x="14472" y="32761"/>
                </a:lnTo>
                <a:lnTo>
                  <a:pt x="22086" y="32761"/>
                </a:lnTo>
                <a:lnTo>
                  <a:pt x="28187" y="25144"/>
                </a:lnTo>
                <a:lnTo>
                  <a:pt x="28187" y="16759"/>
                </a:lnTo>
                <a:close/>
              </a:path>
            </a:pathLst>
          </a:custGeom>
          <a:ln w="2394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249883" y="1924810"/>
            <a:ext cx="21330" cy="25911"/>
          </a:xfrm>
          <a:custGeom>
            <a:avLst/>
            <a:gdLst/>
            <a:ahLst/>
            <a:cxnLst/>
            <a:rect l="l" t="t" r="r" b="b"/>
            <a:pathLst>
              <a:path w="21330" h="25911">
                <a:moveTo>
                  <a:pt x="21330" y="12955"/>
                </a:moveTo>
                <a:lnTo>
                  <a:pt x="21330" y="19816"/>
                </a:lnTo>
                <a:lnTo>
                  <a:pt x="16758" y="25911"/>
                </a:lnTo>
                <a:lnTo>
                  <a:pt x="4571" y="25911"/>
                </a:lnTo>
                <a:lnTo>
                  <a:pt x="0" y="19816"/>
                </a:lnTo>
                <a:lnTo>
                  <a:pt x="0" y="6094"/>
                </a:lnTo>
                <a:lnTo>
                  <a:pt x="4571" y="0"/>
                </a:lnTo>
                <a:lnTo>
                  <a:pt x="16758" y="0"/>
                </a:lnTo>
                <a:lnTo>
                  <a:pt x="21330" y="6094"/>
                </a:lnTo>
                <a:lnTo>
                  <a:pt x="21330" y="12955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249883" y="1924810"/>
            <a:ext cx="21330" cy="25911"/>
          </a:xfrm>
          <a:custGeom>
            <a:avLst/>
            <a:gdLst/>
            <a:ahLst/>
            <a:cxnLst/>
            <a:rect l="l" t="t" r="r" b="b"/>
            <a:pathLst>
              <a:path w="21330" h="25911">
                <a:moveTo>
                  <a:pt x="21330" y="12955"/>
                </a:moveTo>
                <a:lnTo>
                  <a:pt x="21330" y="6094"/>
                </a:lnTo>
                <a:lnTo>
                  <a:pt x="16758" y="0"/>
                </a:lnTo>
                <a:lnTo>
                  <a:pt x="10657" y="0"/>
                </a:lnTo>
                <a:lnTo>
                  <a:pt x="4571" y="0"/>
                </a:lnTo>
                <a:lnTo>
                  <a:pt x="0" y="6094"/>
                </a:lnTo>
                <a:lnTo>
                  <a:pt x="0" y="12955"/>
                </a:lnTo>
                <a:lnTo>
                  <a:pt x="0" y="19816"/>
                </a:lnTo>
                <a:lnTo>
                  <a:pt x="4571" y="25911"/>
                </a:lnTo>
                <a:lnTo>
                  <a:pt x="10657" y="25911"/>
                </a:lnTo>
                <a:lnTo>
                  <a:pt x="16758" y="25911"/>
                </a:lnTo>
                <a:lnTo>
                  <a:pt x="21330" y="19816"/>
                </a:lnTo>
                <a:lnTo>
                  <a:pt x="21330" y="12955"/>
                </a:lnTo>
                <a:close/>
              </a:path>
            </a:pathLst>
          </a:custGeom>
          <a:ln w="2412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279584" y="1913378"/>
            <a:ext cx="22858" cy="25144"/>
          </a:xfrm>
          <a:custGeom>
            <a:avLst/>
            <a:gdLst/>
            <a:ahLst/>
            <a:cxnLst/>
            <a:rect l="l" t="t" r="r" b="b"/>
            <a:pathLst>
              <a:path w="22858" h="25144">
                <a:moveTo>
                  <a:pt x="22858" y="12955"/>
                </a:moveTo>
                <a:lnTo>
                  <a:pt x="22858" y="19816"/>
                </a:lnTo>
                <a:lnTo>
                  <a:pt x="17530" y="25144"/>
                </a:lnTo>
                <a:lnTo>
                  <a:pt x="5328" y="25144"/>
                </a:lnTo>
                <a:lnTo>
                  <a:pt x="0" y="19816"/>
                </a:lnTo>
                <a:lnTo>
                  <a:pt x="0" y="5337"/>
                </a:lnTo>
                <a:lnTo>
                  <a:pt x="5328" y="0"/>
                </a:lnTo>
                <a:lnTo>
                  <a:pt x="17530" y="0"/>
                </a:lnTo>
                <a:lnTo>
                  <a:pt x="22858" y="5337"/>
                </a:lnTo>
                <a:lnTo>
                  <a:pt x="22858" y="12955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279584" y="1913378"/>
            <a:ext cx="22858" cy="25144"/>
          </a:xfrm>
          <a:custGeom>
            <a:avLst/>
            <a:gdLst/>
            <a:ahLst/>
            <a:cxnLst/>
            <a:rect l="l" t="t" r="r" b="b"/>
            <a:pathLst>
              <a:path w="22858" h="25144">
                <a:moveTo>
                  <a:pt x="22858" y="12955"/>
                </a:moveTo>
                <a:lnTo>
                  <a:pt x="22858" y="5337"/>
                </a:lnTo>
                <a:lnTo>
                  <a:pt x="17530" y="0"/>
                </a:lnTo>
                <a:lnTo>
                  <a:pt x="11429" y="0"/>
                </a:lnTo>
                <a:lnTo>
                  <a:pt x="5328" y="0"/>
                </a:lnTo>
                <a:lnTo>
                  <a:pt x="0" y="5337"/>
                </a:lnTo>
                <a:lnTo>
                  <a:pt x="0" y="12955"/>
                </a:lnTo>
                <a:lnTo>
                  <a:pt x="0" y="19816"/>
                </a:lnTo>
                <a:lnTo>
                  <a:pt x="5328" y="25144"/>
                </a:lnTo>
                <a:lnTo>
                  <a:pt x="11429" y="25144"/>
                </a:lnTo>
                <a:lnTo>
                  <a:pt x="17530" y="25144"/>
                </a:lnTo>
                <a:lnTo>
                  <a:pt x="22858" y="19816"/>
                </a:lnTo>
                <a:lnTo>
                  <a:pt x="22858" y="12955"/>
                </a:lnTo>
                <a:close/>
              </a:path>
            </a:pathLst>
          </a:custGeom>
          <a:ln w="2372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615627" y="1777749"/>
            <a:ext cx="25901" cy="29714"/>
          </a:xfrm>
          <a:custGeom>
            <a:avLst/>
            <a:gdLst/>
            <a:ahLst/>
            <a:cxnLst/>
            <a:rect l="l" t="t" r="r" b="b"/>
            <a:pathLst>
              <a:path w="25901" h="29714">
                <a:moveTo>
                  <a:pt x="25901" y="15235"/>
                </a:moveTo>
                <a:lnTo>
                  <a:pt x="25901" y="22853"/>
                </a:lnTo>
                <a:lnTo>
                  <a:pt x="19801" y="29714"/>
                </a:lnTo>
                <a:lnTo>
                  <a:pt x="6085" y="29714"/>
                </a:lnTo>
                <a:lnTo>
                  <a:pt x="0" y="22853"/>
                </a:lnTo>
                <a:lnTo>
                  <a:pt x="0" y="6850"/>
                </a:lnTo>
                <a:lnTo>
                  <a:pt x="6085" y="0"/>
                </a:lnTo>
                <a:lnTo>
                  <a:pt x="19801" y="0"/>
                </a:lnTo>
                <a:lnTo>
                  <a:pt x="25901" y="6850"/>
                </a:lnTo>
                <a:lnTo>
                  <a:pt x="25901" y="15235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615627" y="1777749"/>
            <a:ext cx="25901" cy="29714"/>
          </a:xfrm>
          <a:custGeom>
            <a:avLst/>
            <a:gdLst/>
            <a:ahLst/>
            <a:cxnLst/>
            <a:rect l="l" t="t" r="r" b="b"/>
            <a:pathLst>
              <a:path w="25901" h="29714">
                <a:moveTo>
                  <a:pt x="25901" y="15235"/>
                </a:moveTo>
                <a:lnTo>
                  <a:pt x="25901" y="6850"/>
                </a:lnTo>
                <a:lnTo>
                  <a:pt x="19801" y="0"/>
                </a:lnTo>
                <a:lnTo>
                  <a:pt x="12943" y="0"/>
                </a:lnTo>
                <a:lnTo>
                  <a:pt x="6085" y="0"/>
                </a:lnTo>
                <a:lnTo>
                  <a:pt x="0" y="6850"/>
                </a:lnTo>
                <a:lnTo>
                  <a:pt x="0" y="15235"/>
                </a:lnTo>
                <a:lnTo>
                  <a:pt x="0" y="22853"/>
                </a:lnTo>
                <a:lnTo>
                  <a:pt x="6085" y="29714"/>
                </a:lnTo>
                <a:lnTo>
                  <a:pt x="12943" y="29714"/>
                </a:lnTo>
                <a:lnTo>
                  <a:pt x="19801" y="29714"/>
                </a:lnTo>
                <a:lnTo>
                  <a:pt x="25901" y="22853"/>
                </a:lnTo>
                <a:lnTo>
                  <a:pt x="25901" y="15235"/>
                </a:lnTo>
                <a:close/>
              </a:path>
            </a:pathLst>
          </a:custGeom>
          <a:ln w="2389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580581" y="1791461"/>
            <a:ext cx="25901" cy="31238"/>
          </a:xfrm>
          <a:custGeom>
            <a:avLst/>
            <a:gdLst/>
            <a:ahLst/>
            <a:cxnLst/>
            <a:rect l="l" t="t" r="r" b="b"/>
            <a:pathLst>
              <a:path w="25901" h="31238">
                <a:moveTo>
                  <a:pt x="25901" y="16002"/>
                </a:moveTo>
                <a:lnTo>
                  <a:pt x="25901" y="24387"/>
                </a:lnTo>
                <a:lnTo>
                  <a:pt x="19801" y="31238"/>
                </a:lnTo>
                <a:lnTo>
                  <a:pt x="6085" y="31238"/>
                </a:lnTo>
                <a:lnTo>
                  <a:pt x="0" y="24387"/>
                </a:lnTo>
                <a:lnTo>
                  <a:pt x="0" y="6861"/>
                </a:lnTo>
                <a:lnTo>
                  <a:pt x="6085" y="0"/>
                </a:lnTo>
                <a:lnTo>
                  <a:pt x="19801" y="0"/>
                </a:lnTo>
                <a:lnTo>
                  <a:pt x="25901" y="6861"/>
                </a:lnTo>
                <a:lnTo>
                  <a:pt x="25901" y="16002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580581" y="1791461"/>
            <a:ext cx="25901" cy="31238"/>
          </a:xfrm>
          <a:custGeom>
            <a:avLst/>
            <a:gdLst/>
            <a:ahLst/>
            <a:cxnLst/>
            <a:rect l="l" t="t" r="r" b="b"/>
            <a:pathLst>
              <a:path w="25901" h="31238">
                <a:moveTo>
                  <a:pt x="25901" y="16002"/>
                </a:moveTo>
                <a:lnTo>
                  <a:pt x="25901" y="6861"/>
                </a:lnTo>
                <a:lnTo>
                  <a:pt x="19801" y="0"/>
                </a:lnTo>
                <a:lnTo>
                  <a:pt x="12943" y="0"/>
                </a:lnTo>
                <a:lnTo>
                  <a:pt x="6085" y="0"/>
                </a:lnTo>
                <a:lnTo>
                  <a:pt x="0" y="6861"/>
                </a:lnTo>
                <a:lnTo>
                  <a:pt x="0" y="16002"/>
                </a:lnTo>
                <a:lnTo>
                  <a:pt x="0" y="24387"/>
                </a:lnTo>
                <a:lnTo>
                  <a:pt x="6085" y="31238"/>
                </a:lnTo>
                <a:lnTo>
                  <a:pt x="12943" y="31238"/>
                </a:lnTo>
                <a:lnTo>
                  <a:pt x="19801" y="31238"/>
                </a:lnTo>
                <a:lnTo>
                  <a:pt x="25901" y="24387"/>
                </a:lnTo>
                <a:lnTo>
                  <a:pt x="25901" y="16002"/>
                </a:lnTo>
                <a:close/>
              </a:path>
            </a:pathLst>
          </a:custGeom>
          <a:ln w="2409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544764" y="1805173"/>
            <a:ext cx="26673" cy="31238"/>
          </a:xfrm>
          <a:custGeom>
            <a:avLst/>
            <a:gdLst/>
            <a:ahLst/>
            <a:cxnLst/>
            <a:rect l="l" t="t" r="r" b="b"/>
            <a:pathLst>
              <a:path w="26673" h="31238">
                <a:moveTo>
                  <a:pt x="26673" y="16002"/>
                </a:moveTo>
                <a:lnTo>
                  <a:pt x="26673" y="24387"/>
                </a:lnTo>
                <a:lnTo>
                  <a:pt x="20573" y="31238"/>
                </a:lnTo>
                <a:lnTo>
                  <a:pt x="6100" y="31238"/>
                </a:lnTo>
                <a:lnTo>
                  <a:pt x="0" y="24387"/>
                </a:lnTo>
                <a:lnTo>
                  <a:pt x="0" y="6861"/>
                </a:lnTo>
                <a:lnTo>
                  <a:pt x="6100" y="0"/>
                </a:lnTo>
                <a:lnTo>
                  <a:pt x="20573" y="0"/>
                </a:lnTo>
                <a:lnTo>
                  <a:pt x="26673" y="6861"/>
                </a:lnTo>
                <a:lnTo>
                  <a:pt x="26673" y="16002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544764" y="1805173"/>
            <a:ext cx="26673" cy="31238"/>
          </a:xfrm>
          <a:custGeom>
            <a:avLst/>
            <a:gdLst/>
            <a:ahLst/>
            <a:cxnLst/>
            <a:rect l="l" t="t" r="r" b="b"/>
            <a:pathLst>
              <a:path w="26673" h="31238">
                <a:moveTo>
                  <a:pt x="26673" y="16002"/>
                </a:moveTo>
                <a:lnTo>
                  <a:pt x="26673" y="6861"/>
                </a:lnTo>
                <a:lnTo>
                  <a:pt x="20573" y="0"/>
                </a:lnTo>
                <a:lnTo>
                  <a:pt x="13715" y="0"/>
                </a:lnTo>
                <a:lnTo>
                  <a:pt x="6100" y="0"/>
                </a:lnTo>
                <a:lnTo>
                  <a:pt x="0" y="6861"/>
                </a:lnTo>
                <a:lnTo>
                  <a:pt x="0" y="16002"/>
                </a:lnTo>
                <a:lnTo>
                  <a:pt x="0" y="24387"/>
                </a:lnTo>
                <a:lnTo>
                  <a:pt x="6100" y="31238"/>
                </a:lnTo>
                <a:lnTo>
                  <a:pt x="13715" y="31238"/>
                </a:lnTo>
                <a:lnTo>
                  <a:pt x="20573" y="31238"/>
                </a:lnTo>
                <a:lnTo>
                  <a:pt x="26673" y="24387"/>
                </a:lnTo>
                <a:lnTo>
                  <a:pt x="26673" y="16002"/>
                </a:lnTo>
                <a:close/>
              </a:path>
            </a:pathLst>
          </a:custGeom>
          <a:ln w="2397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509703" y="1819663"/>
            <a:ext cx="26673" cy="29714"/>
          </a:xfrm>
          <a:custGeom>
            <a:avLst/>
            <a:gdLst/>
            <a:ahLst/>
            <a:cxnLst/>
            <a:rect l="l" t="t" r="r" b="b"/>
            <a:pathLst>
              <a:path w="26673" h="29714">
                <a:moveTo>
                  <a:pt x="26673" y="15235"/>
                </a:moveTo>
                <a:lnTo>
                  <a:pt x="26673" y="22853"/>
                </a:lnTo>
                <a:lnTo>
                  <a:pt x="20573" y="29714"/>
                </a:lnTo>
                <a:lnTo>
                  <a:pt x="6100" y="29714"/>
                </a:lnTo>
                <a:lnTo>
                  <a:pt x="0" y="22853"/>
                </a:lnTo>
                <a:lnTo>
                  <a:pt x="0" y="6850"/>
                </a:lnTo>
                <a:lnTo>
                  <a:pt x="6100" y="0"/>
                </a:lnTo>
                <a:lnTo>
                  <a:pt x="20573" y="0"/>
                </a:lnTo>
                <a:lnTo>
                  <a:pt x="26673" y="6850"/>
                </a:lnTo>
                <a:lnTo>
                  <a:pt x="26673" y="15235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09703" y="1819663"/>
            <a:ext cx="26673" cy="29714"/>
          </a:xfrm>
          <a:custGeom>
            <a:avLst/>
            <a:gdLst/>
            <a:ahLst/>
            <a:cxnLst/>
            <a:rect l="l" t="t" r="r" b="b"/>
            <a:pathLst>
              <a:path w="26673" h="29714">
                <a:moveTo>
                  <a:pt x="26673" y="15235"/>
                </a:moveTo>
                <a:lnTo>
                  <a:pt x="26673" y="6850"/>
                </a:lnTo>
                <a:lnTo>
                  <a:pt x="20573" y="0"/>
                </a:lnTo>
                <a:lnTo>
                  <a:pt x="13715" y="0"/>
                </a:lnTo>
                <a:lnTo>
                  <a:pt x="6100" y="0"/>
                </a:lnTo>
                <a:lnTo>
                  <a:pt x="0" y="6850"/>
                </a:lnTo>
                <a:lnTo>
                  <a:pt x="0" y="15235"/>
                </a:lnTo>
                <a:lnTo>
                  <a:pt x="0" y="22853"/>
                </a:lnTo>
                <a:lnTo>
                  <a:pt x="6100" y="29714"/>
                </a:lnTo>
                <a:lnTo>
                  <a:pt x="13715" y="29714"/>
                </a:lnTo>
                <a:lnTo>
                  <a:pt x="20573" y="29714"/>
                </a:lnTo>
                <a:lnTo>
                  <a:pt x="26673" y="22853"/>
                </a:lnTo>
                <a:lnTo>
                  <a:pt x="26673" y="15235"/>
                </a:lnTo>
                <a:close/>
              </a:path>
            </a:pathLst>
          </a:custGeom>
          <a:ln w="2377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475415" y="1833375"/>
            <a:ext cx="26673" cy="29714"/>
          </a:xfrm>
          <a:custGeom>
            <a:avLst/>
            <a:gdLst/>
            <a:ahLst/>
            <a:cxnLst/>
            <a:rect l="l" t="t" r="r" b="b"/>
            <a:pathLst>
              <a:path w="26673" h="29714">
                <a:moveTo>
                  <a:pt x="26673" y="15235"/>
                </a:moveTo>
                <a:lnTo>
                  <a:pt x="26673" y="22853"/>
                </a:lnTo>
                <a:lnTo>
                  <a:pt x="20573" y="29714"/>
                </a:lnTo>
                <a:lnTo>
                  <a:pt x="6100" y="29714"/>
                </a:lnTo>
                <a:lnTo>
                  <a:pt x="0" y="22853"/>
                </a:lnTo>
                <a:lnTo>
                  <a:pt x="0" y="6850"/>
                </a:lnTo>
                <a:lnTo>
                  <a:pt x="6100" y="0"/>
                </a:lnTo>
                <a:lnTo>
                  <a:pt x="20573" y="0"/>
                </a:lnTo>
                <a:lnTo>
                  <a:pt x="26673" y="6850"/>
                </a:lnTo>
                <a:lnTo>
                  <a:pt x="26673" y="15235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475415" y="1833375"/>
            <a:ext cx="26673" cy="29714"/>
          </a:xfrm>
          <a:custGeom>
            <a:avLst/>
            <a:gdLst/>
            <a:ahLst/>
            <a:cxnLst/>
            <a:rect l="l" t="t" r="r" b="b"/>
            <a:pathLst>
              <a:path w="26673" h="29714">
                <a:moveTo>
                  <a:pt x="26673" y="15235"/>
                </a:moveTo>
                <a:lnTo>
                  <a:pt x="26673" y="6850"/>
                </a:lnTo>
                <a:lnTo>
                  <a:pt x="20573" y="0"/>
                </a:lnTo>
                <a:lnTo>
                  <a:pt x="13715" y="0"/>
                </a:lnTo>
                <a:lnTo>
                  <a:pt x="6100" y="0"/>
                </a:lnTo>
                <a:lnTo>
                  <a:pt x="0" y="6850"/>
                </a:lnTo>
                <a:lnTo>
                  <a:pt x="0" y="15235"/>
                </a:lnTo>
                <a:lnTo>
                  <a:pt x="0" y="22853"/>
                </a:lnTo>
                <a:lnTo>
                  <a:pt x="6100" y="29714"/>
                </a:lnTo>
                <a:lnTo>
                  <a:pt x="13715" y="29714"/>
                </a:lnTo>
                <a:lnTo>
                  <a:pt x="20573" y="29714"/>
                </a:lnTo>
                <a:lnTo>
                  <a:pt x="26673" y="22853"/>
                </a:lnTo>
                <a:lnTo>
                  <a:pt x="26673" y="15235"/>
                </a:lnTo>
                <a:close/>
              </a:path>
            </a:pathLst>
          </a:custGeom>
          <a:ln w="2377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441126" y="1847854"/>
            <a:ext cx="26673" cy="27424"/>
          </a:xfrm>
          <a:custGeom>
            <a:avLst/>
            <a:gdLst/>
            <a:ahLst/>
            <a:cxnLst/>
            <a:rect l="l" t="t" r="r" b="b"/>
            <a:pathLst>
              <a:path w="26673" h="27424">
                <a:moveTo>
                  <a:pt x="26673" y="13712"/>
                </a:moveTo>
                <a:lnTo>
                  <a:pt x="26673" y="21329"/>
                </a:lnTo>
                <a:lnTo>
                  <a:pt x="20573" y="27424"/>
                </a:lnTo>
                <a:lnTo>
                  <a:pt x="6100" y="27424"/>
                </a:lnTo>
                <a:lnTo>
                  <a:pt x="0" y="21329"/>
                </a:lnTo>
                <a:lnTo>
                  <a:pt x="0" y="6094"/>
                </a:lnTo>
                <a:lnTo>
                  <a:pt x="6100" y="0"/>
                </a:lnTo>
                <a:lnTo>
                  <a:pt x="20573" y="0"/>
                </a:lnTo>
                <a:lnTo>
                  <a:pt x="26673" y="6094"/>
                </a:lnTo>
                <a:lnTo>
                  <a:pt x="26673" y="13712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441126" y="1847854"/>
            <a:ext cx="26673" cy="27424"/>
          </a:xfrm>
          <a:custGeom>
            <a:avLst/>
            <a:gdLst/>
            <a:ahLst/>
            <a:cxnLst/>
            <a:rect l="l" t="t" r="r" b="b"/>
            <a:pathLst>
              <a:path w="26673" h="27424">
                <a:moveTo>
                  <a:pt x="26673" y="13712"/>
                </a:moveTo>
                <a:lnTo>
                  <a:pt x="26673" y="6094"/>
                </a:lnTo>
                <a:lnTo>
                  <a:pt x="20573" y="0"/>
                </a:lnTo>
                <a:lnTo>
                  <a:pt x="13715" y="0"/>
                </a:lnTo>
                <a:lnTo>
                  <a:pt x="6100" y="0"/>
                </a:lnTo>
                <a:lnTo>
                  <a:pt x="0" y="6094"/>
                </a:lnTo>
                <a:lnTo>
                  <a:pt x="0" y="13712"/>
                </a:lnTo>
                <a:lnTo>
                  <a:pt x="0" y="21329"/>
                </a:lnTo>
                <a:lnTo>
                  <a:pt x="6100" y="27424"/>
                </a:lnTo>
                <a:lnTo>
                  <a:pt x="13715" y="27424"/>
                </a:lnTo>
                <a:lnTo>
                  <a:pt x="20573" y="27424"/>
                </a:lnTo>
                <a:lnTo>
                  <a:pt x="26673" y="21329"/>
                </a:lnTo>
                <a:lnTo>
                  <a:pt x="26673" y="13712"/>
                </a:lnTo>
                <a:close/>
              </a:path>
            </a:pathLst>
          </a:custGeom>
          <a:ln w="2345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407595" y="1861566"/>
            <a:ext cx="26673" cy="25911"/>
          </a:xfrm>
          <a:custGeom>
            <a:avLst/>
            <a:gdLst/>
            <a:ahLst/>
            <a:cxnLst/>
            <a:rect l="l" t="t" r="r" b="b"/>
            <a:pathLst>
              <a:path w="26673" h="25911">
                <a:moveTo>
                  <a:pt x="26673" y="12955"/>
                </a:moveTo>
                <a:lnTo>
                  <a:pt x="26673" y="19816"/>
                </a:lnTo>
                <a:lnTo>
                  <a:pt x="20573" y="25911"/>
                </a:lnTo>
                <a:lnTo>
                  <a:pt x="6100" y="25911"/>
                </a:lnTo>
                <a:lnTo>
                  <a:pt x="0" y="19816"/>
                </a:lnTo>
                <a:lnTo>
                  <a:pt x="0" y="6094"/>
                </a:lnTo>
                <a:lnTo>
                  <a:pt x="6100" y="0"/>
                </a:lnTo>
                <a:lnTo>
                  <a:pt x="20573" y="0"/>
                </a:lnTo>
                <a:lnTo>
                  <a:pt x="26673" y="6094"/>
                </a:lnTo>
                <a:lnTo>
                  <a:pt x="26673" y="12955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407595" y="1861566"/>
            <a:ext cx="26673" cy="25911"/>
          </a:xfrm>
          <a:custGeom>
            <a:avLst/>
            <a:gdLst/>
            <a:ahLst/>
            <a:cxnLst/>
            <a:rect l="l" t="t" r="r" b="b"/>
            <a:pathLst>
              <a:path w="26673" h="25911">
                <a:moveTo>
                  <a:pt x="26673" y="12955"/>
                </a:moveTo>
                <a:lnTo>
                  <a:pt x="26673" y="6094"/>
                </a:lnTo>
                <a:lnTo>
                  <a:pt x="20573" y="0"/>
                </a:lnTo>
                <a:lnTo>
                  <a:pt x="13715" y="0"/>
                </a:lnTo>
                <a:lnTo>
                  <a:pt x="6100" y="0"/>
                </a:lnTo>
                <a:lnTo>
                  <a:pt x="0" y="6094"/>
                </a:lnTo>
                <a:lnTo>
                  <a:pt x="0" y="12955"/>
                </a:lnTo>
                <a:lnTo>
                  <a:pt x="0" y="19816"/>
                </a:lnTo>
                <a:lnTo>
                  <a:pt x="6100" y="25911"/>
                </a:lnTo>
                <a:lnTo>
                  <a:pt x="13715" y="25911"/>
                </a:lnTo>
                <a:lnTo>
                  <a:pt x="20573" y="25911"/>
                </a:lnTo>
                <a:lnTo>
                  <a:pt x="26673" y="19816"/>
                </a:lnTo>
                <a:lnTo>
                  <a:pt x="26673" y="12955"/>
                </a:lnTo>
                <a:close/>
              </a:path>
            </a:pathLst>
          </a:custGeom>
          <a:ln w="2322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310830" y="1899666"/>
            <a:ext cx="23615" cy="25911"/>
          </a:xfrm>
          <a:custGeom>
            <a:avLst/>
            <a:gdLst/>
            <a:ahLst/>
            <a:cxnLst/>
            <a:rect l="l" t="t" r="r" b="b"/>
            <a:pathLst>
              <a:path w="23615" h="25911">
                <a:moveTo>
                  <a:pt x="23615" y="12955"/>
                </a:moveTo>
                <a:lnTo>
                  <a:pt x="23615" y="19816"/>
                </a:lnTo>
                <a:lnTo>
                  <a:pt x="18287" y="25911"/>
                </a:lnTo>
                <a:lnTo>
                  <a:pt x="5328" y="25911"/>
                </a:lnTo>
                <a:lnTo>
                  <a:pt x="0" y="19816"/>
                </a:lnTo>
                <a:lnTo>
                  <a:pt x="0" y="6094"/>
                </a:lnTo>
                <a:lnTo>
                  <a:pt x="5328" y="0"/>
                </a:lnTo>
                <a:lnTo>
                  <a:pt x="18287" y="0"/>
                </a:lnTo>
                <a:lnTo>
                  <a:pt x="23615" y="6094"/>
                </a:lnTo>
                <a:lnTo>
                  <a:pt x="23615" y="12955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310830" y="1899666"/>
            <a:ext cx="23615" cy="25911"/>
          </a:xfrm>
          <a:custGeom>
            <a:avLst/>
            <a:gdLst/>
            <a:ahLst/>
            <a:cxnLst/>
            <a:rect l="l" t="t" r="r" b="b"/>
            <a:pathLst>
              <a:path w="23615" h="25911">
                <a:moveTo>
                  <a:pt x="23615" y="12955"/>
                </a:moveTo>
                <a:lnTo>
                  <a:pt x="23615" y="6094"/>
                </a:lnTo>
                <a:lnTo>
                  <a:pt x="18287" y="0"/>
                </a:lnTo>
                <a:lnTo>
                  <a:pt x="12186" y="0"/>
                </a:lnTo>
                <a:lnTo>
                  <a:pt x="5328" y="0"/>
                </a:lnTo>
                <a:lnTo>
                  <a:pt x="0" y="6094"/>
                </a:lnTo>
                <a:lnTo>
                  <a:pt x="0" y="12955"/>
                </a:lnTo>
                <a:lnTo>
                  <a:pt x="0" y="19816"/>
                </a:lnTo>
                <a:lnTo>
                  <a:pt x="5328" y="25911"/>
                </a:lnTo>
                <a:lnTo>
                  <a:pt x="12186" y="25911"/>
                </a:lnTo>
                <a:lnTo>
                  <a:pt x="18287" y="25911"/>
                </a:lnTo>
                <a:lnTo>
                  <a:pt x="23615" y="19816"/>
                </a:lnTo>
                <a:lnTo>
                  <a:pt x="23615" y="12955"/>
                </a:lnTo>
                <a:close/>
              </a:path>
            </a:pathLst>
          </a:custGeom>
          <a:ln w="2371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343605" y="1887477"/>
            <a:ext cx="23615" cy="25911"/>
          </a:xfrm>
          <a:custGeom>
            <a:avLst/>
            <a:gdLst/>
            <a:ahLst/>
            <a:cxnLst/>
            <a:rect l="l" t="t" r="r" b="b"/>
            <a:pathLst>
              <a:path w="23615" h="25911">
                <a:moveTo>
                  <a:pt x="23615" y="12955"/>
                </a:moveTo>
                <a:lnTo>
                  <a:pt x="23615" y="19816"/>
                </a:lnTo>
                <a:lnTo>
                  <a:pt x="18287" y="25911"/>
                </a:lnTo>
                <a:lnTo>
                  <a:pt x="5328" y="25911"/>
                </a:lnTo>
                <a:lnTo>
                  <a:pt x="0" y="19816"/>
                </a:lnTo>
                <a:lnTo>
                  <a:pt x="0" y="6094"/>
                </a:lnTo>
                <a:lnTo>
                  <a:pt x="5328" y="0"/>
                </a:lnTo>
                <a:lnTo>
                  <a:pt x="18287" y="0"/>
                </a:lnTo>
                <a:lnTo>
                  <a:pt x="23615" y="6094"/>
                </a:lnTo>
                <a:lnTo>
                  <a:pt x="23615" y="12955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43605" y="1887477"/>
            <a:ext cx="23615" cy="25911"/>
          </a:xfrm>
          <a:custGeom>
            <a:avLst/>
            <a:gdLst/>
            <a:ahLst/>
            <a:cxnLst/>
            <a:rect l="l" t="t" r="r" b="b"/>
            <a:pathLst>
              <a:path w="23615" h="25911">
                <a:moveTo>
                  <a:pt x="23615" y="12955"/>
                </a:moveTo>
                <a:lnTo>
                  <a:pt x="23615" y="6094"/>
                </a:lnTo>
                <a:lnTo>
                  <a:pt x="18287" y="0"/>
                </a:lnTo>
                <a:lnTo>
                  <a:pt x="12186" y="0"/>
                </a:lnTo>
                <a:lnTo>
                  <a:pt x="5328" y="0"/>
                </a:lnTo>
                <a:lnTo>
                  <a:pt x="0" y="6094"/>
                </a:lnTo>
                <a:lnTo>
                  <a:pt x="0" y="12955"/>
                </a:lnTo>
                <a:lnTo>
                  <a:pt x="0" y="19816"/>
                </a:lnTo>
                <a:lnTo>
                  <a:pt x="5328" y="25911"/>
                </a:lnTo>
                <a:lnTo>
                  <a:pt x="12186" y="25911"/>
                </a:lnTo>
                <a:lnTo>
                  <a:pt x="18287" y="25911"/>
                </a:lnTo>
                <a:lnTo>
                  <a:pt x="23615" y="19816"/>
                </a:lnTo>
                <a:lnTo>
                  <a:pt x="23615" y="12955"/>
                </a:lnTo>
                <a:close/>
              </a:path>
            </a:pathLst>
          </a:custGeom>
          <a:ln w="2371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375607" y="1874522"/>
            <a:ext cx="23615" cy="25911"/>
          </a:xfrm>
          <a:custGeom>
            <a:avLst/>
            <a:gdLst/>
            <a:ahLst/>
            <a:cxnLst/>
            <a:rect l="l" t="t" r="r" b="b"/>
            <a:pathLst>
              <a:path w="23615" h="25911">
                <a:moveTo>
                  <a:pt x="23615" y="12955"/>
                </a:moveTo>
                <a:lnTo>
                  <a:pt x="23615" y="19816"/>
                </a:lnTo>
                <a:lnTo>
                  <a:pt x="18287" y="25911"/>
                </a:lnTo>
                <a:lnTo>
                  <a:pt x="5328" y="25911"/>
                </a:lnTo>
                <a:lnTo>
                  <a:pt x="0" y="19816"/>
                </a:lnTo>
                <a:lnTo>
                  <a:pt x="0" y="6094"/>
                </a:lnTo>
                <a:lnTo>
                  <a:pt x="5328" y="0"/>
                </a:lnTo>
                <a:lnTo>
                  <a:pt x="18287" y="0"/>
                </a:lnTo>
                <a:lnTo>
                  <a:pt x="23615" y="6094"/>
                </a:lnTo>
                <a:lnTo>
                  <a:pt x="23615" y="12955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375607" y="1874522"/>
            <a:ext cx="23615" cy="25911"/>
          </a:xfrm>
          <a:custGeom>
            <a:avLst/>
            <a:gdLst/>
            <a:ahLst/>
            <a:cxnLst/>
            <a:rect l="l" t="t" r="r" b="b"/>
            <a:pathLst>
              <a:path w="23615" h="25911">
                <a:moveTo>
                  <a:pt x="23615" y="12955"/>
                </a:moveTo>
                <a:lnTo>
                  <a:pt x="23615" y="6094"/>
                </a:lnTo>
                <a:lnTo>
                  <a:pt x="18287" y="0"/>
                </a:lnTo>
                <a:lnTo>
                  <a:pt x="12186" y="0"/>
                </a:lnTo>
                <a:lnTo>
                  <a:pt x="5328" y="0"/>
                </a:lnTo>
                <a:lnTo>
                  <a:pt x="0" y="6094"/>
                </a:lnTo>
                <a:lnTo>
                  <a:pt x="0" y="12955"/>
                </a:lnTo>
                <a:lnTo>
                  <a:pt x="0" y="19816"/>
                </a:lnTo>
                <a:lnTo>
                  <a:pt x="5328" y="25911"/>
                </a:lnTo>
                <a:lnTo>
                  <a:pt x="12186" y="25911"/>
                </a:lnTo>
                <a:lnTo>
                  <a:pt x="18287" y="25911"/>
                </a:lnTo>
                <a:lnTo>
                  <a:pt x="23615" y="19816"/>
                </a:lnTo>
                <a:lnTo>
                  <a:pt x="23615" y="12955"/>
                </a:lnTo>
                <a:close/>
              </a:path>
            </a:pathLst>
          </a:custGeom>
          <a:ln w="2371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649930" y="1762513"/>
            <a:ext cx="28187" cy="32761"/>
          </a:xfrm>
          <a:custGeom>
            <a:avLst/>
            <a:gdLst/>
            <a:ahLst/>
            <a:cxnLst/>
            <a:rect l="l" t="t" r="r" b="b"/>
            <a:pathLst>
              <a:path w="28187" h="32761">
                <a:moveTo>
                  <a:pt x="28187" y="16759"/>
                </a:moveTo>
                <a:lnTo>
                  <a:pt x="28187" y="7617"/>
                </a:lnTo>
                <a:lnTo>
                  <a:pt x="22086" y="0"/>
                </a:lnTo>
                <a:lnTo>
                  <a:pt x="14472" y="0"/>
                </a:lnTo>
                <a:lnTo>
                  <a:pt x="6085" y="0"/>
                </a:lnTo>
                <a:lnTo>
                  <a:pt x="0" y="7617"/>
                </a:lnTo>
                <a:lnTo>
                  <a:pt x="0" y="16759"/>
                </a:lnTo>
                <a:lnTo>
                  <a:pt x="0" y="25144"/>
                </a:lnTo>
                <a:lnTo>
                  <a:pt x="6085" y="32761"/>
                </a:lnTo>
                <a:lnTo>
                  <a:pt x="14472" y="32761"/>
                </a:lnTo>
                <a:lnTo>
                  <a:pt x="22086" y="32761"/>
                </a:lnTo>
                <a:lnTo>
                  <a:pt x="28187" y="25144"/>
                </a:lnTo>
                <a:lnTo>
                  <a:pt x="28187" y="16759"/>
                </a:lnTo>
                <a:close/>
              </a:path>
            </a:pathLst>
          </a:custGeom>
          <a:ln w="2394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249126" y="1924810"/>
            <a:ext cx="21330" cy="25911"/>
          </a:xfrm>
          <a:custGeom>
            <a:avLst/>
            <a:gdLst/>
            <a:ahLst/>
            <a:cxnLst/>
            <a:rect l="l" t="t" r="r" b="b"/>
            <a:pathLst>
              <a:path w="21330" h="25911">
                <a:moveTo>
                  <a:pt x="21330" y="12955"/>
                </a:moveTo>
                <a:lnTo>
                  <a:pt x="21330" y="6094"/>
                </a:lnTo>
                <a:lnTo>
                  <a:pt x="16758" y="0"/>
                </a:lnTo>
                <a:lnTo>
                  <a:pt x="10657" y="0"/>
                </a:lnTo>
                <a:lnTo>
                  <a:pt x="4571" y="0"/>
                </a:lnTo>
                <a:lnTo>
                  <a:pt x="0" y="6094"/>
                </a:lnTo>
                <a:lnTo>
                  <a:pt x="0" y="12955"/>
                </a:lnTo>
                <a:lnTo>
                  <a:pt x="0" y="19816"/>
                </a:lnTo>
                <a:lnTo>
                  <a:pt x="4571" y="25911"/>
                </a:lnTo>
                <a:lnTo>
                  <a:pt x="10657" y="25911"/>
                </a:lnTo>
                <a:lnTo>
                  <a:pt x="16758" y="25911"/>
                </a:lnTo>
                <a:lnTo>
                  <a:pt x="21330" y="19816"/>
                </a:lnTo>
                <a:lnTo>
                  <a:pt x="21330" y="12955"/>
                </a:lnTo>
                <a:close/>
              </a:path>
            </a:pathLst>
          </a:custGeom>
          <a:ln w="2412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278843" y="1912621"/>
            <a:ext cx="22858" cy="25911"/>
          </a:xfrm>
          <a:custGeom>
            <a:avLst/>
            <a:gdLst/>
            <a:ahLst/>
            <a:cxnLst/>
            <a:rect l="l" t="t" r="r" b="b"/>
            <a:pathLst>
              <a:path w="22858" h="25911">
                <a:moveTo>
                  <a:pt x="22858" y="12955"/>
                </a:moveTo>
                <a:lnTo>
                  <a:pt x="22858" y="6094"/>
                </a:lnTo>
                <a:lnTo>
                  <a:pt x="17530" y="0"/>
                </a:lnTo>
                <a:lnTo>
                  <a:pt x="11429" y="0"/>
                </a:lnTo>
                <a:lnTo>
                  <a:pt x="5328" y="0"/>
                </a:lnTo>
                <a:lnTo>
                  <a:pt x="0" y="6094"/>
                </a:lnTo>
                <a:lnTo>
                  <a:pt x="0" y="12955"/>
                </a:lnTo>
                <a:lnTo>
                  <a:pt x="0" y="19816"/>
                </a:lnTo>
                <a:lnTo>
                  <a:pt x="5328" y="25911"/>
                </a:lnTo>
                <a:lnTo>
                  <a:pt x="11429" y="25911"/>
                </a:lnTo>
                <a:lnTo>
                  <a:pt x="17530" y="25911"/>
                </a:lnTo>
                <a:lnTo>
                  <a:pt x="22858" y="19816"/>
                </a:lnTo>
                <a:lnTo>
                  <a:pt x="22858" y="12955"/>
                </a:lnTo>
                <a:close/>
              </a:path>
            </a:pathLst>
          </a:custGeom>
          <a:ln w="2384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615642" y="1777749"/>
            <a:ext cx="25901" cy="29714"/>
          </a:xfrm>
          <a:custGeom>
            <a:avLst/>
            <a:gdLst/>
            <a:ahLst/>
            <a:cxnLst/>
            <a:rect l="l" t="t" r="r" b="b"/>
            <a:pathLst>
              <a:path w="25901" h="29714">
                <a:moveTo>
                  <a:pt x="25901" y="15235"/>
                </a:moveTo>
                <a:lnTo>
                  <a:pt x="25901" y="6850"/>
                </a:lnTo>
                <a:lnTo>
                  <a:pt x="19801" y="0"/>
                </a:lnTo>
                <a:lnTo>
                  <a:pt x="12943" y="0"/>
                </a:lnTo>
                <a:lnTo>
                  <a:pt x="6085" y="0"/>
                </a:lnTo>
                <a:lnTo>
                  <a:pt x="0" y="6850"/>
                </a:lnTo>
                <a:lnTo>
                  <a:pt x="0" y="15235"/>
                </a:lnTo>
                <a:lnTo>
                  <a:pt x="0" y="22853"/>
                </a:lnTo>
                <a:lnTo>
                  <a:pt x="6085" y="29714"/>
                </a:lnTo>
                <a:lnTo>
                  <a:pt x="12943" y="29714"/>
                </a:lnTo>
                <a:lnTo>
                  <a:pt x="19801" y="29714"/>
                </a:lnTo>
                <a:lnTo>
                  <a:pt x="25901" y="22853"/>
                </a:lnTo>
                <a:lnTo>
                  <a:pt x="25901" y="15235"/>
                </a:lnTo>
                <a:close/>
              </a:path>
            </a:pathLst>
          </a:custGeom>
          <a:ln w="2389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579824" y="1791461"/>
            <a:ext cx="26673" cy="31238"/>
          </a:xfrm>
          <a:custGeom>
            <a:avLst/>
            <a:gdLst/>
            <a:ahLst/>
            <a:cxnLst/>
            <a:rect l="l" t="t" r="r" b="b"/>
            <a:pathLst>
              <a:path w="26673" h="31238">
                <a:moveTo>
                  <a:pt x="26673" y="16002"/>
                </a:moveTo>
                <a:lnTo>
                  <a:pt x="26673" y="6861"/>
                </a:lnTo>
                <a:lnTo>
                  <a:pt x="20573" y="0"/>
                </a:lnTo>
                <a:lnTo>
                  <a:pt x="13715" y="0"/>
                </a:lnTo>
                <a:lnTo>
                  <a:pt x="6100" y="0"/>
                </a:lnTo>
                <a:lnTo>
                  <a:pt x="0" y="6861"/>
                </a:lnTo>
                <a:lnTo>
                  <a:pt x="0" y="16002"/>
                </a:lnTo>
                <a:lnTo>
                  <a:pt x="0" y="24387"/>
                </a:lnTo>
                <a:lnTo>
                  <a:pt x="6100" y="31238"/>
                </a:lnTo>
                <a:lnTo>
                  <a:pt x="13715" y="31238"/>
                </a:lnTo>
                <a:lnTo>
                  <a:pt x="20573" y="31238"/>
                </a:lnTo>
                <a:lnTo>
                  <a:pt x="26673" y="24387"/>
                </a:lnTo>
                <a:lnTo>
                  <a:pt x="26673" y="16002"/>
                </a:lnTo>
                <a:close/>
              </a:path>
            </a:pathLst>
          </a:custGeom>
          <a:ln w="2397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544022" y="1805183"/>
            <a:ext cx="27430" cy="30471"/>
          </a:xfrm>
          <a:custGeom>
            <a:avLst/>
            <a:gdLst/>
            <a:ahLst/>
            <a:cxnLst/>
            <a:rect l="l" t="t" r="r" b="b"/>
            <a:pathLst>
              <a:path w="27430" h="30471">
                <a:moveTo>
                  <a:pt x="27430" y="15235"/>
                </a:moveTo>
                <a:lnTo>
                  <a:pt x="27430" y="6850"/>
                </a:lnTo>
                <a:lnTo>
                  <a:pt x="21330" y="0"/>
                </a:lnTo>
                <a:lnTo>
                  <a:pt x="13715" y="0"/>
                </a:lnTo>
                <a:lnTo>
                  <a:pt x="6100" y="0"/>
                </a:lnTo>
                <a:lnTo>
                  <a:pt x="0" y="6850"/>
                </a:lnTo>
                <a:lnTo>
                  <a:pt x="0" y="15235"/>
                </a:lnTo>
                <a:lnTo>
                  <a:pt x="0" y="23620"/>
                </a:lnTo>
                <a:lnTo>
                  <a:pt x="6100" y="30471"/>
                </a:lnTo>
                <a:lnTo>
                  <a:pt x="13715" y="30471"/>
                </a:lnTo>
                <a:lnTo>
                  <a:pt x="21330" y="30471"/>
                </a:lnTo>
                <a:lnTo>
                  <a:pt x="27430" y="23620"/>
                </a:lnTo>
                <a:lnTo>
                  <a:pt x="27430" y="15235"/>
                </a:lnTo>
                <a:close/>
              </a:path>
            </a:pathLst>
          </a:custGeom>
          <a:ln w="2376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508961" y="1819652"/>
            <a:ext cx="26673" cy="28958"/>
          </a:xfrm>
          <a:custGeom>
            <a:avLst/>
            <a:gdLst/>
            <a:ahLst/>
            <a:cxnLst/>
            <a:rect l="l" t="t" r="r" b="b"/>
            <a:pathLst>
              <a:path w="26673" h="28958">
                <a:moveTo>
                  <a:pt x="26673" y="14479"/>
                </a:moveTo>
                <a:lnTo>
                  <a:pt x="26673" y="6094"/>
                </a:lnTo>
                <a:lnTo>
                  <a:pt x="20573" y="0"/>
                </a:lnTo>
                <a:lnTo>
                  <a:pt x="13715" y="0"/>
                </a:lnTo>
                <a:lnTo>
                  <a:pt x="6100" y="0"/>
                </a:lnTo>
                <a:lnTo>
                  <a:pt x="0" y="6094"/>
                </a:lnTo>
                <a:lnTo>
                  <a:pt x="0" y="14479"/>
                </a:lnTo>
                <a:lnTo>
                  <a:pt x="0" y="22864"/>
                </a:lnTo>
                <a:lnTo>
                  <a:pt x="6100" y="28958"/>
                </a:lnTo>
                <a:lnTo>
                  <a:pt x="13715" y="28958"/>
                </a:lnTo>
                <a:lnTo>
                  <a:pt x="20573" y="28958"/>
                </a:lnTo>
                <a:lnTo>
                  <a:pt x="26673" y="22864"/>
                </a:lnTo>
                <a:lnTo>
                  <a:pt x="26673" y="14479"/>
                </a:lnTo>
                <a:close/>
              </a:path>
            </a:pathLst>
          </a:custGeom>
          <a:ln w="2367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475445" y="1833364"/>
            <a:ext cx="25901" cy="28958"/>
          </a:xfrm>
          <a:custGeom>
            <a:avLst/>
            <a:gdLst/>
            <a:ahLst/>
            <a:cxnLst/>
            <a:rect l="l" t="t" r="r" b="b"/>
            <a:pathLst>
              <a:path w="25901" h="28958">
                <a:moveTo>
                  <a:pt x="25901" y="14479"/>
                </a:moveTo>
                <a:lnTo>
                  <a:pt x="25901" y="6094"/>
                </a:lnTo>
                <a:lnTo>
                  <a:pt x="19801" y="0"/>
                </a:lnTo>
                <a:lnTo>
                  <a:pt x="12943" y="0"/>
                </a:lnTo>
                <a:lnTo>
                  <a:pt x="6085" y="0"/>
                </a:lnTo>
                <a:lnTo>
                  <a:pt x="0" y="6094"/>
                </a:lnTo>
                <a:lnTo>
                  <a:pt x="0" y="14479"/>
                </a:lnTo>
                <a:lnTo>
                  <a:pt x="0" y="22864"/>
                </a:lnTo>
                <a:lnTo>
                  <a:pt x="6085" y="28958"/>
                </a:lnTo>
                <a:lnTo>
                  <a:pt x="12943" y="28958"/>
                </a:lnTo>
                <a:lnTo>
                  <a:pt x="19801" y="28958"/>
                </a:lnTo>
                <a:lnTo>
                  <a:pt x="25901" y="22864"/>
                </a:lnTo>
                <a:lnTo>
                  <a:pt x="25901" y="14479"/>
                </a:lnTo>
                <a:close/>
              </a:path>
            </a:pathLst>
          </a:custGeom>
          <a:ln w="2379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441141" y="1847843"/>
            <a:ext cx="26673" cy="27424"/>
          </a:xfrm>
          <a:custGeom>
            <a:avLst/>
            <a:gdLst/>
            <a:ahLst/>
            <a:cxnLst/>
            <a:rect l="l" t="t" r="r" b="b"/>
            <a:pathLst>
              <a:path w="26673" h="27424">
                <a:moveTo>
                  <a:pt x="26673" y="13712"/>
                </a:moveTo>
                <a:lnTo>
                  <a:pt x="26673" y="6094"/>
                </a:lnTo>
                <a:lnTo>
                  <a:pt x="20573" y="0"/>
                </a:lnTo>
                <a:lnTo>
                  <a:pt x="13715" y="0"/>
                </a:lnTo>
                <a:lnTo>
                  <a:pt x="6100" y="0"/>
                </a:lnTo>
                <a:lnTo>
                  <a:pt x="0" y="6094"/>
                </a:lnTo>
                <a:lnTo>
                  <a:pt x="0" y="13712"/>
                </a:lnTo>
                <a:lnTo>
                  <a:pt x="0" y="21329"/>
                </a:lnTo>
                <a:lnTo>
                  <a:pt x="6100" y="27424"/>
                </a:lnTo>
                <a:lnTo>
                  <a:pt x="13715" y="27424"/>
                </a:lnTo>
                <a:lnTo>
                  <a:pt x="20573" y="27424"/>
                </a:lnTo>
                <a:lnTo>
                  <a:pt x="26673" y="21329"/>
                </a:lnTo>
                <a:lnTo>
                  <a:pt x="26673" y="13712"/>
                </a:lnTo>
                <a:close/>
              </a:path>
            </a:pathLst>
          </a:custGeom>
          <a:ln w="2345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406853" y="1861555"/>
            <a:ext cx="26673" cy="25911"/>
          </a:xfrm>
          <a:custGeom>
            <a:avLst/>
            <a:gdLst/>
            <a:ahLst/>
            <a:cxnLst/>
            <a:rect l="l" t="t" r="r" b="b"/>
            <a:pathLst>
              <a:path w="26673" h="25911">
                <a:moveTo>
                  <a:pt x="26673" y="12955"/>
                </a:moveTo>
                <a:lnTo>
                  <a:pt x="26673" y="6094"/>
                </a:lnTo>
                <a:lnTo>
                  <a:pt x="20573" y="0"/>
                </a:lnTo>
                <a:lnTo>
                  <a:pt x="13715" y="0"/>
                </a:lnTo>
                <a:lnTo>
                  <a:pt x="6100" y="0"/>
                </a:lnTo>
                <a:lnTo>
                  <a:pt x="0" y="6094"/>
                </a:lnTo>
                <a:lnTo>
                  <a:pt x="0" y="12955"/>
                </a:lnTo>
                <a:lnTo>
                  <a:pt x="0" y="19816"/>
                </a:lnTo>
                <a:lnTo>
                  <a:pt x="6100" y="25911"/>
                </a:lnTo>
                <a:lnTo>
                  <a:pt x="13715" y="25911"/>
                </a:lnTo>
                <a:lnTo>
                  <a:pt x="20573" y="25911"/>
                </a:lnTo>
                <a:lnTo>
                  <a:pt x="26673" y="19816"/>
                </a:lnTo>
                <a:lnTo>
                  <a:pt x="26673" y="12955"/>
                </a:lnTo>
                <a:close/>
              </a:path>
            </a:pathLst>
          </a:custGeom>
          <a:ln w="2322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310073" y="1899655"/>
            <a:ext cx="24387" cy="25911"/>
          </a:xfrm>
          <a:custGeom>
            <a:avLst/>
            <a:gdLst/>
            <a:ahLst/>
            <a:cxnLst/>
            <a:rect l="l" t="t" r="r" b="b"/>
            <a:pathLst>
              <a:path w="24387" h="25911">
                <a:moveTo>
                  <a:pt x="24387" y="12955"/>
                </a:moveTo>
                <a:lnTo>
                  <a:pt x="24387" y="6094"/>
                </a:lnTo>
                <a:lnTo>
                  <a:pt x="19059" y="0"/>
                </a:lnTo>
                <a:lnTo>
                  <a:pt x="12201" y="0"/>
                </a:lnTo>
                <a:lnTo>
                  <a:pt x="5343" y="0"/>
                </a:lnTo>
                <a:lnTo>
                  <a:pt x="0" y="6094"/>
                </a:lnTo>
                <a:lnTo>
                  <a:pt x="0" y="12955"/>
                </a:lnTo>
                <a:lnTo>
                  <a:pt x="0" y="19816"/>
                </a:lnTo>
                <a:lnTo>
                  <a:pt x="5343" y="25911"/>
                </a:lnTo>
                <a:lnTo>
                  <a:pt x="12201" y="25911"/>
                </a:lnTo>
                <a:lnTo>
                  <a:pt x="19059" y="25911"/>
                </a:lnTo>
                <a:lnTo>
                  <a:pt x="24387" y="19816"/>
                </a:lnTo>
                <a:lnTo>
                  <a:pt x="24387" y="12955"/>
                </a:lnTo>
                <a:close/>
              </a:path>
            </a:pathLst>
          </a:custGeom>
          <a:ln w="2358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42833" y="1886699"/>
            <a:ext cx="24387" cy="25911"/>
          </a:xfrm>
          <a:custGeom>
            <a:avLst/>
            <a:gdLst/>
            <a:ahLst/>
            <a:cxnLst/>
            <a:rect l="l" t="t" r="r" b="b"/>
            <a:pathLst>
              <a:path w="24387" h="25911">
                <a:moveTo>
                  <a:pt x="24387" y="12955"/>
                </a:moveTo>
                <a:lnTo>
                  <a:pt x="24387" y="6094"/>
                </a:lnTo>
                <a:lnTo>
                  <a:pt x="19059" y="0"/>
                </a:lnTo>
                <a:lnTo>
                  <a:pt x="12201" y="0"/>
                </a:lnTo>
                <a:lnTo>
                  <a:pt x="5343" y="0"/>
                </a:lnTo>
                <a:lnTo>
                  <a:pt x="0" y="6094"/>
                </a:lnTo>
                <a:lnTo>
                  <a:pt x="0" y="12955"/>
                </a:lnTo>
                <a:lnTo>
                  <a:pt x="0" y="19816"/>
                </a:lnTo>
                <a:lnTo>
                  <a:pt x="5343" y="25911"/>
                </a:lnTo>
                <a:lnTo>
                  <a:pt x="12201" y="25911"/>
                </a:lnTo>
                <a:lnTo>
                  <a:pt x="19059" y="25911"/>
                </a:lnTo>
                <a:lnTo>
                  <a:pt x="24387" y="19816"/>
                </a:lnTo>
                <a:lnTo>
                  <a:pt x="24387" y="12955"/>
                </a:lnTo>
                <a:close/>
              </a:path>
            </a:pathLst>
          </a:custGeom>
          <a:ln w="2358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374835" y="1873754"/>
            <a:ext cx="24387" cy="26667"/>
          </a:xfrm>
          <a:custGeom>
            <a:avLst/>
            <a:gdLst/>
            <a:ahLst/>
            <a:cxnLst/>
            <a:rect l="l" t="t" r="r" b="b"/>
            <a:pathLst>
              <a:path w="24387" h="26667">
                <a:moveTo>
                  <a:pt x="24387" y="13712"/>
                </a:moveTo>
                <a:lnTo>
                  <a:pt x="24387" y="6094"/>
                </a:lnTo>
                <a:lnTo>
                  <a:pt x="19059" y="0"/>
                </a:lnTo>
                <a:lnTo>
                  <a:pt x="12201" y="0"/>
                </a:lnTo>
                <a:lnTo>
                  <a:pt x="5343" y="0"/>
                </a:lnTo>
                <a:lnTo>
                  <a:pt x="0" y="6094"/>
                </a:lnTo>
                <a:lnTo>
                  <a:pt x="0" y="13712"/>
                </a:lnTo>
                <a:lnTo>
                  <a:pt x="0" y="20573"/>
                </a:lnTo>
                <a:lnTo>
                  <a:pt x="5343" y="26667"/>
                </a:lnTo>
                <a:lnTo>
                  <a:pt x="12201" y="26667"/>
                </a:lnTo>
                <a:lnTo>
                  <a:pt x="19059" y="26667"/>
                </a:lnTo>
                <a:lnTo>
                  <a:pt x="24387" y="20573"/>
                </a:lnTo>
                <a:lnTo>
                  <a:pt x="24387" y="13712"/>
                </a:lnTo>
                <a:close/>
              </a:path>
            </a:pathLst>
          </a:custGeom>
          <a:ln w="2370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188920" y="1949965"/>
            <a:ext cx="21330" cy="24377"/>
          </a:xfrm>
          <a:custGeom>
            <a:avLst/>
            <a:gdLst/>
            <a:ahLst/>
            <a:cxnLst/>
            <a:rect l="l" t="t" r="r" b="b"/>
            <a:pathLst>
              <a:path w="21330" h="24377">
                <a:moveTo>
                  <a:pt x="21330" y="5327"/>
                </a:moveTo>
                <a:lnTo>
                  <a:pt x="16758" y="0"/>
                </a:lnTo>
                <a:lnTo>
                  <a:pt x="4571" y="0"/>
                </a:lnTo>
                <a:lnTo>
                  <a:pt x="0" y="5327"/>
                </a:lnTo>
                <a:lnTo>
                  <a:pt x="0" y="8374"/>
                </a:lnTo>
                <a:lnTo>
                  <a:pt x="21330" y="8374"/>
                </a:lnTo>
                <a:lnTo>
                  <a:pt x="21330" y="5327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188920" y="1949965"/>
            <a:ext cx="21330" cy="24377"/>
          </a:xfrm>
          <a:custGeom>
            <a:avLst/>
            <a:gdLst/>
            <a:ahLst/>
            <a:cxnLst/>
            <a:rect l="l" t="t" r="r" b="b"/>
            <a:pathLst>
              <a:path w="21330" h="24377">
                <a:moveTo>
                  <a:pt x="21330" y="5327"/>
                </a:moveTo>
                <a:lnTo>
                  <a:pt x="16758" y="0"/>
                </a:lnTo>
                <a:lnTo>
                  <a:pt x="10657" y="0"/>
                </a:lnTo>
              </a:path>
              <a:path w="21330" h="24377">
                <a:moveTo>
                  <a:pt x="21330" y="8374"/>
                </a:moveTo>
                <a:lnTo>
                  <a:pt x="21330" y="5327"/>
                </a:lnTo>
              </a:path>
              <a:path w="21330" h="24377">
                <a:moveTo>
                  <a:pt x="10657" y="0"/>
                </a:moveTo>
                <a:lnTo>
                  <a:pt x="4571" y="0"/>
                </a:lnTo>
                <a:lnTo>
                  <a:pt x="0" y="5327"/>
                </a:lnTo>
                <a:lnTo>
                  <a:pt x="0" y="8374"/>
                </a:lnTo>
              </a:path>
            </a:pathLst>
          </a:custGeom>
          <a:ln w="2334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188920" y="1949965"/>
            <a:ext cx="21330" cy="24377"/>
          </a:xfrm>
          <a:custGeom>
            <a:avLst/>
            <a:gdLst/>
            <a:ahLst/>
            <a:cxnLst/>
            <a:rect l="l" t="t" r="r" b="b"/>
            <a:pathLst>
              <a:path w="21330" h="24377">
                <a:moveTo>
                  <a:pt x="21330" y="5327"/>
                </a:moveTo>
                <a:lnTo>
                  <a:pt x="16758" y="0"/>
                </a:lnTo>
                <a:lnTo>
                  <a:pt x="10657" y="0"/>
                </a:lnTo>
              </a:path>
              <a:path w="21330" h="24377">
                <a:moveTo>
                  <a:pt x="21330" y="8374"/>
                </a:moveTo>
                <a:lnTo>
                  <a:pt x="21330" y="5327"/>
                </a:lnTo>
              </a:path>
              <a:path w="21330" h="24377">
                <a:moveTo>
                  <a:pt x="10657" y="0"/>
                </a:moveTo>
                <a:lnTo>
                  <a:pt x="4571" y="0"/>
                </a:lnTo>
                <a:lnTo>
                  <a:pt x="0" y="5327"/>
                </a:lnTo>
                <a:lnTo>
                  <a:pt x="0" y="8374"/>
                </a:lnTo>
              </a:path>
            </a:pathLst>
          </a:custGeom>
          <a:ln w="233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84164" y="1803653"/>
            <a:ext cx="1213866" cy="360426"/>
          </a:xfrm>
          <a:custGeom>
            <a:avLst/>
            <a:gdLst/>
            <a:ahLst/>
            <a:cxnLst/>
            <a:rect l="l" t="t" r="r" b="b"/>
            <a:pathLst>
              <a:path w="1213865" h="360425">
                <a:moveTo>
                  <a:pt x="1213866" y="57911"/>
                </a:moveTo>
                <a:lnTo>
                  <a:pt x="1213866" y="0"/>
                </a:lnTo>
                <a:lnTo>
                  <a:pt x="663832" y="154686"/>
                </a:lnTo>
                <a:lnTo>
                  <a:pt x="825551" y="154686"/>
                </a:lnTo>
                <a:lnTo>
                  <a:pt x="1213866" y="57911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84164" y="1799081"/>
            <a:ext cx="1213866" cy="360426"/>
          </a:xfrm>
          <a:custGeom>
            <a:avLst/>
            <a:gdLst/>
            <a:ahLst/>
            <a:cxnLst/>
            <a:rect l="l" t="t" r="r" b="b"/>
            <a:pathLst>
              <a:path w="1213865" h="360425">
                <a:moveTo>
                  <a:pt x="1213866" y="57911"/>
                </a:moveTo>
                <a:lnTo>
                  <a:pt x="1213866" y="0"/>
                </a:lnTo>
                <a:lnTo>
                  <a:pt x="647575" y="159257"/>
                </a:lnTo>
                <a:lnTo>
                  <a:pt x="807205" y="159257"/>
                </a:lnTo>
                <a:lnTo>
                  <a:pt x="1213866" y="5791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884109" y="1808998"/>
            <a:ext cx="874000" cy="293365"/>
          </a:xfrm>
          <a:custGeom>
            <a:avLst/>
            <a:gdLst/>
            <a:ahLst/>
            <a:cxnLst/>
            <a:rect l="l" t="t" r="r" b="b"/>
            <a:pathLst>
              <a:path w="874000" h="293365">
                <a:moveTo>
                  <a:pt x="874000" y="14468"/>
                </a:moveTo>
                <a:lnTo>
                  <a:pt x="839711" y="9897"/>
                </a:lnTo>
                <a:lnTo>
                  <a:pt x="812281" y="5327"/>
                </a:lnTo>
                <a:lnTo>
                  <a:pt x="785622" y="0"/>
                </a:lnTo>
                <a:lnTo>
                  <a:pt x="771907" y="5327"/>
                </a:lnTo>
                <a:lnTo>
                  <a:pt x="385965" y="149341"/>
                </a:lnTo>
              </a:path>
            </a:pathLst>
          </a:custGeom>
          <a:ln w="1997">
            <a:solidFill>
              <a:srgbClr val="D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765739" y="1715645"/>
            <a:ext cx="237982" cy="171832"/>
          </a:xfrm>
          <a:custGeom>
            <a:avLst/>
            <a:gdLst/>
            <a:ahLst/>
            <a:cxnLst/>
            <a:rect l="l" t="t" r="r" b="b"/>
            <a:pathLst>
              <a:path w="237982" h="171832">
                <a:moveTo>
                  <a:pt x="0" y="78863"/>
                </a:moveTo>
                <a:lnTo>
                  <a:pt x="2285" y="64383"/>
                </a:lnTo>
                <a:lnTo>
                  <a:pt x="3814" y="55998"/>
                </a:lnTo>
                <a:lnTo>
                  <a:pt x="6973" y="45607"/>
                </a:lnTo>
                <a:lnTo>
                  <a:pt x="12204" y="36393"/>
                </a:lnTo>
                <a:lnTo>
                  <a:pt x="19304" y="28317"/>
                </a:lnTo>
                <a:lnTo>
                  <a:pt x="28070" y="21340"/>
                </a:lnTo>
                <a:lnTo>
                  <a:pt x="38298" y="15423"/>
                </a:lnTo>
                <a:lnTo>
                  <a:pt x="49784" y="10527"/>
                </a:lnTo>
                <a:lnTo>
                  <a:pt x="62326" y="6613"/>
                </a:lnTo>
                <a:lnTo>
                  <a:pt x="75720" y="3642"/>
                </a:lnTo>
                <a:lnTo>
                  <a:pt x="89763" y="1575"/>
                </a:lnTo>
                <a:lnTo>
                  <a:pt x="104250" y="374"/>
                </a:lnTo>
                <a:lnTo>
                  <a:pt x="118979" y="0"/>
                </a:lnTo>
                <a:lnTo>
                  <a:pt x="133746" y="412"/>
                </a:lnTo>
                <a:lnTo>
                  <a:pt x="148349" y="1573"/>
                </a:lnTo>
                <a:lnTo>
                  <a:pt x="162582" y="3444"/>
                </a:lnTo>
                <a:lnTo>
                  <a:pt x="176244" y="5985"/>
                </a:lnTo>
                <a:lnTo>
                  <a:pt x="189130" y="9158"/>
                </a:lnTo>
                <a:lnTo>
                  <a:pt x="201037" y="12924"/>
                </a:lnTo>
                <a:lnTo>
                  <a:pt x="215646" y="19422"/>
                </a:lnTo>
                <a:lnTo>
                  <a:pt x="222504" y="25527"/>
                </a:lnTo>
                <a:lnTo>
                  <a:pt x="227832" y="31621"/>
                </a:lnTo>
                <a:lnTo>
                  <a:pt x="231968" y="42266"/>
                </a:lnTo>
                <a:lnTo>
                  <a:pt x="235141" y="54498"/>
                </a:lnTo>
                <a:lnTo>
                  <a:pt x="237198" y="67658"/>
                </a:lnTo>
                <a:lnTo>
                  <a:pt x="237982" y="81089"/>
                </a:lnTo>
                <a:lnTo>
                  <a:pt x="237339" y="94130"/>
                </a:lnTo>
                <a:lnTo>
                  <a:pt x="235112" y="106125"/>
                </a:lnTo>
                <a:lnTo>
                  <a:pt x="231647" y="115439"/>
                </a:lnTo>
                <a:lnTo>
                  <a:pt x="227076" y="124580"/>
                </a:lnTo>
                <a:lnTo>
                  <a:pt x="220975" y="131441"/>
                </a:lnTo>
                <a:lnTo>
                  <a:pt x="210317" y="139826"/>
                </a:lnTo>
                <a:lnTo>
                  <a:pt x="201931" y="143630"/>
                </a:lnTo>
                <a:lnTo>
                  <a:pt x="193544" y="148201"/>
                </a:lnTo>
                <a:lnTo>
                  <a:pt x="179072" y="153538"/>
                </a:lnTo>
                <a:lnTo>
                  <a:pt x="164584" y="157353"/>
                </a:lnTo>
                <a:lnTo>
                  <a:pt x="149355" y="162680"/>
                </a:lnTo>
                <a:lnTo>
                  <a:pt x="133354" y="166494"/>
                </a:lnTo>
                <a:lnTo>
                  <a:pt x="120395" y="169541"/>
                </a:lnTo>
                <a:lnTo>
                  <a:pt x="104394" y="171832"/>
                </a:lnTo>
                <a:lnTo>
                  <a:pt x="78492" y="171832"/>
                </a:lnTo>
                <a:lnTo>
                  <a:pt x="56390" y="169541"/>
                </a:lnTo>
                <a:lnTo>
                  <a:pt x="32759" y="167251"/>
                </a:lnTo>
                <a:lnTo>
                  <a:pt x="17530" y="160400"/>
                </a:lnTo>
                <a:lnTo>
                  <a:pt x="6857" y="154306"/>
                </a:lnTo>
                <a:lnTo>
                  <a:pt x="2285" y="140583"/>
                </a:lnTo>
                <a:lnTo>
                  <a:pt x="0" y="7886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765739" y="1715645"/>
            <a:ext cx="237982" cy="171832"/>
          </a:xfrm>
          <a:custGeom>
            <a:avLst/>
            <a:gdLst/>
            <a:ahLst/>
            <a:cxnLst/>
            <a:rect l="l" t="t" r="r" b="b"/>
            <a:pathLst>
              <a:path w="237982" h="171832">
                <a:moveTo>
                  <a:pt x="0" y="78863"/>
                </a:moveTo>
                <a:lnTo>
                  <a:pt x="2285" y="64383"/>
                </a:lnTo>
                <a:lnTo>
                  <a:pt x="3814" y="55998"/>
                </a:lnTo>
                <a:lnTo>
                  <a:pt x="6973" y="45607"/>
                </a:lnTo>
                <a:lnTo>
                  <a:pt x="12204" y="36393"/>
                </a:lnTo>
                <a:lnTo>
                  <a:pt x="19304" y="28317"/>
                </a:lnTo>
                <a:lnTo>
                  <a:pt x="28070" y="21340"/>
                </a:lnTo>
                <a:lnTo>
                  <a:pt x="38298" y="15423"/>
                </a:lnTo>
                <a:lnTo>
                  <a:pt x="49784" y="10527"/>
                </a:lnTo>
                <a:lnTo>
                  <a:pt x="62326" y="6613"/>
                </a:lnTo>
                <a:lnTo>
                  <a:pt x="75720" y="3642"/>
                </a:lnTo>
                <a:lnTo>
                  <a:pt x="89763" y="1575"/>
                </a:lnTo>
                <a:lnTo>
                  <a:pt x="104250" y="374"/>
                </a:lnTo>
                <a:lnTo>
                  <a:pt x="118979" y="0"/>
                </a:lnTo>
                <a:lnTo>
                  <a:pt x="133746" y="412"/>
                </a:lnTo>
                <a:lnTo>
                  <a:pt x="148349" y="1573"/>
                </a:lnTo>
                <a:lnTo>
                  <a:pt x="162582" y="3444"/>
                </a:lnTo>
                <a:lnTo>
                  <a:pt x="176244" y="5985"/>
                </a:lnTo>
                <a:lnTo>
                  <a:pt x="189130" y="9158"/>
                </a:lnTo>
                <a:lnTo>
                  <a:pt x="201037" y="12924"/>
                </a:lnTo>
                <a:lnTo>
                  <a:pt x="215646" y="19422"/>
                </a:lnTo>
                <a:lnTo>
                  <a:pt x="222504" y="25527"/>
                </a:lnTo>
                <a:lnTo>
                  <a:pt x="227832" y="31621"/>
                </a:lnTo>
                <a:lnTo>
                  <a:pt x="231968" y="42266"/>
                </a:lnTo>
                <a:lnTo>
                  <a:pt x="235141" y="54498"/>
                </a:lnTo>
                <a:lnTo>
                  <a:pt x="237198" y="67658"/>
                </a:lnTo>
                <a:lnTo>
                  <a:pt x="237982" y="81089"/>
                </a:lnTo>
                <a:lnTo>
                  <a:pt x="237339" y="94130"/>
                </a:lnTo>
                <a:lnTo>
                  <a:pt x="235112" y="106125"/>
                </a:lnTo>
                <a:lnTo>
                  <a:pt x="231647" y="115439"/>
                </a:lnTo>
                <a:lnTo>
                  <a:pt x="227076" y="124580"/>
                </a:lnTo>
                <a:lnTo>
                  <a:pt x="220975" y="131441"/>
                </a:lnTo>
                <a:lnTo>
                  <a:pt x="210317" y="139826"/>
                </a:lnTo>
                <a:lnTo>
                  <a:pt x="201931" y="143630"/>
                </a:lnTo>
                <a:lnTo>
                  <a:pt x="193544" y="148201"/>
                </a:lnTo>
                <a:lnTo>
                  <a:pt x="179072" y="153538"/>
                </a:lnTo>
                <a:lnTo>
                  <a:pt x="164584" y="157353"/>
                </a:lnTo>
                <a:lnTo>
                  <a:pt x="149355" y="162680"/>
                </a:lnTo>
                <a:lnTo>
                  <a:pt x="133354" y="166494"/>
                </a:lnTo>
                <a:lnTo>
                  <a:pt x="120395" y="169541"/>
                </a:lnTo>
                <a:lnTo>
                  <a:pt x="104394" y="171832"/>
                </a:lnTo>
                <a:lnTo>
                  <a:pt x="78492" y="171832"/>
                </a:lnTo>
                <a:lnTo>
                  <a:pt x="56390" y="169541"/>
                </a:lnTo>
                <a:lnTo>
                  <a:pt x="32759" y="167251"/>
                </a:lnTo>
                <a:lnTo>
                  <a:pt x="17530" y="160400"/>
                </a:lnTo>
                <a:lnTo>
                  <a:pt x="6857" y="154306"/>
                </a:lnTo>
                <a:lnTo>
                  <a:pt x="2285" y="140583"/>
                </a:lnTo>
                <a:lnTo>
                  <a:pt x="0" y="78863"/>
                </a:lnTo>
                <a:close/>
              </a:path>
            </a:pathLst>
          </a:custGeom>
          <a:ln w="2206">
            <a:solidFill>
              <a:srgbClr val="A0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945568" y="1736602"/>
            <a:ext cx="36574" cy="34285"/>
          </a:xfrm>
          <a:custGeom>
            <a:avLst/>
            <a:gdLst/>
            <a:ahLst/>
            <a:cxnLst/>
            <a:rect l="l" t="t" r="r" b="b"/>
            <a:pathLst>
              <a:path w="36574" h="34285">
                <a:moveTo>
                  <a:pt x="36574" y="17526"/>
                </a:moveTo>
                <a:lnTo>
                  <a:pt x="36574" y="26667"/>
                </a:lnTo>
                <a:lnTo>
                  <a:pt x="28187" y="34285"/>
                </a:lnTo>
                <a:lnTo>
                  <a:pt x="8386" y="34285"/>
                </a:lnTo>
                <a:lnTo>
                  <a:pt x="0" y="26667"/>
                </a:lnTo>
                <a:lnTo>
                  <a:pt x="0" y="7617"/>
                </a:lnTo>
                <a:lnTo>
                  <a:pt x="8386" y="0"/>
                </a:lnTo>
                <a:lnTo>
                  <a:pt x="28187" y="0"/>
                </a:lnTo>
                <a:lnTo>
                  <a:pt x="36574" y="7617"/>
                </a:lnTo>
                <a:lnTo>
                  <a:pt x="36574" y="17526"/>
                </a:lnTo>
                <a:close/>
              </a:path>
            </a:pathLst>
          </a:custGeom>
          <a:solidFill>
            <a:srgbClr val="5F5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945568" y="1736602"/>
            <a:ext cx="36574" cy="34285"/>
          </a:xfrm>
          <a:custGeom>
            <a:avLst/>
            <a:gdLst/>
            <a:ahLst/>
            <a:cxnLst/>
            <a:rect l="l" t="t" r="r" b="b"/>
            <a:pathLst>
              <a:path w="36574" h="34285">
                <a:moveTo>
                  <a:pt x="36574" y="17526"/>
                </a:moveTo>
                <a:lnTo>
                  <a:pt x="36574" y="7617"/>
                </a:lnTo>
                <a:lnTo>
                  <a:pt x="28187" y="0"/>
                </a:lnTo>
                <a:lnTo>
                  <a:pt x="18287" y="0"/>
                </a:lnTo>
                <a:lnTo>
                  <a:pt x="8386" y="0"/>
                </a:lnTo>
                <a:lnTo>
                  <a:pt x="0" y="7617"/>
                </a:lnTo>
                <a:lnTo>
                  <a:pt x="0" y="17526"/>
                </a:lnTo>
                <a:lnTo>
                  <a:pt x="0" y="26667"/>
                </a:lnTo>
                <a:lnTo>
                  <a:pt x="8386" y="34285"/>
                </a:lnTo>
                <a:lnTo>
                  <a:pt x="18287" y="34285"/>
                </a:lnTo>
                <a:lnTo>
                  <a:pt x="28187" y="34285"/>
                </a:lnTo>
                <a:lnTo>
                  <a:pt x="36574" y="26667"/>
                </a:lnTo>
                <a:lnTo>
                  <a:pt x="36574" y="17526"/>
                </a:lnTo>
                <a:close/>
              </a:path>
            </a:pathLst>
          </a:custGeom>
          <a:ln w="2308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846570" y="1799081"/>
            <a:ext cx="251460" cy="119634"/>
          </a:xfrm>
          <a:custGeom>
            <a:avLst/>
            <a:gdLst/>
            <a:ahLst/>
            <a:cxnLst/>
            <a:rect l="l" t="t" r="r" b="b"/>
            <a:pathLst>
              <a:path w="251459" h="119634">
                <a:moveTo>
                  <a:pt x="251459" y="0"/>
                </a:moveTo>
                <a:lnTo>
                  <a:pt x="41147" y="59436"/>
                </a:lnTo>
                <a:lnTo>
                  <a:pt x="20573" y="86868"/>
                </a:lnTo>
                <a:lnTo>
                  <a:pt x="0" y="96012"/>
                </a:lnTo>
                <a:lnTo>
                  <a:pt x="0" y="119634"/>
                </a:lnTo>
                <a:lnTo>
                  <a:pt x="251459" y="57912"/>
                </a:lnTo>
                <a:lnTo>
                  <a:pt x="25145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862572" y="1825752"/>
            <a:ext cx="137160" cy="61722"/>
          </a:xfrm>
          <a:custGeom>
            <a:avLst/>
            <a:gdLst/>
            <a:ahLst/>
            <a:cxnLst/>
            <a:rect l="l" t="t" r="r" b="b"/>
            <a:pathLst>
              <a:path w="137159" h="61722">
                <a:moveTo>
                  <a:pt x="85344" y="30480"/>
                </a:moveTo>
                <a:lnTo>
                  <a:pt x="99822" y="24384"/>
                </a:lnTo>
                <a:lnTo>
                  <a:pt x="112776" y="18288"/>
                </a:lnTo>
                <a:lnTo>
                  <a:pt x="123444" y="13716"/>
                </a:lnTo>
                <a:lnTo>
                  <a:pt x="130302" y="9906"/>
                </a:lnTo>
                <a:lnTo>
                  <a:pt x="134874" y="5334"/>
                </a:lnTo>
                <a:lnTo>
                  <a:pt x="137160" y="0"/>
                </a:lnTo>
                <a:lnTo>
                  <a:pt x="21336" y="32766"/>
                </a:lnTo>
                <a:lnTo>
                  <a:pt x="0" y="61722"/>
                </a:lnTo>
                <a:lnTo>
                  <a:pt x="11430" y="57912"/>
                </a:lnTo>
                <a:lnTo>
                  <a:pt x="26670" y="53340"/>
                </a:lnTo>
                <a:lnTo>
                  <a:pt x="39624" y="48006"/>
                </a:lnTo>
                <a:lnTo>
                  <a:pt x="54864" y="43434"/>
                </a:lnTo>
                <a:lnTo>
                  <a:pt x="71628" y="36576"/>
                </a:lnTo>
                <a:lnTo>
                  <a:pt x="85344" y="3048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225495" y="1905003"/>
            <a:ext cx="34288" cy="134872"/>
          </a:xfrm>
          <a:custGeom>
            <a:avLst/>
            <a:gdLst/>
            <a:ahLst/>
            <a:cxnLst/>
            <a:rect l="l" t="t" r="r" b="b"/>
            <a:pathLst>
              <a:path w="34288" h="134872">
                <a:moveTo>
                  <a:pt x="34288" y="0"/>
                </a:moveTo>
                <a:lnTo>
                  <a:pt x="0" y="23620"/>
                </a:lnTo>
              </a:path>
            </a:pathLst>
          </a:custGeom>
          <a:ln w="2189">
            <a:solidFill>
              <a:srgbClr val="1F1F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720840" y="1928622"/>
            <a:ext cx="184404" cy="384810"/>
          </a:xfrm>
          <a:custGeom>
            <a:avLst/>
            <a:gdLst/>
            <a:ahLst/>
            <a:cxnLst/>
            <a:rect l="l" t="t" r="r" b="b"/>
            <a:pathLst>
              <a:path w="184403" h="384810">
                <a:moveTo>
                  <a:pt x="183642" y="0"/>
                </a:moveTo>
                <a:lnTo>
                  <a:pt x="0" y="0"/>
                </a:lnTo>
                <a:lnTo>
                  <a:pt x="0" y="29717"/>
                </a:lnTo>
                <a:lnTo>
                  <a:pt x="184054" y="29717"/>
                </a:lnTo>
                <a:lnTo>
                  <a:pt x="183642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682740" y="1928622"/>
            <a:ext cx="38100" cy="67818"/>
          </a:xfrm>
          <a:custGeom>
            <a:avLst/>
            <a:gdLst/>
            <a:ahLst/>
            <a:cxnLst/>
            <a:rect l="l" t="t" r="r" b="b"/>
            <a:pathLst>
              <a:path w="38100" h="67818">
                <a:moveTo>
                  <a:pt x="38100" y="0"/>
                </a:moveTo>
                <a:lnTo>
                  <a:pt x="0" y="13716"/>
                </a:lnTo>
                <a:lnTo>
                  <a:pt x="0" y="29717"/>
                </a:lnTo>
                <a:lnTo>
                  <a:pt x="38100" y="29717"/>
                </a:lnTo>
                <a:lnTo>
                  <a:pt x="381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11281" y="1772341"/>
            <a:ext cx="102874" cy="217925"/>
          </a:xfrm>
          <a:custGeom>
            <a:avLst/>
            <a:gdLst/>
            <a:ahLst/>
            <a:cxnLst/>
            <a:rect l="l" t="t" r="r" b="b"/>
            <a:pathLst>
              <a:path w="102874" h="217925">
                <a:moveTo>
                  <a:pt x="68308" y="73222"/>
                </a:moveTo>
                <a:lnTo>
                  <a:pt x="34282" y="145302"/>
                </a:lnTo>
              </a:path>
              <a:path w="102874" h="217925">
                <a:moveTo>
                  <a:pt x="34282" y="145303"/>
                </a:moveTo>
                <a:lnTo>
                  <a:pt x="68308" y="73222"/>
                </a:lnTo>
              </a:path>
            </a:pathLst>
          </a:custGeom>
          <a:ln w="6683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654307" y="1726634"/>
            <a:ext cx="292606" cy="550905"/>
          </a:xfrm>
          <a:custGeom>
            <a:avLst/>
            <a:gdLst/>
            <a:ahLst/>
            <a:cxnLst/>
            <a:rect l="l" t="t" r="r" b="b"/>
            <a:pathLst>
              <a:path w="292606" h="550905">
                <a:moveTo>
                  <a:pt x="195036" y="183699"/>
                </a:moveTo>
                <a:lnTo>
                  <a:pt x="169538" y="231705"/>
                </a:lnTo>
              </a:path>
              <a:path w="292606" h="550905">
                <a:moveTo>
                  <a:pt x="169539" y="231705"/>
                </a:moveTo>
                <a:lnTo>
                  <a:pt x="195036" y="183699"/>
                </a:lnTo>
              </a:path>
            </a:pathLst>
          </a:custGeom>
          <a:ln w="20063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552958" y="1870638"/>
            <a:ext cx="202697" cy="228585"/>
          </a:xfrm>
          <a:custGeom>
            <a:avLst/>
            <a:gdLst/>
            <a:ahLst/>
            <a:cxnLst/>
            <a:rect l="l" t="t" r="r" b="b"/>
            <a:pathLst>
              <a:path w="202697" h="228585">
                <a:moveTo>
                  <a:pt x="19817" y="83821"/>
                </a:moveTo>
                <a:lnTo>
                  <a:pt x="45723" y="760"/>
                </a:lnTo>
                <a:lnTo>
                  <a:pt x="28194" y="760"/>
                </a:lnTo>
                <a:lnTo>
                  <a:pt x="219" y="87701"/>
                </a:lnTo>
                <a:lnTo>
                  <a:pt x="23035" y="87701"/>
                </a:lnTo>
                <a:lnTo>
                  <a:pt x="19817" y="83821"/>
                </a:lnTo>
                <a:close/>
              </a:path>
              <a:path w="202697" h="228585">
                <a:moveTo>
                  <a:pt x="86107" y="0"/>
                </a:moveTo>
                <a:lnTo>
                  <a:pt x="66290" y="0"/>
                </a:lnTo>
                <a:lnTo>
                  <a:pt x="66290" y="87701"/>
                </a:lnTo>
                <a:lnTo>
                  <a:pt x="86107" y="87701"/>
                </a:lnTo>
                <a:lnTo>
                  <a:pt x="86107" y="0"/>
                </a:lnTo>
                <a:close/>
              </a:path>
              <a:path w="202697" h="228585">
                <a:moveTo>
                  <a:pt x="154686" y="760"/>
                </a:moveTo>
                <a:lnTo>
                  <a:pt x="135631" y="0"/>
                </a:lnTo>
                <a:lnTo>
                  <a:pt x="165247" y="87701"/>
                </a:lnTo>
                <a:lnTo>
                  <a:pt x="185612" y="87701"/>
                </a:lnTo>
                <a:lnTo>
                  <a:pt x="154686" y="7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552958" y="1870638"/>
            <a:ext cx="202697" cy="228585"/>
          </a:xfrm>
          <a:custGeom>
            <a:avLst/>
            <a:gdLst/>
            <a:ahLst/>
            <a:cxnLst/>
            <a:rect l="l" t="t" r="r" b="b"/>
            <a:pathLst>
              <a:path w="202697" h="228585">
                <a:moveTo>
                  <a:pt x="28194" y="760"/>
                </a:moveTo>
                <a:lnTo>
                  <a:pt x="219" y="87701"/>
                </a:lnTo>
              </a:path>
              <a:path w="202697" h="228585">
                <a:moveTo>
                  <a:pt x="86107" y="0"/>
                </a:moveTo>
                <a:lnTo>
                  <a:pt x="66290" y="0"/>
                </a:lnTo>
              </a:path>
              <a:path w="202697" h="228585">
                <a:moveTo>
                  <a:pt x="154686" y="760"/>
                </a:moveTo>
                <a:lnTo>
                  <a:pt x="135631" y="0"/>
                </a:lnTo>
                <a:lnTo>
                  <a:pt x="165247" y="87701"/>
                </a:lnTo>
              </a:path>
              <a:path w="202697" h="228585">
                <a:moveTo>
                  <a:pt x="185612" y="87701"/>
                </a:moveTo>
                <a:lnTo>
                  <a:pt x="154686" y="760"/>
                </a:lnTo>
              </a:path>
              <a:path w="202697" h="228585">
                <a:moveTo>
                  <a:pt x="37077" y="28479"/>
                </a:moveTo>
                <a:lnTo>
                  <a:pt x="19817" y="83821"/>
                </a:lnTo>
                <a:lnTo>
                  <a:pt x="23035" y="87701"/>
                </a:lnTo>
              </a:path>
              <a:path w="202697" h="228585">
                <a:moveTo>
                  <a:pt x="45723" y="760"/>
                </a:moveTo>
                <a:lnTo>
                  <a:pt x="28194" y="760"/>
                </a:lnTo>
              </a:path>
              <a:path w="202697" h="228585">
                <a:moveTo>
                  <a:pt x="37077" y="28479"/>
                </a:moveTo>
                <a:lnTo>
                  <a:pt x="45723" y="760"/>
                </a:lnTo>
              </a:path>
            </a:pathLst>
          </a:custGeom>
          <a:ln w="3341">
            <a:solidFill>
              <a:srgbClr val="7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348748" y="1956741"/>
            <a:ext cx="236217" cy="142495"/>
          </a:xfrm>
          <a:custGeom>
            <a:avLst/>
            <a:gdLst/>
            <a:ahLst/>
            <a:cxnLst/>
            <a:rect l="l" t="t" r="r" b="b"/>
            <a:pathLst>
              <a:path w="236217" h="142495">
                <a:moveTo>
                  <a:pt x="203447" y="0"/>
                </a:moveTo>
                <a:lnTo>
                  <a:pt x="7614" y="0"/>
                </a:lnTo>
                <a:lnTo>
                  <a:pt x="3903" y="1598"/>
                </a:lnTo>
                <a:lnTo>
                  <a:pt x="204720" y="1598"/>
                </a:lnTo>
                <a:lnTo>
                  <a:pt x="20344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348748" y="1956741"/>
            <a:ext cx="236217" cy="142495"/>
          </a:xfrm>
          <a:custGeom>
            <a:avLst/>
            <a:gdLst/>
            <a:ahLst/>
            <a:cxnLst/>
            <a:rect l="l" t="t" r="r" b="b"/>
            <a:pathLst>
              <a:path w="236217" h="142495">
                <a:moveTo>
                  <a:pt x="203447" y="0"/>
                </a:moveTo>
                <a:lnTo>
                  <a:pt x="7614" y="0"/>
                </a:lnTo>
                <a:lnTo>
                  <a:pt x="3903" y="1598"/>
                </a:lnTo>
              </a:path>
              <a:path w="236217" h="142495">
                <a:moveTo>
                  <a:pt x="204720" y="1598"/>
                </a:moveTo>
                <a:lnTo>
                  <a:pt x="203447" y="0"/>
                </a:lnTo>
              </a:path>
            </a:pathLst>
          </a:custGeom>
          <a:ln w="3341">
            <a:solidFill>
              <a:srgbClr val="7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578101" y="1850826"/>
            <a:ext cx="132593" cy="28189"/>
          </a:xfrm>
          <a:custGeom>
            <a:avLst/>
            <a:gdLst/>
            <a:ahLst/>
            <a:cxnLst/>
            <a:rect l="l" t="t" r="r" b="b"/>
            <a:pathLst>
              <a:path w="132593" h="28189">
                <a:moveTo>
                  <a:pt x="0" y="28189"/>
                </a:moveTo>
                <a:lnTo>
                  <a:pt x="6101" y="10659"/>
                </a:lnTo>
                <a:lnTo>
                  <a:pt x="105912" y="0"/>
                </a:lnTo>
                <a:lnTo>
                  <a:pt x="124966" y="7617"/>
                </a:lnTo>
                <a:lnTo>
                  <a:pt x="132593" y="28189"/>
                </a:lnTo>
                <a:lnTo>
                  <a:pt x="0" y="2818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578101" y="1850826"/>
            <a:ext cx="132593" cy="28189"/>
          </a:xfrm>
          <a:custGeom>
            <a:avLst/>
            <a:gdLst/>
            <a:ahLst/>
            <a:cxnLst/>
            <a:rect l="l" t="t" r="r" b="b"/>
            <a:pathLst>
              <a:path w="132593" h="28189">
                <a:moveTo>
                  <a:pt x="0" y="28189"/>
                </a:moveTo>
                <a:lnTo>
                  <a:pt x="132593" y="28189"/>
                </a:lnTo>
                <a:lnTo>
                  <a:pt x="124966" y="7617"/>
                </a:lnTo>
                <a:lnTo>
                  <a:pt x="105912" y="0"/>
                </a:lnTo>
                <a:lnTo>
                  <a:pt x="6101" y="10659"/>
                </a:lnTo>
                <a:lnTo>
                  <a:pt x="0" y="28189"/>
                </a:lnTo>
                <a:close/>
              </a:path>
            </a:pathLst>
          </a:custGeom>
          <a:ln w="3439">
            <a:solidFill>
              <a:srgbClr val="7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578864" y="1869948"/>
            <a:ext cx="130302" cy="6858"/>
          </a:xfrm>
          <a:custGeom>
            <a:avLst/>
            <a:gdLst/>
            <a:ahLst/>
            <a:cxnLst/>
            <a:rect l="l" t="t" r="r" b="b"/>
            <a:pathLst>
              <a:path w="130301" h="6857">
                <a:moveTo>
                  <a:pt x="2286" y="0"/>
                </a:moveTo>
                <a:lnTo>
                  <a:pt x="0" y="6858"/>
                </a:lnTo>
                <a:lnTo>
                  <a:pt x="130302" y="6857"/>
                </a:lnTo>
                <a:lnTo>
                  <a:pt x="127254" y="0"/>
                </a:lnTo>
                <a:lnTo>
                  <a:pt x="2286" y="0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266188" y="1495806"/>
            <a:ext cx="110489" cy="115062"/>
          </a:xfrm>
          <a:custGeom>
            <a:avLst/>
            <a:gdLst/>
            <a:ahLst/>
            <a:cxnLst/>
            <a:rect l="l" t="t" r="r" b="b"/>
            <a:pathLst>
              <a:path w="110489" h="115062">
                <a:moveTo>
                  <a:pt x="25907" y="18287"/>
                </a:moveTo>
                <a:lnTo>
                  <a:pt x="1523" y="92963"/>
                </a:lnTo>
                <a:lnTo>
                  <a:pt x="0" y="100583"/>
                </a:lnTo>
                <a:lnTo>
                  <a:pt x="0" y="105917"/>
                </a:lnTo>
                <a:lnTo>
                  <a:pt x="3047" y="111251"/>
                </a:lnTo>
                <a:lnTo>
                  <a:pt x="7619" y="114299"/>
                </a:lnTo>
                <a:lnTo>
                  <a:pt x="13715" y="115061"/>
                </a:lnTo>
                <a:lnTo>
                  <a:pt x="18287" y="114299"/>
                </a:lnTo>
                <a:lnTo>
                  <a:pt x="23621" y="112013"/>
                </a:lnTo>
                <a:lnTo>
                  <a:pt x="27431" y="108965"/>
                </a:lnTo>
                <a:lnTo>
                  <a:pt x="32765" y="105917"/>
                </a:lnTo>
                <a:lnTo>
                  <a:pt x="38099" y="99059"/>
                </a:lnTo>
                <a:lnTo>
                  <a:pt x="43433" y="96773"/>
                </a:lnTo>
                <a:lnTo>
                  <a:pt x="48005" y="93725"/>
                </a:lnTo>
                <a:lnTo>
                  <a:pt x="51053" y="89153"/>
                </a:lnTo>
                <a:lnTo>
                  <a:pt x="51815" y="83819"/>
                </a:lnTo>
                <a:lnTo>
                  <a:pt x="51815" y="79247"/>
                </a:lnTo>
                <a:lnTo>
                  <a:pt x="57149" y="67055"/>
                </a:lnTo>
                <a:lnTo>
                  <a:pt x="63245" y="66293"/>
                </a:lnTo>
                <a:lnTo>
                  <a:pt x="69341" y="63245"/>
                </a:lnTo>
                <a:lnTo>
                  <a:pt x="73913" y="59435"/>
                </a:lnTo>
                <a:lnTo>
                  <a:pt x="76199" y="53339"/>
                </a:lnTo>
                <a:lnTo>
                  <a:pt x="76199" y="46481"/>
                </a:lnTo>
                <a:lnTo>
                  <a:pt x="110489" y="52577"/>
                </a:lnTo>
                <a:lnTo>
                  <a:pt x="81533" y="0"/>
                </a:lnTo>
                <a:lnTo>
                  <a:pt x="25907" y="18287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077212" y="1524762"/>
            <a:ext cx="96774" cy="38100"/>
          </a:xfrm>
          <a:custGeom>
            <a:avLst/>
            <a:gdLst/>
            <a:ahLst/>
            <a:cxnLst/>
            <a:rect l="l" t="t" r="r" b="b"/>
            <a:pathLst>
              <a:path w="96774" h="38100">
                <a:moveTo>
                  <a:pt x="0" y="38100"/>
                </a:moveTo>
                <a:lnTo>
                  <a:pt x="96774" y="19811"/>
                </a:lnTo>
                <a:lnTo>
                  <a:pt x="55626" y="17525"/>
                </a:lnTo>
                <a:lnTo>
                  <a:pt x="43434" y="12192"/>
                </a:lnTo>
                <a:lnTo>
                  <a:pt x="33528" y="0"/>
                </a:lnTo>
                <a:lnTo>
                  <a:pt x="7619" y="7620"/>
                </a:lnTo>
                <a:lnTo>
                  <a:pt x="0" y="38100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703070" y="1690115"/>
            <a:ext cx="295656" cy="310134"/>
          </a:xfrm>
          <a:custGeom>
            <a:avLst/>
            <a:gdLst/>
            <a:ahLst/>
            <a:cxnLst/>
            <a:rect l="l" t="t" r="r" b="b"/>
            <a:pathLst>
              <a:path w="295656" h="310133">
                <a:moveTo>
                  <a:pt x="164592" y="175260"/>
                </a:moveTo>
                <a:lnTo>
                  <a:pt x="295656" y="38100"/>
                </a:lnTo>
                <a:lnTo>
                  <a:pt x="273558" y="0"/>
                </a:lnTo>
                <a:lnTo>
                  <a:pt x="193548" y="54102"/>
                </a:lnTo>
                <a:lnTo>
                  <a:pt x="98298" y="144018"/>
                </a:lnTo>
                <a:lnTo>
                  <a:pt x="12536" y="268224"/>
                </a:lnTo>
                <a:lnTo>
                  <a:pt x="72734" y="268224"/>
                </a:lnTo>
                <a:lnTo>
                  <a:pt x="164592" y="175260"/>
                </a:lnTo>
                <a:close/>
              </a:path>
            </a:pathLst>
          </a:custGeom>
          <a:solidFill>
            <a:srgbClr val="B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77212" y="1504950"/>
            <a:ext cx="234696" cy="122682"/>
          </a:xfrm>
          <a:custGeom>
            <a:avLst/>
            <a:gdLst/>
            <a:ahLst/>
            <a:cxnLst/>
            <a:rect l="l" t="t" r="r" b="b"/>
            <a:pathLst>
              <a:path w="234695" h="122681">
                <a:moveTo>
                  <a:pt x="0" y="57912"/>
                </a:moveTo>
                <a:lnTo>
                  <a:pt x="26670" y="122682"/>
                </a:lnTo>
                <a:lnTo>
                  <a:pt x="123444" y="76200"/>
                </a:lnTo>
                <a:lnTo>
                  <a:pt x="153162" y="55626"/>
                </a:lnTo>
                <a:lnTo>
                  <a:pt x="201168" y="29718"/>
                </a:lnTo>
                <a:lnTo>
                  <a:pt x="223265" y="25146"/>
                </a:lnTo>
                <a:lnTo>
                  <a:pt x="227838" y="22860"/>
                </a:lnTo>
                <a:lnTo>
                  <a:pt x="230886" y="20574"/>
                </a:lnTo>
                <a:lnTo>
                  <a:pt x="233172" y="17526"/>
                </a:lnTo>
                <a:lnTo>
                  <a:pt x="234696" y="12954"/>
                </a:lnTo>
                <a:lnTo>
                  <a:pt x="233934" y="7620"/>
                </a:lnTo>
                <a:lnTo>
                  <a:pt x="230886" y="3810"/>
                </a:lnTo>
                <a:lnTo>
                  <a:pt x="225552" y="762"/>
                </a:lnTo>
                <a:lnTo>
                  <a:pt x="217170" y="0"/>
                </a:lnTo>
                <a:lnTo>
                  <a:pt x="208788" y="1524"/>
                </a:lnTo>
                <a:lnTo>
                  <a:pt x="0" y="57912"/>
                </a:lnTo>
                <a:close/>
              </a:path>
            </a:pathLst>
          </a:custGeom>
          <a:solidFill>
            <a:srgbClr val="B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797558" y="1556003"/>
            <a:ext cx="345186" cy="281178"/>
          </a:xfrm>
          <a:custGeom>
            <a:avLst/>
            <a:gdLst/>
            <a:ahLst/>
            <a:cxnLst/>
            <a:rect l="l" t="t" r="r" b="b"/>
            <a:pathLst>
              <a:path w="345186" h="281177">
                <a:moveTo>
                  <a:pt x="1524" y="281177"/>
                </a:moveTo>
                <a:lnTo>
                  <a:pt x="185166" y="188213"/>
                </a:lnTo>
                <a:lnTo>
                  <a:pt x="268986" y="110489"/>
                </a:lnTo>
                <a:lnTo>
                  <a:pt x="337566" y="35813"/>
                </a:lnTo>
                <a:lnTo>
                  <a:pt x="341376" y="28955"/>
                </a:lnTo>
                <a:lnTo>
                  <a:pt x="343662" y="22097"/>
                </a:lnTo>
                <a:lnTo>
                  <a:pt x="345186" y="14477"/>
                </a:lnTo>
                <a:lnTo>
                  <a:pt x="342900" y="9143"/>
                </a:lnTo>
                <a:lnTo>
                  <a:pt x="341376" y="5333"/>
                </a:lnTo>
                <a:lnTo>
                  <a:pt x="337566" y="2285"/>
                </a:lnTo>
                <a:lnTo>
                  <a:pt x="331470" y="0"/>
                </a:lnTo>
                <a:lnTo>
                  <a:pt x="323850" y="761"/>
                </a:lnTo>
                <a:lnTo>
                  <a:pt x="305562" y="7619"/>
                </a:lnTo>
                <a:lnTo>
                  <a:pt x="172212" y="99821"/>
                </a:lnTo>
                <a:lnTo>
                  <a:pt x="28956" y="233171"/>
                </a:lnTo>
                <a:lnTo>
                  <a:pt x="20574" y="244601"/>
                </a:lnTo>
                <a:lnTo>
                  <a:pt x="13716" y="246125"/>
                </a:lnTo>
                <a:lnTo>
                  <a:pt x="7620" y="248411"/>
                </a:lnTo>
                <a:lnTo>
                  <a:pt x="3810" y="251459"/>
                </a:lnTo>
                <a:lnTo>
                  <a:pt x="762" y="257555"/>
                </a:lnTo>
                <a:lnTo>
                  <a:pt x="0" y="265175"/>
                </a:lnTo>
                <a:lnTo>
                  <a:pt x="1524" y="28117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879097" y="1529267"/>
            <a:ext cx="611893" cy="110490"/>
          </a:xfrm>
          <a:custGeom>
            <a:avLst/>
            <a:gdLst/>
            <a:ahLst/>
            <a:cxnLst/>
            <a:rect l="l" t="t" r="r" b="b"/>
            <a:pathLst>
              <a:path w="611893" h="110490">
                <a:moveTo>
                  <a:pt x="410712" y="36327"/>
                </a:moveTo>
                <a:lnTo>
                  <a:pt x="204210" y="73615"/>
                </a:lnTo>
              </a:path>
              <a:path w="611893" h="110490">
                <a:moveTo>
                  <a:pt x="204210" y="73616"/>
                </a:moveTo>
                <a:lnTo>
                  <a:pt x="410712" y="36327"/>
                </a:lnTo>
              </a:path>
            </a:pathLst>
          </a:custGeom>
          <a:ln w="13379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482596" y="1562100"/>
            <a:ext cx="70866" cy="28956"/>
          </a:xfrm>
          <a:custGeom>
            <a:avLst/>
            <a:gdLst/>
            <a:ahLst/>
            <a:cxnLst/>
            <a:rect l="l" t="t" r="r" b="b"/>
            <a:pathLst>
              <a:path w="70866" h="28956">
                <a:moveTo>
                  <a:pt x="0" y="0"/>
                </a:moveTo>
                <a:lnTo>
                  <a:pt x="22860" y="28956"/>
                </a:lnTo>
                <a:lnTo>
                  <a:pt x="67818" y="23621"/>
                </a:lnTo>
                <a:lnTo>
                  <a:pt x="70866" y="16001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484120" y="1552955"/>
            <a:ext cx="69342" cy="29718"/>
          </a:xfrm>
          <a:custGeom>
            <a:avLst/>
            <a:gdLst/>
            <a:ahLst/>
            <a:cxnLst/>
            <a:rect l="l" t="t" r="r" b="b"/>
            <a:pathLst>
              <a:path w="69342" h="29718">
                <a:moveTo>
                  <a:pt x="0" y="0"/>
                </a:moveTo>
                <a:lnTo>
                  <a:pt x="21336" y="29718"/>
                </a:lnTo>
                <a:lnTo>
                  <a:pt x="69342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329434" y="1422653"/>
            <a:ext cx="179832" cy="172212"/>
          </a:xfrm>
          <a:custGeom>
            <a:avLst/>
            <a:gdLst/>
            <a:ahLst/>
            <a:cxnLst/>
            <a:rect l="l" t="t" r="r" b="b"/>
            <a:pathLst>
              <a:path w="179831" h="172212">
                <a:moveTo>
                  <a:pt x="57150" y="3809"/>
                </a:moveTo>
                <a:lnTo>
                  <a:pt x="46482" y="8381"/>
                </a:lnTo>
                <a:lnTo>
                  <a:pt x="37338" y="14477"/>
                </a:lnTo>
                <a:lnTo>
                  <a:pt x="26670" y="22859"/>
                </a:lnTo>
                <a:lnTo>
                  <a:pt x="16764" y="34289"/>
                </a:lnTo>
                <a:lnTo>
                  <a:pt x="8382" y="44957"/>
                </a:lnTo>
                <a:lnTo>
                  <a:pt x="2286" y="53339"/>
                </a:lnTo>
                <a:lnTo>
                  <a:pt x="0" y="59435"/>
                </a:lnTo>
                <a:lnTo>
                  <a:pt x="1524" y="64007"/>
                </a:lnTo>
                <a:lnTo>
                  <a:pt x="5334" y="85343"/>
                </a:lnTo>
                <a:lnTo>
                  <a:pt x="12192" y="105155"/>
                </a:lnTo>
                <a:lnTo>
                  <a:pt x="17288" y="116246"/>
                </a:lnTo>
                <a:lnTo>
                  <a:pt x="25068" y="130510"/>
                </a:lnTo>
                <a:lnTo>
                  <a:pt x="33029" y="141879"/>
                </a:lnTo>
                <a:lnTo>
                  <a:pt x="41371" y="150715"/>
                </a:lnTo>
                <a:lnTo>
                  <a:pt x="50294" y="157383"/>
                </a:lnTo>
                <a:lnTo>
                  <a:pt x="59998" y="162246"/>
                </a:lnTo>
                <a:lnTo>
                  <a:pt x="70685" y="165667"/>
                </a:lnTo>
                <a:lnTo>
                  <a:pt x="82553" y="168011"/>
                </a:lnTo>
                <a:lnTo>
                  <a:pt x="95804" y="169641"/>
                </a:lnTo>
                <a:lnTo>
                  <a:pt x="110637" y="170920"/>
                </a:lnTo>
                <a:lnTo>
                  <a:pt x="127254" y="172211"/>
                </a:lnTo>
                <a:lnTo>
                  <a:pt x="150114" y="171449"/>
                </a:lnTo>
                <a:lnTo>
                  <a:pt x="175260" y="168401"/>
                </a:lnTo>
                <a:lnTo>
                  <a:pt x="179832" y="159257"/>
                </a:lnTo>
                <a:lnTo>
                  <a:pt x="147828" y="127253"/>
                </a:lnTo>
                <a:lnTo>
                  <a:pt x="149352" y="97535"/>
                </a:lnTo>
                <a:lnTo>
                  <a:pt x="115062" y="73913"/>
                </a:lnTo>
                <a:lnTo>
                  <a:pt x="77724" y="44957"/>
                </a:lnTo>
                <a:lnTo>
                  <a:pt x="71628" y="40385"/>
                </a:lnTo>
                <a:lnTo>
                  <a:pt x="66294" y="30479"/>
                </a:lnTo>
                <a:lnTo>
                  <a:pt x="64008" y="20573"/>
                </a:lnTo>
                <a:lnTo>
                  <a:pt x="64770" y="11429"/>
                </a:lnTo>
                <a:lnTo>
                  <a:pt x="67056" y="0"/>
                </a:lnTo>
                <a:lnTo>
                  <a:pt x="57150" y="3809"/>
                </a:lnTo>
                <a:close/>
              </a:path>
            </a:pathLst>
          </a:custGeom>
          <a:solidFill>
            <a:srgbClr val="B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334767" y="1414271"/>
            <a:ext cx="175260" cy="171450"/>
          </a:xfrm>
          <a:custGeom>
            <a:avLst/>
            <a:gdLst/>
            <a:ahLst/>
            <a:cxnLst/>
            <a:rect l="l" t="t" r="r" b="b"/>
            <a:pathLst>
              <a:path w="175260" h="171450">
                <a:moveTo>
                  <a:pt x="56388" y="3047"/>
                </a:moveTo>
                <a:lnTo>
                  <a:pt x="45720" y="7619"/>
                </a:lnTo>
                <a:lnTo>
                  <a:pt x="36576" y="13715"/>
                </a:lnTo>
                <a:lnTo>
                  <a:pt x="26670" y="22097"/>
                </a:lnTo>
                <a:lnTo>
                  <a:pt x="16764" y="33527"/>
                </a:lnTo>
                <a:lnTo>
                  <a:pt x="8382" y="43433"/>
                </a:lnTo>
                <a:lnTo>
                  <a:pt x="1524" y="53339"/>
                </a:lnTo>
                <a:lnTo>
                  <a:pt x="0" y="58673"/>
                </a:lnTo>
                <a:lnTo>
                  <a:pt x="762" y="64007"/>
                </a:lnTo>
                <a:lnTo>
                  <a:pt x="4572" y="84581"/>
                </a:lnTo>
                <a:lnTo>
                  <a:pt x="11430" y="104393"/>
                </a:lnTo>
                <a:lnTo>
                  <a:pt x="17647" y="116809"/>
                </a:lnTo>
                <a:lnTo>
                  <a:pt x="25753" y="130769"/>
                </a:lnTo>
                <a:lnTo>
                  <a:pt x="33788" y="141879"/>
                </a:lnTo>
                <a:lnTo>
                  <a:pt x="42017" y="150499"/>
                </a:lnTo>
                <a:lnTo>
                  <a:pt x="50704" y="156989"/>
                </a:lnTo>
                <a:lnTo>
                  <a:pt x="60113" y="161712"/>
                </a:lnTo>
                <a:lnTo>
                  <a:pt x="70509" y="165029"/>
                </a:lnTo>
                <a:lnTo>
                  <a:pt x="82157" y="167299"/>
                </a:lnTo>
                <a:lnTo>
                  <a:pt x="95321" y="168886"/>
                </a:lnTo>
                <a:lnTo>
                  <a:pt x="110265" y="170149"/>
                </a:lnTo>
                <a:lnTo>
                  <a:pt x="127254" y="171449"/>
                </a:lnTo>
                <a:lnTo>
                  <a:pt x="149352" y="170687"/>
                </a:lnTo>
                <a:lnTo>
                  <a:pt x="175260" y="167639"/>
                </a:lnTo>
                <a:lnTo>
                  <a:pt x="164592" y="141731"/>
                </a:lnTo>
                <a:lnTo>
                  <a:pt x="174498" y="112013"/>
                </a:lnTo>
                <a:lnTo>
                  <a:pt x="148590" y="96773"/>
                </a:lnTo>
                <a:lnTo>
                  <a:pt x="115062" y="73913"/>
                </a:lnTo>
                <a:lnTo>
                  <a:pt x="77724" y="44957"/>
                </a:lnTo>
                <a:lnTo>
                  <a:pt x="71628" y="39623"/>
                </a:lnTo>
                <a:lnTo>
                  <a:pt x="66294" y="29717"/>
                </a:lnTo>
                <a:lnTo>
                  <a:pt x="63246" y="19811"/>
                </a:lnTo>
                <a:lnTo>
                  <a:pt x="64770" y="10667"/>
                </a:lnTo>
                <a:lnTo>
                  <a:pt x="66294" y="0"/>
                </a:lnTo>
                <a:lnTo>
                  <a:pt x="56388" y="304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16784" y="1949123"/>
            <a:ext cx="38108" cy="38862"/>
          </a:xfrm>
          <a:custGeom>
            <a:avLst/>
            <a:gdLst/>
            <a:ahLst/>
            <a:cxnLst/>
            <a:rect l="l" t="t" r="r" b="b"/>
            <a:pathLst>
              <a:path w="38108" h="38862">
                <a:moveTo>
                  <a:pt x="6864" y="0"/>
                </a:moveTo>
                <a:lnTo>
                  <a:pt x="8389" y="8378"/>
                </a:lnTo>
                <a:lnTo>
                  <a:pt x="8296" y="9216"/>
                </a:lnTo>
              </a:path>
            </a:pathLst>
          </a:custGeom>
          <a:ln w="3240">
            <a:solidFill>
              <a:srgbClr val="7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79860" y="1738815"/>
            <a:ext cx="57913" cy="58673"/>
          </a:xfrm>
          <a:custGeom>
            <a:avLst/>
            <a:gdLst/>
            <a:ahLst/>
            <a:cxnLst/>
            <a:rect l="l" t="t" r="r" b="b"/>
            <a:pathLst>
              <a:path w="57913" h="58673">
                <a:moveTo>
                  <a:pt x="4576" y="0"/>
                </a:moveTo>
                <a:lnTo>
                  <a:pt x="0" y="58673"/>
                </a:lnTo>
                <a:lnTo>
                  <a:pt x="57913" y="50295"/>
                </a:lnTo>
              </a:path>
            </a:pathLst>
          </a:custGeom>
          <a:ln w="3340">
            <a:solidFill>
              <a:srgbClr val="7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891284" y="1769363"/>
            <a:ext cx="14478" cy="15240"/>
          </a:xfrm>
          <a:custGeom>
            <a:avLst/>
            <a:gdLst/>
            <a:ahLst/>
            <a:cxnLst/>
            <a:rect l="l" t="t" r="r" b="b"/>
            <a:pathLst>
              <a:path w="14477" h="15239">
                <a:moveTo>
                  <a:pt x="14477" y="7620"/>
                </a:moveTo>
                <a:lnTo>
                  <a:pt x="14477" y="3810"/>
                </a:lnTo>
                <a:lnTo>
                  <a:pt x="11429" y="0"/>
                </a:lnTo>
                <a:lnTo>
                  <a:pt x="3047" y="0"/>
                </a:lnTo>
                <a:lnTo>
                  <a:pt x="0" y="3810"/>
                </a:lnTo>
                <a:lnTo>
                  <a:pt x="0" y="11430"/>
                </a:lnTo>
                <a:lnTo>
                  <a:pt x="3047" y="15240"/>
                </a:lnTo>
                <a:lnTo>
                  <a:pt x="11429" y="15240"/>
                </a:lnTo>
                <a:lnTo>
                  <a:pt x="14477" y="11430"/>
                </a:lnTo>
                <a:lnTo>
                  <a:pt x="14477" y="762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122932" y="1564386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6" h="10668">
                <a:moveTo>
                  <a:pt x="9906" y="5334"/>
                </a:moveTo>
                <a:lnTo>
                  <a:pt x="9906" y="2286"/>
                </a:lnTo>
                <a:lnTo>
                  <a:pt x="5334" y="0"/>
                </a:lnTo>
                <a:lnTo>
                  <a:pt x="2286" y="0"/>
                </a:lnTo>
                <a:lnTo>
                  <a:pt x="0" y="2286"/>
                </a:lnTo>
                <a:lnTo>
                  <a:pt x="0" y="8382"/>
                </a:lnTo>
                <a:lnTo>
                  <a:pt x="2286" y="10668"/>
                </a:lnTo>
                <a:lnTo>
                  <a:pt x="5334" y="10668"/>
                </a:lnTo>
                <a:lnTo>
                  <a:pt x="9906" y="8382"/>
                </a:lnTo>
                <a:lnTo>
                  <a:pt x="9906" y="5334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296668" y="1511807"/>
            <a:ext cx="7620" cy="8382"/>
          </a:xfrm>
          <a:custGeom>
            <a:avLst/>
            <a:gdLst/>
            <a:ahLst/>
            <a:cxnLst/>
            <a:rect l="l" t="t" r="r" b="b"/>
            <a:pathLst>
              <a:path w="7619" h="8381">
                <a:moveTo>
                  <a:pt x="7619" y="4572"/>
                </a:moveTo>
                <a:lnTo>
                  <a:pt x="6095" y="0"/>
                </a:lnTo>
                <a:lnTo>
                  <a:pt x="1523" y="0"/>
                </a:lnTo>
                <a:lnTo>
                  <a:pt x="0" y="4572"/>
                </a:lnTo>
                <a:lnTo>
                  <a:pt x="1523" y="8382"/>
                </a:lnTo>
                <a:lnTo>
                  <a:pt x="6095" y="8382"/>
                </a:lnTo>
                <a:lnTo>
                  <a:pt x="7619" y="4572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279904" y="1560576"/>
            <a:ext cx="8382" cy="9144"/>
          </a:xfrm>
          <a:custGeom>
            <a:avLst/>
            <a:gdLst/>
            <a:ahLst/>
            <a:cxnLst/>
            <a:rect l="l" t="t" r="r" b="b"/>
            <a:pathLst>
              <a:path w="8381" h="9143">
                <a:moveTo>
                  <a:pt x="8381" y="4572"/>
                </a:moveTo>
                <a:lnTo>
                  <a:pt x="6095" y="0"/>
                </a:lnTo>
                <a:lnTo>
                  <a:pt x="2285" y="0"/>
                </a:lnTo>
                <a:lnTo>
                  <a:pt x="0" y="4572"/>
                </a:lnTo>
                <a:lnTo>
                  <a:pt x="2285" y="9144"/>
                </a:lnTo>
                <a:lnTo>
                  <a:pt x="6095" y="9144"/>
                </a:lnTo>
                <a:lnTo>
                  <a:pt x="8381" y="4572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137154" y="2727959"/>
            <a:ext cx="2514600" cy="2286000"/>
          </a:xfrm>
          <a:custGeom>
            <a:avLst/>
            <a:gdLst/>
            <a:ahLst/>
            <a:cxnLst/>
            <a:rect l="l" t="t" r="r" b="b"/>
            <a:pathLst>
              <a:path w="2514600" h="2286000">
                <a:moveTo>
                  <a:pt x="1176344" y="206659"/>
                </a:moveTo>
                <a:lnTo>
                  <a:pt x="1175211" y="209550"/>
                </a:lnTo>
                <a:lnTo>
                  <a:pt x="1175766" y="209550"/>
                </a:lnTo>
                <a:lnTo>
                  <a:pt x="1176344" y="206659"/>
                </a:lnTo>
                <a:close/>
              </a:path>
              <a:path w="2514600" h="2286000">
                <a:moveTo>
                  <a:pt x="1257300" y="0"/>
                </a:moveTo>
                <a:lnTo>
                  <a:pt x="1256818" y="1229"/>
                </a:lnTo>
                <a:lnTo>
                  <a:pt x="1258824" y="4572"/>
                </a:lnTo>
                <a:lnTo>
                  <a:pt x="1260348" y="8382"/>
                </a:lnTo>
                <a:lnTo>
                  <a:pt x="1261872" y="12192"/>
                </a:lnTo>
                <a:lnTo>
                  <a:pt x="1263396" y="16001"/>
                </a:lnTo>
                <a:lnTo>
                  <a:pt x="1264920" y="19812"/>
                </a:lnTo>
                <a:lnTo>
                  <a:pt x="1266444" y="23622"/>
                </a:lnTo>
                <a:lnTo>
                  <a:pt x="1267968" y="27432"/>
                </a:lnTo>
                <a:lnTo>
                  <a:pt x="1269492" y="31242"/>
                </a:lnTo>
                <a:lnTo>
                  <a:pt x="1271016" y="35051"/>
                </a:lnTo>
                <a:lnTo>
                  <a:pt x="1272540" y="39624"/>
                </a:lnTo>
                <a:lnTo>
                  <a:pt x="1274064" y="43434"/>
                </a:lnTo>
                <a:lnTo>
                  <a:pt x="1275588" y="47244"/>
                </a:lnTo>
                <a:lnTo>
                  <a:pt x="1277112" y="51053"/>
                </a:lnTo>
                <a:lnTo>
                  <a:pt x="1278636" y="54864"/>
                </a:lnTo>
                <a:lnTo>
                  <a:pt x="1280160" y="58674"/>
                </a:lnTo>
                <a:lnTo>
                  <a:pt x="1281684" y="62484"/>
                </a:lnTo>
                <a:lnTo>
                  <a:pt x="1283208" y="66294"/>
                </a:lnTo>
                <a:lnTo>
                  <a:pt x="1284732" y="70866"/>
                </a:lnTo>
                <a:lnTo>
                  <a:pt x="1286256" y="74676"/>
                </a:lnTo>
                <a:lnTo>
                  <a:pt x="1287780" y="78486"/>
                </a:lnTo>
                <a:lnTo>
                  <a:pt x="1289304" y="82296"/>
                </a:lnTo>
                <a:lnTo>
                  <a:pt x="1290828" y="86106"/>
                </a:lnTo>
                <a:lnTo>
                  <a:pt x="1292352" y="89916"/>
                </a:lnTo>
                <a:lnTo>
                  <a:pt x="1293876" y="93726"/>
                </a:lnTo>
                <a:lnTo>
                  <a:pt x="1295400" y="97536"/>
                </a:lnTo>
                <a:lnTo>
                  <a:pt x="1296924" y="101346"/>
                </a:lnTo>
                <a:lnTo>
                  <a:pt x="1298448" y="105918"/>
                </a:lnTo>
                <a:lnTo>
                  <a:pt x="1299972" y="109728"/>
                </a:lnTo>
                <a:lnTo>
                  <a:pt x="1301496" y="113538"/>
                </a:lnTo>
                <a:lnTo>
                  <a:pt x="1303020" y="117348"/>
                </a:lnTo>
                <a:lnTo>
                  <a:pt x="1304544" y="121158"/>
                </a:lnTo>
                <a:lnTo>
                  <a:pt x="1306068" y="124968"/>
                </a:lnTo>
                <a:lnTo>
                  <a:pt x="1307592" y="128778"/>
                </a:lnTo>
                <a:lnTo>
                  <a:pt x="1309116" y="132588"/>
                </a:lnTo>
                <a:lnTo>
                  <a:pt x="1310640" y="136398"/>
                </a:lnTo>
                <a:lnTo>
                  <a:pt x="1312164" y="140970"/>
                </a:lnTo>
                <a:lnTo>
                  <a:pt x="1313688" y="144780"/>
                </a:lnTo>
                <a:lnTo>
                  <a:pt x="1315212" y="148590"/>
                </a:lnTo>
                <a:lnTo>
                  <a:pt x="1316736" y="152400"/>
                </a:lnTo>
                <a:lnTo>
                  <a:pt x="1318260" y="156210"/>
                </a:lnTo>
                <a:lnTo>
                  <a:pt x="1319784" y="160020"/>
                </a:lnTo>
                <a:lnTo>
                  <a:pt x="1321308" y="163830"/>
                </a:lnTo>
                <a:lnTo>
                  <a:pt x="1322832" y="167640"/>
                </a:lnTo>
                <a:lnTo>
                  <a:pt x="1324356" y="171450"/>
                </a:lnTo>
                <a:lnTo>
                  <a:pt x="1325880" y="176022"/>
                </a:lnTo>
                <a:lnTo>
                  <a:pt x="1327404" y="179832"/>
                </a:lnTo>
                <a:lnTo>
                  <a:pt x="1328928" y="183642"/>
                </a:lnTo>
                <a:lnTo>
                  <a:pt x="1330452" y="187452"/>
                </a:lnTo>
                <a:lnTo>
                  <a:pt x="1331976" y="191262"/>
                </a:lnTo>
                <a:lnTo>
                  <a:pt x="1333500" y="195072"/>
                </a:lnTo>
                <a:lnTo>
                  <a:pt x="1335024" y="198882"/>
                </a:lnTo>
                <a:lnTo>
                  <a:pt x="1336548" y="202692"/>
                </a:lnTo>
                <a:lnTo>
                  <a:pt x="1338072" y="206502"/>
                </a:lnTo>
                <a:lnTo>
                  <a:pt x="1338368" y="206946"/>
                </a:lnTo>
                <a:lnTo>
                  <a:pt x="1257300" y="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116579" y="2710433"/>
            <a:ext cx="2555748" cy="2321052"/>
          </a:xfrm>
          <a:custGeom>
            <a:avLst/>
            <a:gdLst/>
            <a:ahLst/>
            <a:cxnLst/>
            <a:rect l="l" t="t" r="r" b="b"/>
            <a:pathLst>
              <a:path w="2555748" h="2321052">
                <a:moveTo>
                  <a:pt x="1283970" y="19812"/>
                </a:moveTo>
                <a:lnTo>
                  <a:pt x="1278026" y="19812"/>
                </a:lnTo>
                <a:lnTo>
                  <a:pt x="1279398" y="22098"/>
                </a:lnTo>
                <a:lnTo>
                  <a:pt x="1280922" y="25908"/>
                </a:lnTo>
                <a:lnTo>
                  <a:pt x="1281255" y="26741"/>
                </a:lnTo>
                <a:lnTo>
                  <a:pt x="1283970" y="19812"/>
                </a:lnTo>
                <a:close/>
              </a:path>
              <a:path w="2555748" h="2321052">
                <a:moveTo>
                  <a:pt x="1274523" y="25019"/>
                </a:moveTo>
                <a:lnTo>
                  <a:pt x="1276525" y="19812"/>
                </a:lnTo>
                <a:lnTo>
                  <a:pt x="1271778" y="19812"/>
                </a:lnTo>
                <a:lnTo>
                  <a:pt x="1274172" y="25925"/>
                </a:lnTo>
                <a:lnTo>
                  <a:pt x="1274523" y="25019"/>
                </a:lnTo>
                <a:close/>
              </a:path>
              <a:path w="2555748" h="2321052">
                <a:moveTo>
                  <a:pt x="1197102" y="223266"/>
                </a:moveTo>
                <a:lnTo>
                  <a:pt x="1201673" y="211420"/>
                </a:lnTo>
                <a:lnTo>
                  <a:pt x="1206281" y="199585"/>
                </a:lnTo>
                <a:lnTo>
                  <a:pt x="1210913" y="187757"/>
                </a:lnTo>
                <a:lnTo>
                  <a:pt x="1215556" y="175933"/>
                </a:lnTo>
                <a:lnTo>
                  <a:pt x="1220199" y="164109"/>
                </a:lnTo>
                <a:lnTo>
                  <a:pt x="1224828" y="152281"/>
                </a:lnTo>
                <a:lnTo>
                  <a:pt x="1229431" y="140445"/>
                </a:lnTo>
                <a:lnTo>
                  <a:pt x="1233995" y="128598"/>
                </a:lnTo>
                <a:lnTo>
                  <a:pt x="1235964" y="123444"/>
                </a:lnTo>
                <a:lnTo>
                  <a:pt x="1237488" y="119634"/>
                </a:lnTo>
                <a:lnTo>
                  <a:pt x="1242151" y="107832"/>
                </a:lnTo>
                <a:lnTo>
                  <a:pt x="1246811" y="96020"/>
                </a:lnTo>
                <a:lnTo>
                  <a:pt x="1251463" y="84201"/>
                </a:lnTo>
                <a:lnTo>
                  <a:pt x="1256106" y="72374"/>
                </a:lnTo>
                <a:lnTo>
                  <a:pt x="1260737" y="60542"/>
                </a:lnTo>
                <a:lnTo>
                  <a:pt x="1265351" y="48704"/>
                </a:lnTo>
                <a:lnTo>
                  <a:pt x="1269948" y="36863"/>
                </a:lnTo>
                <a:lnTo>
                  <a:pt x="1274172" y="25925"/>
                </a:lnTo>
                <a:lnTo>
                  <a:pt x="1271778" y="19812"/>
                </a:lnTo>
                <a:lnTo>
                  <a:pt x="1276525" y="19812"/>
                </a:lnTo>
                <a:lnTo>
                  <a:pt x="1277112" y="18288"/>
                </a:lnTo>
                <a:lnTo>
                  <a:pt x="1278026" y="19812"/>
                </a:lnTo>
                <a:lnTo>
                  <a:pt x="1283970" y="19812"/>
                </a:lnTo>
                <a:lnTo>
                  <a:pt x="1281255" y="26741"/>
                </a:lnTo>
                <a:lnTo>
                  <a:pt x="1282446" y="29718"/>
                </a:lnTo>
                <a:lnTo>
                  <a:pt x="1283970" y="33527"/>
                </a:lnTo>
                <a:lnTo>
                  <a:pt x="1285494" y="37338"/>
                </a:lnTo>
                <a:lnTo>
                  <a:pt x="1287018" y="41148"/>
                </a:lnTo>
                <a:lnTo>
                  <a:pt x="1288542" y="44958"/>
                </a:lnTo>
                <a:lnTo>
                  <a:pt x="1290066" y="48768"/>
                </a:lnTo>
                <a:lnTo>
                  <a:pt x="1291590" y="52577"/>
                </a:lnTo>
                <a:lnTo>
                  <a:pt x="1293114" y="57150"/>
                </a:lnTo>
                <a:lnTo>
                  <a:pt x="1294638" y="60960"/>
                </a:lnTo>
                <a:lnTo>
                  <a:pt x="1296162" y="64770"/>
                </a:lnTo>
                <a:lnTo>
                  <a:pt x="1297686" y="68579"/>
                </a:lnTo>
                <a:lnTo>
                  <a:pt x="1299210" y="72390"/>
                </a:lnTo>
                <a:lnTo>
                  <a:pt x="1300734" y="76200"/>
                </a:lnTo>
                <a:lnTo>
                  <a:pt x="1302258" y="80010"/>
                </a:lnTo>
                <a:lnTo>
                  <a:pt x="1303782" y="83820"/>
                </a:lnTo>
                <a:lnTo>
                  <a:pt x="1305306" y="88392"/>
                </a:lnTo>
                <a:lnTo>
                  <a:pt x="1306830" y="92202"/>
                </a:lnTo>
                <a:lnTo>
                  <a:pt x="1308354" y="96012"/>
                </a:lnTo>
                <a:lnTo>
                  <a:pt x="1309878" y="99822"/>
                </a:lnTo>
                <a:lnTo>
                  <a:pt x="1311402" y="103632"/>
                </a:lnTo>
                <a:lnTo>
                  <a:pt x="1312926" y="107442"/>
                </a:lnTo>
                <a:lnTo>
                  <a:pt x="1314450" y="111252"/>
                </a:lnTo>
                <a:lnTo>
                  <a:pt x="1315974" y="115062"/>
                </a:lnTo>
                <a:lnTo>
                  <a:pt x="1317498" y="118872"/>
                </a:lnTo>
                <a:lnTo>
                  <a:pt x="1319022" y="123444"/>
                </a:lnTo>
                <a:lnTo>
                  <a:pt x="1320546" y="127254"/>
                </a:lnTo>
                <a:lnTo>
                  <a:pt x="1322070" y="131064"/>
                </a:lnTo>
                <a:lnTo>
                  <a:pt x="1323594" y="134874"/>
                </a:lnTo>
                <a:lnTo>
                  <a:pt x="1325118" y="138684"/>
                </a:lnTo>
                <a:lnTo>
                  <a:pt x="1326642" y="142494"/>
                </a:lnTo>
                <a:lnTo>
                  <a:pt x="1328166" y="146304"/>
                </a:lnTo>
                <a:lnTo>
                  <a:pt x="1329690" y="150114"/>
                </a:lnTo>
                <a:lnTo>
                  <a:pt x="1331214" y="153924"/>
                </a:lnTo>
                <a:lnTo>
                  <a:pt x="1332738" y="158496"/>
                </a:lnTo>
                <a:lnTo>
                  <a:pt x="1334262" y="162306"/>
                </a:lnTo>
                <a:lnTo>
                  <a:pt x="1335786" y="166116"/>
                </a:lnTo>
                <a:lnTo>
                  <a:pt x="1337310" y="169926"/>
                </a:lnTo>
                <a:lnTo>
                  <a:pt x="1338834" y="173736"/>
                </a:lnTo>
                <a:lnTo>
                  <a:pt x="1340358" y="177546"/>
                </a:lnTo>
                <a:lnTo>
                  <a:pt x="1341882" y="181356"/>
                </a:lnTo>
                <a:lnTo>
                  <a:pt x="1343406" y="185166"/>
                </a:lnTo>
                <a:lnTo>
                  <a:pt x="1344930" y="188976"/>
                </a:lnTo>
                <a:lnTo>
                  <a:pt x="1346454" y="193548"/>
                </a:lnTo>
                <a:lnTo>
                  <a:pt x="1347978" y="197358"/>
                </a:lnTo>
                <a:lnTo>
                  <a:pt x="1349502" y="201168"/>
                </a:lnTo>
                <a:lnTo>
                  <a:pt x="1351026" y="204978"/>
                </a:lnTo>
                <a:lnTo>
                  <a:pt x="1352550" y="208788"/>
                </a:lnTo>
                <a:lnTo>
                  <a:pt x="1354074" y="212598"/>
                </a:lnTo>
                <a:lnTo>
                  <a:pt x="1355598" y="216408"/>
                </a:lnTo>
                <a:lnTo>
                  <a:pt x="1357122" y="220218"/>
                </a:lnTo>
                <a:lnTo>
                  <a:pt x="1358646" y="224028"/>
                </a:lnTo>
                <a:lnTo>
                  <a:pt x="1360170" y="226314"/>
                </a:lnTo>
                <a:lnTo>
                  <a:pt x="1366478" y="226315"/>
                </a:lnTo>
                <a:lnTo>
                  <a:pt x="1277874" y="0"/>
                </a:lnTo>
                <a:lnTo>
                  <a:pt x="1188971" y="227076"/>
                </a:lnTo>
                <a:lnTo>
                  <a:pt x="1196340" y="227076"/>
                </a:lnTo>
                <a:lnTo>
                  <a:pt x="1197102" y="223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137154" y="2727959"/>
            <a:ext cx="2514600" cy="2286000"/>
          </a:xfrm>
          <a:custGeom>
            <a:avLst/>
            <a:gdLst/>
            <a:ahLst/>
            <a:cxnLst/>
            <a:rect l="l" t="t" r="r" b="b"/>
            <a:pathLst>
              <a:path w="2514600" h="2286000">
                <a:moveTo>
                  <a:pt x="1339388" y="209550"/>
                </a:moveTo>
                <a:lnTo>
                  <a:pt x="1257300" y="0"/>
                </a:lnTo>
                <a:lnTo>
                  <a:pt x="1175211" y="209550"/>
                </a:lnTo>
                <a:lnTo>
                  <a:pt x="1339388" y="20955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116579" y="2710433"/>
            <a:ext cx="2555748" cy="2321052"/>
          </a:xfrm>
          <a:custGeom>
            <a:avLst/>
            <a:gdLst/>
            <a:ahLst/>
            <a:cxnLst/>
            <a:rect l="l" t="t" r="r" b="b"/>
            <a:pathLst>
              <a:path w="2555748" h="2321052">
                <a:moveTo>
                  <a:pt x="1283970" y="19812"/>
                </a:moveTo>
                <a:lnTo>
                  <a:pt x="1271778" y="19812"/>
                </a:lnTo>
                <a:lnTo>
                  <a:pt x="1277874" y="35373"/>
                </a:lnTo>
                <a:lnTo>
                  <a:pt x="1283970" y="19812"/>
                </a:lnTo>
                <a:close/>
              </a:path>
              <a:path w="2555748" h="2321052">
                <a:moveTo>
                  <a:pt x="1202777" y="227076"/>
                </a:moveTo>
                <a:lnTo>
                  <a:pt x="1277874" y="35373"/>
                </a:lnTo>
                <a:lnTo>
                  <a:pt x="1271778" y="19812"/>
                </a:lnTo>
                <a:lnTo>
                  <a:pt x="1283970" y="19812"/>
                </a:lnTo>
                <a:lnTo>
                  <a:pt x="1277874" y="35373"/>
                </a:lnTo>
                <a:lnTo>
                  <a:pt x="1352970" y="227076"/>
                </a:lnTo>
                <a:lnTo>
                  <a:pt x="1366776" y="227076"/>
                </a:lnTo>
                <a:lnTo>
                  <a:pt x="1277874" y="0"/>
                </a:lnTo>
                <a:lnTo>
                  <a:pt x="1188971" y="227076"/>
                </a:lnTo>
                <a:lnTo>
                  <a:pt x="1202777" y="227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42360" y="1693926"/>
            <a:ext cx="1028699" cy="584454"/>
          </a:xfrm>
          <a:custGeom>
            <a:avLst/>
            <a:gdLst/>
            <a:ahLst/>
            <a:cxnLst/>
            <a:rect l="l" t="t" r="r" b="b"/>
            <a:pathLst>
              <a:path w="1028699" h="584454">
                <a:moveTo>
                  <a:pt x="1028699" y="264413"/>
                </a:moveTo>
                <a:lnTo>
                  <a:pt x="1021841" y="264413"/>
                </a:lnTo>
                <a:lnTo>
                  <a:pt x="1021841" y="571499"/>
                </a:lnTo>
                <a:lnTo>
                  <a:pt x="1028699" y="584453"/>
                </a:lnTo>
                <a:lnTo>
                  <a:pt x="1028699" y="264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629405" y="1693926"/>
            <a:ext cx="1041653" cy="584454"/>
          </a:xfrm>
          <a:custGeom>
            <a:avLst/>
            <a:gdLst/>
            <a:ahLst/>
            <a:cxnLst/>
            <a:rect l="l" t="t" r="r" b="b"/>
            <a:pathLst>
              <a:path w="1041653" h="584454">
                <a:moveTo>
                  <a:pt x="1034796" y="571499"/>
                </a:moveTo>
                <a:lnTo>
                  <a:pt x="1034796" y="578357"/>
                </a:lnTo>
                <a:lnTo>
                  <a:pt x="6096" y="578357"/>
                </a:lnTo>
                <a:lnTo>
                  <a:pt x="6096" y="571499"/>
                </a:lnTo>
                <a:lnTo>
                  <a:pt x="0" y="584453"/>
                </a:lnTo>
                <a:lnTo>
                  <a:pt x="1041653" y="584453"/>
                </a:lnTo>
                <a:lnTo>
                  <a:pt x="1034796" y="571499"/>
                </a:lnTo>
                <a:close/>
              </a:path>
              <a:path w="1041653" h="584454">
                <a:moveTo>
                  <a:pt x="3413" y="264413"/>
                </a:moveTo>
                <a:lnTo>
                  <a:pt x="0" y="264413"/>
                </a:lnTo>
                <a:lnTo>
                  <a:pt x="0" y="584453"/>
                </a:lnTo>
                <a:lnTo>
                  <a:pt x="3413" y="264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629405" y="1706879"/>
            <a:ext cx="1028700" cy="571500"/>
          </a:xfrm>
          <a:custGeom>
            <a:avLst/>
            <a:gdLst/>
            <a:ahLst/>
            <a:cxnLst/>
            <a:rect l="l" t="t" r="r" b="b"/>
            <a:pathLst>
              <a:path w="1028700" h="571500">
                <a:moveTo>
                  <a:pt x="6096" y="558545"/>
                </a:moveTo>
                <a:lnTo>
                  <a:pt x="6096" y="251459"/>
                </a:lnTo>
                <a:lnTo>
                  <a:pt x="3413" y="251459"/>
                </a:lnTo>
                <a:lnTo>
                  <a:pt x="0" y="571500"/>
                </a:lnTo>
                <a:lnTo>
                  <a:pt x="6096" y="558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35502" y="1957577"/>
            <a:ext cx="1028700" cy="314706"/>
          </a:xfrm>
          <a:custGeom>
            <a:avLst/>
            <a:gdLst/>
            <a:ahLst/>
            <a:cxnLst/>
            <a:rect l="l" t="t" r="r" b="b"/>
            <a:pathLst>
              <a:path w="1028700" h="314706">
                <a:moveTo>
                  <a:pt x="1028700" y="762"/>
                </a:moveTo>
                <a:lnTo>
                  <a:pt x="0" y="762"/>
                </a:lnTo>
                <a:lnTo>
                  <a:pt x="0" y="314705"/>
                </a:lnTo>
                <a:lnTo>
                  <a:pt x="1028700" y="314705"/>
                </a:lnTo>
                <a:lnTo>
                  <a:pt x="1028700" y="762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642360" y="1693926"/>
            <a:ext cx="1028699" cy="584454"/>
          </a:xfrm>
          <a:custGeom>
            <a:avLst/>
            <a:gdLst/>
            <a:ahLst/>
            <a:cxnLst/>
            <a:rect l="l" t="t" r="r" b="b"/>
            <a:pathLst>
              <a:path w="1028699" h="584454">
                <a:moveTo>
                  <a:pt x="1028699" y="264413"/>
                </a:moveTo>
                <a:lnTo>
                  <a:pt x="1021841" y="264413"/>
                </a:lnTo>
                <a:lnTo>
                  <a:pt x="1021841" y="571499"/>
                </a:lnTo>
                <a:lnTo>
                  <a:pt x="1028699" y="584453"/>
                </a:lnTo>
                <a:lnTo>
                  <a:pt x="1028699" y="264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629405" y="1693926"/>
            <a:ext cx="1041653" cy="584454"/>
          </a:xfrm>
          <a:custGeom>
            <a:avLst/>
            <a:gdLst/>
            <a:ahLst/>
            <a:cxnLst/>
            <a:rect l="l" t="t" r="r" b="b"/>
            <a:pathLst>
              <a:path w="1041653" h="584454">
                <a:moveTo>
                  <a:pt x="3413" y="264414"/>
                </a:moveTo>
                <a:lnTo>
                  <a:pt x="0" y="264414"/>
                </a:lnTo>
                <a:lnTo>
                  <a:pt x="0" y="584453"/>
                </a:lnTo>
                <a:lnTo>
                  <a:pt x="3413" y="264414"/>
                </a:lnTo>
                <a:close/>
              </a:path>
              <a:path w="1041653" h="584454">
                <a:moveTo>
                  <a:pt x="1034796" y="571499"/>
                </a:moveTo>
                <a:lnTo>
                  <a:pt x="1034796" y="264413"/>
                </a:lnTo>
                <a:lnTo>
                  <a:pt x="1028699" y="264413"/>
                </a:lnTo>
                <a:lnTo>
                  <a:pt x="1028700" y="578357"/>
                </a:lnTo>
                <a:lnTo>
                  <a:pt x="12954" y="578357"/>
                </a:lnTo>
                <a:lnTo>
                  <a:pt x="6096" y="571499"/>
                </a:lnTo>
                <a:lnTo>
                  <a:pt x="0" y="584453"/>
                </a:lnTo>
                <a:lnTo>
                  <a:pt x="1041653" y="584453"/>
                </a:lnTo>
                <a:lnTo>
                  <a:pt x="1034796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29405" y="1706879"/>
            <a:ext cx="1028700" cy="571500"/>
          </a:xfrm>
          <a:custGeom>
            <a:avLst/>
            <a:gdLst/>
            <a:ahLst/>
            <a:cxnLst/>
            <a:rect l="l" t="t" r="r" b="b"/>
            <a:pathLst>
              <a:path w="1028700" h="571500">
                <a:moveTo>
                  <a:pt x="6096" y="558545"/>
                </a:moveTo>
                <a:lnTo>
                  <a:pt x="12954" y="565403"/>
                </a:lnTo>
                <a:lnTo>
                  <a:pt x="1028700" y="565403"/>
                </a:lnTo>
                <a:lnTo>
                  <a:pt x="1028700" y="558546"/>
                </a:lnTo>
                <a:lnTo>
                  <a:pt x="12954" y="558546"/>
                </a:lnTo>
                <a:lnTo>
                  <a:pt x="12954" y="251460"/>
                </a:lnTo>
                <a:lnTo>
                  <a:pt x="3413" y="251460"/>
                </a:lnTo>
                <a:lnTo>
                  <a:pt x="0" y="571500"/>
                </a:lnTo>
                <a:lnTo>
                  <a:pt x="6096" y="558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884164" y="1958339"/>
            <a:ext cx="1213104" cy="355854"/>
          </a:xfrm>
          <a:custGeom>
            <a:avLst/>
            <a:gdLst/>
            <a:ahLst/>
            <a:cxnLst/>
            <a:rect l="l" t="t" r="r" b="b"/>
            <a:pathLst>
              <a:path w="1213104" h="355854">
                <a:moveTo>
                  <a:pt x="0" y="0"/>
                </a:moveTo>
                <a:lnTo>
                  <a:pt x="0" y="355854"/>
                </a:lnTo>
                <a:lnTo>
                  <a:pt x="1213104" y="355854"/>
                </a:lnTo>
                <a:lnTo>
                  <a:pt x="1213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884164" y="1988057"/>
            <a:ext cx="1213866" cy="326898"/>
          </a:xfrm>
          <a:custGeom>
            <a:avLst/>
            <a:gdLst/>
            <a:ahLst/>
            <a:cxnLst/>
            <a:rect l="l" t="t" r="r" b="b"/>
            <a:pathLst>
              <a:path w="1213865" h="326898">
                <a:moveTo>
                  <a:pt x="1213866" y="326898"/>
                </a:moveTo>
                <a:lnTo>
                  <a:pt x="1213866" y="187452"/>
                </a:lnTo>
                <a:lnTo>
                  <a:pt x="1186434" y="187452"/>
                </a:lnTo>
                <a:lnTo>
                  <a:pt x="1186434" y="110490"/>
                </a:lnTo>
                <a:lnTo>
                  <a:pt x="1138428" y="110490"/>
                </a:lnTo>
                <a:lnTo>
                  <a:pt x="1138428" y="144018"/>
                </a:lnTo>
                <a:lnTo>
                  <a:pt x="1125474" y="144018"/>
                </a:lnTo>
                <a:lnTo>
                  <a:pt x="1090422" y="91440"/>
                </a:lnTo>
                <a:lnTo>
                  <a:pt x="1056132" y="149352"/>
                </a:lnTo>
                <a:lnTo>
                  <a:pt x="1056132" y="187452"/>
                </a:lnTo>
                <a:lnTo>
                  <a:pt x="1035558" y="192024"/>
                </a:lnTo>
                <a:lnTo>
                  <a:pt x="1035558" y="119634"/>
                </a:lnTo>
                <a:lnTo>
                  <a:pt x="1001268" y="119634"/>
                </a:lnTo>
                <a:lnTo>
                  <a:pt x="1001268" y="62484"/>
                </a:lnTo>
                <a:lnTo>
                  <a:pt x="918972" y="62484"/>
                </a:lnTo>
                <a:lnTo>
                  <a:pt x="918972" y="134874"/>
                </a:lnTo>
                <a:lnTo>
                  <a:pt x="891540" y="153924"/>
                </a:lnTo>
                <a:lnTo>
                  <a:pt x="891540" y="48006"/>
                </a:lnTo>
                <a:lnTo>
                  <a:pt x="850391" y="48006"/>
                </a:lnTo>
                <a:lnTo>
                  <a:pt x="850391" y="0"/>
                </a:lnTo>
                <a:lnTo>
                  <a:pt x="781812" y="0"/>
                </a:lnTo>
                <a:lnTo>
                  <a:pt x="781812" y="72390"/>
                </a:lnTo>
                <a:lnTo>
                  <a:pt x="754380" y="72390"/>
                </a:lnTo>
                <a:lnTo>
                  <a:pt x="754380" y="182880"/>
                </a:lnTo>
                <a:lnTo>
                  <a:pt x="733806" y="182880"/>
                </a:lnTo>
                <a:lnTo>
                  <a:pt x="733806" y="134874"/>
                </a:lnTo>
                <a:lnTo>
                  <a:pt x="699516" y="134874"/>
                </a:lnTo>
                <a:lnTo>
                  <a:pt x="699516" y="24384"/>
                </a:lnTo>
                <a:lnTo>
                  <a:pt x="644652" y="24384"/>
                </a:lnTo>
                <a:lnTo>
                  <a:pt x="644652" y="96012"/>
                </a:lnTo>
                <a:lnTo>
                  <a:pt x="617220" y="96012"/>
                </a:lnTo>
                <a:lnTo>
                  <a:pt x="617220" y="144018"/>
                </a:lnTo>
                <a:lnTo>
                  <a:pt x="596646" y="144018"/>
                </a:lnTo>
                <a:lnTo>
                  <a:pt x="596646" y="211836"/>
                </a:lnTo>
                <a:lnTo>
                  <a:pt x="569214" y="211836"/>
                </a:lnTo>
                <a:lnTo>
                  <a:pt x="569214" y="76962"/>
                </a:lnTo>
                <a:lnTo>
                  <a:pt x="514350" y="76962"/>
                </a:lnTo>
                <a:lnTo>
                  <a:pt x="514350" y="115062"/>
                </a:lnTo>
                <a:lnTo>
                  <a:pt x="480059" y="115062"/>
                </a:lnTo>
                <a:lnTo>
                  <a:pt x="480059" y="33528"/>
                </a:lnTo>
                <a:lnTo>
                  <a:pt x="432054" y="33528"/>
                </a:lnTo>
                <a:lnTo>
                  <a:pt x="432054" y="67056"/>
                </a:lnTo>
                <a:lnTo>
                  <a:pt x="397764" y="67056"/>
                </a:lnTo>
                <a:lnTo>
                  <a:pt x="397764" y="14478"/>
                </a:lnTo>
                <a:lnTo>
                  <a:pt x="322326" y="14478"/>
                </a:lnTo>
                <a:lnTo>
                  <a:pt x="322326" y="129540"/>
                </a:lnTo>
                <a:lnTo>
                  <a:pt x="267462" y="129540"/>
                </a:lnTo>
                <a:lnTo>
                  <a:pt x="267462" y="76962"/>
                </a:lnTo>
                <a:lnTo>
                  <a:pt x="233172" y="76962"/>
                </a:lnTo>
                <a:lnTo>
                  <a:pt x="233172" y="158496"/>
                </a:lnTo>
                <a:lnTo>
                  <a:pt x="219456" y="158496"/>
                </a:lnTo>
                <a:lnTo>
                  <a:pt x="219456" y="96012"/>
                </a:lnTo>
                <a:lnTo>
                  <a:pt x="171449" y="96012"/>
                </a:lnTo>
                <a:lnTo>
                  <a:pt x="137160" y="119634"/>
                </a:lnTo>
                <a:lnTo>
                  <a:pt x="137160" y="182880"/>
                </a:lnTo>
                <a:lnTo>
                  <a:pt x="102870" y="182880"/>
                </a:lnTo>
                <a:lnTo>
                  <a:pt x="102869" y="134874"/>
                </a:lnTo>
                <a:lnTo>
                  <a:pt x="68580" y="134874"/>
                </a:lnTo>
                <a:lnTo>
                  <a:pt x="68580" y="211836"/>
                </a:lnTo>
                <a:lnTo>
                  <a:pt x="48006" y="211836"/>
                </a:lnTo>
                <a:lnTo>
                  <a:pt x="48005" y="144018"/>
                </a:lnTo>
                <a:lnTo>
                  <a:pt x="0" y="144018"/>
                </a:lnTo>
                <a:lnTo>
                  <a:pt x="0" y="326898"/>
                </a:lnTo>
                <a:lnTo>
                  <a:pt x="1213866" y="32689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408361" y="2088642"/>
            <a:ext cx="9905" cy="0"/>
          </a:xfrm>
          <a:custGeom>
            <a:avLst/>
            <a:gdLst/>
            <a:ahLst/>
            <a:cxnLst/>
            <a:rect l="l" t="t" r="r" b="b"/>
            <a:pathLst>
              <a:path w="9905">
                <a:moveTo>
                  <a:pt x="0" y="0"/>
                </a:moveTo>
                <a:lnTo>
                  <a:pt x="9905" y="0"/>
                </a:lnTo>
              </a:path>
            </a:pathLst>
          </a:custGeom>
          <a:ln w="10414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406991" y="2088642"/>
            <a:ext cx="12646" cy="0"/>
          </a:xfrm>
          <a:custGeom>
            <a:avLst/>
            <a:gdLst/>
            <a:ahLst/>
            <a:cxnLst/>
            <a:rect l="l" t="t" r="r" b="b"/>
            <a:pathLst>
              <a:path w="12646">
                <a:moveTo>
                  <a:pt x="0" y="0"/>
                </a:moveTo>
                <a:lnTo>
                  <a:pt x="12646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435792" y="2107692"/>
            <a:ext cx="9905" cy="0"/>
          </a:xfrm>
          <a:custGeom>
            <a:avLst/>
            <a:gdLst/>
            <a:ahLst/>
            <a:cxnLst/>
            <a:rect l="l" t="t" r="r" b="b"/>
            <a:pathLst>
              <a:path w="9905">
                <a:moveTo>
                  <a:pt x="0" y="0"/>
                </a:moveTo>
                <a:lnTo>
                  <a:pt x="9905" y="0"/>
                </a:lnTo>
              </a:path>
            </a:pathLst>
          </a:custGeom>
          <a:ln w="10414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434422" y="2107692"/>
            <a:ext cx="12646" cy="0"/>
          </a:xfrm>
          <a:custGeom>
            <a:avLst/>
            <a:gdLst/>
            <a:ahLst/>
            <a:cxnLst/>
            <a:rect l="l" t="t" r="r" b="b"/>
            <a:pathLst>
              <a:path w="12646">
                <a:moveTo>
                  <a:pt x="0" y="0"/>
                </a:moveTo>
                <a:lnTo>
                  <a:pt x="12646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549330" y="2033016"/>
            <a:ext cx="9905" cy="0"/>
          </a:xfrm>
          <a:custGeom>
            <a:avLst/>
            <a:gdLst/>
            <a:ahLst/>
            <a:cxnLst/>
            <a:rect l="l" t="t" r="r" b="b"/>
            <a:pathLst>
              <a:path w="9905">
                <a:moveTo>
                  <a:pt x="0" y="0"/>
                </a:moveTo>
                <a:lnTo>
                  <a:pt x="9905" y="0"/>
                </a:lnTo>
              </a:path>
            </a:pathLst>
          </a:custGeom>
          <a:ln w="10414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547960" y="2033016"/>
            <a:ext cx="12646" cy="0"/>
          </a:xfrm>
          <a:custGeom>
            <a:avLst/>
            <a:gdLst/>
            <a:ahLst/>
            <a:cxnLst/>
            <a:rect l="l" t="t" r="r" b="b"/>
            <a:pathLst>
              <a:path w="12646">
                <a:moveTo>
                  <a:pt x="0" y="0"/>
                </a:moveTo>
                <a:lnTo>
                  <a:pt x="12646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564569" y="2065402"/>
            <a:ext cx="10668" cy="0"/>
          </a:xfrm>
          <a:custGeom>
            <a:avLst/>
            <a:gdLst/>
            <a:ahLst/>
            <a:cxnLst/>
            <a:rect l="l" t="t" r="r" b="b"/>
            <a:pathLst>
              <a:path w="10668">
                <a:moveTo>
                  <a:pt x="0" y="0"/>
                </a:moveTo>
                <a:lnTo>
                  <a:pt x="10668" y="0"/>
                </a:lnTo>
              </a:path>
            </a:pathLst>
          </a:custGeom>
          <a:ln w="11175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563199" y="2065402"/>
            <a:ext cx="13408" cy="0"/>
          </a:xfrm>
          <a:custGeom>
            <a:avLst/>
            <a:gdLst/>
            <a:ahLst/>
            <a:cxnLst/>
            <a:rect l="l" t="t" r="r" b="b"/>
            <a:pathLst>
              <a:path w="13408">
                <a:moveTo>
                  <a:pt x="0" y="0"/>
                </a:moveTo>
                <a:lnTo>
                  <a:pt x="13408" y="0"/>
                </a:lnTo>
              </a:path>
            </a:pathLst>
          </a:custGeom>
          <a:ln w="131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267392" y="2093213"/>
            <a:ext cx="9905" cy="0"/>
          </a:xfrm>
          <a:custGeom>
            <a:avLst/>
            <a:gdLst/>
            <a:ahLst/>
            <a:cxnLst/>
            <a:rect l="l" t="t" r="r" b="b"/>
            <a:pathLst>
              <a:path w="9905">
                <a:moveTo>
                  <a:pt x="0" y="0"/>
                </a:moveTo>
                <a:lnTo>
                  <a:pt x="9905" y="0"/>
                </a:lnTo>
              </a:path>
            </a:pathLst>
          </a:custGeom>
          <a:ln w="10414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266022" y="2093213"/>
            <a:ext cx="12646" cy="0"/>
          </a:xfrm>
          <a:custGeom>
            <a:avLst/>
            <a:gdLst/>
            <a:ahLst/>
            <a:cxnLst/>
            <a:rect l="l" t="t" r="r" b="b"/>
            <a:pathLst>
              <a:path w="12646">
                <a:moveTo>
                  <a:pt x="0" y="0"/>
                </a:moveTo>
                <a:lnTo>
                  <a:pt x="12646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602678" y="2206369"/>
            <a:ext cx="9905" cy="0"/>
          </a:xfrm>
          <a:custGeom>
            <a:avLst/>
            <a:gdLst/>
            <a:ahLst/>
            <a:cxnLst/>
            <a:rect l="l" t="t" r="r" b="b"/>
            <a:pathLst>
              <a:path w="9905">
                <a:moveTo>
                  <a:pt x="0" y="0"/>
                </a:moveTo>
                <a:lnTo>
                  <a:pt x="9905" y="0"/>
                </a:lnTo>
              </a:path>
            </a:pathLst>
          </a:custGeom>
          <a:ln w="11175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601308" y="2206369"/>
            <a:ext cx="12646" cy="0"/>
          </a:xfrm>
          <a:custGeom>
            <a:avLst/>
            <a:gdLst/>
            <a:ahLst/>
            <a:cxnLst/>
            <a:rect l="l" t="t" r="r" b="b"/>
            <a:pathLst>
              <a:path w="12646">
                <a:moveTo>
                  <a:pt x="0" y="0"/>
                </a:moveTo>
                <a:lnTo>
                  <a:pt x="12646" y="0"/>
                </a:lnTo>
              </a:path>
            </a:pathLst>
          </a:custGeom>
          <a:ln w="131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238443" y="2172840"/>
            <a:ext cx="10667" cy="0"/>
          </a:xfrm>
          <a:custGeom>
            <a:avLst/>
            <a:gdLst/>
            <a:ahLst/>
            <a:cxnLst/>
            <a:rect l="l" t="t" r="r" b="b"/>
            <a:pathLst>
              <a:path w="10667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1176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237073" y="2172840"/>
            <a:ext cx="13407" cy="0"/>
          </a:xfrm>
          <a:custGeom>
            <a:avLst/>
            <a:gdLst/>
            <a:ahLst/>
            <a:cxnLst/>
            <a:rect l="l" t="t" r="r" b="b"/>
            <a:pathLst>
              <a:path w="13407">
                <a:moveTo>
                  <a:pt x="0" y="0"/>
                </a:moveTo>
                <a:lnTo>
                  <a:pt x="13407" y="0"/>
                </a:lnTo>
              </a:path>
            </a:pathLst>
          </a:custGeom>
          <a:ln w="131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295585" y="2112649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652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294215" y="2112649"/>
            <a:ext cx="11884" cy="0"/>
          </a:xfrm>
          <a:custGeom>
            <a:avLst/>
            <a:gdLst/>
            <a:ahLst/>
            <a:cxnLst/>
            <a:rect l="l" t="t" r="r" b="b"/>
            <a:pathLst>
              <a:path w="11884">
                <a:moveTo>
                  <a:pt x="0" y="0"/>
                </a:moveTo>
                <a:lnTo>
                  <a:pt x="11884" y="0"/>
                </a:lnTo>
              </a:path>
            </a:pathLst>
          </a:custGeom>
          <a:ln w="115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962606" y="2168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7366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961236" y="2168655"/>
            <a:ext cx="8835" cy="0"/>
          </a:xfrm>
          <a:custGeom>
            <a:avLst/>
            <a:gdLst/>
            <a:ahLst/>
            <a:cxnLst/>
            <a:rect l="l" t="t" r="r" b="b"/>
            <a:pathLst>
              <a:path w="8835">
                <a:moveTo>
                  <a:pt x="0" y="0"/>
                </a:moveTo>
                <a:lnTo>
                  <a:pt x="8835" y="0"/>
                </a:lnTo>
              </a:path>
            </a:pathLst>
          </a:custGeom>
          <a:ln w="929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002715" y="2204084"/>
            <a:ext cx="9143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651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001345" y="2204084"/>
            <a:ext cx="11883" cy="0"/>
          </a:xfrm>
          <a:custGeom>
            <a:avLst/>
            <a:gdLst/>
            <a:ahLst/>
            <a:cxnLst/>
            <a:rect l="l" t="t" r="r" b="b"/>
            <a:pathLst>
              <a:path w="11883">
                <a:moveTo>
                  <a:pt x="0" y="0"/>
                </a:moveTo>
                <a:lnTo>
                  <a:pt x="11883" y="0"/>
                </a:lnTo>
              </a:path>
            </a:pathLst>
          </a:custGeom>
          <a:ln w="115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974522" y="2146559"/>
            <a:ext cx="9905" cy="0"/>
          </a:xfrm>
          <a:custGeom>
            <a:avLst/>
            <a:gdLst/>
            <a:ahLst/>
            <a:cxnLst/>
            <a:rect l="l" t="t" r="r" b="b"/>
            <a:pathLst>
              <a:path w="9905">
                <a:moveTo>
                  <a:pt x="0" y="0"/>
                </a:moveTo>
                <a:lnTo>
                  <a:pt x="9905" y="0"/>
                </a:lnTo>
              </a:path>
            </a:pathLst>
          </a:custGeom>
          <a:ln w="10414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973152" y="2146559"/>
            <a:ext cx="12646" cy="0"/>
          </a:xfrm>
          <a:custGeom>
            <a:avLst/>
            <a:gdLst/>
            <a:ahLst/>
            <a:cxnLst/>
            <a:rect l="l" t="t" r="r" b="b"/>
            <a:pathLst>
              <a:path w="12646">
                <a:moveTo>
                  <a:pt x="0" y="0"/>
                </a:moveTo>
                <a:lnTo>
                  <a:pt x="12646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029384" y="2223515"/>
            <a:ext cx="9905" cy="0"/>
          </a:xfrm>
          <a:custGeom>
            <a:avLst/>
            <a:gdLst/>
            <a:ahLst/>
            <a:cxnLst/>
            <a:rect l="l" t="t" r="r" b="b"/>
            <a:pathLst>
              <a:path w="9905">
                <a:moveTo>
                  <a:pt x="0" y="0"/>
                </a:moveTo>
                <a:lnTo>
                  <a:pt x="9905" y="0"/>
                </a:lnTo>
              </a:path>
            </a:pathLst>
          </a:custGeom>
          <a:ln w="10414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028014" y="2223515"/>
            <a:ext cx="12646" cy="0"/>
          </a:xfrm>
          <a:custGeom>
            <a:avLst/>
            <a:gdLst/>
            <a:ahLst/>
            <a:cxnLst/>
            <a:rect l="l" t="t" r="r" b="b"/>
            <a:pathLst>
              <a:path w="12646">
                <a:moveTo>
                  <a:pt x="0" y="0"/>
                </a:moveTo>
                <a:lnTo>
                  <a:pt x="12646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684208" y="2025779"/>
            <a:ext cx="10667" cy="0"/>
          </a:xfrm>
          <a:custGeom>
            <a:avLst/>
            <a:gdLst/>
            <a:ahLst/>
            <a:cxnLst/>
            <a:rect l="l" t="t" r="r" b="b"/>
            <a:pathLst>
              <a:path w="10667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1175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682838" y="2025779"/>
            <a:ext cx="13407" cy="0"/>
          </a:xfrm>
          <a:custGeom>
            <a:avLst/>
            <a:gdLst/>
            <a:ahLst/>
            <a:cxnLst/>
            <a:rect l="l" t="t" r="r" b="b"/>
            <a:pathLst>
              <a:path w="13407">
                <a:moveTo>
                  <a:pt x="0" y="0"/>
                </a:moveTo>
                <a:lnTo>
                  <a:pt x="13407" y="0"/>
                </a:lnTo>
              </a:path>
            </a:pathLst>
          </a:custGeom>
          <a:ln w="131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990037" y="218808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604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988667" y="2188081"/>
            <a:ext cx="8835" cy="0"/>
          </a:xfrm>
          <a:custGeom>
            <a:avLst/>
            <a:gdLst/>
            <a:ahLst/>
            <a:cxnLst/>
            <a:rect l="l" t="t" r="r" b="b"/>
            <a:pathLst>
              <a:path w="8835">
                <a:moveTo>
                  <a:pt x="0" y="0"/>
                </a:moveTo>
                <a:lnTo>
                  <a:pt x="8835" y="0"/>
                </a:lnTo>
              </a:path>
            </a:pathLst>
          </a:custGeom>
          <a:ln w="85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908497" y="2190371"/>
            <a:ext cx="6857" cy="0"/>
          </a:xfrm>
          <a:custGeom>
            <a:avLst/>
            <a:gdLst/>
            <a:ahLst/>
            <a:cxnLst/>
            <a:rect l="l" t="t" r="r" b="b"/>
            <a:pathLst>
              <a:path w="6857">
                <a:moveTo>
                  <a:pt x="0" y="0"/>
                </a:moveTo>
                <a:lnTo>
                  <a:pt x="6857" y="0"/>
                </a:lnTo>
              </a:path>
            </a:pathLst>
          </a:custGeom>
          <a:ln w="6604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907127" y="2190371"/>
            <a:ext cx="9597" cy="0"/>
          </a:xfrm>
          <a:custGeom>
            <a:avLst/>
            <a:gdLst/>
            <a:ahLst/>
            <a:cxnLst/>
            <a:rect l="l" t="t" r="r" b="b"/>
            <a:pathLst>
              <a:path w="9597">
                <a:moveTo>
                  <a:pt x="0" y="0"/>
                </a:moveTo>
                <a:lnTo>
                  <a:pt x="9597" y="0"/>
                </a:lnTo>
              </a:path>
            </a:pathLst>
          </a:custGeom>
          <a:ln w="85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041851" y="2151129"/>
            <a:ext cx="6857" cy="0"/>
          </a:xfrm>
          <a:custGeom>
            <a:avLst/>
            <a:gdLst/>
            <a:ahLst/>
            <a:cxnLst/>
            <a:rect l="l" t="t" r="r" b="b"/>
            <a:pathLst>
              <a:path w="6857">
                <a:moveTo>
                  <a:pt x="0" y="0"/>
                </a:moveTo>
                <a:lnTo>
                  <a:pt x="6857" y="0"/>
                </a:lnTo>
              </a:path>
            </a:pathLst>
          </a:custGeom>
          <a:ln w="7365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040481" y="2151129"/>
            <a:ext cx="9597" cy="0"/>
          </a:xfrm>
          <a:custGeom>
            <a:avLst/>
            <a:gdLst/>
            <a:ahLst/>
            <a:cxnLst/>
            <a:rect l="l" t="t" r="r" b="b"/>
            <a:pathLst>
              <a:path w="9597">
                <a:moveTo>
                  <a:pt x="0" y="0"/>
                </a:moveTo>
                <a:lnTo>
                  <a:pt x="9597" y="0"/>
                </a:lnTo>
              </a:path>
            </a:pathLst>
          </a:custGeom>
          <a:ln w="929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884164" y="1856231"/>
            <a:ext cx="1045463" cy="303276"/>
          </a:xfrm>
          <a:custGeom>
            <a:avLst/>
            <a:gdLst/>
            <a:ahLst/>
            <a:cxnLst/>
            <a:rect l="l" t="t" r="r" b="b"/>
            <a:pathLst>
              <a:path w="1045463" h="303275">
                <a:moveTo>
                  <a:pt x="805296" y="102107"/>
                </a:moveTo>
                <a:lnTo>
                  <a:pt x="606243" y="102107"/>
                </a:lnTo>
                <a:lnTo>
                  <a:pt x="0" y="275082"/>
                </a:lnTo>
                <a:lnTo>
                  <a:pt x="0" y="303276"/>
                </a:lnTo>
                <a:lnTo>
                  <a:pt x="805296" y="102107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225540" y="1698223"/>
            <a:ext cx="777358" cy="335554"/>
          </a:xfrm>
          <a:custGeom>
            <a:avLst/>
            <a:gdLst/>
            <a:ahLst/>
            <a:cxnLst/>
            <a:rect l="l" t="t" r="r" b="b"/>
            <a:pathLst>
              <a:path w="777358" h="335554">
                <a:moveTo>
                  <a:pt x="265121" y="260116"/>
                </a:moveTo>
                <a:lnTo>
                  <a:pt x="0" y="260116"/>
                </a:lnTo>
                <a:lnTo>
                  <a:pt x="0" y="335554"/>
                </a:lnTo>
                <a:lnTo>
                  <a:pt x="265121" y="260116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884164" y="1904999"/>
            <a:ext cx="374904" cy="230886"/>
          </a:xfrm>
          <a:custGeom>
            <a:avLst/>
            <a:gdLst/>
            <a:ahLst/>
            <a:cxnLst/>
            <a:rect l="l" t="t" r="r" b="b"/>
            <a:pathLst>
              <a:path w="374903" h="230886">
                <a:moveTo>
                  <a:pt x="340613" y="129539"/>
                </a:moveTo>
                <a:lnTo>
                  <a:pt x="340613" y="53339"/>
                </a:lnTo>
                <a:lnTo>
                  <a:pt x="244986" y="53339"/>
                </a:lnTo>
                <a:lnTo>
                  <a:pt x="0" y="153923"/>
                </a:lnTo>
                <a:lnTo>
                  <a:pt x="0" y="230885"/>
                </a:lnTo>
                <a:lnTo>
                  <a:pt x="340613" y="129539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884109" y="1828793"/>
            <a:ext cx="872486" cy="283467"/>
          </a:xfrm>
          <a:custGeom>
            <a:avLst/>
            <a:gdLst/>
            <a:ahLst/>
            <a:cxnLst/>
            <a:rect l="l" t="t" r="r" b="b"/>
            <a:pathLst>
              <a:path w="872486" h="283467">
                <a:moveTo>
                  <a:pt x="422865" y="129546"/>
                </a:moveTo>
                <a:lnTo>
                  <a:pt x="0" y="283467"/>
                </a:lnTo>
              </a:path>
            </a:pathLst>
          </a:custGeom>
          <a:ln w="2023">
            <a:solidFill>
              <a:srgbClr val="D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188920" y="1949965"/>
            <a:ext cx="21330" cy="24377"/>
          </a:xfrm>
          <a:custGeom>
            <a:avLst/>
            <a:gdLst/>
            <a:ahLst/>
            <a:cxnLst/>
            <a:rect l="l" t="t" r="r" b="b"/>
            <a:pathLst>
              <a:path w="21330" h="24377">
                <a:moveTo>
                  <a:pt x="16758" y="24377"/>
                </a:moveTo>
                <a:lnTo>
                  <a:pt x="21330" y="19049"/>
                </a:lnTo>
                <a:lnTo>
                  <a:pt x="21330" y="12188"/>
                </a:lnTo>
                <a:lnTo>
                  <a:pt x="21330" y="8374"/>
                </a:lnTo>
                <a:lnTo>
                  <a:pt x="0" y="8374"/>
                </a:lnTo>
                <a:lnTo>
                  <a:pt x="0" y="19049"/>
                </a:lnTo>
                <a:lnTo>
                  <a:pt x="4571" y="24377"/>
                </a:lnTo>
                <a:lnTo>
                  <a:pt x="16758" y="24377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188920" y="1949965"/>
            <a:ext cx="21330" cy="24377"/>
          </a:xfrm>
          <a:custGeom>
            <a:avLst/>
            <a:gdLst/>
            <a:ahLst/>
            <a:cxnLst/>
            <a:rect l="l" t="t" r="r" b="b"/>
            <a:pathLst>
              <a:path w="21330" h="24377">
                <a:moveTo>
                  <a:pt x="21330" y="12188"/>
                </a:moveTo>
                <a:lnTo>
                  <a:pt x="21330" y="8374"/>
                </a:lnTo>
              </a:path>
              <a:path w="21330" h="24377">
                <a:moveTo>
                  <a:pt x="0" y="8374"/>
                </a:moveTo>
                <a:lnTo>
                  <a:pt x="0" y="12188"/>
                </a:lnTo>
              </a:path>
              <a:path w="21330" h="24377">
                <a:moveTo>
                  <a:pt x="0" y="12188"/>
                </a:moveTo>
                <a:lnTo>
                  <a:pt x="0" y="19049"/>
                </a:lnTo>
                <a:lnTo>
                  <a:pt x="4571" y="24377"/>
                </a:lnTo>
                <a:lnTo>
                  <a:pt x="10657" y="24377"/>
                </a:lnTo>
              </a:path>
              <a:path w="21330" h="24377">
                <a:moveTo>
                  <a:pt x="21330" y="19049"/>
                </a:moveTo>
                <a:lnTo>
                  <a:pt x="21330" y="12188"/>
                </a:lnTo>
              </a:path>
              <a:path w="21330" h="24377">
                <a:moveTo>
                  <a:pt x="10657" y="24377"/>
                </a:moveTo>
                <a:lnTo>
                  <a:pt x="16758" y="24377"/>
                </a:lnTo>
                <a:lnTo>
                  <a:pt x="21330" y="19049"/>
                </a:lnTo>
              </a:path>
            </a:pathLst>
          </a:custGeom>
          <a:ln w="2334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893267" y="2070347"/>
            <a:ext cx="16758" cy="19049"/>
          </a:xfrm>
          <a:custGeom>
            <a:avLst/>
            <a:gdLst/>
            <a:ahLst/>
            <a:cxnLst/>
            <a:rect l="l" t="t" r="r" b="b"/>
            <a:pathLst>
              <a:path w="16758" h="19049">
                <a:moveTo>
                  <a:pt x="16758" y="9908"/>
                </a:moveTo>
                <a:lnTo>
                  <a:pt x="16758" y="15246"/>
                </a:lnTo>
                <a:lnTo>
                  <a:pt x="12943" y="19049"/>
                </a:lnTo>
                <a:lnTo>
                  <a:pt x="3799" y="19049"/>
                </a:lnTo>
                <a:lnTo>
                  <a:pt x="0" y="15246"/>
                </a:lnTo>
                <a:lnTo>
                  <a:pt x="0" y="4570"/>
                </a:lnTo>
                <a:lnTo>
                  <a:pt x="3799" y="0"/>
                </a:lnTo>
                <a:lnTo>
                  <a:pt x="12943" y="0"/>
                </a:lnTo>
                <a:lnTo>
                  <a:pt x="16758" y="4570"/>
                </a:lnTo>
                <a:lnTo>
                  <a:pt x="16758" y="9908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893267" y="2070347"/>
            <a:ext cx="16758" cy="19049"/>
          </a:xfrm>
          <a:custGeom>
            <a:avLst/>
            <a:gdLst/>
            <a:ahLst/>
            <a:cxnLst/>
            <a:rect l="l" t="t" r="r" b="b"/>
            <a:pathLst>
              <a:path w="16758" h="19049">
                <a:moveTo>
                  <a:pt x="16758" y="9908"/>
                </a:moveTo>
                <a:lnTo>
                  <a:pt x="16758" y="4570"/>
                </a:lnTo>
                <a:lnTo>
                  <a:pt x="12943" y="0"/>
                </a:lnTo>
                <a:lnTo>
                  <a:pt x="8371" y="0"/>
                </a:lnTo>
                <a:lnTo>
                  <a:pt x="3799" y="0"/>
                </a:lnTo>
                <a:lnTo>
                  <a:pt x="0" y="4570"/>
                </a:lnTo>
                <a:lnTo>
                  <a:pt x="0" y="9908"/>
                </a:lnTo>
                <a:lnTo>
                  <a:pt x="0" y="15246"/>
                </a:lnTo>
                <a:lnTo>
                  <a:pt x="3799" y="19049"/>
                </a:lnTo>
                <a:lnTo>
                  <a:pt x="8371" y="19049"/>
                </a:lnTo>
                <a:lnTo>
                  <a:pt x="12943" y="19049"/>
                </a:lnTo>
                <a:lnTo>
                  <a:pt x="16758" y="15246"/>
                </a:lnTo>
                <a:lnTo>
                  <a:pt x="16758" y="9908"/>
                </a:lnTo>
                <a:close/>
              </a:path>
            </a:pathLst>
          </a:custGeom>
          <a:ln w="2385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914582" y="2061206"/>
            <a:ext cx="17530" cy="19049"/>
          </a:xfrm>
          <a:custGeom>
            <a:avLst/>
            <a:gdLst/>
            <a:ahLst/>
            <a:cxnLst/>
            <a:rect l="l" t="t" r="r" b="b"/>
            <a:pathLst>
              <a:path w="17530" h="19049">
                <a:moveTo>
                  <a:pt x="17530" y="9908"/>
                </a:moveTo>
                <a:lnTo>
                  <a:pt x="17530" y="15246"/>
                </a:lnTo>
                <a:lnTo>
                  <a:pt x="13715" y="19049"/>
                </a:lnTo>
                <a:lnTo>
                  <a:pt x="3814" y="19049"/>
                </a:lnTo>
                <a:lnTo>
                  <a:pt x="0" y="15246"/>
                </a:lnTo>
                <a:lnTo>
                  <a:pt x="0" y="4570"/>
                </a:lnTo>
                <a:lnTo>
                  <a:pt x="3814" y="0"/>
                </a:lnTo>
                <a:lnTo>
                  <a:pt x="13715" y="0"/>
                </a:lnTo>
                <a:lnTo>
                  <a:pt x="17530" y="4570"/>
                </a:lnTo>
                <a:lnTo>
                  <a:pt x="17530" y="9908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914582" y="2061206"/>
            <a:ext cx="17530" cy="19049"/>
          </a:xfrm>
          <a:custGeom>
            <a:avLst/>
            <a:gdLst/>
            <a:ahLst/>
            <a:cxnLst/>
            <a:rect l="l" t="t" r="r" b="b"/>
            <a:pathLst>
              <a:path w="17530" h="19049">
                <a:moveTo>
                  <a:pt x="17530" y="9908"/>
                </a:moveTo>
                <a:lnTo>
                  <a:pt x="17530" y="4570"/>
                </a:lnTo>
                <a:lnTo>
                  <a:pt x="13715" y="0"/>
                </a:lnTo>
                <a:lnTo>
                  <a:pt x="9143" y="0"/>
                </a:lnTo>
                <a:lnTo>
                  <a:pt x="3814" y="0"/>
                </a:lnTo>
                <a:lnTo>
                  <a:pt x="0" y="4570"/>
                </a:lnTo>
                <a:lnTo>
                  <a:pt x="0" y="9908"/>
                </a:lnTo>
                <a:lnTo>
                  <a:pt x="0" y="15246"/>
                </a:lnTo>
                <a:lnTo>
                  <a:pt x="3814" y="19049"/>
                </a:lnTo>
                <a:lnTo>
                  <a:pt x="9143" y="19049"/>
                </a:lnTo>
                <a:lnTo>
                  <a:pt x="13715" y="19049"/>
                </a:lnTo>
                <a:lnTo>
                  <a:pt x="17530" y="15246"/>
                </a:lnTo>
                <a:lnTo>
                  <a:pt x="17530" y="9908"/>
                </a:lnTo>
                <a:close/>
              </a:path>
            </a:pathLst>
          </a:custGeom>
          <a:ln w="2367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135573" y="1971294"/>
            <a:ext cx="19816" cy="22864"/>
          </a:xfrm>
          <a:custGeom>
            <a:avLst/>
            <a:gdLst/>
            <a:ahLst/>
            <a:cxnLst/>
            <a:rect l="l" t="t" r="r" b="b"/>
            <a:pathLst>
              <a:path w="19816" h="22864">
                <a:moveTo>
                  <a:pt x="19816" y="11432"/>
                </a:moveTo>
                <a:lnTo>
                  <a:pt x="19816" y="17526"/>
                </a:lnTo>
                <a:lnTo>
                  <a:pt x="15244" y="22864"/>
                </a:lnTo>
                <a:lnTo>
                  <a:pt x="4571" y="22864"/>
                </a:lnTo>
                <a:lnTo>
                  <a:pt x="0" y="17526"/>
                </a:lnTo>
                <a:lnTo>
                  <a:pt x="0" y="5337"/>
                </a:lnTo>
                <a:lnTo>
                  <a:pt x="4571" y="0"/>
                </a:lnTo>
                <a:lnTo>
                  <a:pt x="15244" y="0"/>
                </a:lnTo>
                <a:lnTo>
                  <a:pt x="19816" y="5337"/>
                </a:lnTo>
                <a:lnTo>
                  <a:pt x="19816" y="11432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135573" y="1971294"/>
            <a:ext cx="19816" cy="22864"/>
          </a:xfrm>
          <a:custGeom>
            <a:avLst/>
            <a:gdLst/>
            <a:ahLst/>
            <a:cxnLst/>
            <a:rect l="l" t="t" r="r" b="b"/>
            <a:pathLst>
              <a:path w="19816" h="22864">
                <a:moveTo>
                  <a:pt x="19816" y="11432"/>
                </a:moveTo>
                <a:lnTo>
                  <a:pt x="19816" y="5337"/>
                </a:lnTo>
                <a:lnTo>
                  <a:pt x="15244" y="0"/>
                </a:lnTo>
                <a:lnTo>
                  <a:pt x="9915" y="0"/>
                </a:lnTo>
                <a:lnTo>
                  <a:pt x="4571" y="0"/>
                </a:lnTo>
                <a:lnTo>
                  <a:pt x="0" y="5337"/>
                </a:lnTo>
                <a:lnTo>
                  <a:pt x="0" y="11432"/>
                </a:lnTo>
                <a:lnTo>
                  <a:pt x="0" y="17526"/>
                </a:lnTo>
                <a:lnTo>
                  <a:pt x="4571" y="22864"/>
                </a:lnTo>
                <a:lnTo>
                  <a:pt x="9915" y="22864"/>
                </a:lnTo>
                <a:lnTo>
                  <a:pt x="15244" y="22864"/>
                </a:lnTo>
                <a:lnTo>
                  <a:pt x="19816" y="17526"/>
                </a:lnTo>
                <a:lnTo>
                  <a:pt x="19816" y="11432"/>
                </a:lnTo>
                <a:close/>
              </a:path>
            </a:pathLst>
          </a:custGeom>
          <a:ln w="2391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110428" y="1981959"/>
            <a:ext cx="19044" cy="22864"/>
          </a:xfrm>
          <a:custGeom>
            <a:avLst/>
            <a:gdLst/>
            <a:ahLst/>
            <a:cxnLst/>
            <a:rect l="l" t="t" r="r" b="b"/>
            <a:pathLst>
              <a:path w="19044" h="22864">
                <a:moveTo>
                  <a:pt x="19044" y="11432"/>
                </a:moveTo>
                <a:lnTo>
                  <a:pt x="19044" y="17526"/>
                </a:lnTo>
                <a:lnTo>
                  <a:pt x="14472" y="22864"/>
                </a:lnTo>
                <a:lnTo>
                  <a:pt x="4571" y="22864"/>
                </a:lnTo>
                <a:lnTo>
                  <a:pt x="0" y="17526"/>
                </a:lnTo>
                <a:lnTo>
                  <a:pt x="0" y="5337"/>
                </a:lnTo>
                <a:lnTo>
                  <a:pt x="4571" y="0"/>
                </a:lnTo>
                <a:lnTo>
                  <a:pt x="14472" y="0"/>
                </a:lnTo>
                <a:lnTo>
                  <a:pt x="19044" y="5337"/>
                </a:lnTo>
                <a:lnTo>
                  <a:pt x="19044" y="11432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110428" y="1981959"/>
            <a:ext cx="19044" cy="22864"/>
          </a:xfrm>
          <a:custGeom>
            <a:avLst/>
            <a:gdLst/>
            <a:ahLst/>
            <a:cxnLst/>
            <a:rect l="l" t="t" r="r" b="b"/>
            <a:pathLst>
              <a:path w="19044" h="22864">
                <a:moveTo>
                  <a:pt x="19044" y="11432"/>
                </a:moveTo>
                <a:lnTo>
                  <a:pt x="19044" y="5337"/>
                </a:lnTo>
                <a:lnTo>
                  <a:pt x="14472" y="0"/>
                </a:lnTo>
                <a:lnTo>
                  <a:pt x="9900" y="0"/>
                </a:lnTo>
                <a:lnTo>
                  <a:pt x="4571" y="0"/>
                </a:lnTo>
                <a:lnTo>
                  <a:pt x="0" y="5337"/>
                </a:lnTo>
                <a:lnTo>
                  <a:pt x="0" y="11432"/>
                </a:lnTo>
                <a:lnTo>
                  <a:pt x="0" y="17526"/>
                </a:lnTo>
                <a:lnTo>
                  <a:pt x="4571" y="22864"/>
                </a:lnTo>
                <a:lnTo>
                  <a:pt x="9900" y="22864"/>
                </a:lnTo>
                <a:lnTo>
                  <a:pt x="14472" y="22864"/>
                </a:lnTo>
                <a:lnTo>
                  <a:pt x="19044" y="17526"/>
                </a:lnTo>
                <a:lnTo>
                  <a:pt x="19044" y="11432"/>
                </a:lnTo>
                <a:close/>
              </a:path>
            </a:pathLst>
          </a:custGeom>
          <a:ln w="2407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086040" y="1992635"/>
            <a:ext cx="19816" cy="21329"/>
          </a:xfrm>
          <a:custGeom>
            <a:avLst/>
            <a:gdLst/>
            <a:ahLst/>
            <a:cxnLst/>
            <a:rect l="l" t="t" r="r" b="b"/>
            <a:pathLst>
              <a:path w="19816" h="21329">
                <a:moveTo>
                  <a:pt x="19816" y="10664"/>
                </a:moveTo>
                <a:lnTo>
                  <a:pt x="19816" y="16759"/>
                </a:lnTo>
                <a:lnTo>
                  <a:pt x="15244" y="21329"/>
                </a:lnTo>
                <a:lnTo>
                  <a:pt x="4571" y="21329"/>
                </a:lnTo>
                <a:lnTo>
                  <a:pt x="0" y="16759"/>
                </a:lnTo>
                <a:lnTo>
                  <a:pt x="0" y="4570"/>
                </a:lnTo>
                <a:lnTo>
                  <a:pt x="4571" y="0"/>
                </a:lnTo>
                <a:lnTo>
                  <a:pt x="15244" y="0"/>
                </a:lnTo>
                <a:lnTo>
                  <a:pt x="19816" y="4570"/>
                </a:lnTo>
                <a:lnTo>
                  <a:pt x="19816" y="10664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086040" y="1992635"/>
            <a:ext cx="19816" cy="21329"/>
          </a:xfrm>
          <a:custGeom>
            <a:avLst/>
            <a:gdLst/>
            <a:ahLst/>
            <a:cxnLst/>
            <a:rect l="l" t="t" r="r" b="b"/>
            <a:pathLst>
              <a:path w="19816" h="21329">
                <a:moveTo>
                  <a:pt x="19816" y="10664"/>
                </a:moveTo>
                <a:lnTo>
                  <a:pt x="19816" y="4570"/>
                </a:lnTo>
                <a:lnTo>
                  <a:pt x="15244" y="0"/>
                </a:lnTo>
                <a:lnTo>
                  <a:pt x="9915" y="0"/>
                </a:lnTo>
                <a:lnTo>
                  <a:pt x="4571" y="0"/>
                </a:lnTo>
                <a:lnTo>
                  <a:pt x="0" y="4570"/>
                </a:lnTo>
                <a:lnTo>
                  <a:pt x="0" y="10664"/>
                </a:lnTo>
                <a:lnTo>
                  <a:pt x="0" y="16759"/>
                </a:lnTo>
                <a:lnTo>
                  <a:pt x="4571" y="21329"/>
                </a:lnTo>
                <a:lnTo>
                  <a:pt x="9915" y="21329"/>
                </a:lnTo>
                <a:lnTo>
                  <a:pt x="15244" y="21329"/>
                </a:lnTo>
                <a:lnTo>
                  <a:pt x="19816" y="16759"/>
                </a:lnTo>
                <a:lnTo>
                  <a:pt x="19816" y="10664"/>
                </a:lnTo>
                <a:close/>
              </a:path>
            </a:pathLst>
          </a:custGeom>
          <a:ln w="2364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061652" y="2002543"/>
            <a:ext cx="19816" cy="21329"/>
          </a:xfrm>
          <a:custGeom>
            <a:avLst/>
            <a:gdLst/>
            <a:ahLst/>
            <a:cxnLst/>
            <a:rect l="l" t="t" r="r" b="b"/>
            <a:pathLst>
              <a:path w="19816" h="21329">
                <a:moveTo>
                  <a:pt x="19816" y="10664"/>
                </a:moveTo>
                <a:lnTo>
                  <a:pt x="19816" y="16759"/>
                </a:lnTo>
                <a:lnTo>
                  <a:pt x="15244" y="21329"/>
                </a:lnTo>
                <a:lnTo>
                  <a:pt x="4571" y="21329"/>
                </a:lnTo>
                <a:lnTo>
                  <a:pt x="0" y="16759"/>
                </a:lnTo>
                <a:lnTo>
                  <a:pt x="0" y="4570"/>
                </a:lnTo>
                <a:lnTo>
                  <a:pt x="4571" y="0"/>
                </a:lnTo>
                <a:lnTo>
                  <a:pt x="15244" y="0"/>
                </a:lnTo>
                <a:lnTo>
                  <a:pt x="19816" y="4570"/>
                </a:lnTo>
                <a:lnTo>
                  <a:pt x="19816" y="10664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061652" y="2002543"/>
            <a:ext cx="19816" cy="21329"/>
          </a:xfrm>
          <a:custGeom>
            <a:avLst/>
            <a:gdLst/>
            <a:ahLst/>
            <a:cxnLst/>
            <a:rect l="l" t="t" r="r" b="b"/>
            <a:pathLst>
              <a:path w="19816" h="21329">
                <a:moveTo>
                  <a:pt x="19816" y="10664"/>
                </a:moveTo>
                <a:lnTo>
                  <a:pt x="19816" y="4570"/>
                </a:lnTo>
                <a:lnTo>
                  <a:pt x="15244" y="0"/>
                </a:lnTo>
                <a:lnTo>
                  <a:pt x="9915" y="0"/>
                </a:lnTo>
                <a:lnTo>
                  <a:pt x="4571" y="0"/>
                </a:lnTo>
                <a:lnTo>
                  <a:pt x="0" y="4570"/>
                </a:lnTo>
                <a:lnTo>
                  <a:pt x="0" y="10664"/>
                </a:lnTo>
                <a:lnTo>
                  <a:pt x="0" y="16759"/>
                </a:lnTo>
                <a:lnTo>
                  <a:pt x="4571" y="21329"/>
                </a:lnTo>
                <a:lnTo>
                  <a:pt x="9915" y="21329"/>
                </a:lnTo>
                <a:lnTo>
                  <a:pt x="15244" y="21329"/>
                </a:lnTo>
                <a:lnTo>
                  <a:pt x="19816" y="16759"/>
                </a:lnTo>
                <a:lnTo>
                  <a:pt x="19816" y="10664"/>
                </a:lnTo>
                <a:close/>
              </a:path>
            </a:pathLst>
          </a:custGeom>
          <a:ln w="2364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034993" y="2013198"/>
            <a:ext cx="20573" cy="19816"/>
          </a:xfrm>
          <a:custGeom>
            <a:avLst/>
            <a:gdLst/>
            <a:ahLst/>
            <a:cxnLst/>
            <a:rect l="l" t="t" r="r" b="b"/>
            <a:pathLst>
              <a:path w="20573" h="19816">
                <a:moveTo>
                  <a:pt x="20573" y="9908"/>
                </a:moveTo>
                <a:lnTo>
                  <a:pt x="20573" y="15246"/>
                </a:lnTo>
                <a:lnTo>
                  <a:pt x="16001" y="19816"/>
                </a:lnTo>
                <a:lnTo>
                  <a:pt x="4571" y="19816"/>
                </a:lnTo>
                <a:lnTo>
                  <a:pt x="0" y="15246"/>
                </a:lnTo>
                <a:lnTo>
                  <a:pt x="0" y="4570"/>
                </a:lnTo>
                <a:lnTo>
                  <a:pt x="4571" y="0"/>
                </a:lnTo>
                <a:lnTo>
                  <a:pt x="16001" y="0"/>
                </a:lnTo>
                <a:lnTo>
                  <a:pt x="20573" y="4570"/>
                </a:lnTo>
                <a:lnTo>
                  <a:pt x="20573" y="9908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034993" y="2013198"/>
            <a:ext cx="20573" cy="19816"/>
          </a:xfrm>
          <a:custGeom>
            <a:avLst/>
            <a:gdLst/>
            <a:ahLst/>
            <a:cxnLst/>
            <a:rect l="l" t="t" r="r" b="b"/>
            <a:pathLst>
              <a:path w="20573" h="19816">
                <a:moveTo>
                  <a:pt x="20573" y="9908"/>
                </a:moveTo>
                <a:lnTo>
                  <a:pt x="20573" y="4570"/>
                </a:lnTo>
                <a:lnTo>
                  <a:pt x="16001" y="0"/>
                </a:lnTo>
                <a:lnTo>
                  <a:pt x="10672" y="0"/>
                </a:lnTo>
                <a:lnTo>
                  <a:pt x="4571" y="0"/>
                </a:lnTo>
                <a:lnTo>
                  <a:pt x="0" y="4570"/>
                </a:lnTo>
                <a:lnTo>
                  <a:pt x="0" y="9908"/>
                </a:lnTo>
                <a:lnTo>
                  <a:pt x="0" y="15246"/>
                </a:lnTo>
                <a:lnTo>
                  <a:pt x="4571" y="19816"/>
                </a:lnTo>
                <a:lnTo>
                  <a:pt x="10672" y="19816"/>
                </a:lnTo>
                <a:lnTo>
                  <a:pt x="16001" y="19816"/>
                </a:lnTo>
                <a:lnTo>
                  <a:pt x="20573" y="15246"/>
                </a:lnTo>
                <a:lnTo>
                  <a:pt x="20573" y="9908"/>
                </a:lnTo>
                <a:close/>
              </a:path>
            </a:pathLst>
          </a:custGeom>
          <a:ln w="2319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009833" y="2023117"/>
            <a:ext cx="19816" cy="20573"/>
          </a:xfrm>
          <a:custGeom>
            <a:avLst/>
            <a:gdLst/>
            <a:ahLst/>
            <a:cxnLst/>
            <a:rect l="l" t="t" r="r" b="b"/>
            <a:pathLst>
              <a:path w="19816" h="20573">
                <a:moveTo>
                  <a:pt x="19816" y="10664"/>
                </a:moveTo>
                <a:lnTo>
                  <a:pt x="19816" y="16002"/>
                </a:lnTo>
                <a:lnTo>
                  <a:pt x="15244" y="20573"/>
                </a:lnTo>
                <a:lnTo>
                  <a:pt x="4571" y="20573"/>
                </a:lnTo>
                <a:lnTo>
                  <a:pt x="0" y="16002"/>
                </a:lnTo>
                <a:lnTo>
                  <a:pt x="0" y="4570"/>
                </a:lnTo>
                <a:lnTo>
                  <a:pt x="4571" y="0"/>
                </a:lnTo>
                <a:lnTo>
                  <a:pt x="15244" y="0"/>
                </a:lnTo>
                <a:lnTo>
                  <a:pt x="19816" y="4570"/>
                </a:lnTo>
                <a:lnTo>
                  <a:pt x="19816" y="10664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009833" y="2023117"/>
            <a:ext cx="19816" cy="20573"/>
          </a:xfrm>
          <a:custGeom>
            <a:avLst/>
            <a:gdLst/>
            <a:ahLst/>
            <a:cxnLst/>
            <a:rect l="l" t="t" r="r" b="b"/>
            <a:pathLst>
              <a:path w="19816" h="20573">
                <a:moveTo>
                  <a:pt x="19816" y="10664"/>
                </a:moveTo>
                <a:lnTo>
                  <a:pt x="19816" y="4570"/>
                </a:lnTo>
                <a:lnTo>
                  <a:pt x="15244" y="0"/>
                </a:lnTo>
                <a:lnTo>
                  <a:pt x="9915" y="0"/>
                </a:lnTo>
                <a:lnTo>
                  <a:pt x="4571" y="0"/>
                </a:lnTo>
                <a:lnTo>
                  <a:pt x="0" y="4570"/>
                </a:lnTo>
                <a:lnTo>
                  <a:pt x="0" y="10664"/>
                </a:lnTo>
                <a:lnTo>
                  <a:pt x="0" y="16002"/>
                </a:lnTo>
                <a:lnTo>
                  <a:pt x="4571" y="20573"/>
                </a:lnTo>
                <a:lnTo>
                  <a:pt x="9915" y="20573"/>
                </a:lnTo>
                <a:lnTo>
                  <a:pt x="15244" y="20573"/>
                </a:lnTo>
                <a:lnTo>
                  <a:pt x="19816" y="16002"/>
                </a:lnTo>
                <a:lnTo>
                  <a:pt x="19816" y="10664"/>
                </a:lnTo>
                <a:close/>
              </a:path>
            </a:pathLst>
          </a:custGeom>
          <a:ln w="2349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937441" y="2052065"/>
            <a:ext cx="17530" cy="19049"/>
          </a:xfrm>
          <a:custGeom>
            <a:avLst/>
            <a:gdLst/>
            <a:ahLst/>
            <a:cxnLst/>
            <a:rect l="l" t="t" r="r" b="b"/>
            <a:pathLst>
              <a:path w="17530" h="19049">
                <a:moveTo>
                  <a:pt x="17530" y="9908"/>
                </a:moveTo>
                <a:lnTo>
                  <a:pt x="17530" y="15246"/>
                </a:lnTo>
                <a:lnTo>
                  <a:pt x="13715" y="19049"/>
                </a:lnTo>
                <a:lnTo>
                  <a:pt x="3814" y="19049"/>
                </a:lnTo>
                <a:lnTo>
                  <a:pt x="0" y="15246"/>
                </a:lnTo>
                <a:lnTo>
                  <a:pt x="0" y="4570"/>
                </a:lnTo>
                <a:lnTo>
                  <a:pt x="3814" y="0"/>
                </a:lnTo>
                <a:lnTo>
                  <a:pt x="13715" y="0"/>
                </a:lnTo>
                <a:lnTo>
                  <a:pt x="17530" y="4570"/>
                </a:lnTo>
                <a:lnTo>
                  <a:pt x="17530" y="9908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937441" y="2052065"/>
            <a:ext cx="17530" cy="19049"/>
          </a:xfrm>
          <a:custGeom>
            <a:avLst/>
            <a:gdLst/>
            <a:ahLst/>
            <a:cxnLst/>
            <a:rect l="l" t="t" r="r" b="b"/>
            <a:pathLst>
              <a:path w="17530" h="19049">
                <a:moveTo>
                  <a:pt x="17530" y="9908"/>
                </a:moveTo>
                <a:lnTo>
                  <a:pt x="17530" y="4570"/>
                </a:lnTo>
                <a:lnTo>
                  <a:pt x="13715" y="0"/>
                </a:lnTo>
                <a:lnTo>
                  <a:pt x="9143" y="0"/>
                </a:lnTo>
                <a:lnTo>
                  <a:pt x="3814" y="0"/>
                </a:lnTo>
                <a:lnTo>
                  <a:pt x="0" y="4570"/>
                </a:lnTo>
                <a:lnTo>
                  <a:pt x="0" y="9908"/>
                </a:lnTo>
                <a:lnTo>
                  <a:pt x="0" y="15246"/>
                </a:lnTo>
                <a:lnTo>
                  <a:pt x="3814" y="19049"/>
                </a:lnTo>
                <a:lnTo>
                  <a:pt x="9143" y="19049"/>
                </a:lnTo>
                <a:lnTo>
                  <a:pt x="13715" y="19049"/>
                </a:lnTo>
                <a:lnTo>
                  <a:pt x="17530" y="15246"/>
                </a:lnTo>
                <a:lnTo>
                  <a:pt x="17530" y="9908"/>
                </a:lnTo>
                <a:close/>
              </a:path>
            </a:pathLst>
          </a:custGeom>
          <a:ln w="2367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961072" y="2042156"/>
            <a:ext cx="17530" cy="19049"/>
          </a:xfrm>
          <a:custGeom>
            <a:avLst/>
            <a:gdLst/>
            <a:ahLst/>
            <a:cxnLst/>
            <a:rect l="l" t="t" r="r" b="b"/>
            <a:pathLst>
              <a:path w="17530" h="19049">
                <a:moveTo>
                  <a:pt x="17530" y="9908"/>
                </a:moveTo>
                <a:lnTo>
                  <a:pt x="17530" y="15246"/>
                </a:lnTo>
                <a:lnTo>
                  <a:pt x="13715" y="19049"/>
                </a:lnTo>
                <a:lnTo>
                  <a:pt x="3814" y="19049"/>
                </a:lnTo>
                <a:lnTo>
                  <a:pt x="0" y="15246"/>
                </a:lnTo>
                <a:lnTo>
                  <a:pt x="0" y="4570"/>
                </a:lnTo>
                <a:lnTo>
                  <a:pt x="3814" y="0"/>
                </a:lnTo>
                <a:lnTo>
                  <a:pt x="13715" y="0"/>
                </a:lnTo>
                <a:lnTo>
                  <a:pt x="17530" y="4570"/>
                </a:lnTo>
                <a:lnTo>
                  <a:pt x="17530" y="9908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961072" y="2042156"/>
            <a:ext cx="17530" cy="19049"/>
          </a:xfrm>
          <a:custGeom>
            <a:avLst/>
            <a:gdLst/>
            <a:ahLst/>
            <a:cxnLst/>
            <a:rect l="l" t="t" r="r" b="b"/>
            <a:pathLst>
              <a:path w="17530" h="19049">
                <a:moveTo>
                  <a:pt x="17530" y="9908"/>
                </a:moveTo>
                <a:lnTo>
                  <a:pt x="17530" y="4570"/>
                </a:lnTo>
                <a:lnTo>
                  <a:pt x="13715" y="0"/>
                </a:lnTo>
                <a:lnTo>
                  <a:pt x="9143" y="0"/>
                </a:lnTo>
                <a:lnTo>
                  <a:pt x="3814" y="0"/>
                </a:lnTo>
                <a:lnTo>
                  <a:pt x="0" y="4570"/>
                </a:lnTo>
                <a:lnTo>
                  <a:pt x="0" y="9908"/>
                </a:lnTo>
                <a:lnTo>
                  <a:pt x="0" y="15246"/>
                </a:lnTo>
                <a:lnTo>
                  <a:pt x="3814" y="19049"/>
                </a:lnTo>
                <a:lnTo>
                  <a:pt x="9143" y="19049"/>
                </a:lnTo>
                <a:lnTo>
                  <a:pt x="13715" y="19049"/>
                </a:lnTo>
                <a:lnTo>
                  <a:pt x="17530" y="15246"/>
                </a:lnTo>
                <a:lnTo>
                  <a:pt x="17530" y="9908"/>
                </a:lnTo>
                <a:close/>
              </a:path>
            </a:pathLst>
          </a:custGeom>
          <a:ln w="2367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985460" y="2033771"/>
            <a:ext cx="17530" cy="19049"/>
          </a:xfrm>
          <a:custGeom>
            <a:avLst/>
            <a:gdLst/>
            <a:ahLst/>
            <a:cxnLst/>
            <a:rect l="l" t="t" r="r" b="b"/>
            <a:pathLst>
              <a:path w="17530" h="19049">
                <a:moveTo>
                  <a:pt x="17530" y="9908"/>
                </a:moveTo>
                <a:lnTo>
                  <a:pt x="17530" y="15246"/>
                </a:lnTo>
                <a:lnTo>
                  <a:pt x="13715" y="19049"/>
                </a:lnTo>
                <a:lnTo>
                  <a:pt x="3814" y="19049"/>
                </a:lnTo>
                <a:lnTo>
                  <a:pt x="0" y="15246"/>
                </a:lnTo>
                <a:lnTo>
                  <a:pt x="0" y="4570"/>
                </a:lnTo>
                <a:lnTo>
                  <a:pt x="3814" y="0"/>
                </a:lnTo>
                <a:lnTo>
                  <a:pt x="13715" y="0"/>
                </a:lnTo>
                <a:lnTo>
                  <a:pt x="17530" y="4570"/>
                </a:lnTo>
                <a:lnTo>
                  <a:pt x="17530" y="9908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985460" y="2033771"/>
            <a:ext cx="17530" cy="19049"/>
          </a:xfrm>
          <a:custGeom>
            <a:avLst/>
            <a:gdLst/>
            <a:ahLst/>
            <a:cxnLst/>
            <a:rect l="l" t="t" r="r" b="b"/>
            <a:pathLst>
              <a:path w="17530" h="19049">
                <a:moveTo>
                  <a:pt x="17530" y="9908"/>
                </a:moveTo>
                <a:lnTo>
                  <a:pt x="17530" y="4570"/>
                </a:lnTo>
                <a:lnTo>
                  <a:pt x="13715" y="0"/>
                </a:lnTo>
                <a:lnTo>
                  <a:pt x="9143" y="0"/>
                </a:lnTo>
                <a:lnTo>
                  <a:pt x="3814" y="0"/>
                </a:lnTo>
                <a:lnTo>
                  <a:pt x="0" y="4570"/>
                </a:lnTo>
                <a:lnTo>
                  <a:pt x="0" y="9908"/>
                </a:lnTo>
                <a:lnTo>
                  <a:pt x="0" y="15246"/>
                </a:lnTo>
                <a:lnTo>
                  <a:pt x="3814" y="19049"/>
                </a:lnTo>
                <a:lnTo>
                  <a:pt x="9143" y="19049"/>
                </a:lnTo>
                <a:lnTo>
                  <a:pt x="13715" y="19049"/>
                </a:lnTo>
                <a:lnTo>
                  <a:pt x="17530" y="15246"/>
                </a:lnTo>
                <a:lnTo>
                  <a:pt x="17530" y="9908"/>
                </a:lnTo>
                <a:close/>
              </a:path>
            </a:pathLst>
          </a:custGeom>
          <a:ln w="2367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161490" y="1960629"/>
            <a:ext cx="21330" cy="24377"/>
          </a:xfrm>
          <a:custGeom>
            <a:avLst/>
            <a:gdLst/>
            <a:ahLst/>
            <a:cxnLst/>
            <a:rect l="l" t="t" r="r" b="b"/>
            <a:pathLst>
              <a:path w="21330" h="24377">
                <a:moveTo>
                  <a:pt x="21330" y="12188"/>
                </a:moveTo>
                <a:lnTo>
                  <a:pt x="21330" y="19049"/>
                </a:lnTo>
                <a:lnTo>
                  <a:pt x="16758" y="24377"/>
                </a:lnTo>
                <a:lnTo>
                  <a:pt x="4571" y="24377"/>
                </a:lnTo>
                <a:lnTo>
                  <a:pt x="0" y="19049"/>
                </a:lnTo>
                <a:lnTo>
                  <a:pt x="0" y="5327"/>
                </a:lnTo>
                <a:lnTo>
                  <a:pt x="4571" y="0"/>
                </a:lnTo>
                <a:lnTo>
                  <a:pt x="16758" y="0"/>
                </a:lnTo>
                <a:lnTo>
                  <a:pt x="21330" y="5327"/>
                </a:lnTo>
                <a:lnTo>
                  <a:pt x="21330" y="12188"/>
                </a:lnTo>
                <a:close/>
              </a:path>
            </a:pathLst>
          </a:custGeom>
          <a:solidFill>
            <a:srgbClr val="7F7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161490" y="1960629"/>
            <a:ext cx="21330" cy="24377"/>
          </a:xfrm>
          <a:custGeom>
            <a:avLst/>
            <a:gdLst/>
            <a:ahLst/>
            <a:cxnLst/>
            <a:rect l="l" t="t" r="r" b="b"/>
            <a:pathLst>
              <a:path w="21330" h="24377">
                <a:moveTo>
                  <a:pt x="21330" y="12188"/>
                </a:moveTo>
                <a:lnTo>
                  <a:pt x="21330" y="5327"/>
                </a:lnTo>
                <a:lnTo>
                  <a:pt x="16758" y="0"/>
                </a:lnTo>
                <a:lnTo>
                  <a:pt x="10657" y="0"/>
                </a:lnTo>
                <a:lnTo>
                  <a:pt x="4571" y="0"/>
                </a:lnTo>
                <a:lnTo>
                  <a:pt x="0" y="5327"/>
                </a:lnTo>
                <a:lnTo>
                  <a:pt x="0" y="12188"/>
                </a:lnTo>
                <a:lnTo>
                  <a:pt x="0" y="19049"/>
                </a:lnTo>
                <a:lnTo>
                  <a:pt x="4571" y="24377"/>
                </a:lnTo>
                <a:lnTo>
                  <a:pt x="10657" y="24377"/>
                </a:lnTo>
                <a:lnTo>
                  <a:pt x="16758" y="24377"/>
                </a:lnTo>
                <a:lnTo>
                  <a:pt x="21330" y="19049"/>
                </a:lnTo>
                <a:lnTo>
                  <a:pt x="21330" y="12188"/>
                </a:lnTo>
                <a:close/>
              </a:path>
            </a:pathLst>
          </a:custGeom>
          <a:ln w="2388">
            <a:solidFill>
              <a:srgbClr val="3F3F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188920" y="1949965"/>
            <a:ext cx="21330" cy="24377"/>
          </a:xfrm>
          <a:custGeom>
            <a:avLst/>
            <a:gdLst/>
            <a:ahLst/>
            <a:cxnLst/>
            <a:rect l="l" t="t" r="r" b="b"/>
            <a:pathLst>
              <a:path w="21330" h="24377">
                <a:moveTo>
                  <a:pt x="21330" y="12188"/>
                </a:moveTo>
                <a:lnTo>
                  <a:pt x="21330" y="8374"/>
                </a:lnTo>
              </a:path>
              <a:path w="21330" h="24377">
                <a:moveTo>
                  <a:pt x="0" y="8374"/>
                </a:moveTo>
                <a:lnTo>
                  <a:pt x="0" y="12188"/>
                </a:lnTo>
              </a:path>
              <a:path w="21330" h="24377">
                <a:moveTo>
                  <a:pt x="0" y="12188"/>
                </a:moveTo>
                <a:lnTo>
                  <a:pt x="0" y="19049"/>
                </a:lnTo>
                <a:lnTo>
                  <a:pt x="4571" y="24377"/>
                </a:lnTo>
                <a:lnTo>
                  <a:pt x="10657" y="24377"/>
                </a:lnTo>
              </a:path>
              <a:path w="21330" h="24377">
                <a:moveTo>
                  <a:pt x="21330" y="19049"/>
                </a:moveTo>
                <a:lnTo>
                  <a:pt x="21330" y="12188"/>
                </a:lnTo>
              </a:path>
              <a:path w="21330" h="24377">
                <a:moveTo>
                  <a:pt x="10657" y="24377"/>
                </a:moveTo>
                <a:lnTo>
                  <a:pt x="16758" y="24377"/>
                </a:lnTo>
                <a:lnTo>
                  <a:pt x="21330" y="19049"/>
                </a:lnTo>
              </a:path>
            </a:pathLst>
          </a:custGeom>
          <a:ln w="233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893267" y="2069591"/>
            <a:ext cx="16758" cy="19049"/>
          </a:xfrm>
          <a:custGeom>
            <a:avLst/>
            <a:gdLst/>
            <a:ahLst/>
            <a:cxnLst/>
            <a:rect l="l" t="t" r="r" b="b"/>
            <a:pathLst>
              <a:path w="16758" h="19049">
                <a:moveTo>
                  <a:pt x="16758" y="9908"/>
                </a:moveTo>
                <a:lnTo>
                  <a:pt x="16758" y="4570"/>
                </a:lnTo>
                <a:lnTo>
                  <a:pt x="12943" y="0"/>
                </a:lnTo>
                <a:lnTo>
                  <a:pt x="8371" y="0"/>
                </a:lnTo>
                <a:lnTo>
                  <a:pt x="3799" y="0"/>
                </a:lnTo>
                <a:lnTo>
                  <a:pt x="0" y="4570"/>
                </a:lnTo>
                <a:lnTo>
                  <a:pt x="0" y="9908"/>
                </a:lnTo>
                <a:lnTo>
                  <a:pt x="0" y="15246"/>
                </a:lnTo>
                <a:lnTo>
                  <a:pt x="3799" y="19049"/>
                </a:lnTo>
                <a:lnTo>
                  <a:pt x="8371" y="19049"/>
                </a:lnTo>
                <a:lnTo>
                  <a:pt x="12943" y="19049"/>
                </a:lnTo>
                <a:lnTo>
                  <a:pt x="16758" y="15246"/>
                </a:lnTo>
                <a:lnTo>
                  <a:pt x="16758" y="9908"/>
                </a:lnTo>
                <a:close/>
              </a:path>
            </a:pathLst>
          </a:custGeom>
          <a:ln w="238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5914597" y="2061206"/>
            <a:ext cx="16758" cy="19049"/>
          </a:xfrm>
          <a:custGeom>
            <a:avLst/>
            <a:gdLst/>
            <a:ahLst/>
            <a:cxnLst/>
            <a:rect l="l" t="t" r="r" b="b"/>
            <a:pathLst>
              <a:path w="16758" h="19049">
                <a:moveTo>
                  <a:pt x="16758" y="9908"/>
                </a:moveTo>
                <a:lnTo>
                  <a:pt x="16758" y="4570"/>
                </a:lnTo>
                <a:lnTo>
                  <a:pt x="12943" y="0"/>
                </a:lnTo>
                <a:lnTo>
                  <a:pt x="8371" y="0"/>
                </a:lnTo>
                <a:lnTo>
                  <a:pt x="3799" y="0"/>
                </a:lnTo>
                <a:lnTo>
                  <a:pt x="0" y="4570"/>
                </a:lnTo>
                <a:lnTo>
                  <a:pt x="0" y="9908"/>
                </a:lnTo>
                <a:lnTo>
                  <a:pt x="0" y="15246"/>
                </a:lnTo>
                <a:lnTo>
                  <a:pt x="3799" y="19049"/>
                </a:lnTo>
                <a:lnTo>
                  <a:pt x="8371" y="19049"/>
                </a:lnTo>
                <a:lnTo>
                  <a:pt x="12943" y="19049"/>
                </a:lnTo>
                <a:lnTo>
                  <a:pt x="16758" y="15246"/>
                </a:lnTo>
                <a:lnTo>
                  <a:pt x="16758" y="9908"/>
                </a:lnTo>
                <a:close/>
              </a:path>
            </a:pathLst>
          </a:custGeom>
          <a:ln w="238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134801" y="1971294"/>
            <a:ext cx="19816" cy="22864"/>
          </a:xfrm>
          <a:custGeom>
            <a:avLst/>
            <a:gdLst/>
            <a:ahLst/>
            <a:cxnLst/>
            <a:rect l="l" t="t" r="r" b="b"/>
            <a:pathLst>
              <a:path w="19816" h="22864">
                <a:moveTo>
                  <a:pt x="19816" y="11432"/>
                </a:moveTo>
                <a:lnTo>
                  <a:pt x="19816" y="5337"/>
                </a:lnTo>
                <a:lnTo>
                  <a:pt x="15244" y="0"/>
                </a:lnTo>
                <a:lnTo>
                  <a:pt x="9915" y="0"/>
                </a:lnTo>
                <a:lnTo>
                  <a:pt x="4571" y="0"/>
                </a:lnTo>
                <a:lnTo>
                  <a:pt x="0" y="5337"/>
                </a:lnTo>
                <a:lnTo>
                  <a:pt x="0" y="11432"/>
                </a:lnTo>
                <a:lnTo>
                  <a:pt x="0" y="17526"/>
                </a:lnTo>
                <a:lnTo>
                  <a:pt x="4571" y="22864"/>
                </a:lnTo>
                <a:lnTo>
                  <a:pt x="9915" y="22864"/>
                </a:lnTo>
                <a:lnTo>
                  <a:pt x="15244" y="22864"/>
                </a:lnTo>
                <a:lnTo>
                  <a:pt x="19816" y="17526"/>
                </a:lnTo>
                <a:lnTo>
                  <a:pt x="19816" y="11432"/>
                </a:lnTo>
                <a:close/>
              </a:path>
            </a:pathLst>
          </a:custGeom>
          <a:ln w="2391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109656" y="1981959"/>
            <a:ext cx="19816" cy="22864"/>
          </a:xfrm>
          <a:custGeom>
            <a:avLst/>
            <a:gdLst/>
            <a:ahLst/>
            <a:cxnLst/>
            <a:rect l="l" t="t" r="r" b="b"/>
            <a:pathLst>
              <a:path w="19816" h="22864">
                <a:moveTo>
                  <a:pt x="19816" y="11432"/>
                </a:moveTo>
                <a:lnTo>
                  <a:pt x="19816" y="5337"/>
                </a:lnTo>
                <a:lnTo>
                  <a:pt x="15244" y="0"/>
                </a:lnTo>
                <a:lnTo>
                  <a:pt x="9915" y="0"/>
                </a:lnTo>
                <a:lnTo>
                  <a:pt x="4571" y="0"/>
                </a:lnTo>
                <a:lnTo>
                  <a:pt x="0" y="5337"/>
                </a:lnTo>
                <a:lnTo>
                  <a:pt x="0" y="11432"/>
                </a:lnTo>
                <a:lnTo>
                  <a:pt x="0" y="17526"/>
                </a:lnTo>
                <a:lnTo>
                  <a:pt x="4571" y="22864"/>
                </a:lnTo>
                <a:lnTo>
                  <a:pt x="9915" y="22864"/>
                </a:lnTo>
                <a:lnTo>
                  <a:pt x="15244" y="22864"/>
                </a:lnTo>
                <a:lnTo>
                  <a:pt x="19816" y="17526"/>
                </a:lnTo>
                <a:lnTo>
                  <a:pt x="19816" y="11432"/>
                </a:lnTo>
                <a:close/>
              </a:path>
            </a:pathLst>
          </a:custGeom>
          <a:ln w="2391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086040" y="1991868"/>
            <a:ext cx="19816" cy="21329"/>
          </a:xfrm>
          <a:custGeom>
            <a:avLst/>
            <a:gdLst/>
            <a:ahLst/>
            <a:cxnLst/>
            <a:rect l="l" t="t" r="r" b="b"/>
            <a:pathLst>
              <a:path w="19816" h="21329">
                <a:moveTo>
                  <a:pt x="19816" y="10664"/>
                </a:moveTo>
                <a:lnTo>
                  <a:pt x="19816" y="4570"/>
                </a:lnTo>
                <a:lnTo>
                  <a:pt x="15244" y="0"/>
                </a:lnTo>
                <a:lnTo>
                  <a:pt x="9915" y="0"/>
                </a:lnTo>
                <a:lnTo>
                  <a:pt x="4571" y="0"/>
                </a:lnTo>
                <a:lnTo>
                  <a:pt x="0" y="4570"/>
                </a:lnTo>
                <a:lnTo>
                  <a:pt x="0" y="10664"/>
                </a:lnTo>
                <a:lnTo>
                  <a:pt x="0" y="16759"/>
                </a:lnTo>
                <a:lnTo>
                  <a:pt x="4571" y="21329"/>
                </a:lnTo>
                <a:lnTo>
                  <a:pt x="9915" y="21329"/>
                </a:lnTo>
                <a:lnTo>
                  <a:pt x="15244" y="21329"/>
                </a:lnTo>
                <a:lnTo>
                  <a:pt x="19816" y="16759"/>
                </a:lnTo>
                <a:lnTo>
                  <a:pt x="19816" y="10664"/>
                </a:lnTo>
                <a:close/>
              </a:path>
            </a:pathLst>
          </a:custGeom>
          <a:ln w="23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061667" y="2002533"/>
            <a:ext cx="19044" cy="21329"/>
          </a:xfrm>
          <a:custGeom>
            <a:avLst/>
            <a:gdLst/>
            <a:ahLst/>
            <a:cxnLst/>
            <a:rect l="l" t="t" r="r" b="b"/>
            <a:pathLst>
              <a:path w="19044" h="21329">
                <a:moveTo>
                  <a:pt x="19044" y="10664"/>
                </a:moveTo>
                <a:lnTo>
                  <a:pt x="19044" y="4570"/>
                </a:lnTo>
                <a:lnTo>
                  <a:pt x="14472" y="0"/>
                </a:lnTo>
                <a:lnTo>
                  <a:pt x="9900" y="0"/>
                </a:lnTo>
                <a:lnTo>
                  <a:pt x="4571" y="0"/>
                </a:lnTo>
                <a:lnTo>
                  <a:pt x="0" y="4570"/>
                </a:lnTo>
                <a:lnTo>
                  <a:pt x="0" y="10664"/>
                </a:lnTo>
                <a:lnTo>
                  <a:pt x="0" y="16759"/>
                </a:lnTo>
                <a:lnTo>
                  <a:pt x="4571" y="21329"/>
                </a:lnTo>
                <a:lnTo>
                  <a:pt x="9900" y="21329"/>
                </a:lnTo>
                <a:lnTo>
                  <a:pt x="14472" y="21329"/>
                </a:lnTo>
                <a:lnTo>
                  <a:pt x="19044" y="16759"/>
                </a:lnTo>
                <a:lnTo>
                  <a:pt x="19044" y="10664"/>
                </a:lnTo>
                <a:close/>
              </a:path>
            </a:pathLst>
          </a:custGeom>
          <a:ln w="238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034993" y="2013198"/>
            <a:ext cx="19816" cy="19816"/>
          </a:xfrm>
          <a:custGeom>
            <a:avLst/>
            <a:gdLst/>
            <a:ahLst/>
            <a:cxnLst/>
            <a:rect l="l" t="t" r="r" b="b"/>
            <a:pathLst>
              <a:path w="19816" h="19816">
                <a:moveTo>
                  <a:pt x="19816" y="9908"/>
                </a:moveTo>
                <a:lnTo>
                  <a:pt x="19816" y="4570"/>
                </a:lnTo>
                <a:lnTo>
                  <a:pt x="15244" y="0"/>
                </a:lnTo>
                <a:lnTo>
                  <a:pt x="9915" y="0"/>
                </a:lnTo>
                <a:lnTo>
                  <a:pt x="4571" y="0"/>
                </a:lnTo>
                <a:lnTo>
                  <a:pt x="0" y="4570"/>
                </a:lnTo>
                <a:lnTo>
                  <a:pt x="0" y="9908"/>
                </a:lnTo>
                <a:lnTo>
                  <a:pt x="0" y="15246"/>
                </a:lnTo>
                <a:lnTo>
                  <a:pt x="4571" y="19816"/>
                </a:lnTo>
                <a:lnTo>
                  <a:pt x="9915" y="19816"/>
                </a:lnTo>
                <a:lnTo>
                  <a:pt x="15244" y="19816"/>
                </a:lnTo>
                <a:lnTo>
                  <a:pt x="19816" y="15246"/>
                </a:lnTo>
                <a:lnTo>
                  <a:pt x="19816" y="9908"/>
                </a:lnTo>
                <a:close/>
              </a:path>
            </a:pathLst>
          </a:custGeom>
          <a:ln w="233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009091" y="2023106"/>
            <a:ext cx="20573" cy="19816"/>
          </a:xfrm>
          <a:custGeom>
            <a:avLst/>
            <a:gdLst/>
            <a:ahLst/>
            <a:cxnLst/>
            <a:rect l="l" t="t" r="r" b="b"/>
            <a:pathLst>
              <a:path w="20573" h="19816">
                <a:moveTo>
                  <a:pt x="20573" y="9908"/>
                </a:moveTo>
                <a:lnTo>
                  <a:pt x="20573" y="4570"/>
                </a:lnTo>
                <a:lnTo>
                  <a:pt x="16001" y="0"/>
                </a:lnTo>
                <a:lnTo>
                  <a:pt x="10672" y="0"/>
                </a:lnTo>
                <a:lnTo>
                  <a:pt x="4571" y="0"/>
                </a:lnTo>
                <a:lnTo>
                  <a:pt x="0" y="4570"/>
                </a:lnTo>
                <a:lnTo>
                  <a:pt x="0" y="9908"/>
                </a:lnTo>
                <a:lnTo>
                  <a:pt x="0" y="15246"/>
                </a:lnTo>
                <a:lnTo>
                  <a:pt x="4571" y="19816"/>
                </a:lnTo>
                <a:lnTo>
                  <a:pt x="10672" y="19816"/>
                </a:lnTo>
                <a:lnTo>
                  <a:pt x="16001" y="19816"/>
                </a:lnTo>
                <a:lnTo>
                  <a:pt x="20573" y="15246"/>
                </a:lnTo>
                <a:lnTo>
                  <a:pt x="20573" y="9908"/>
                </a:lnTo>
                <a:close/>
              </a:path>
            </a:pathLst>
          </a:custGeom>
          <a:ln w="231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936700" y="2052065"/>
            <a:ext cx="18287" cy="19049"/>
          </a:xfrm>
          <a:custGeom>
            <a:avLst/>
            <a:gdLst/>
            <a:ahLst/>
            <a:cxnLst/>
            <a:rect l="l" t="t" r="r" b="b"/>
            <a:pathLst>
              <a:path w="18287" h="19049">
                <a:moveTo>
                  <a:pt x="18287" y="9908"/>
                </a:moveTo>
                <a:lnTo>
                  <a:pt x="18287" y="4570"/>
                </a:lnTo>
                <a:lnTo>
                  <a:pt x="14472" y="0"/>
                </a:lnTo>
                <a:lnTo>
                  <a:pt x="9143" y="0"/>
                </a:lnTo>
                <a:lnTo>
                  <a:pt x="4571" y="0"/>
                </a:lnTo>
                <a:lnTo>
                  <a:pt x="0" y="4570"/>
                </a:lnTo>
                <a:lnTo>
                  <a:pt x="0" y="9908"/>
                </a:lnTo>
                <a:lnTo>
                  <a:pt x="0" y="15246"/>
                </a:lnTo>
                <a:lnTo>
                  <a:pt x="4571" y="19049"/>
                </a:lnTo>
                <a:lnTo>
                  <a:pt x="9143" y="19049"/>
                </a:lnTo>
                <a:lnTo>
                  <a:pt x="14472" y="19049"/>
                </a:lnTo>
                <a:lnTo>
                  <a:pt x="18287" y="15246"/>
                </a:lnTo>
                <a:lnTo>
                  <a:pt x="18287" y="9908"/>
                </a:lnTo>
                <a:close/>
              </a:path>
            </a:pathLst>
          </a:custGeom>
          <a:ln w="235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960315" y="2042156"/>
            <a:ext cx="17530" cy="19049"/>
          </a:xfrm>
          <a:custGeom>
            <a:avLst/>
            <a:gdLst/>
            <a:ahLst/>
            <a:cxnLst/>
            <a:rect l="l" t="t" r="r" b="b"/>
            <a:pathLst>
              <a:path w="17530" h="19049">
                <a:moveTo>
                  <a:pt x="17530" y="9908"/>
                </a:moveTo>
                <a:lnTo>
                  <a:pt x="17530" y="4570"/>
                </a:lnTo>
                <a:lnTo>
                  <a:pt x="13715" y="0"/>
                </a:lnTo>
                <a:lnTo>
                  <a:pt x="9143" y="0"/>
                </a:lnTo>
                <a:lnTo>
                  <a:pt x="3814" y="0"/>
                </a:lnTo>
                <a:lnTo>
                  <a:pt x="0" y="4570"/>
                </a:lnTo>
                <a:lnTo>
                  <a:pt x="0" y="9908"/>
                </a:lnTo>
                <a:lnTo>
                  <a:pt x="0" y="15246"/>
                </a:lnTo>
                <a:lnTo>
                  <a:pt x="3814" y="19049"/>
                </a:lnTo>
                <a:lnTo>
                  <a:pt x="9143" y="19049"/>
                </a:lnTo>
                <a:lnTo>
                  <a:pt x="13715" y="19049"/>
                </a:lnTo>
                <a:lnTo>
                  <a:pt x="17530" y="15246"/>
                </a:lnTo>
                <a:lnTo>
                  <a:pt x="17530" y="9908"/>
                </a:lnTo>
                <a:close/>
              </a:path>
            </a:pathLst>
          </a:custGeom>
          <a:ln w="236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5984703" y="2033771"/>
            <a:ext cx="18287" cy="19049"/>
          </a:xfrm>
          <a:custGeom>
            <a:avLst/>
            <a:gdLst/>
            <a:ahLst/>
            <a:cxnLst/>
            <a:rect l="l" t="t" r="r" b="b"/>
            <a:pathLst>
              <a:path w="18287" h="19049">
                <a:moveTo>
                  <a:pt x="18287" y="9908"/>
                </a:moveTo>
                <a:lnTo>
                  <a:pt x="18287" y="4570"/>
                </a:lnTo>
                <a:lnTo>
                  <a:pt x="14472" y="0"/>
                </a:lnTo>
                <a:lnTo>
                  <a:pt x="9143" y="0"/>
                </a:lnTo>
                <a:lnTo>
                  <a:pt x="4571" y="0"/>
                </a:lnTo>
                <a:lnTo>
                  <a:pt x="0" y="4570"/>
                </a:lnTo>
                <a:lnTo>
                  <a:pt x="0" y="9908"/>
                </a:lnTo>
                <a:lnTo>
                  <a:pt x="0" y="15246"/>
                </a:lnTo>
                <a:lnTo>
                  <a:pt x="4571" y="19049"/>
                </a:lnTo>
                <a:lnTo>
                  <a:pt x="9143" y="19049"/>
                </a:lnTo>
                <a:lnTo>
                  <a:pt x="14472" y="19049"/>
                </a:lnTo>
                <a:lnTo>
                  <a:pt x="18287" y="15246"/>
                </a:lnTo>
                <a:lnTo>
                  <a:pt x="18287" y="9908"/>
                </a:lnTo>
                <a:close/>
              </a:path>
            </a:pathLst>
          </a:custGeom>
          <a:ln w="235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161490" y="1960629"/>
            <a:ext cx="20573" cy="23620"/>
          </a:xfrm>
          <a:custGeom>
            <a:avLst/>
            <a:gdLst/>
            <a:ahLst/>
            <a:cxnLst/>
            <a:rect l="l" t="t" r="r" b="b"/>
            <a:pathLst>
              <a:path w="20573" h="23620">
                <a:moveTo>
                  <a:pt x="20573" y="12188"/>
                </a:moveTo>
                <a:lnTo>
                  <a:pt x="20573" y="5327"/>
                </a:lnTo>
                <a:lnTo>
                  <a:pt x="16001" y="0"/>
                </a:lnTo>
                <a:lnTo>
                  <a:pt x="10672" y="0"/>
                </a:lnTo>
                <a:lnTo>
                  <a:pt x="4571" y="0"/>
                </a:lnTo>
                <a:lnTo>
                  <a:pt x="0" y="5327"/>
                </a:lnTo>
                <a:lnTo>
                  <a:pt x="0" y="12188"/>
                </a:lnTo>
                <a:lnTo>
                  <a:pt x="0" y="18282"/>
                </a:lnTo>
                <a:lnTo>
                  <a:pt x="4571" y="23620"/>
                </a:lnTo>
                <a:lnTo>
                  <a:pt x="10672" y="23620"/>
                </a:lnTo>
                <a:lnTo>
                  <a:pt x="16001" y="23620"/>
                </a:lnTo>
                <a:lnTo>
                  <a:pt x="20573" y="18282"/>
                </a:lnTo>
                <a:lnTo>
                  <a:pt x="20573" y="12188"/>
                </a:lnTo>
                <a:close/>
              </a:path>
            </a:pathLst>
          </a:custGeom>
          <a:ln w="238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884164" y="1803653"/>
            <a:ext cx="1213866" cy="360426"/>
          </a:xfrm>
          <a:custGeom>
            <a:avLst/>
            <a:gdLst/>
            <a:ahLst/>
            <a:cxnLst/>
            <a:rect l="l" t="t" r="r" b="b"/>
            <a:pathLst>
              <a:path w="1213865" h="360425">
                <a:moveTo>
                  <a:pt x="825551" y="154685"/>
                </a:moveTo>
                <a:lnTo>
                  <a:pt x="663832" y="154685"/>
                </a:lnTo>
                <a:lnTo>
                  <a:pt x="0" y="341375"/>
                </a:lnTo>
                <a:lnTo>
                  <a:pt x="0" y="360425"/>
                </a:lnTo>
                <a:lnTo>
                  <a:pt x="825551" y="154685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884164" y="1799081"/>
            <a:ext cx="1213866" cy="360426"/>
          </a:xfrm>
          <a:custGeom>
            <a:avLst/>
            <a:gdLst/>
            <a:ahLst/>
            <a:cxnLst/>
            <a:rect l="l" t="t" r="r" b="b"/>
            <a:pathLst>
              <a:path w="1213865" h="360425">
                <a:moveTo>
                  <a:pt x="807205" y="159257"/>
                </a:moveTo>
                <a:lnTo>
                  <a:pt x="647575" y="159257"/>
                </a:lnTo>
                <a:lnTo>
                  <a:pt x="0" y="341375"/>
                </a:lnTo>
                <a:lnTo>
                  <a:pt x="0" y="360425"/>
                </a:lnTo>
                <a:lnTo>
                  <a:pt x="807205" y="15925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884109" y="1808998"/>
            <a:ext cx="874000" cy="293365"/>
          </a:xfrm>
          <a:custGeom>
            <a:avLst/>
            <a:gdLst/>
            <a:ahLst/>
            <a:cxnLst/>
            <a:rect l="l" t="t" r="r" b="b"/>
            <a:pathLst>
              <a:path w="874000" h="293365">
                <a:moveTo>
                  <a:pt x="385965" y="149341"/>
                </a:moveTo>
                <a:lnTo>
                  <a:pt x="0" y="293365"/>
                </a:lnTo>
              </a:path>
            </a:pathLst>
          </a:custGeom>
          <a:ln w="2027">
            <a:solidFill>
              <a:srgbClr val="D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225495" y="1905003"/>
            <a:ext cx="34288" cy="134872"/>
          </a:xfrm>
          <a:custGeom>
            <a:avLst/>
            <a:gdLst/>
            <a:ahLst/>
            <a:cxnLst/>
            <a:rect l="l" t="t" r="r" b="b"/>
            <a:pathLst>
              <a:path w="34288" h="134872">
                <a:moveTo>
                  <a:pt x="0" y="129534"/>
                </a:moveTo>
                <a:lnTo>
                  <a:pt x="20573" y="134872"/>
                </a:lnTo>
              </a:path>
            </a:pathLst>
          </a:custGeom>
          <a:ln w="1979">
            <a:solidFill>
              <a:srgbClr val="1F1F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089142" y="2092452"/>
            <a:ext cx="129539" cy="221742"/>
          </a:xfrm>
          <a:custGeom>
            <a:avLst/>
            <a:gdLst/>
            <a:ahLst/>
            <a:cxnLst/>
            <a:rect l="l" t="t" r="r" b="b"/>
            <a:pathLst>
              <a:path w="129539" h="221742">
                <a:moveTo>
                  <a:pt x="128778" y="0"/>
                </a:moveTo>
                <a:lnTo>
                  <a:pt x="0" y="0"/>
                </a:lnTo>
                <a:lnTo>
                  <a:pt x="0" y="38862"/>
                </a:lnTo>
                <a:lnTo>
                  <a:pt x="27432" y="48768"/>
                </a:lnTo>
                <a:lnTo>
                  <a:pt x="6096" y="221742"/>
                </a:lnTo>
                <a:lnTo>
                  <a:pt x="115062" y="220979"/>
                </a:lnTo>
                <a:lnTo>
                  <a:pt x="101346" y="48767"/>
                </a:lnTo>
                <a:lnTo>
                  <a:pt x="129539" y="38861"/>
                </a:lnTo>
                <a:lnTo>
                  <a:pt x="128778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061709" y="2092452"/>
            <a:ext cx="26670" cy="48006"/>
          </a:xfrm>
          <a:custGeom>
            <a:avLst/>
            <a:gdLst/>
            <a:ahLst/>
            <a:cxnLst/>
            <a:rect l="l" t="t" r="r" b="b"/>
            <a:pathLst>
              <a:path w="26670" h="48006">
                <a:moveTo>
                  <a:pt x="26670" y="0"/>
                </a:moveTo>
                <a:lnTo>
                  <a:pt x="0" y="9906"/>
                </a:lnTo>
                <a:lnTo>
                  <a:pt x="0" y="48006"/>
                </a:lnTo>
                <a:lnTo>
                  <a:pt x="26670" y="38100"/>
                </a:lnTo>
                <a:lnTo>
                  <a:pt x="2667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061709" y="2131313"/>
            <a:ext cx="54102" cy="18288"/>
          </a:xfrm>
          <a:custGeom>
            <a:avLst/>
            <a:gdLst/>
            <a:ahLst/>
            <a:cxnLst/>
            <a:rect l="l" t="t" r="r" b="b"/>
            <a:pathLst>
              <a:path w="54101" h="18287">
                <a:moveTo>
                  <a:pt x="26670" y="0"/>
                </a:moveTo>
                <a:lnTo>
                  <a:pt x="0" y="9144"/>
                </a:lnTo>
                <a:lnTo>
                  <a:pt x="26670" y="18288"/>
                </a:lnTo>
                <a:lnTo>
                  <a:pt x="54102" y="9143"/>
                </a:lnTo>
                <a:lnTo>
                  <a:pt x="2667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067806" y="2141219"/>
            <a:ext cx="48005" cy="172974"/>
          </a:xfrm>
          <a:custGeom>
            <a:avLst/>
            <a:gdLst/>
            <a:ahLst/>
            <a:cxnLst/>
            <a:rect l="l" t="t" r="r" b="b"/>
            <a:pathLst>
              <a:path w="48005" h="172974">
                <a:moveTo>
                  <a:pt x="48005" y="0"/>
                </a:moveTo>
                <a:lnTo>
                  <a:pt x="20573" y="9144"/>
                </a:lnTo>
                <a:lnTo>
                  <a:pt x="0" y="172974"/>
                </a:lnTo>
                <a:lnTo>
                  <a:pt x="27431" y="172974"/>
                </a:lnTo>
                <a:lnTo>
                  <a:pt x="4800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720840" y="1928622"/>
            <a:ext cx="184404" cy="384810"/>
          </a:xfrm>
          <a:custGeom>
            <a:avLst/>
            <a:gdLst/>
            <a:ahLst/>
            <a:cxnLst/>
            <a:rect l="l" t="t" r="r" b="b"/>
            <a:pathLst>
              <a:path w="184403" h="384810">
                <a:moveTo>
                  <a:pt x="144780" y="68580"/>
                </a:moveTo>
                <a:lnTo>
                  <a:pt x="184404" y="54863"/>
                </a:lnTo>
                <a:lnTo>
                  <a:pt x="184054" y="29717"/>
                </a:lnTo>
                <a:lnTo>
                  <a:pt x="0" y="29717"/>
                </a:lnTo>
                <a:lnTo>
                  <a:pt x="0" y="54864"/>
                </a:lnTo>
                <a:lnTo>
                  <a:pt x="38862" y="68580"/>
                </a:lnTo>
                <a:lnTo>
                  <a:pt x="0" y="384810"/>
                </a:lnTo>
                <a:lnTo>
                  <a:pt x="172974" y="384810"/>
                </a:lnTo>
                <a:lnTo>
                  <a:pt x="144780" y="685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682740" y="1928622"/>
            <a:ext cx="38100" cy="67818"/>
          </a:xfrm>
          <a:custGeom>
            <a:avLst/>
            <a:gdLst/>
            <a:ahLst/>
            <a:cxnLst/>
            <a:rect l="l" t="t" r="r" b="b"/>
            <a:pathLst>
              <a:path w="38100" h="67818">
                <a:moveTo>
                  <a:pt x="38100" y="54102"/>
                </a:moveTo>
                <a:lnTo>
                  <a:pt x="38100" y="29717"/>
                </a:lnTo>
                <a:lnTo>
                  <a:pt x="0" y="29717"/>
                </a:lnTo>
                <a:lnTo>
                  <a:pt x="0" y="67818"/>
                </a:lnTo>
                <a:lnTo>
                  <a:pt x="38100" y="5410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682740" y="1983485"/>
            <a:ext cx="76200" cy="26670"/>
          </a:xfrm>
          <a:custGeom>
            <a:avLst/>
            <a:gdLst/>
            <a:ahLst/>
            <a:cxnLst/>
            <a:rect l="l" t="t" r="r" b="b"/>
            <a:pathLst>
              <a:path w="76200" h="26669">
                <a:moveTo>
                  <a:pt x="38100" y="0"/>
                </a:moveTo>
                <a:lnTo>
                  <a:pt x="0" y="13716"/>
                </a:lnTo>
                <a:lnTo>
                  <a:pt x="38100" y="26670"/>
                </a:lnTo>
                <a:lnTo>
                  <a:pt x="76200" y="13715"/>
                </a:lnTo>
                <a:lnTo>
                  <a:pt x="381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675882" y="1997202"/>
            <a:ext cx="83057" cy="316230"/>
          </a:xfrm>
          <a:custGeom>
            <a:avLst/>
            <a:gdLst/>
            <a:ahLst/>
            <a:cxnLst/>
            <a:rect l="l" t="t" r="r" b="b"/>
            <a:pathLst>
              <a:path w="83057" h="316230">
                <a:moveTo>
                  <a:pt x="83057" y="0"/>
                </a:moveTo>
                <a:lnTo>
                  <a:pt x="44957" y="13716"/>
                </a:lnTo>
                <a:lnTo>
                  <a:pt x="0" y="316230"/>
                </a:lnTo>
                <a:lnTo>
                  <a:pt x="47243" y="316230"/>
                </a:lnTo>
                <a:lnTo>
                  <a:pt x="8305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429250" y="2270759"/>
            <a:ext cx="1028700" cy="583691"/>
          </a:xfrm>
          <a:custGeom>
            <a:avLst/>
            <a:gdLst/>
            <a:ahLst/>
            <a:cxnLst/>
            <a:rect l="l" t="t" r="r" b="b"/>
            <a:pathLst>
              <a:path w="1028700" h="583691">
                <a:moveTo>
                  <a:pt x="1028700" y="0"/>
                </a:moveTo>
                <a:lnTo>
                  <a:pt x="0" y="6096"/>
                </a:lnTo>
                <a:lnTo>
                  <a:pt x="1022603" y="6096"/>
                </a:lnTo>
                <a:lnTo>
                  <a:pt x="1022603" y="571500"/>
                </a:lnTo>
                <a:lnTo>
                  <a:pt x="1028700" y="583691"/>
                </a:lnTo>
                <a:lnTo>
                  <a:pt x="1028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417058" y="2270759"/>
            <a:ext cx="1040891" cy="583692"/>
          </a:xfrm>
          <a:custGeom>
            <a:avLst/>
            <a:gdLst/>
            <a:ahLst/>
            <a:cxnLst/>
            <a:rect l="l" t="t" r="r" b="b"/>
            <a:pathLst>
              <a:path w="1040891" h="583692">
                <a:moveTo>
                  <a:pt x="1040891" y="583691"/>
                </a:moveTo>
                <a:lnTo>
                  <a:pt x="1034795" y="571500"/>
                </a:lnTo>
                <a:lnTo>
                  <a:pt x="1034795" y="577595"/>
                </a:lnTo>
                <a:lnTo>
                  <a:pt x="520445" y="577595"/>
                </a:lnTo>
                <a:lnTo>
                  <a:pt x="12191" y="577596"/>
                </a:lnTo>
                <a:lnTo>
                  <a:pt x="6095" y="577596"/>
                </a:lnTo>
                <a:lnTo>
                  <a:pt x="6095" y="571500"/>
                </a:lnTo>
                <a:lnTo>
                  <a:pt x="0" y="583692"/>
                </a:lnTo>
                <a:lnTo>
                  <a:pt x="1040891" y="583691"/>
                </a:lnTo>
                <a:close/>
              </a:path>
              <a:path w="1040891" h="583692">
                <a:moveTo>
                  <a:pt x="6095" y="12192"/>
                </a:moveTo>
                <a:lnTo>
                  <a:pt x="6095" y="6096"/>
                </a:lnTo>
                <a:lnTo>
                  <a:pt x="12191" y="6096"/>
                </a:lnTo>
                <a:lnTo>
                  <a:pt x="1040891" y="0"/>
                </a:lnTo>
                <a:lnTo>
                  <a:pt x="0" y="0"/>
                </a:lnTo>
                <a:lnTo>
                  <a:pt x="0" y="583692"/>
                </a:lnTo>
                <a:lnTo>
                  <a:pt x="6095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417058" y="2282951"/>
            <a:ext cx="1028700" cy="571500"/>
          </a:xfrm>
          <a:custGeom>
            <a:avLst/>
            <a:gdLst/>
            <a:ahLst/>
            <a:cxnLst/>
            <a:rect l="l" t="t" r="r" b="b"/>
            <a:pathLst>
              <a:path w="1028700" h="571500">
                <a:moveTo>
                  <a:pt x="520445" y="565404"/>
                </a:moveTo>
                <a:lnTo>
                  <a:pt x="12191" y="565404"/>
                </a:lnTo>
                <a:lnTo>
                  <a:pt x="520445" y="565404"/>
                </a:lnTo>
                <a:close/>
              </a:path>
              <a:path w="1028700" h="571500">
                <a:moveTo>
                  <a:pt x="6095" y="559308"/>
                </a:moveTo>
                <a:lnTo>
                  <a:pt x="6095" y="0"/>
                </a:lnTo>
                <a:lnTo>
                  <a:pt x="0" y="571500"/>
                </a:lnTo>
                <a:lnTo>
                  <a:pt x="6095" y="559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423154" y="2276855"/>
            <a:ext cx="1028700" cy="571500"/>
          </a:xfrm>
          <a:custGeom>
            <a:avLst/>
            <a:gdLst/>
            <a:ahLst/>
            <a:cxnLst/>
            <a:rect l="l" t="t" r="r" b="b"/>
            <a:pathLst>
              <a:path w="1028700" h="571500">
                <a:moveTo>
                  <a:pt x="0" y="0"/>
                </a:moveTo>
                <a:lnTo>
                  <a:pt x="0" y="571500"/>
                </a:lnTo>
                <a:lnTo>
                  <a:pt x="1028700" y="571499"/>
                </a:lnTo>
                <a:lnTo>
                  <a:pt x="1028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429250" y="2270759"/>
            <a:ext cx="1028700" cy="583691"/>
          </a:xfrm>
          <a:custGeom>
            <a:avLst/>
            <a:gdLst/>
            <a:ahLst/>
            <a:cxnLst/>
            <a:rect l="l" t="t" r="r" b="b"/>
            <a:pathLst>
              <a:path w="1028700" h="583691">
                <a:moveTo>
                  <a:pt x="0" y="6096"/>
                </a:moveTo>
                <a:lnTo>
                  <a:pt x="1016507" y="6096"/>
                </a:lnTo>
                <a:lnTo>
                  <a:pt x="1022603" y="12192"/>
                </a:lnTo>
                <a:lnTo>
                  <a:pt x="1022603" y="571500"/>
                </a:lnTo>
                <a:lnTo>
                  <a:pt x="1028700" y="583691"/>
                </a:lnTo>
                <a:lnTo>
                  <a:pt x="102870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417058" y="2270759"/>
            <a:ext cx="1040891" cy="583692"/>
          </a:xfrm>
          <a:custGeom>
            <a:avLst/>
            <a:gdLst/>
            <a:ahLst/>
            <a:cxnLst/>
            <a:rect l="l" t="t" r="r" b="b"/>
            <a:pathLst>
              <a:path w="1040891" h="583692">
                <a:moveTo>
                  <a:pt x="0" y="583692"/>
                </a:moveTo>
                <a:lnTo>
                  <a:pt x="1040891" y="583691"/>
                </a:lnTo>
                <a:lnTo>
                  <a:pt x="1034795" y="571500"/>
                </a:lnTo>
                <a:lnTo>
                  <a:pt x="1034795" y="12192"/>
                </a:lnTo>
                <a:lnTo>
                  <a:pt x="1028699" y="6096"/>
                </a:lnTo>
                <a:lnTo>
                  <a:pt x="12191" y="6096"/>
                </a:lnTo>
                <a:lnTo>
                  <a:pt x="1040891" y="0"/>
                </a:lnTo>
                <a:lnTo>
                  <a:pt x="0" y="0"/>
                </a:lnTo>
                <a:lnTo>
                  <a:pt x="0" y="583692"/>
                </a:lnTo>
                <a:lnTo>
                  <a:pt x="6095" y="12192"/>
                </a:lnTo>
                <a:lnTo>
                  <a:pt x="1028700" y="12192"/>
                </a:lnTo>
                <a:lnTo>
                  <a:pt x="1028699" y="577595"/>
                </a:lnTo>
                <a:lnTo>
                  <a:pt x="12191" y="577596"/>
                </a:lnTo>
                <a:lnTo>
                  <a:pt x="6095" y="571500"/>
                </a:lnTo>
                <a:lnTo>
                  <a:pt x="0" y="583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417058" y="2282951"/>
            <a:ext cx="1028700" cy="571500"/>
          </a:xfrm>
          <a:custGeom>
            <a:avLst/>
            <a:gdLst/>
            <a:ahLst/>
            <a:cxnLst/>
            <a:rect l="l" t="t" r="r" b="b"/>
            <a:pathLst>
              <a:path w="1028700" h="571500">
                <a:moveTo>
                  <a:pt x="1028699" y="565404"/>
                </a:moveTo>
                <a:lnTo>
                  <a:pt x="1028700" y="559308"/>
                </a:lnTo>
                <a:lnTo>
                  <a:pt x="12191" y="559308"/>
                </a:lnTo>
                <a:lnTo>
                  <a:pt x="12191" y="0"/>
                </a:lnTo>
                <a:lnTo>
                  <a:pt x="6095" y="0"/>
                </a:lnTo>
                <a:lnTo>
                  <a:pt x="0" y="571500"/>
                </a:lnTo>
                <a:lnTo>
                  <a:pt x="6095" y="559308"/>
                </a:lnTo>
                <a:lnTo>
                  <a:pt x="12191" y="565404"/>
                </a:lnTo>
                <a:lnTo>
                  <a:pt x="1028699" y="565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618488" y="2173224"/>
            <a:ext cx="166878" cy="176784"/>
          </a:xfrm>
          <a:custGeom>
            <a:avLst/>
            <a:gdLst/>
            <a:ahLst/>
            <a:cxnLst/>
            <a:rect l="l" t="t" r="r" b="b"/>
            <a:pathLst>
              <a:path w="166878" h="176784">
                <a:moveTo>
                  <a:pt x="166878" y="88391"/>
                </a:moveTo>
                <a:lnTo>
                  <a:pt x="165683" y="73408"/>
                </a:lnTo>
                <a:lnTo>
                  <a:pt x="162231" y="59237"/>
                </a:lnTo>
                <a:lnTo>
                  <a:pt x="156723" y="46086"/>
                </a:lnTo>
                <a:lnTo>
                  <a:pt x="149356" y="34167"/>
                </a:lnTo>
                <a:lnTo>
                  <a:pt x="140331" y="23689"/>
                </a:lnTo>
                <a:lnTo>
                  <a:pt x="129848" y="14863"/>
                </a:lnTo>
                <a:lnTo>
                  <a:pt x="118104" y="7897"/>
                </a:lnTo>
                <a:lnTo>
                  <a:pt x="105301" y="3002"/>
                </a:lnTo>
                <a:lnTo>
                  <a:pt x="91637" y="389"/>
                </a:lnTo>
                <a:lnTo>
                  <a:pt x="83820" y="0"/>
                </a:lnTo>
                <a:lnTo>
                  <a:pt x="69611" y="1257"/>
                </a:lnTo>
                <a:lnTo>
                  <a:pt x="56192" y="4891"/>
                </a:lnTo>
                <a:lnTo>
                  <a:pt x="43751" y="10696"/>
                </a:lnTo>
                <a:lnTo>
                  <a:pt x="32482" y="18462"/>
                </a:lnTo>
                <a:lnTo>
                  <a:pt x="22577" y="27984"/>
                </a:lnTo>
                <a:lnTo>
                  <a:pt x="14226" y="39053"/>
                </a:lnTo>
                <a:lnTo>
                  <a:pt x="7622" y="51463"/>
                </a:lnTo>
                <a:lnTo>
                  <a:pt x="2955" y="65007"/>
                </a:lnTo>
                <a:lnTo>
                  <a:pt x="419" y="79477"/>
                </a:lnTo>
                <a:lnTo>
                  <a:pt x="0" y="88391"/>
                </a:lnTo>
                <a:lnTo>
                  <a:pt x="1185" y="103312"/>
                </a:lnTo>
                <a:lnTo>
                  <a:pt x="4614" y="117429"/>
                </a:lnTo>
                <a:lnTo>
                  <a:pt x="10095" y="130535"/>
                </a:lnTo>
                <a:lnTo>
                  <a:pt x="17435" y="142423"/>
                </a:lnTo>
                <a:lnTo>
                  <a:pt x="26444" y="152885"/>
                </a:lnTo>
                <a:lnTo>
                  <a:pt x="36929" y="161715"/>
                </a:lnTo>
                <a:lnTo>
                  <a:pt x="48699" y="168706"/>
                </a:lnTo>
                <a:lnTo>
                  <a:pt x="61563" y="173649"/>
                </a:lnTo>
                <a:lnTo>
                  <a:pt x="75328" y="176338"/>
                </a:lnTo>
                <a:lnTo>
                  <a:pt x="83820" y="176783"/>
                </a:lnTo>
                <a:lnTo>
                  <a:pt x="97872" y="175515"/>
                </a:lnTo>
                <a:lnTo>
                  <a:pt x="111174" y="171850"/>
                </a:lnTo>
                <a:lnTo>
                  <a:pt x="123525" y="165999"/>
                </a:lnTo>
                <a:lnTo>
                  <a:pt x="134727" y="158171"/>
                </a:lnTo>
                <a:lnTo>
                  <a:pt x="144580" y="148576"/>
                </a:lnTo>
                <a:lnTo>
                  <a:pt x="152884" y="137425"/>
                </a:lnTo>
                <a:lnTo>
                  <a:pt x="159440" y="124926"/>
                </a:lnTo>
                <a:lnTo>
                  <a:pt x="164049" y="111291"/>
                </a:lnTo>
                <a:lnTo>
                  <a:pt x="166511" y="96728"/>
                </a:lnTo>
                <a:lnTo>
                  <a:pt x="166878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618498" y="2173146"/>
            <a:ext cx="166876" cy="176768"/>
          </a:xfrm>
          <a:custGeom>
            <a:avLst/>
            <a:gdLst/>
            <a:ahLst/>
            <a:cxnLst/>
            <a:rect l="l" t="t" r="r" b="b"/>
            <a:pathLst>
              <a:path w="166876" h="176768">
                <a:moveTo>
                  <a:pt x="166876" y="88384"/>
                </a:moveTo>
                <a:lnTo>
                  <a:pt x="165681" y="73402"/>
                </a:lnTo>
                <a:lnTo>
                  <a:pt x="162230" y="59231"/>
                </a:lnTo>
                <a:lnTo>
                  <a:pt x="156721" y="46081"/>
                </a:lnTo>
                <a:lnTo>
                  <a:pt x="149354" y="34163"/>
                </a:lnTo>
                <a:lnTo>
                  <a:pt x="140329" y="23686"/>
                </a:lnTo>
                <a:lnTo>
                  <a:pt x="129845" y="14859"/>
                </a:lnTo>
                <a:lnTo>
                  <a:pt x="118101" y="7895"/>
                </a:lnTo>
                <a:lnTo>
                  <a:pt x="105296" y="3001"/>
                </a:lnTo>
                <a:lnTo>
                  <a:pt x="91631" y="388"/>
                </a:lnTo>
                <a:lnTo>
                  <a:pt x="83819" y="0"/>
                </a:lnTo>
                <a:lnTo>
                  <a:pt x="69610" y="1257"/>
                </a:lnTo>
                <a:lnTo>
                  <a:pt x="56188" y="4892"/>
                </a:lnTo>
                <a:lnTo>
                  <a:pt x="43748" y="10696"/>
                </a:lnTo>
                <a:lnTo>
                  <a:pt x="32479" y="18463"/>
                </a:lnTo>
                <a:lnTo>
                  <a:pt x="22573" y="27985"/>
                </a:lnTo>
                <a:lnTo>
                  <a:pt x="14223" y="39054"/>
                </a:lnTo>
                <a:lnTo>
                  <a:pt x="7619" y="51464"/>
                </a:lnTo>
                <a:lnTo>
                  <a:pt x="2954" y="65008"/>
                </a:lnTo>
                <a:lnTo>
                  <a:pt x="419" y="79477"/>
                </a:lnTo>
                <a:lnTo>
                  <a:pt x="0" y="88384"/>
                </a:lnTo>
                <a:lnTo>
                  <a:pt x="1185" y="103303"/>
                </a:lnTo>
                <a:lnTo>
                  <a:pt x="4614" y="117419"/>
                </a:lnTo>
                <a:lnTo>
                  <a:pt x="10095" y="130524"/>
                </a:lnTo>
                <a:lnTo>
                  <a:pt x="17435" y="142412"/>
                </a:lnTo>
                <a:lnTo>
                  <a:pt x="26444" y="152874"/>
                </a:lnTo>
                <a:lnTo>
                  <a:pt x="36930" y="161703"/>
                </a:lnTo>
                <a:lnTo>
                  <a:pt x="48702" y="168693"/>
                </a:lnTo>
                <a:lnTo>
                  <a:pt x="61566" y="173636"/>
                </a:lnTo>
                <a:lnTo>
                  <a:pt x="75333" y="176324"/>
                </a:lnTo>
                <a:lnTo>
                  <a:pt x="83819" y="176768"/>
                </a:lnTo>
                <a:lnTo>
                  <a:pt x="97873" y="175500"/>
                </a:lnTo>
                <a:lnTo>
                  <a:pt x="111176" y="171835"/>
                </a:lnTo>
                <a:lnTo>
                  <a:pt x="123528" y="165983"/>
                </a:lnTo>
                <a:lnTo>
                  <a:pt x="134730" y="158155"/>
                </a:lnTo>
                <a:lnTo>
                  <a:pt x="144582" y="148560"/>
                </a:lnTo>
                <a:lnTo>
                  <a:pt x="152886" y="137408"/>
                </a:lnTo>
                <a:lnTo>
                  <a:pt x="159441" y="124910"/>
                </a:lnTo>
                <a:lnTo>
                  <a:pt x="164049" y="111275"/>
                </a:lnTo>
                <a:lnTo>
                  <a:pt x="166510" y="96713"/>
                </a:lnTo>
                <a:lnTo>
                  <a:pt x="166876" y="88384"/>
                </a:lnTo>
                <a:close/>
              </a:path>
            </a:pathLst>
          </a:custGeom>
          <a:ln w="3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656582" y="2212008"/>
            <a:ext cx="91446" cy="97523"/>
          </a:xfrm>
          <a:custGeom>
            <a:avLst/>
            <a:gdLst/>
            <a:ahLst/>
            <a:cxnLst/>
            <a:rect l="l" t="t" r="r" b="b"/>
            <a:pathLst>
              <a:path w="91446" h="97523">
                <a:moveTo>
                  <a:pt x="91446" y="48761"/>
                </a:moveTo>
                <a:lnTo>
                  <a:pt x="91293" y="52729"/>
                </a:lnTo>
                <a:lnTo>
                  <a:pt x="88110" y="66932"/>
                </a:lnTo>
                <a:lnTo>
                  <a:pt x="81302" y="79234"/>
                </a:lnTo>
                <a:lnTo>
                  <a:pt x="71529" y="88914"/>
                </a:lnTo>
                <a:lnTo>
                  <a:pt x="59450" y="95250"/>
                </a:lnTo>
                <a:lnTo>
                  <a:pt x="45723" y="97523"/>
                </a:lnTo>
                <a:lnTo>
                  <a:pt x="41984" y="97359"/>
                </a:lnTo>
                <a:lnTo>
                  <a:pt x="28627" y="93946"/>
                </a:lnTo>
                <a:lnTo>
                  <a:pt x="17091" y="86659"/>
                </a:lnTo>
                <a:lnTo>
                  <a:pt x="8035" y="76219"/>
                </a:lnTo>
                <a:lnTo>
                  <a:pt x="2118" y="63346"/>
                </a:lnTo>
                <a:lnTo>
                  <a:pt x="0" y="48761"/>
                </a:lnTo>
                <a:lnTo>
                  <a:pt x="152" y="44794"/>
                </a:lnTo>
                <a:lnTo>
                  <a:pt x="3335" y="30590"/>
                </a:lnTo>
                <a:lnTo>
                  <a:pt x="10143" y="18288"/>
                </a:lnTo>
                <a:lnTo>
                  <a:pt x="19916" y="8608"/>
                </a:lnTo>
                <a:lnTo>
                  <a:pt x="31996" y="2272"/>
                </a:lnTo>
                <a:lnTo>
                  <a:pt x="45723" y="0"/>
                </a:lnTo>
                <a:lnTo>
                  <a:pt x="49461" y="163"/>
                </a:lnTo>
                <a:lnTo>
                  <a:pt x="62818" y="3576"/>
                </a:lnTo>
                <a:lnTo>
                  <a:pt x="74354" y="10863"/>
                </a:lnTo>
                <a:lnTo>
                  <a:pt x="83410" y="21303"/>
                </a:lnTo>
                <a:lnTo>
                  <a:pt x="89327" y="34176"/>
                </a:lnTo>
                <a:lnTo>
                  <a:pt x="91446" y="48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656582" y="2212008"/>
            <a:ext cx="91446" cy="97523"/>
          </a:xfrm>
          <a:custGeom>
            <a:avLst/>
            <a:gdLst/>
            <a:ahLst/>
            <a:cxnLst/>
            <a:rect l="l" t="t" r="r" b="b"/>
            <a:pathLst>
              <a:path w="91446" h="97523">
                <a:moveTo>
                  <a:pt x="91446" y="48761"/>
                </a:moveTo>
                <a:lnTo>
                  <a:pt x="89327" y="34176"/>
                </a:lnTo>
                <a:lnTo>
                  <a:pt x="83410" y="21303"/>
                </a:lnTo>
                <a:lnTo>
                  <a:pt x="74354" y="10863"/>
                </a:lnTo>
                <a:lnTo>
                  <a:pt x="62818" y="3576"/>
                </a:lnTo>
                <a:lnTo>
                  <a:pt x="49461" y="163"/>
                </a:lnTo>
                <a:lnTo>
                  <a:pt x="45723" y="0"/>
                </a:lnTo>
                <a:lnTo>
                  <a:pt x="31996" y="2272"/>
                </a:lnTo>
                <a:lnTo>
                  <a:pt x="19916" y="8608"/>
                </a:lnTo>
                <a:lnTo>
                  <a:pt x="10143" y="18288"/>
                </a:lnTo>
                <a:lnTo>
                  <a:pt x="3335" y="30590"/>
                </a:lnTo>
                <a:lnTo>
                  <a:pt x="152" y="44794"/>
                </a:lnTo>
                <a:lnTo>
                  <a:pt x="0" y="48761"/>
                </a:lnTo>
                <a:lnTo>
                  <a:pt x="2118" y="63346"/>
                </a:lnTo>
                <a:lnTo>
                  <a:pt x="8035" y="76219"/>
                </a:lnTo>
                <a:lnTo>
                  <a:pt x="17091" y="86659"/>
                </a:lnTo>
                <a:lnTo>
                  <a:pt x="28627" y="93946"/>
                </a:lnTo>
                <a:lnTo>
                  <a:pt x="41984" y="97359"/>
                </a:lnTo>
                <a:lnTo>
                  <a:pt x="45723" y="97523"/>
                </a:lnTo>
                <a:lnTo>
                  <a:pt x="59450" y="95250"/>
                </a:lnTo>
                <a:lnTo>
                  <a:pt x="71529" y="88914"/>
                </a:lnTo>
                <a:lnTo>
                  <a:pt x="81302" y="79234"/>
                </a:lnTo>
                <a:lnTo>
                  <a:pt x="88110" y="66932"/>
                </a:lnTo>
                <a:lnTo>
                  <a:pt x="91293" y="52729"/>
                </a:lnTo>
                <a:lnTo>
                  <a:pt x="91446" y="48761"/>
                </a:lnTo>
                <a:close/>
              </a:path>
            </a:pathLst>
          </a:custGeom>
          <a:ln w="33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663459" y="2218866"/>
            <a:ext cx="77718" cy="83048"/>
          </a:xfrm>
          <a:custGeom>
            <a:avLst/>
            <a:gdLst/>
            <a:ahLst/>
            <a:cxnLst/>
            <a:rect l="l" t="t" r="r" b="b"/>
            <a:pathLst>
              <a:path w="77718" h="83048">
                <a:moveTo>
                  <a:pt x="77718" y="41904"/>
                </a:moveTo>
                <a:lnTo>
                  <a:pt x="77181" y="48764"/>
                </a:lnTo>
                <a:lnTo>
                  <a:pt x="72581" y="62367"/>
                </a:lnTo>
                <a:lnTo>
                  <a:pt x="64040" y="73236"/>
                </a:lnTo>
                <a:lnTo>
                  <a:pt x="52489" y="80440"/>
                </a:lnTo>
                <a:lnTo>
                  <a:pt x="38859" y="83048"/>
                </a:lnTo>
                <a:lnTo>
                  <a:pt x="32439" y="82487"/>
                </a:lnTo>
                <a:lnTo>
                  <a:pt x="19639" y="77667"/>
                </a:lnTo>
                <a:lnTo>
                  <a:pt x="9347" y="68676"/>
                </a:lnTo>
                <a:lnTo>
                  <a:pt x="2491" y="56445"/>
                </a:lnTo>
                <a:lnTo>
                  <a:pt x="0" y="41904"/>
                </a:lnTo>
                <a:lnTo>
                  <a:pt x="629" y="34245"/>
                </a:lnTo>
                <a:lnTo>
                  <a:pt x="5331" y="20540"/>
                </a:lnTo>
                <a:lnTo>
                  <a:pt x="13871" y="9696"/>
                </a:lnTo>
                <a:lnTo>
                  <a:pt x="25347" y="2565"/>
                </a:lnTo>
                <a:lnTo>
                  <a:pt x="38859" y="0"/>
                </a:lnTo>
                <a:lnTo>
                  <a:pt x="45808" y="659"/>
                </a:lnTo>
                <a:lnTo>
                  <a:pt x="58413" y="5613"/>
                </a:lnTo>
                <a:lnTo>
                  <a:pt x="68535" y="14706"/>
                </a:lnTo>
                <a:lnTo>
                  <a:pt x="75271" y="27087"/>
                </a:lnTo>
                <a:lnTo>
                  <a:pt x="77718" y="41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663459" y="2218866"/>
            <a:ext cx="77718" cy="83048"/>
          </a:xfrm>
          <a:custGeom>
            <a:avLst/>
            <a:gdLst/>
            <a:ahLst/>
            <a:cxnLst/>
            <a:rect l="l" t="t" r="r" b="b"/>
            <a:pathLst>
              <a:path w="77718" h="83048">
                <a:moveTo>
                  <a:pt x="77718" y="41904"/>
                </a:moveTo>
                <a:lnTo>
                  <a:pt x="75271" y="27087"/>
                </a:lnTo>
                <a:lnTo>
                  <a:pt x="68535" y="14706"/>
                </a:lnTo>
                <a:lnTo>
                  <a:pt x="58413" y="5613"/>
                </a:lnTo>
                <a:lnTo>
                  <a:pt x="45808" y="659"/>
                </a:lnTo>
                <a:lnTo>
                  <a:pt x="38859" y="0"/>
                </a:lnTo>
                <a:lnTo>
                  <a:pt x="25347" y="2565"/>
                </a:lnTo>
                <a:lnTo>
                  <a:pt x="13871" y="9696"/>
                </a:lnTo>
                <a:lnTo>
                  <a:pt x="5331" y="20540"/>
                </a:lnTo>
                <a:lnTo>
                  <a:pt x="629" y="34245"/>
                </a:lnTo>
                <a:lnTo>
                  <a:pt x="0" y="41904"/>
                </a:lnTo>
                <a:lnTo>
                  <a:pt x="2491" y="56445"/>
                </a:lnTo>
                <a:lnTo>
                  <a:pt x="9347" y="68676"/>
                </a:lnTo>
                <a:lnTo>
                  <a:pt x="19639" y="77667"/>
                </a:lnTo>
                <a:lnTo>
                  <a:pt x="32439" y="82487"/>
                </a:lnTo>
                <a:lnTo>
                  <a:pt x="38859" y="83048"/>
                </a:lnTo>
                <a:lnTo>
                  <a:pt x="52489" y="80440"/>
                </a:lnTo>
                <a:lnTo>
                  <a:pt x="64040" y="73236"/>
                </a:lnTo>
                <a:lnTo>
                  <a:pt x="72581" y="62367"/>
                </a:lnTo>
                <a:lnTo>
                  <a:pt x="77181" y="48764"/>
                </a:lnTo>
                <a:lnTo>
                  <a:pt x="77718" y="41904"/>
                </a:lnTo>
                <a:close/>
              </a:path>
            </a:pathLst>
          </a:custGeom>
          <a:ln w="33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096517" y="2173224"/>
            <a:ext cx="166878" cy="176784"/>
          </a:xfrm>
          <a:custGeom>
            <a:avLst/>
            <a:gdLst/>
            <a:ahLst/>
            <a:cxnLst/>
            <a:rect l="l" t="t" r="r" b="b"/>
            <a:pathLst>
              <a:path w="166878" h="176784">
                <a:moveTo>
                  <a:pt x="166878" y="88391"/>
                </a:moveTo>
                <a:lnTo>
                  <a:pt x="165683" y="73408"/>
                </a:lnTo>
                <a:lnTo>
                  <a:pt x="162231" y="59237"/>
                </a:lnTo>
                <a:lnTo>
                  <a:pt x="156723" y="46086"/>
                </a:lnTo>
                <a:lnTo>
                  <a:pt x="149356" y="34167"/>
                </a:lnTo>
                <a:lnTo>
                  <a:pt x="140331" y="23689"/>
                </a:lnTo>
                <a:lnTo>
                  <a:pt x="129848" y="14863"/>
                </a:lnTo>
                <a:lnTo>
                  <a:pt x="118104" y="7897"/>
                </a:lnTo>
                <a:lnTo>
                  <a:pt x="105301" y="3002"/>
                </a:lnTo>
                <a:lnTo>
                  <a:pt x="91637" y="389"/>
                </a:lnTo>
                <a:lnTo>
                  <a:pt x="83820" y="0"/>
                </a:lnTo>
                <a:lnTo>
                  <a:pt x="69611" y="1257"/>
                </a:lnTo>
                <a:lnTo>
                  <a:pt x="56192" y="4891"/>
                </a:lnTo>
                <a:lnTo>
                  <a:pt x="43751" y="10696"/>
                </a:lnTo>
                <a:lnTo>
                  <a:pt x="32482" y="18462"/>
                </a:lnTo>
                <a:lnTo>
                  <a:pt x="22577" y="27984"/>
                </a:lnTo>
                <a:lnTo>
                  <a:pt x="14226" y="39053"/>
                </a:lnTo>
                <a:lnTo>
                  <a:pt x="7622" y="51463"/>
                </a:lnTo>
                <a:lnTo>
                  <a:pt x="2955" y="65007"/>
                </a:lnTo>
                <a:lnTo>
                  <a:pt x="419" y="79477"/>
                </a:lnTo>
                <a:lnTo>
                  <a:pt x="0" y="88391"/>
                </a:lnTo>
                <a:lnTo>
                  <a:pt x="1185" y="103312"/>
                </a:lnTo>
                <a:lnTo>
                  <a:pt x="4614" y="117429"/>
                </a:lnTo>
                <a:lnTo>
                  <a:pt x="10095" y="130535"/>
                </a:lnTo>
                <a:lnTo>
                  <a:pt x="17435" y="142423"/>
                </a:lnTo>
                <a:lnTo>
                  <a:pt x="26444" y="152885"/>
                </a:lnTo>
                <a:lnTo>
                  <a:pt x="36929" y="161715"/>
                </a:lnTo>
                <a:lnTo>
                  <a:pt x="48699" y="168706"/>
                </a:lnTo>
                <a:lnTo>
                  <a:pt x="61563" y="173649"/>
                </a:lnTo>
                <a:lnTo>
                  <a:pt x="75328" y="176338"/>
                </a:lnTo>
                <a:lnTo>
                  <a:pt x="83820" y="176783"/>
                </a:lnTo>
                <a:lnTo>
                  <a:pt x="97872" y="175515"/>
                </a:lnTo>
                <a:lnTo>
                  <a:pt x="111174" y="171850"/>
                </a:lnTo>
                <a:lnTo>
                  <a:pt x="123525" y="165999"/>
                </a:lnTo>
                <a:lnTo>
                  <a:pt x="134727" y="158171"/>
                </a:lnTo>
                <a:lnTo>
                  <a:pt x="144580" y="148576"/>
                </a:lnTo>
                <a:lnTo>
                  <a:pt x="152884" y="137425"/>
                </a:lnTo>
                <a:lnTo>
                  <a:pt x="159440" y="124926"/>
                </a:lnTo>
                <a:lnTo>
                  <a:pt x="164049" y="111291"/>
                </a:lnTo>
                <a:lnTo>
                  <a:pt x="166511" y="96728"/>
                </a:lnTo>
                <a:lnTo>
                  <a:pt x="166878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096526" y="2173146"/>
            <a:ext cx="166876" cy="176768"/>
          </a:xfrm>
          <a:custGeom>
            <a:avLst/>
            <a:gdLst/>
            <a:ahLst/>
            <a:cxnLst/>
            <a:rect l="l" t="t" r="r" b="b"/>
            <a:pathLst>
              <a:path w="166876" h="176768">
                <a:moveTo>
                  <a:pt x="166876" y="88384"/>
                </a:moveTo>
                <a:lnTo>
                  <a:pt x="165681" y="73402"/>
                </a:lnTo>
                <a:lnTo>
                  <a:pt x="162230" y="59231"/>
                </a:lnTo>
                <a:lnTo>
                  <a:pt x="156721" y="46081"/>
                </a:lnTo>
                <a:lnTo>
                  <a:pt x="149354" y="34163"/>
                </a:lnTo>
                <a:lnTo>
                  <a:pt x="140329" y="23686"/>
                </a:lnTo>
                <a:lnTo>
                  <a:pt x="129845" y="14859"/>
                </a:lnTo>
                <a:lnTo>
                  <a:pt x="118101" y="7895"/>
                </a:lnTo>
                <a:lnTo>
                  <a:pt x="105296" y="3001"/>
                </a:lnTo>
                <a:lnTo>
                  <a:pt x="91631" y="388"/>
                </a:lnTo>
                <a:lnTo>
                  <a:pt x="83819" y="0"/>
                </a:lnTo>
                <a:lnTo>
                  <a:pt x="69610" y="1257"/>
                </a:lnTo>
                <a:lnTo>
                  <a:pt x="56188" y="4892"/>
                </a:lnTo>
                <a:lnTo>
                  <a:pt x="43748" y="10696"/>
                </a:lnTo>
                <a:lnTo>
                  <a:pt x="32479" y="18463"/>
                </a:lnTo>
                <a:lnTo>
                  <a:pt x="22573" y="27985"/>
                </a:lnTo>
                <a:lnTo>
                  <a:pt x="14223" y="39054"/>
                </a:lnTo>
                <a:lnTo>
                  <a:pt x="7619" y="51464"/>
                </a:lnTo>
                <a:lnTo>
                  <a:pt x="2954" y="65008"/>
                </a:lnTo>
                <a:lnTo>
                  <a:pt x="419" y="79477"/>
                </a:lnTo>
                <a:lnTo>
                  <a:pt x="0" y="88384"/>
                </a:lnTo>
                <a:lnTo>
                  <a:pt x="1185" y="103303"/>
                </a:lnTo>
                <a:lnTo>
                  <a:pt x="4614" y="117419"/>
                </a:lnTo>
                <a:lnTo>
                  <a:pt x="10095" y="130524"/>
                </a:lnTo>
                <a:lnTo>
                  <a:pt x="17435" y="142412"/>
                </a:lnTo>
                <a:lnTo>
                  <a:pt x="26444" y="152874"/>
                </a:lnTo>
                <a:lnTo>
                  <a:pt x="36930" y="161703"/>
                </a:lnTo>
                <a:lnTo>
                  <a:pt x="48702" y="168693"/>
                </a:lnTo>
                <a:lnTo>
                  <a:pt x="61566" y="173636"/>
                </a:lnTo>
                <a:lnTo>
                  <a:pt x="75333" y="176324"/>
                </a:lnTo>
                <a:lnTo>
                  <a:pt x="83819" y="176768"/>
                </a:lnTo>
                <a:lnTo>
                  <a:pt x="97873" y="175500"/>
                </a:lnTo>
                <a:lnTo>
                  <a:pt x="111176" y="171835"/>
                </a:lnTo>
                <a:lnTo>
                  <a:pt x="123528" y="165983"/>
                </a:lnTo>
                <a:lnTo>
                  <a:pt x="134730" y="158155"/>
                </a:lnTo>
                <a:lnTo>
                  <a:pt x="144582" y="148560"/>
                </a:lnTo>
                <a:lnTo>
                  <a:pt x="152886" y="137408"/>
                </a:lnTo>
                <a:lnTo>
                  <a:pt x="159441" y="124910"/>
                </a:lnTo>
                <a:lnTo>
                  <a:pt x="164049" y="111275"/>
                </a:lnTo>
                <a:lnTo>
                  <a:pt x="166510" y="96713"/>
                </a:lnTo>
                <a:lnTo>
                  <a:pt x="166876" y="88384"/>
                </a:lnTo>
                <a:close/>
              </a:path>
            </a:pathLst>
          </a:custGeom>
          <a:ln w="3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134622" y="2212008"/>
            <a:ext cx="92196" cy="97523"/>
          </a:xfrm>
          <a:custGeom>
            <a:avLst/>
            <a:gdLst/>
            <a:ahLst/>
            <a:cxnLst/>
            <a:rect l="l" t="t" r="r" b="b"/>
            <a:pathLst>
              <a:path w="92196" h="97523">
                <a:moveTo>
                  <a:pt x="92196" y="48761"/>
                </a:moveTo>
                <a:lnTo>
                  <a:pt x="92044" y="52729"/>
                </a:lnTo>
                <a:lnTo>
                  <a:pt x="88860" y="66932"/>
                </a:lnTo>
                <a:lnTo>
                  <a:pt x="82053" y="79234"/>
                </a:lnTo>
                <a:lnTo>
                  <a:pt x="72280" y="88914"/>
                </a:lnTo>
                <a:lnTo>
                  <a:pt x="60200" y="95250"/>
                </a:lnTo>
                <a:lnTo>
                  <a:pt x="46473" y="97523"/>
                </a:lnTo>
                <a:lnTo>
                  <a:pt x="42074" y="97308"/>
                </a:lnTo>
                <a:lnTo>
                  <a:pt x="28560" y="93777"/>
                </a:lnTo>
                <a:lnTo>
                  <a:pt x="16983" y="86452"/>
                </a:lnTo>
                <a:lnTo>
                  <a:pt x="7956" y="76038"/>
                </a:lnTo>
                <a:lnTo>
                  <a:pt x="2091" y="63240"/>
                </a:lnTo>
                <a:lnTo>
                  <a:pt x="0" y="48761"/>
                </a:lnTo>
                <a:lnTo>
                  <a:pt x="199" y="44224"/>
                </a:lnTo>
                <a:lnTo>
                  <a:pt x="3503" y="30181"/>
                </a:lnTo>
                <a:lnTo>
                  <a:pt x="10394" y="18033"/>
                </a:lnTo>
                <a:lnTo>
                  <a:pt x="20261" y="8484"/>
                </a:lnTo>
                <a:lnTo>
                  <a:pt x="32492" y="2238"/>
                </a:lnTo>
                <a:lnTo>
                  <a:pt x="46473" y="0"/>
                </a:lnTo>
                <a:lnTo>
                  <a:pt x="50212" y="163"/>
                </a:lnTo>
                <a:lnTo>
                  <a:pt x="63569" y="3576"/>
                </a:lnTo>
                <a:lnTo>
                  <a:pt x="75105" y="10863"/>
                </a:lnTo>
                <a:lnTo>
                  <a:pt x="84161" y="21303"/>
                </a:lnTo>
                <a:lnTo>
                  <a:pt x="90077" y="34176"/>
                </a:lnTo>
                <a:lnTo>
                  <a:pt x="92196" y="48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134622" y="2212008"/>
            <a:ext cx="92196" cy="97523"/>
          </a:xfrm>
          <a:custGeom>
            <a:avLst/>
            <a:gdLst/>
            <a:ahLst/>
            <a:cxnLst/>
            <a:rect l="l" t="t" r="r" b="b"/>
            <a:pathLst>
              <a:path w="92196" h="97523">
                <a:moveTo>
                  <a:pt x="92196" y="48761"/>
                </a:moveTo>
                <a:lnTo>
                  <a:pt x="90077" y="34176"/>
                </a:lnTo>
                <a:lnTo>
                  <a:pt x="84161" y="21303"/>
                </a:lnTo>
                <a:lnTo>
                  <a:pt x="75105" y="10863"/>
                </a:lnTo>
                <a:lnTo>
                  <a:pt x="63569" y="3576"/>
                </a:lnTo>
                <a:lnTo>
                  <a:pt x="50212" y="163"/>
                </a:lnTo>
                <a:lnTo>
                  <a:pt x="46473" y="0"/>
                </a:lnTo>
                <a:lnTo>
                  <a:pt x="32492" y="2238"/>
                </a:lnTo>
                <a:lnTo>
                  <a:pt x="20261" y="8484"/>
                </a:lnTo>
                <a:lnTo>
                  <a:pt x="10394" y="18033"/>
                </a:lnTo>
                <a:lnTo>
                  <a:pt x="3503" y="30181"/>
                </a:lnTo>
                <a:lnTo>
                  <a:pt x="199" y="44224"/>
                </a:lnTo>
                <a:lnTo>
                  <a:pt x="0" y="48761"/>
                </a:lnTo>
                <a:lnTo>
                  <a:pt x="2091" y="63240"/>
                </a:lnTo>
                <a:lnTo>
                  <a:pt x="7956" y="76038"/>
                </a:lnTo>
                <a:lnTo>
                  <a:pt x="16983" y="86452"/>
                </a:lnTo>
                <a:lnTo>
                  <a:pt x="28560" y="93777"/>
                </a:lnTo>
                <a:lnTo>
                  <a:pt x="42074" y="97308"/>
                </a:lnTo>
                <a:lnTo>
                  <a:pt x="46473" y="97523"/>
                </a:lnTo>
                <a:lnTo>
                  <a:pt x="60200" y="95250"/>
                </a:lnTo>
                <a:lnTo>
                  <a:pt x="72280" y="88914"/>
                </a:lnTo>
                <a:lnTo>
                  <a:pt x="82053" y="79234"/>
                </a:lnTo>
                <a:lnTo>
                  <a:pt x="88860" y="66932"/>
                </a:lnTo>
                <a:lnTo>
                  <a:pt x="92044" y="52729"/>
                </a:lnTo>
                <a:lnTo>
                  <a:pt x="92196" y="48761"/>
                </a:lnTo>
                <a:close/>
              </a:path>
            </a:pathLst>
          </a:custGeom>
          <a:ln w="3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141486" y="2218866"/>
            <a:ext cx="78480" cy="83048"/>
          </a:xfrm>
          <a:custGeom>
            <a:avLst/>
            <a:gdLst/>
            <a:ahLst/>
            <a:cxnLst/>
            <a:rect l="l" t="t" r="r" b="b"/>
            <a:pathLst>
              <a:path w="78480" h="83048">
                <a:moveTo>
                  <a:pt x="78480" y="41904"/>
                </a:moveTo>
                <a:lnTo>
                  <a:pt x="77944" y="48764"/>
                </a:lnTo>
                <a:lnTo>
                  <a:pt x="73344" y="62367"/>
                </a:lnTo>
                <a:lnTo>
                  <a:pt x="64803" y="73236"/>
                </a:lnTo>
                <a:lnTo>
                  <a:pt x="53252" y="80440"/>
                </a:lnTo>
                <a:lnTo>
                  <a:pt x="39621" y="83048"/>
                </a:lnTo>
                <a:lnTo>
                  <a:pt x="32470" y="82394"/>
                </a:lnTo>
                <a:lnTo>
                  <a:pt x="19543" y="77470"/>
                </a:lnTo>
                <a:lnTo>
                  <a:pt x="9254" y="68477"/>
                </a:lnTo>
                <a:lnTo>
                  <a:pt x="2455" y="56320"/>
                </a:lnTo>
                <a:lnTo>
                  <a:pt x="0" y="41904"/>
                </a:lnTo>
                <a:lnTo>
                  <a:pt x="723" y="33709"/>
                </a:lnTo>
                <a:lnTo>
                  <a:pt x="5546" y="20204"/>
                </a:lnTo>
                <a:lnTo>
                  <a:pt x="14189" y="9531"/>
                </a:lnTo>
                <a:lnTo>
                  <a:pt x="25823" y="2521"/>
                </a:lnTo>
                <a:lnTo>
                  <a:pt x="39621" y="0"/>
                </a:lnTo>
                <a:lnTo>
                  <a:pt x="46571" y="659"/>
                </a:lnTo>
                <a:lnTo>
                  <a:pt x="59175" y="5613"/>
                </a:lnTo>
                <a:lnTo>
                  <a:pt x="69298" y="14706"/>
                </a:lnTo>
                <a:lnTo>
                  <a:pt x="76034" y="27087"/>
                </a:lnTo>
                <a:lnTo>
                  <a:pt x="78480" y="41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141486" y="2218866"/>
            <a:ext cx="78480" cy="83048"/>
          </a:xfrm>
          <a:custGeom>
            <a:avLst/>
            <a:gdLst/>
            <a:ahLst/>
            <a:cxnLst/>
            <a:rect l="l" t="t" r="r" b="b"/>
            <a:pathLst>
              <a:path w="78480" h="83048">
                <a:moveTo>
                  <a:pt x="78480" y="41904"/>
                </a:moveTo>
                <a:lnTo>
                  <a:pt x="76034" y="27087"/>
                </a:lnTo>
                <a:lnTo>
                  <a:pt x="69298" y="14706"/>
                </a:lnTo>
                <a:lnTo>
                  <a:pt x="59175" y="5613"/>
                </a:lnTo>
                <a:lnTo>
                  <a:pt x="46571" y="659"/>
                </a:lnTo>
                <a:lnTo>
                  <a:pt x="39621" y="0"/>
                </a:lnTo>
                <a:lnTo>
                  <a:pt x="25823" y="2521"/>
                </a:lnTo>
                <a:lnTo>
                  <a:pt x="14189" y="9531"/>
                </a:lnTo>
                <a:lnTo>
                  <a:pt x="5546" y="20204"/>
                </a:lnTo>
                <a:lnTo>
                  <a:pt x="723" y="33709"/>
                </a:lnTo>
                <a:lnTo>
                  <a:pt x="0" y="41904"/>
                </a:lnTo>
                <a:lnTo>
                  <a:pt x="2455" y="56320"/>
                </a:lnTo>
                <a:lnTo>
                  <a:pt x="9254" y="68477"/>
                </a:lnTo>
                <a:lnTo>
                  <a:pt x="19543" y="77470"/>
                </a:lnTo>
                <a:lnTo>
                  <a:pt x="32470" y="82394"/>
                </a:lnTo>
                <a:lnTo>
                  <a:pt x="39621" y="83048"/>
                </a:lnTo>
                <a:lnTo>
                  <a:pt x="53252" y="80440"/>
                </a:lnTo>
                <a:lnTo>
                  <a:pt x="64803" y="73236"/>
                </a:lnTo>
                <a:lnTo>
                  <a:pt x="73344" y="62367"/>
                </a:lnTo>
                <a:lnTo>
                  <a:pt x="77944" y="48764"/>
                </a:lnTo>
                <a:lnTo>
                  <a:pt x="78480" y="41904"/>
                </a:lnTo>
                <a:close/>
              </a:path>
            </a:pathLst>
          </a:custGeom>
          <a:ln w="3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721358" y="2087117"/>
            <a:ext cx="38861" cy="52578"/>
          </a:xfrm>
          <a:custGeom>
            <a:avLst/>
            <a:gdLst/>
            <a:ahLst/>
            <a:cxnLst/>
            <a:rect l="l" t="t" r="r" b="b"/>
            <a:pathLst>
              <a:path w="38862" h="52577">
                <a:moveTo>
                  <a:pt x="2286" y="23622"/>
                </a:moveTo>
                <a:lnTo>
                  <a:pt x="0" y="52578"/>
                </a:lnTo>
                <a:lnTo>
                  <a:pt x="17526" y="52578"/>
                </a:lnTo>
                <a:lnTo>
                  <a:pt x="38862" y="11430"/>
                </a:lnTo>
                <a:lnTo>
                  <a:pt x="36576" y="0"/>
                </a:lnTo>
                <a:lnTo>
                  <a:pt x="22098" y="1524"/>
                </a:lnTo>
                <a:lnTo>
                  <a:pt x="2286" y="2362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654307" y="1726634"/>
            <a:ext cx="292606" cy="550905"/>
          </a:xfrm>
          <a:custGeom>
            <a:avLst/>
            <a:gdLst/>
            <a:ahLst/>
            <a:cxnLst/>
            <a:rect l="l" t="t" r="r" b="b"/>
            <a:pathLst>
              <a:path w="292606" h="550905">
                <a:moveTo>
                  <a:pt x="169538" y="231705"/>
                </a:moveTo>
                <a:lnTo>
                  <a:pt x="97530" y="367278"/>
                </a:lnTo>
              </a:path>
              <a:path w="292606" h="550905">
                <a:moveTo>
                  <a:pt x="97530" y="367279"/>
                </a:moveTo>
                <a:lnTo>
                  <a:pt x="169539" y="231705"/>
                </a:lnTo>
              </a:path>
            </a:pathLst>
          </a:custGeom>
          <a:ln w="20063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597152" y="2170938"/>
            <a:ext cx="38100" cy="6858"/>
          </a:xfrm>
          <a:custGeom>
            <a:avLst/>
            <a:gdLst/>
            <a:ahLst/>
            <a:cxnLst/>
            <a:rect l="l" t="t" r="r" b="b"/>
            <a:pathLst>
              <a:path w="38100" h="6857">
                <a:moveTo>
                  <a:pt x="0" y="6858"/>
                </a:moveTo>
                <a:lnTo>
                  <a:pt x="38100" y="6858"/>
                </a:lnTo>
                <a:lnTo>
                  <a:pt x="38100" y="0"/>
                </a:lnTo>
                <a:lnTo>
                  <a:pt x="761" y="762"/>
                </a:lnTo>
                <a:lnTo>
                  <a:pt x="0" y="685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584959" y="2155698"/>
            <a:ext cx="40386" cy="14478"/>
          </a:xfrm>
          <a:custGeom>
            <a:avLst/>
            <a:gdLst/>
            <a:ahLst/>
            <a:cxnLst/>
            <a:rect l="l" t="t" r="r" b="b"/>
            <a:pathLst>
              <a:path w="40386" h="14477">
                <a:moveTo>
                  <a:pt x="40386" y="4572"/>
                </a:moveTo>
                <a:lnTo>
                  <a:pt x="0" y="0"/>
                </a:lnTo>
                <a:lnTo>
                  <a:pt x="0" y="14478"/>
                </a:lnTo>
                <a:lnTo>
                  <a:pt x="40386" y="14478"/>
                </a:lnTo>
                <a:lnTo>
                  <a:pt x="40386" y="4572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577339" y="2109216"/>
            <a:ext cx="128778" cy="50292"/>
          </a:xfrm>
          <a:custGeom>
            <a:avLst/>
            <a:gdLst/>
            <a:ahLst/>
            <a:cxnLst/>
            <a:rect l="l" t="t" r="r" b="b"/>
            <a:pathLst>
              <a:path w="128777" h="50292">
                <a:moveTo>
                  <a:pt x="0" y="3048"/>
                </a:moveTo>
                <a:lnTo>
                  <a:pt x="0" y="50292"/>
                </a:lnTo>
                <a:lnTo>
                  <a:pt x="128778" y="50292"/>
                </a:lnTo>
                <a:lnTo>
                  <a:pt x="128778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247394" y="2116074"/>
            <a:ext cx="67056" cy="44958"/>
          </a:xfrm>
          <a:custGeom>
            <a:avLst/>
            <a:gdLst/>
            <a:ahLst/>
            <a:cxnLst/>
            <a:rect l="l" t="t" r="r" b="b"/>
            <a:pathLst>
              <a:path w="67056" h="44957">
                <a:moveTo>
                  <a:pt x="14478" y="32765"/>
                </a:moveTo>
                <a:lnTo>
                  <a:pt x="67056" y="44957"/>
                </a:lnTo>
                <a:lnTo>
                  <a:pt x="51816" y="9905"/>
                </a:lnTo>
                <a:lnTo>
                  <a:pt x="49530" y="7619"/>
                </a:lnTo>
                <a:lnTo>
                  <a:pt x="2286" y="0"/>
                </a:lnTo>
                <a:lnTo>
                  <a:pt x="0" y="3809"/>
                </a:lnTo>
                <a:lnTo>
                  <a:pt x="0" y="7619"/>
                </a:lnTo>
                <a:lnTo>
                  <a:pt x="14478" y="32765"/>
                </a:lnTo>
                <a:close/>
              </a:path>
            </a:pathLst>
          </a:custGeom>
          <a:solidFill>
            <a:srgbClr val="B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105662" y="2139696"/>
            <a:ext cx="200406" cy="118872"/>
          </a:xfrm>
          <a:custGeom>
            <a:avLst/>
            <a:gdLst/>
            <a:ahLst/>
            <a:cxnLst/>
            <a:rect l="l" t="t" r="r" b="b"/>
            <a:pathLst>
              <a:path w="200406" h="118872">
                <a:moveTo>
                  <a:pt x="200406" y="0"/>
                </a:moveTo>
                <a:lnTo>
                  <a:pt x="0" y="762"/>
                </a:lnTo>
                <a:lnTo>
                  <a:pt x="762" y="37338"/>
                </a:lnTo>
                <a:lnTo>
                  <a:pt x="200406" y="118872"/>
                </a:lnTo>
                <a:lnTo>
                  <a:pt x="20040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306830" y="2139696"/>
            <a:ext cx="80010" cy="118872"/>
          </a:xfrm>
          <a:custGeom>
            <a:avLst/>
            <a:gdLst/>
            <a:ahLst/>
            <a:cxnLst/>
            <a:rect l="l" t="t" r="r" b="b"/>
            <a:pathLst>
              <a:path w="80009" h="118872">
                <a:moveTo>
                  <a:pt x="0" y="0"/>
                </a:moveTo>
                <a:lnTo>
                  <a:pt x="0" y="118872"/>
                </a:lnTo>
                <a:lnTo>
                  <a:pt x="80010" y="118872"/>
                </a:lnTo>
                <a:lnTo>
                  <a:pt x="80010" y="38861"/>
                </a:lnTo>
                <a:lnTo>
                  <a:pt x="0" y="0"/>
                </a:lnTo>
                <a:close/>
              </a:path>
            </a:pathLst>
          </a:custGeom>
          <a:solidFill>
            <a:srgbClr val="B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387602" y="2178558"/>
            <a:ext cx="194310" cy="80010"/>
          </a:xfrm>
          <a:custGeom>
            <a:avLst/>
            <a:gdLst/>
            <a:ahLst/>
            <a:cxnLst/>
            <a:rect l="l" t="t" r="r" b="b"/>
            <a:pathLst>
              <a:path w="194309" h="80010">
                <a:moveTo>
                  <a:pt x="0" y="762"/>
                </a:moveTo>
                <a:lnTo>
                  <a:pt x="0" y="80010"/>
                </a:lnTo>
                <a:lnTo>
                  <a:pt x="194310" y="80010"/>
                </a:lnTo>
                <a:lnTo>
                  <a:pt x="194310" y="0"/>
                </a:lnTo>
                <a:lnTo>
                  <a:pt x="0" y="7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581912" y="2178557"/>
            <a:ext cx="220979" cy="80010"/>
          </a:xfrm>
          <a:custGeom>
            <a:avLst/>
            <a:gdLst/>
            <a:ahLst/>
            <a:cxnLst/>
            <a:rect l="l" t="t" r="r" b="b"/>
            <a:pathLst>
              <a:path w="220980" h="80010">
                <a:moveTo>
                  <a:pt x="0" y="0"/>
                </a:moveTo>
                <a:lnTo>
                  <a:pt x="0" y="80010"/>
                </a:lnTo>
                <a:lnTo>
                  <a:pt x="24384" y="67056"/>
                </a:lnTo>
                <a:lnTo>
                  <a:pt x="29718" y="46482"/>
                </a:lnTo>
                <a:lnTo>
                  <a:pt x="220979" y="46481"/>
                </a:lnTo>
                <a:lnTo>
                  <a:pt x="198882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626108" y="2150363"/>
            <a:ext cx="249174" cy="143256"/>
          </a:xfrm>
          <a:custGeom>
            <a:avLst/>
            <a:gdLst/>
            <a:ahLst/>
            <a:cxnLst/>
            <a:rect l="l" t="t" r="r" b="b"/>
            <a:pathLst>
              <a:path w="249174" h="143256">
                <a:moveTo>
                  <a:pt x="0" y="10668"/>
                </a:moveTo>
                <a:lnTo>
                  <a:pt x="0" y="28194"/>
                </a:lnTo>
                <a:lnTo>
                  <a:pt x="118110" y="28194"/>
                </a:lnTo>
                <a:lnTo>
                  <a:pt x="182880" y="82296"/>
                </a:lnTo>
                <a:lnTo>
                  <a:pt x="182880" y="123444"/>
                </a:lnTo>
                <a:lnTo>
                  <a:pt x="175260" y="123444"/>
                </a:lnTo>
                <a:lnTo>
                  <a:pt x="182880" y="140970"/>
                </a:lnTo>
                <a:lnTo>
                  <a:pt x="196596" y="140970"/>
                </a:lnTo>
                <a:lnTo>
                  <a:pt x="196596" y="113538"/>
                </a:lnTo>
                <a:lnTo>
                  <a:pt x="226314" y="113538"/>
                </a:lnTo>
                <a:lnTo>
                  <a:pt x="226314" y="143256"/>
                </a:lnTo>
                <a:lnTo>
                  <a:pt x="241554" y="143256"/>
                </a:lnTo>
                <a:lnTo>
                  <a:pt x="249174" y="122682"/>
                </a:lnTo>
                <a:lnTo>
                  <a:pt x="243078" y="122682"/>
                </a:lnTo>
                <a:lnTo>
                  <a:pt x="243078" y="87630"/>
                </a:lnTo>
                <a:lnTo>
                  <a:pt x="180594" y="28194"/>
                </a:lnTo>
                <a:lnTo>
                  <a:pt x="153162" y="14478"/>
                </a:lnTo>
                <a:lnTo>
                  <a:pt x="143256" y="0"/>
                </a:lnTo>
                <a:lnTo>
                  <a:pt x="9905" y="0"/>
                </a:lnTo>
                <a:lnTo>
                  <a:pt x="0" y="1066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386839" y="2178558"/>
            <a:ext cx="194310" cy="14478"/>
          </a:xfrm>
          <a:custGeom>
            <a:avLst/>
            <a:gdLst/>
            <a:ahLst/>
            <a:cxnLst/>
            <a:rect l="l" t="t" r="r" b="b"/>
            <a:pathLst>
              <a:path w="194309" h="14478">
                <a:moveTo>
                  <a:pt x="0" y="762"/>
                </a:moveTo>
                <a:lnTo>
                  <a:pt x="0" y="14478"/>
                </a:lnTo>
                <a:lnTo>
                  <a:pt x="194310" y="13716"/>
                </a:lnTo>
                <a:lnTo>
                  <a:pt x="194310" y="0"/>
                </a:lnTo>
                <a:lnTo>
                  <a:pt x="0" y="762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839087" y="2261616"/>
            <a:ext cx="0" cy="72389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389"/>
                </a:lnTo>
              </a:path>
            </a:pathLst>
          </a:custGeom>
          <a:ln w="35559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808226" y="2331720"/>
            <a:ext cx="60198" cy="14478"/>
          </a:xfrm>
          <a:custGeom>
            <a:avLst/>
            <a:gdLst/>
            <a:ahLst/>
            <a:cxnLst/>
            <a:rect l="l" t="t" r="r" b="b"/>
            <a:pathLst>
              <a:path w="60198" h="14477">
                <a:moveTo>
                  <a:pt x="13716" y="0"/>
                </a:moveTo>
                <a:lnTo>
                  <a:pt x="0" y="10668"/>
                </a:lnTo>
                <a:lnTo>
                  <a:pt x="0" y="14478"/>
                </a:lnTo>
                <a:lnTo>
                  <a:pt x="60198" y="13715"/>
                </a:lnTo>
                <a:lnTo>
                  <a:pt x="60198" y="9905"/>
                </a:lnTo>
                <a:lnTo>
                  <a:pt x="47244" y="0"/>
                </a:lnTo>
                <a:lnTo>
                  <a:pt x="13716" y="0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839468" y="2254757"/>
            <a:ext cx="0" cy="8381"/>
          </a:xfrm>
          <a:custGeom>
            <a:avLst/>
            <a:gdLst/>
            <a:ahLst/>
            <a:cxnLst/>
            <a:rect l="l" t="t" r="r" b="b"/>
            <a:pathLst>
              <a:path h="8381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51562">
            <a:solidFill>
              <a:srgbClr val="7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780799" y="2168570"/>
            <a:ext cx="83819" cy="70107"/>
          </a:xfrm>
          <a:custGeom>
            <a:avLst/>
            <a:gdLst/>
            <a:ahLst/>
            <a:cxnLst/>
            <a:rect l="l" t="t" r="r" b="b"/>
            <a:pathLst>
              <a:path w="83819" h="70107">
                <a:moveTo>
                  <a:pt x="0" y="0"/>
                </a:moveTo>
                <a:lnTo>
                  <a:pt x="38859" y="70107"/>
                </a:lnTo>
                <a:lnTo>
                  <a:pt x="83819" y="70107"/>
                </a:lnTo>
              </a:path>
            </a:pathLst>
          </a:custGeom>
          <a:ln w="3360">
            <a:solidFill>
              <a:srgbClr val="7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511811" y="2157910"/>
            <a:ext cx="382527" cy="0"/>
          </a:xfrm>
          <a:custGeom>
            <a:avLst/>
            <a:gdLst/>
            <a:ahLst/>
            <a:cxnLst/>
            <a:rect l="l" t="t" r="r" b="b"/>
            <a:pathLst>
              <a:path w="382527">
                <a:moveTo>
                  <a:pt x="258314" y="0"/>
                </a:moveTo>
                <a:lnTo>
                  <a:pt x="128012" y="0"/>
                </a:lnTo>
              </a:path>
              <a:path w="382527">
                <a:moveTo>
                  <a:pt x="128012" y="0"/>
                </a:moveTo>
                <a:lnTo>
                  <a:pt x="258314" y="0"/>
                </a:lnTo>
              </a:path>
            </a:pathLst>
          </a:custGeom>
          <a:ln w="33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511811" y="2164007"/>
            <a:ext cx="381764" cy="0"/>
          </a:xfrm>
          <a:custGeom>
            <a:avLst/>
            <a:gdLst/>
            <a:ahLst/>
            <a:cxnLst/>
            <a:rect l="l" t="t" r="r" b="b"/>
            <a:pathLst>
              <a:path w="381764">
                <a:moveTo>
                  <a:pt x="257552" y="0"/>
                </a:moveTo>
                <a:lnTo>
                  <a:pt x="127250" y="0"/>
                </a:lnTo>
              </a:path>
              <a:path w="381764">
                <a:moveTo>
                  <a:pt x="127250" y="0"/>
                </a:moveTo>
                <a:lnTo>
                  <a:pt x="257552" y="0"/>
                </a:lnTo>
              </a:path>
            </a:pathLst>
          </a:custGeom>
          <a:ln w="33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511811" y="2170865"/>
            <a:ext cx="381764" cy="0"/>
          </a:xfrm>
          <a:custGeom>
            <a:avLst/>
            <a:gdLst/>
            <a:ahLst/>
            <a:cxnLst/>
            <a:rect l="l" t="t" r="r" b="b"/>
            <a:pathLst>
              <a:path w="381764">
                <a:moveTo>
                  <a:pt x="257552" y="0"/>
                </a:moveTo>
                <a:lnTo>
                  <a:pt x="127250" y="0"/>
                </a:lnTo>
              </a:path>
              <a:path w="381764">
                <a:moveTo>
                  <a:pt x="127250" y="0"/>
                </a:moveTo>
                <a:lnTo>
                  <a:pt x="257552" y="0"/>
                </a:lnTo>
              </a:path>
            </a:pathLst>
          </a:custGeom>
          <a:ln w="33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231395" y="2173531"/>
            <a:ext cx="52578" cy="0"/>
          </a:xfrm>
          <a:custGeom>
            <a:avLst/>
            <a:gdLst/>
            <a:ahLst/>
            <a:cxnLst/>
            <a:rect l="l" t="t" r="r" b="b"/>
            <a:pathLst>
              <a:path w="52578">
                <a:moveTo>
                  <a:pt x="0" y="0"/>
                </a:moveTo>
                <a:lnTo>
                  <a:pt x="52578" y="0"/>
                </a:lnTo>
              </a:path>
            </a:pathLst>
          </a:custGeom>
          <a:ln w="32510">
            <a:solidFill>
              <a:srgbClr val="B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231395" y="2157910"/>
            <a:ext cx="52578" cy="31240"/>
          </a:xfrm>
          <a:custGeom>
            <a:avLst/>
            <a:gdLst/>
            <a:ahLst/>
            <a:cxnLst/>
            <a:rect l="l" t="t" r="r" b="b"/>
            <a:pathLst>
              <a:path w="52578" h="31240">
                <a:moveTo>
                  <a:pt x="0" y="0"/>
                </a:moveTo>
                <a:lnTo>
                  <a:pt x="52578" y="0"/>
                </a:lnTo>
                <a:lnTo>
                  <a:pt x="52578" y="31240"/>
                </a:lnTo>
                <a:lnTo>
                  <a:pt x="0" y="31240"/>
                </a:lnTo>
                <a:lnTo>
                  <a:pt x="0" y="0"/>
                </a:lnTo>
                <a:close/>
              </a:path>
            </a:pathLst>
          </a:custGeom>
          <a:ln w="3392">
            <a:solidFill>
              <a:srgbClr val="7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397508" y="2097786"/>
            <a:ext cx="336804" cy="46482"/>
          </a:xfrm>
          <a:custGeom>
            <a:avLst/>
            <a:gdLst/>
            <a:ahLst/>
            <a:cxnLst/>
            <a:rect l="l" t="t" r="r" b="b"/>
            <a:pathLst>
              <a:path w="336804" h="46481">
                <a:moveTo>
                  <a:pt x="0" y="0"/>
                </a:moveTo>
                <a:lnTo>
                  <a:pt x="0" y="46482"/>
                </a:lnTo>
                <a:lnTo>
                  <a:pt x="327660" y="46481"/>
                </a:lnTo>
                <a:lnTo>
                  <a:pt x="336804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332737" y="2097786"/>
            <a:ext cx="64008" cy="46482"/>
          </a:xfrm>
          <a:custGeom>
            <a:avLst/>
            <a:gdLst/>
            <a:ahLst/>
            <a:cxnLst/>
            <a:rect l="l" t="t" r="r" b="b"/>
            <a:pathLst>
              <a:path w="64008" h="46481">
                <a:moveTo>
                  <a:pt x="64008" y="0"/>
                </a:moveTo>
                <a:lnTo>
                  <a:pt x="0" y="0"/>
                </a:lnTo>
                <a:lnTo>
                  <a:pt x="0" y="32766"/>
                </a:lnTo>
                <a:lnTo>
                  <a:pt x="37338" y="46482"/>
                </a:lnTo>
                <a:lnTo>
                  <a:pt x="64008" y="46482"/>
                </a:lnTo>
                <a:lnTo>
                  <a:pt x="640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066807" y="2112191"/>
            <a:ext cx="995933" cy="0"/>
          </a:xfrm>
          <a:custGeom>
            <a:avLst/>
            <a:gdLst/>
            <a:ahLst/>
            <a:cxnLst/>
            <a:rect l="l" t="t" r="r" b="b"/>
            <a:pathLst>
              <a:path w="995933">
                <a:moveTo>
                  <a:pt x="667504" y="0"/>
                </a:moveTo>
                <a:lnTo>
                  <a:pt x="332224" y="0"/>
                </a:lnTo>
              </a:path>
              <a:path w="995933">
                <a:moveTo>
                  <a:pt x="332224" y="0"/>
                </a:moveTo>
                <a:lnTo>
                  <a:pt x="667504" y="0"/>
                </a:lnTo>
              </a:path>
            </a:pathLst>
          </a:custGeom>
          <a:ln w="3341">
            <a:solidFill>
              <a:srgbClr val="7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552958" y="1870638"/>
            <a:ext cx="202697" cy="228585"/>
          </a:xfrm>
          <a:custGeom>
            <a:avLst/>
            <a:gdLst/>
            <a:ahLst/>
            <a:cxnLst/>
            <a:rect l="l" t="t" r="r" b="b"/>
            <a:pathLst>
              <a:path w="202697" h="228585">
                <a:moveTo>
                  <a:pt x="202697" y="129528"/>
                </a:moveTo>
                <a:lnTo>
                  <a:pt x="195070" y="114292"/>
                </a:lnTo>
                <a:lnTo>
                  <a:pt x="185612" y="87701"/>
                </a:lnTo>
                <a:lnTo>
                  <a:pt x="165247" y="87701"/>
                </a:lnTo>
                <a:lnTo>
                  <a:pt x="176028" y="119629"/>
                </a:lnTo>
                <a:lnTo>
                  <a:pt x="86107" y="119629"/>
                </a:lnTo>
                <a:lnTo>
                  <a:pt x="86107" y="87701"/>
                </a:lnTo>
                <a:lnTo>
                  <a:pt x="66290" y="87701"/>
                </a:lnTo>
                <a:lnTo>
                  <a:pt x="66290" y="119629"/>
                </a:lnTo>
                <a:lnTo>
                  <a:pt x="49524" y="119629"/>
                </a:lnTo>
                <a:lnTo>
                  <a:pt x="23035" y="87701"/>
                </a:lnTo>
                <a:lnTo>
                  <a:pt x="219" y="87701"/>
                </a:lnTo>
                <a:lnTo>
                  <a:pt x="0" y="88384"/>
                </a:lnTo>
                <a:lnTo>
                  <a:pt x="24380" y="134864"/>
                </a:lnTo>
                <a:lnTo>
                  <a:pt x="24380" y="228585"/>
                </a:lnTo>
                <a:lnTo>
                  <a:pt x="182117" y="228585"/>
                </a:lnTo>
                <a:lnTo>
                  <a:pt x="202697" y="1295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552958" y="1870638"/>
            <a:ext cx="202697" cy="228585"/>
          </a:xfrm>
          <a:custGeom>
            <a:avLst/>
            <a:gdLst/>
            <a:ahLst/>
            <a:cxnLst/>
            <a:rect l="l" t="t" r="r" b="b"/>
            <a:pathLst>
              <a:path w="202697" h="228585">
                <a:moveTo>
                  <a:pt x="202697" y="129528"/>
                </a:moveTo>
                <a:lnTo>
                  <a:pt x="195070" y="114292"/>
                </a:lnTo>
                <a:lnTo>
                  <a:pt x="185612" y="87701"/>
                </a:lnTo>
              </a:path>
              <a:path w="202697" h="228585">
                <a:moveTo>
                  <a:pt x="165247" y="87701"/>
                </a:moveTo>
                <a:lnTo>
                  <a:pt x="176028" y="119629"/>
                </a:lnTo>
                <a:lnTo>
                  <a:pt x="86107" y="119629"/>
                </a:lnTo>
              </a:path>
              <a:path w="202697" h="228585">
                <a:moveTo>
                  <a:pt x="219" y="87701"/>
                </a:moveTo>
                <a:lnTo>
                  <a:pt x="0" y="88384"/>
                </a:lnTo>
                <a:lnTo>
                  <a:pt x="24380" y="134864"/>
                </a:lnTo>
                <a:lnTo>
                  <a:pt x="24380" y="228585"/>
                </a:lnTo>
                <a:lnTo>
                  <a:pt x="182117" y="228585"/>
                </a:lnTo>
                <a:lnTo>
                  <a:pt x="202697" y="129528"/>
                </a:lnTo>
              </a:path>
              <a:path w="202697" h="228585">
                <a:moveTo>
                  <a:pt x="23035" y="87701"/>
                </a:moveTo>
                <a:lnTo>
                  <a:pt x="49524" y="119629"/>
                </a:lnTo>
                <a:lnTo>
                  <a:pt x="66290" y="119629"/>
                </a:lnTo>
              </a:path>
            </a:pathLst>
          </a:custGeom>
          <a:ln w="3341">
            <a:solidFill>
              <a:srgbClr val="7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348748" y="1956741"/>
            <a:ext cx="236217" cy="142495"/>
          </a:xfrm>
          <a:custGeom>
            <a:avLst/>
            <a:gdLst/>
            <a:ahLst/>
            <a:cxnLst/>
            <a:rect l="l" t="t" r="r" b="b"/>
            <a:pathLst>
              <a:path w="236217" h="142495">
                <a:moveTo>
                  <a:pt x="236217" y="142495"/>
                </a:moveTo>
                <a:lnTo>
                  <a:pt x="236217" y="41156"/>
                </a:lnTo>
                <a:lnTo>
                  <a:pt x="204720" y="1598"/>
                </a:lnTo>
                <a:lnTo>
                  <a:pt x="3903" y="1598"/>
                </a:lnTo>
                <a:lnTo>
                  <a:pt x="2288" y="2294"/>
                </a:lnTo>
                <a:lnTo>
                  <a:pt x="0" y="6857"/>
                </a:lnTo>
                <a:lnTo>
                  <a:pt x="0" y="142495"/>
                </a:lnTo>
                <a:lnTo>
                  <a:pt x="236217" y="1424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348748" y="1956741"/>
            <a:ext cx="236217" cy="142495"/>
          </a:xfrm>
          <a:custGeom>
            <a:avLst/>
            <a:gdLst/>
            <a:ahLst/>
            <a:cxnLst/>
            <a:rect l="l" t="t" r="r" b="b"/>
            <a:pathLst>
              <a:path w="236217" h="142495">
                <a:moveTo>
                  <a:pt x="236217" y="142495"/>
                </a:moveTo>
                <a:lnTo>
                  <a:pt x="236217" y="41156"/>
                </a:lnTo>
                <a:lnTo>
                  <a:pt x="204720" y="1598"/>
                </a:lnTo>
              </a:path>
              <a:path w="236217" h="142495">
                <a:moveTo>
                  <a:pt x="3903" y="1598"/>
                </a:moveTo>
                <a:lnTo>
                  <a:pt x="2288" y="2294"/>
                </a:lnTo>
                <a:lnTo>
                  <a:pt x="0" y="6857"/>
                </a:lnTo>
                <a:lnTo>
                  <a:pt x="0" y="142495"/>
                </a:lnTo>
                <a:lnTo>
                  <a:pt x="236217" y="142495"/>
                </a:lnTo>
              </a:path>
            </a:pathLst>
          </a:custGeom>
          <a:ln w="3341">
            <a:solidFill>
              <a:srgbClr val="7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363989" y="1997898"/>
            <a:ext cx="320037" cy="101338"/>
          </a:xfrm>
          <a:custGeom>
            <a:avLst/>
            <a:gdLst/>
            <a:ahLst/>
            <a:cxnLst/>
            <a:rect l="l" t="t" r="r" b="b"/>
            <a:pathLst>
              <a:path w="320037" h="101338">
                <a:moveTo>
                  <a:pt x="320037" y="101338"/>
                </a:moveTo>
                <a:lnTo>
                  <a:pt x="320037" y="0"/>
                </a:lnTo>
                <a:lnTo>
                  <a:pt x="0" y="0"/>
                </a:lnTo>
              </a:path>
            </a:pathLst>
          </a:custGeom>
          <a:ln w="3428">
            <a:solidFill>
              <a:srgbClr val="7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221493" y="2011599"/>
            <a:ext cx="454156" cy="0"/>
          </a:xfrm>
          <a:custGeom>
            <a:avLst/>
            <a:gdLst/>
            <a:ahLst/>
            <a:cxnLst/>
            <a:rect l="l" t="t" r="r" b="b"/>
            <a:pathLst>
              <a:path w="454156">
                <a:moveTo>
                  <a:pt x="306316" y="0"/>
                </a:moveTo>
                <a:lnTo>
                  <a:pt x="151630" y="0"/>
                </a:lnTo>
              </a:path>
              <a:path w="454156">
                <a:moveTo>
                  <a:pt x="151630" y="0"/>
                </a:moveTo>
                <a:lnTo>
                  <a:pt x="306316" y="0"/>
                </a:lnTo>
              </a:path>
            </a:pathLst>
          </a:custGeom>
          <a:ln w="6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221493" y="2023033"/>
            <a:ext cx="454156" cy="0"/>
          </a:xfrm>
          <a:custGeom>
            <a:avLst/>
            <a:gdLst/>
            <a:ahLst/>
            <a:cxnLst/>
            <a:rect l="l" t="t" r="r" b="b"/>
            <a:pathLst>
              <a:path w="454156">
                <a:moveTo>
                  <a:pt x="306316" y="0"/>
                </a:moveTo>
                <a:lnTo>
                  <a:pt x="151630" y="0"/>
                </a:lnTo>
              </a:path>
              <a:path w="454156">
                <a:moveTo>
                  <a:pt x="151630" y="0"/>
                </a:moveTo>
                <a:lnTo>
                  <a:pt x="306316" y="0"/>
                </a:lnTo>
              </a:path>
            </a:pathLst>
          </a:custGeom>
          <a:ln w="6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221493" y="2033705"/>
            <a:ext cx="454156" cy="0"/>
          </a:xfrm>
          <a:custGeom>
            <a:avLst/>
            <a:gdLst/>
            <a:ahLst/>
            <a:cxnLst/>
            <a:rect l="l" t="t" r="r" b="b"/>
            <a:pathLst>
              <a:path w="454156">
                <a:moveTo>
                  <a:pt x="305554" y="0"/>
                </a:moveTo>
                <a:lnTo>
                  <a:pt x="150868" y="0"/>
                </a:lnTo>
              </a:path>
              <a:path w="454156">
                <a:moveTo>
                  <a:pt x="150868" y="0"/>
                </a:moveTo>
                <a:lnTo>
                  <a:pt x="305554" y="0"/>
                </a:lnTo>
              </a:path>
            </a:pathLst>
          </a:custGeom>
          <a:ln w="6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221493" y="2045139"/>
            <a:ext cx="454156" cy="0"/>
          </a:xfrm>
          <a:custGeom>
            <a:avLst/>
            <a:gdLst/>
            <a:ahLst/>
            <a:cxnLst/>
            <a:rect l="l" t="t" r="r" b="b"/>
            <a:pathLst>
              <a:path w="454156">
                <a:moveTo>
                  <a:pt x="306316" y="0"/>
                </a:moveTo>
                <a:lnTo>
                  <a:pt x="151630" y="0"/>
                </a:lnTo>
              </a:path>
              <a:path w="454156">
                <a:moveTo>
                  <a:pt x="151630" y="0"/>
                </a:moveTo>
                <a:lnTo>
                  <a:pt x="306316" y="0"/>
                </a:lnTo>
              </a:path>
            </a:pathLst>
          </a:custGeom>
          <a:ln w="6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221493" y="2055798"/>
            <a:ext cx="454156" cy="0"/>
          </a:xfrm>
          <a:custGeom>
            <a:avLst/>
            <a:gdLst/>
            <a:ahLst/>
            <a:cxnLst/>
            <a:rect l="l" t="t" r="r" b="b"/>
            <a:pathLst>
              <a:path w="454156">
                <a:moveTo>
                  <a:pt x="306316" y="0"/>
                </a:moveTo>
                <a:lnTo>
                  <a:pt x="151630" y="0"/>
                </a:lnTo>
              </a:path>
              <a:path w="454156">
                <a:moveTo>
                  <a:pt x="151630" y="0"/>
                </a:moveTo>
                <a:lnTo>
                  <a:pt x="306316" y="0"/>
                </a:lnTo>
              </a:path>
            </a:pathLst>
          </a:custGeom>
          <a:ln w="6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221493" y="2066471"/>
            <a:ext cx="454156" cy="0"/>
          </a:xfrm>
          <a:custGeom>
            <a:avLst/>
            <a:gdLst/>
            <a:ahLst/>
            <a:cxnLst/>
            <a:rect l="l" t="t" r="r" b="b"/>
            <a:pathLst>
              <a:path w="454156">
                <a:moveTo>
                  <a:pt x="306316" y="0"/>
                </a:moveTo>
                <a:lnTo>
                  <a:pt x="151630" y="0"/>
                </a:lnTo>
              </a:path>
              <a:path w="454156">
                <a:moveTo>
                  <a:pt x="151630" y="0"/>
                </a:moveTo>
                <a:lnTo>
                  <a:pt x="306316" y="0"/>
                </a:lnTo>
              </a:path>
            </a:pathLst>
          </a:custGeom>
          <a:ln w="6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221493" y="2077904"/>
            <a:ext cx="454156" cy="0"/>
          </a:xfrm>
          <a:custGeom>
            <a:avLst/>
            <a:gdLst/>
            <a:ahLst/>
            <a:cxnLst/>
            <a:rect l="l" t="t" r="r" b="b"/>
            <a:pathLst>
              <a:path w="454156">
                <a:moveTo>
                  <a:pt x="306316" y="0"/>
                </a:moveTo>
                <a:lnTo>
                  <a:pt x="151630" y="0"/>
                </a:lnTo>
              </a:path>
              <a:path w="454156">
                <a:moveTo>
                  <a:pt x="151630" y="0"/>
                </a:moveTo>
                <a:lnTo>
                  <a:pt x="306316" y="0"/>
                </a:lnTo>
              </a:path>
            </a:pathLst>
          </a:custGeom>
          <a:ln w="6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684782" y="1996439"/>
            <a:ext cx="69342" cy="58674"/>
          </a:xfrm>
          <a:custGeom>
            <a:avLst/>
            <a:gdLst/>
            <a:ahLst/>
            <a:cxnLst/>
            <a:rect l="l" t="t" r="r" b="b"/>
            <a:pathLst>
              <a:path w="69342" h="58674">
                <a:moveTo>
                  <a:pt x="0" y="45720"/>
                </a:moveTo>
                <a:lnTo>
                  <a:pt x="0" y="58674"/>
                </a:lnTo>
                <a:lnTo>
                  <a:pt x="68580" y="10668"/>
                </a:lnTo>
                <a:lnTo>
                  <a:pt x="69342" y="3810"/>
                </a:lnTo>
                <a:lnTo>
                  <a:pt x="66294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7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703070" y="1690115"/>
            <a:ext cx="295656" cy="310134"/>
          </a:xfrm>
          <a:custGeom>
            <a:avLst/>
            <a:gdLst/>
            <a:ahLst/>
            <a:cxnLst/>
            <a:rect l="l" t="t" r="r" b="b"/>
            <a:pathLst>
              <a:path w="295656" h="310133">
                <a:moveTo>
                  <a:pt x="28956" y="308610"/>
                </a:moveTo>
                <a:lnTo>
                  <a:pt x="38100" y="303276"/>
                </a:lnTo>
                <a:lnTo>
                  <a:pt x="72734" y="268224"/>
                </a:lnTo>
                <a:lnTo>
                  <a:pt x="12536" y="268224"/>
                </a:lnTo>
                <a:lnTo>
                  <a:pt x="9906" y="272034"/>
                </a:lnTo>
                <a:lnTo>
                  <a:pt x="2286" y="282702"/>
                </a:lnTo>
                <a:lnTo>
                  <a:pt x="0" y="294894"/>
                </a:lnTo>
                <a:lnTo>
                  <a:pt x="3810" y="307848"/>
                </a:lnTo>
                <a:lnTo>
                  <a:pt x="16764" y="310134"/>
                </a:lnTo>
                <a:lnTo>
                  <a:pt x="28956" y="308610"/>
                </a:lnTo>
                <a:close/>
              </a:path>
            </a:pathLst>
          </a:custGeom>
          <a:solidFill>
            <a:srgbClr val="B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716784" y="1949123"/>
            <a:ext cx="38108" cy="38862"/>
          </a:xfrm>
          <a:custGeom>
            <a:avLst/>
            <a:gdLst/>
            <a:ahLst/>
            <a:cxnLst/>
            <a:rect l="l" t="t" r="r" b="b"/>
            <a:pathLst>
              <a:path w="38108" h="38862">
                <a:moveTo>
                  <a:pt x="15241" y="28950"/>
                </a:moveTo>
                <a:lnTo>
                  <a:pt x="29719" y="25908"/>
                </a:lnTo>
                <a:lnTo>
                  <a:pt x="38108" y="26668"/>
                </a:lnTo>
              </a:path>
              <a:path w="38108" h="38862">
                <a:moveTo>
                  <a:pt x="8296" y="9216"/>
                </a:moveTo>
                <a:lnTo>
                  <a:pt x="6864" y="22092"/>
                </a:lnTo>
                <a:lnTo>
                  <a:pt x="0" y="38862"/>
                </a:lnTo>
                <a:lnTo>
                  <a:pt x="15241" y="28950"/>
                </a:lnTo>
              </a:path>
            </a:pathLst>
          </a:custGeom>
          <a:ln w="3341">
            <a:solidFill>
              <a:srgbClr val="7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727454" y="1963673"/>
            <a:ext cx="8382" cy="7620"/>
          </a:xfrm>
          <a:custGeom>
            <a:avLst/>
            <a:gdLst/>
            <a:ahLst/>
            <a:cxnLst/>
            <a:rect l="l" t="t" r="r" b="b"/>
            <a:pathLst>
              <a:path w="8381" h="7619">
                <a:moveTo>
                  <a:pt x="8381" y="3810"/>
                </a:moveTo>
                <a:lnTo>
                  <a:pt x="6095" y="0"/>
                </a:lnTo>
                <a:lnTo>
                  <a:pt x="2285" y="0"/>
                </a:lnTo>
                <a:lnTo>
                  <a:pt x="0" y="3810"/>
                </a:lnTo>
                <a:lnTo>
                  <a:pt x="2285" y="7620"/>
                </a:lnTo>
                <a:lnTo>
                  <a:pt x="6095" y="7620"/>
                </a:lnTo>
                <a:lnTo>
                  <a:pt x="8381" y="381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885950" y="1983485"/>
            <a:ext cx="1028700" cy="539495"/>
          </a:xfrm>
          <a:custGeom>
            <a:avLst/>
            <a:gdLst/>
            <a:ahLst/>
            <a:cxnLst/>
            <a:rect l="l" t="t" r="r" b="b"/>
            <a:pathLst>
              <a:path w="1028700" h="539495">
                <a:moveTo>
                  <a:pt x="1028700" y="0"/>
                </a:moveTo>
                <a:lnTo>
                  <a:pt x="0" y="6096"/>
                </a:lnTo>
                <a:lnTo>
                  <a:pt x="1022603" y="6096"/>
                </a:lnTo>
                <a:lnTo>
                  <a:pt x="1022603" y="526542"/>
                </a:lnTo>
                <a:lnTo>
                  <a:pt x="1028700" y="539496"/>
                </a:lnTo>
                <a:lnTo>
                  <a:pt x="10287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873758" y="1983485"/>
            <a:ext cx="1040892" cy="539496"/>
          </a:xfrm>
          <a:custGeom>
            <a:avLst/>
            <a:gdLst/>
            <a:ahLst/>
            <a:cxnLst/>
            <a:rect l="l" t="t" r="r" b="b"/>
            <a:pathLst>
              <a:path w="1040892" h="539496">
                <a:moveTo>
                  <a:pt x="1040892" y="539496"/>
                </a:moveTo>
                <a:lnTo>
                  <a:pt x="1034795" y="526542"/>
                </a:lnTo>
                <a:lnTo>
                  <a:pt x="1034795" y="533400"/>
                </a:lnTo>
                <a:lnTo>
                  <a:pt x="1028700" y="533400"/>
                </a:lnTo>
                <a:lnTo>
                  <a:pt x="12192" y="533400"/>
                </a:lnTo>
                <a:lnTo>
                  <a:pt x="6096" y="533400"/>
                </a:lnTo>
                <a:lnTo>
                  <a:pt x="6096" y="526542"/>
                </a:lnTo>
                <a:lnTo>
                  <a:pt x="0" y="539496"/>
                </a:lnTo>
                <a:lnTo>
                  <a:pt x="1040892" y="539496"/>
                </a:lnTo>
                <a:close/>
              </a:path>
              <a:path w="1040892" h="539496">
                <a:moveTo>
                  <a:pt x="6096" y="12192"/>
                </a:moveTo>
                <a:lnTo>
                  <a:pt x="6096" y="6096"/>
                </a:lnTo>
                <a:lnTo>
                  <a:pt x="12192" y="6096"/>
                </a:lnTo>
                <a:lnTo>
                  <a:pt x="1040892" y="0"/>
                </a:lnTo>
                <a:lnTo>
                  <a:pt x="0" y="0"/>
                </a:lnTo>
                <a:lnTo>
                  <a:pt x="0" y="539496"/>
                </a:lnTo>
                <a:lnTo>
                  <a:pt x="6096" y="12192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873758" y="1995677"/>
            <a:ext cx="1028700" cy="527304"/>
          </a:xfrm>
          <a:custGeom>
            <a:avLst/>
            <a:gdLst/>
            <a:ahLst/>
            <a:cxnLst/>
            <a:rect l="l" t="t" r="r" b="b"/>
            <a:pathLst>
              <a:path w="1028700" h="527304">
                <a:moveTo>
                  <a:pt x="1028700" y="521208"/>
                </a:moveTo>
                <a:lnTo>
                  <a:pt x="12192" y="521208"/>
                </a:lnTo>
                <a:lnTo>
                  <a:pt x="1028700" y="521208"/>
                </a:lnTo>
                <a:close/>
              </a:path>
              <a:path w="1028700" h="527304">
                <a:moveTo>
                  <a:pt x="6096" y="514350"/>
                </a:moveTo>
                <a:lnTo>
                  <a:pt x="6095" y="0"/>
                </a:lnTo>
                <a:lnTo>
                  <a:pt x="0" y="527304"/>
                </a:lnTo>
                <a:lnTo>
                  <a:pt x="6096" y="51435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879854" y="1989581"/>
            <a:ext cx="1028699" cy="527304"/>
          </a:xfrm>
          <a:custGeom>
            <a:avLst/>
            <a:gdLst/>
            <a:ahLst/>
            <a:cxnLst/>
            <a:rect l="l" t="t" r="r" b="b"/>
            <a:pathLst>
              <a:path w="1028699" h="527304">
                <a:moveTo>
                  <a:pt x="0" y="0"/>
                </a:moveTo>
                <a:lnTo>
                  <a:pt x="0" y="527304"/>
                </a:lnTo>
                <a:lnTo>
                  <a:pt x="1028699" y="527304"/>
                </a:lnTo>
                <a:lnTo>
                  <a:pt x="10286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885950" y="1983485"/>
            <a:ext cx="1028700" cy="539495"/>
          </a:xfrm>
          <a:custGeom>
            <a:avLst/>
            <a:gdLst/>
            <a:ahLst/>
            <a:cxnLst/>
            <a:rect l="l" t="t" r="r" b="b"/>
            <a:pathLst>
              <a:path w="1028700" h="539495">
                <a:moveTo>
                  <a:pt x="0" y="6096"/>
                </a:moveTo>
                <a:lnTo>
                  <a:pt x="1016508" y="6096"/>
                </a:lnTo>
                <a:lnTo>
                  <a:pt x="1022603" y="12192"/>
                </a:lnTo>
                <a:lnTo>
                  <a:pt x="1022603" y="526542"/>
                </a:lnTo>
                <a:lnTo>
                  <a:pt x="1028700" y="539496"/>
                </a:lnTo>
                <a:lnTo>
                  <a:pt x="102870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873758" y="1983485"/>
            <a:ext cx="1040892" cy="539496"/>
          </a:xfrm>
          <a:custGeom>
            <a:avLst/>
            <a:gdLst/>
            <a:ahLst/>
            <a:cxnLst/>
            <a:rect l="l" t="t" r="r" b="b"/>
            <a:pathLst>
              <a:path w="1040892" h="539496">
                <a:moveTo>
                  <a:pt x="0" y="539496"/>
                </a:moveTo>
                <a:lnTo>
                  <a:pt x="1040892" y="539496"/>
                </a:lnTo>
                <a:lnTo>
                  <a:pt x="1034795" y="526542"/>
                </a:lnTo>
                <a:lnTo>
                  <a:pt x="1034795" y="12192"/>
                </a:lnTo>
                <a:lnTo>
                  <a:pt x="1028700" y="6096"/>
                </a:lnTo>
                <a:lnTo>
                  <a:pt x="12192" y="6096"/>
                </a:lnTo>
                <a:lnTo>
                  <a:pt x="1040892" y="0"/>
                </a:lnTo>
                <a:lnTo>
                  <a:pt x="0" y="0"/>
                </a:lnTo>
                <a:lnTo>
                  <a:pt x="0" y="539496"/>
                </a:lnTo>
                <a:lnTo>
                  <a:pt x="6096" y="12192"/>
                </a:lnTo>
                <a:lnTo>
                  <a:pt x="1028700" y="12192"/>
                </a:lnTo>
                <a:lnTo>
                  <a:pt x="1028700" y="533400"/>
                </a:lnTo>
                <a:lnTo>
                  <a:pt x="12192" y="533400"/>
                </a:lnTo>
                <a:lnTo>
                  <a:pt x="6096" y="526542"/>
                </a:lnTo>
                <a:lnTo>
                  <a:pt x="0" y="539496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873758" y="1995677"/>
            <a:ext cx="1028700" cy="527304"/>
          </a:xfrm>
          <a:custGeom>
            <a:avLst/>
            <a:gdLst/>
            <a:ahLst/>
            <a:cxnLst/>
            <a:rect l="l" t="t" r="r" b="b"/>
            <a:pathLst>
              <a:path w="1028700" h="527304">
                <a:moveTo>
                  <a:pt x="1028700" y="521208"/>
                </a:moveTo>
                <a:lnTo>
                  <a:pt x="1028700" y="514350"/>
                </a:lnTo>
                <a:lnTo>
                  <a:pt x="12191" y="514349"/>
                </a:lnTo>
                <a:lnTo>
                  <a:pt x="12191" y="0"/>
                </a:lnTo>
                <a:lnTo>
                  <a:pt x="6095" y="0"/>
                </a:lnTo>
                <a:lnTo>
                  <a:pt x="0" y="527304"/>
                </a:lnTo>
                <a:lnTo>
                  <a:pt x="6096" y="514350"/>
                </a:lnTo>
                <a:lnTo>
                  <a:pt x="12192" y="521208"/>
                </a:lnTo>
                <a:lnTo>
                  <a:pt x="1028700" y="521208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17804" y="2685288"/>
            <a:ext cx="80772" cy="28194"/>
          </a:xfrm>
          <a:custGeom>
            <a:avLst/>
            <a:gdLst/>
            <a:ahLst/>
            <a:cxnLst/>
            <a:rect l="l" t="t" r="r" b="b"/>
            <a:pathLst>
              <a:path w="80772" h="28193">
                <a:moveTo>
                  <a:pt x="6857" y="24384"/>
                </a:moveTo>
                <a:lnTo>
                  <a:pt x="4571" y="28194"/>
                </a:lnTo>
                <a:lnTo>
                  <a:pt x="80772" y="6858"/>
                </a:lnTo>
                <a:lnTo>
                  <a:pt x="79247" y="0"/>
                </a:lnTo>
                <a:lnTo>
                  <a:pt x="2285" y="21336"/>
                </a:lnTo>
                <a:lnTo>
                  <a:pt x="0" y="24384"/>
                </a:lnTo>
                <a:lnTo>
                  <a:pt x="6857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06374" y="2709672"/>
            <a:ext cx="18287" cy="83820"/>
          </a:xfrm>
          <a:custGeom>
            <a:avLst/>
            <a:gdLst/>
            <a:ahLst/>
            <a:cxnLst/>
            <a:rect l="l" t="t" r="r" b="b"/>
            <a:pathLst>
              <a:path w="18287" h="83819">
                <a:moveTo>
                  <a:pt x="11429" y="0"/>
                </a:moveTo>
                <a:lnTo>
                  <a:pt x="0" y="81534"/>
                </a:lnTo>
                <a:lnTo>
                  <a:pt x="1523" y="78486"/>
                </a:lnTo>
                <a:lnTo>
                  <a:pt x="6857" y="83820"/>
                </a:lnTo>
                <a:lnTo>
                  <a:pt x="7619" y="81534"/>
                </a:lnTo>
                <a:lnTo>
                  <a:pt x="18287" y="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97230" y="2788158"/>
            <a:ext cx="16002" cy="14477"/>
          </a:xfrm>
          <a:custGeom>
            <a:avLst/>
            <a:gdLst/>
            <a:ahLst/>
            <a:cxnLst/>
            <a:rect l="l" t="t" r="r" b="b"/>
            <a:pathLst>
              <a:path w="16001" h="14477">
                <a:moveTo>
                  <a:pt x="7620" y="12191"/>
                </a:moveTo>
                <a:lnTo>
                  <a:pt x="6858" y="14477"/>
                </a:lnTo>
                <a:lnTo>
                  <a:pt x="16002" y="5333"/>
                </a:lnTo>
                <a:lnTo>
                  <a:pt x="10668" y="0"/>
                </a:lnTo>
                <a:lnTo>
                  <a:pt x="762" y="9143"/>
                </a:lnTo>
                <a:lnTo>
                  <a:pt x="0" y="12191"/>
                </a:lnTo>
                <a:lnTo>
                  <a:pt x="762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97230" y="2800350"/>
            <a:ext cx="7620" cy="34290"/>
          </a:xfrm>
          <a:custGeom>
            <a:avLst/>
            <a:gdLst/>
            <a:ahLst/>
            <a:cxnLst/>
            <a:rect l="l" t="t" r="r" b="b"/>
            <a:pathLst>
              <a:path w="7620" h="34289">
                <a:moveTo>
                  <a:pt x="0" y="0"/>
                </a:moveTo>
                <a:lnTo>
                  <a:pt x="0" y="30479"/>
                </a:lnTo>
                <a:lnTo>
                  <a:pt x="3809" y="26669"/>
                </a:lnTo>
                <a:lnTo>
                  <a:pt x="3809" y="34289"/>
                </a:lnTo>
                <a:lnTo>
                  <a:pt x="7619" y="34289"/>
                </a:lnTo>
                <a:lnTo>
                  <a:pt x="7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75894" y="2827019"/>
            <a:ext cx="25146" cy="7620"/>
          </a:xfrm>
          <a:custGeom>
            <a:avLst/>
            <a:gdLst/>
            <a:ahLst/>
            <a:cxnLst/>
            <a:rect l="l" t="t" r="r" b="b"/>
            <a:pathLst>
              <a:path w="25145" h="7619">
                <a:moveTo>
                  <a:pt x="7620" y="3810"/>
                </a:moveTo>
                <a:lnTo>
                  <a:pt x="0" y="3810"/>
                </a:lnTo>
                <a:lnTo>
                  <a:pt x="0" y="7620"/>
                </a:lnTo>
                <a:lnTo>
                  <a:pt x="25146" y="7620"/>
                </a:lnTo>
                <a:lnTo>
                  <a:pt x="25146" y="0"/>
                </a:lnTo>
                <a:lnTo>
                  <a:pt x="3810" y="0"/>
                </a:lnTo>
                <a:lnTo>
                  <a:pt x="762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75894" y="2798064"/>
            <a:ext cx="7620" cy="32766"/>
          </a:xfrm>
          <a:custGeom>
            <a:avLst/>
            <a:gdLst/>
            <a:ahLst/>
            <a:cxnLst/>
            <a:rect l="l" t="t" r="r" b="b"/>
            <a:pathLst>
              <a:path w="7620" h="32766">
                <a:moveTo>
                  <a:pt x="0" y="32766"/>
                </a:moveTo>
                <a:lnTo>
                  <a:pt x="7619" y="32766"/>
                </a:lnTo>
                <a:lnTo>
                  <a:pt x="7619" y="0"/>
                </a:lnTo>
                <a:lnTo>
                  <a:pt x="3809" y="0"/>
                </a:lnTo>
                <a:lnTo>
                  <a:pt x="3809" y="7620"/>
                </a:lnTo>
                <a:lnTo>
                  <a:pt x="0" y="3810"/>
                </a:lnTo>
                <a:lnTo>
                  <a:pt x="0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52272" y="2798064"/>
            <a:ext cx="27432" cy="7620"/>
          </a:xfrm>
          <a:custGeom>
            <a:avLst/>
            <a:gdLst/>
            <a:ahLst/>
            <a:cxnLst/>
            <a:rect l="l" t="t" r="r" b="b"/>
            <a:pathLst>
              <a:path w="27432" h="7619">
                <a:moveTo>
                  <a:pt x="3810" y="7620"/>
                </a:moveTo>
                <a:lnTo>
                  <a:pt x="27432" y="7620"/>
                </a:lnTo>
                <a:lnTo>
                  <a:pt x="27432" y="0"/>
                </a:lnTo>
                <a:lnTo>
                  <a:pt x="0" y="0"/>
                </a:lnTo>
                <a:lnTo>
                  <a:pt x="0" y="3810"/>
                </a:lnTo>
                <a:lnTo>
                  <a:pt x="7620" y="3810"/>
                </a:lnTo>
                <a:lnTo>
                  <a:pt x="381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51510" y="2801874"/>
            <a:ext cx="48768" cy="166116"/>
          </a:xfrm>
          <a:custGeom>
            <a:avLst/>
            <a:gdLst/>
            <a:ahLst/>
            <a:cxnLst/>
            <a:rect l="l" t="t" r="r" b="b"/>
            <a:pathLst>
              <a:path w="48768" h="166116">
                <a:moveTo>
                  <a:pt x="20815" y="127976"/>
                </a:moveTo>
                <a:lnTo>
                  <a:pt x="17948" y="115582"/>
                </a:lnTo>
                <a:lnTo>
                  <a:pt x="15546" y="103089"/>
                </a:lnTo>
                <a:lnTo>
                  <a:pt x="13550" y="90517"/>
                </a:lnTo>
                <a:lnTo>
                  <a:pt x="11897" y="77882"/>
                </a:lnTo>
                <a:lnTo>
                  <a:pt x="10527" y="65202"/>
                </a:lnTo>
                <a:lnTo>
                  <a:pt x="9378" y="52494"/>
                </a:lnTo>
                <a:lnTo>
                  <a:pt x="8389" y="39777"/>
                </a:lnTo>
                <a:lnTo>
                  <a:pt x="7499" y="27068"/>
                </a:lnTo>
                <a:lnTo>
                  <a:pt x="6857" y="17525"/>
                </a:lnTo>
                <a:lnTo>
                  <a:pt x="8381" y="0"/>
                </a:lnTo>
                <a:lnTo>
                  <a:pt x="761" y="0"/>
                </a:lnTo>
                <a:lnTo>
                  <a:pt x="0" y="17525"/>
                </a:lnTo>
                <a:lnTo>
                  <a:pt x="734" y="30205"/>
                </a:lnTo>
                <a:lnTo>
                  <a:pt x="1507" y="42937"/>
                </a:lnTo>
                <a:lnTo>
                  <a:pt x="2394" y="55693"/>
                </a:lnTo>
                <a:lnTo>
                  <a:pt x="3468" y="68448"/>
                </a:lnTo>
                <a:lnTo>
                  <a:pt x="4806" y="81174"/>
                </a:lnTo>
                <a:lnTo>
                  <a:pt x="6480" y="93843"/>
                </a:lnTo>
                <a:lnTo>
                  <a:pt x="8567" y="106430"/>
                </a:lnTo>
                <a:lnTo>
                  <a:pt x="11141" y="118907"/>
                </a:lnTo>
                <a:lnTo>
                  <a:pt x="14276" y="131248"/>
                </a:lnTo>
                <a:lnTo>
                  <a:pt x="15635" y="135636"/>
                </a:lnTo>
                <a:lnTo>
                  <a:pt x="22933" y="135636"/>
                </a:lnTo>
                <a:lnTo>
                  <a:pt x="20815" y="12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50570" y="2897886"/>
            <a:ext cx="31242" cy="60198"/>
          </a:xfrm>
          <a:custGeom>
            <a:avLst/>
            <a:gdLst/>
            <a:ahLst/>
            <a:cxnLst/>
            <a:rect l="l" t="t" r="r" b="b"/>
            <a:pathLst>
              <a:path w="31242" h="60198">
                <a:moveTo>
                  <a:pt x="20573" y="29718"/>
                </a:moveTo>
                <a:lnTo>
                  <a:pt x="28193" y="12192"/>
                </a:lnTo>
                <a:lnTo>
                  <a:pt x="31241" y="4572"/>
                </a:lnTo>
                <a:lnTo>
                  <a:pt x="28193" y="7620"/>
                </a:lnTo>
                <a:lnTo>
                  <a:pt x="28193" y="0"/>
                </a:lnTo>
                <a:lnTo>
                  <a:pt x="25145" y="762"/>
                </a:lnTo>
                <a:lnTo>
                  <a:pt x="24383" y="2286"/>
                </a:lnTo>
                <a:lnTo>
                  <a:pt x="20573" y="9906"/>
                </a:lnTo>
                <a:lnTo>
                  <a:pt x="12953" y="27432"/>
                </a:lnTo>
                <a:lnTo>
                  <a:pt x="7795" y="39624"/>
                </a:lnTo>
                <a:lnTo>
                  <a:pt x="16215" y="39624"/>
                </a:lnTo>
                <a:lnTo>
                  <a:pt x="20573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78764" y="2897124"/>
            <a:ext cx="73914" cy="34290"/>
          </a:xfrm>
          <a:custGeom>
            <a:avLst/>
            <a:gdLst/>
            <a:ahLst/>
            <a:cxnLst/>
            <a:rect l="l" t="t" r="r" b="b"/>
            <a:pathLst>
              <a:path w="73914" h="34289">
                <a:moveTo>
                  <a:pt x="44367" y="7008"/>
                </a:moveTo>
                <a:lnTo>
                  <a:pt x="31192" y="3230"/>
                </a:lnTo>
                <a:lnTo>
                  <a:pt x="17822" y="987"/>
                </a:lnTo>
                <a:lnTo>
                  <a:pt x="7620" y="0"/>
                </a:lnTo>
                <a:lnTo>
                  <a:pt x="0" y="761"/>
                </a:lnTo>
                <a:lnTo>
                  <a:pt x="0" y="8381"/>
                </a:lnTo>
                <a:lnTo>
                  <a:pt x="7620" y="6857"/>
                </a:lnTo>
                <a:lnTo>
                  <a:pt x="19061" y="8534"/>
                </a:lnTo>
                <a:lnTo>
                  <a:pt x="32559" y="11849"/>
                </a:lnTo>
                <a:lnTo>
                  <a:pt x="46140" y="16581"/>
                </a:lnTo>
                <a:lnTo>
                  <a:pt x="57829" y="22507"/>
                </a:lnTo>
                <a:lnTo>
                  <a:pt x="64008" y="27431"/>
                </a:lnTo>
                <a:lnTo>
                  <a:pt x="67056" y="34289"/>
                </a:lnTo>
                <a:lnTo>
                  <a:pt x="67056" y="32003"/>
                </a:lnTo>
                <a:lnTo>
                  <a:pt x="73914" y="34289"/>
                </a:lnTo>
                <a:lnTo>
                  <a:pt x="73914" y="32003"/>
                </a:lnTo>
                <a:lnTo>
                  <a:pt x="66608" y="20948"/>
                </a:lnTo>
                <a:lnTo>
                  <a:pt x="56466" y="12765"/>
                </a:lnTo>
                <a:lnTo>
                  <a:pt x="44367" y="7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03910" y="2929128"/>
            <a:ext cx="48767" cy="117348"/>
          </a:xfrm>
          <a:custGeom>
            <a:avLst/>
            <a:gdLst/>
            <a:ahLst/>
            <a:cxnLst/>
            <a:rect l="l" t="t" r="r" b="b"/>
            <a:pathLst>
              <a:path w="48768" h="117348">
                <a:moveTo>
                  <a:pt x="48767" y="2286"/>
                </a:moveTo>
                <a:lnTo>
                  <a:pt x="41909" y="0"/>
                </a:lnTo>
                <a:lnTo>
                  <a:pt x="38795" y="8382"/>
                </a:lnTo>
                <a:lnTo>
                  <a:pt x="46528" y="8382"/>
                </a:lnTo>
                <a:lnTo>
                  <a:pt x="48767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63346" y="2793491"/>
            <a:ext cx="15240" cy="215646"/>
          </a:xfrm>
          <a:custGeom>
            <a:avLst/>
            <a:gdLst/>
            <a:ahLst/>
            <a:cxnLst/>
            <a:rect l="l" t="t" r="r" b="b"/>
            <a:pathLst>
              <a:path w="15240" h="215645">
                <a:moveTo>
                  <a:pt x="6857" y="3810"/>
                </a:moveTo>
                <a:lnTo>
                  <a:pt x="6857" y="762"/>
                </a:lnTo>
                <a:lnTo>
                  <a:pt x="3809" y="0"/>
                </a:lnTo>
                <a:lnTo>
                  <a:pt x="3809" y="7620"/>
                </a:lnTo>
                <a:lnTo>
                  <a:pt x="0" y="3810"/>
                </a:lnTo>
                <a:lnTo>
                  <a:pt x="5547" y="144018"/>
                </a:lnTo>
                <a:lnTo>
                  <a:pt x="12405" y="144018"/>
                </a:lnTo>
                <a:lnTo>
                  <a:pt x="6857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94004" y="2779014"/>
            <a:ext cx="73152" cy="22097"/>
          </a:xfrm>
          <a:custGeom>
            <a:avLst/>
            <a:gdLst/>
            <a:ahLst/>
            <a:cxnLst/>
            <a:rect l="l" t="t" r="r" b="b"/>
            <a:pathLst>
              <a:path w="73152" h="22098">
                <a:moveTo>
                  <a:pt x="3810" y="6858"/>
                </a:moveTo>
                <a:lnTo>
                  <a:pt x="73152" y="22098"/>
                </a:lnTo>
                <a:lnTo>
                  <a:pt x="73152" y="14478"/>
                </a:lnTo>
                <a:lnTo>
                  <a:pt x="3810" y="0"/>
                </a:lnTo>
                <a:lnTo>
                  <a:pt x="7620" y="3810"/>
                </a:lnTo>
                <a:lnTo>
                  <a:pt x="0" y="3810"/>
                </a:lnTo>
                <a:lnTo>
                  <a:pt x="0" y="6096"/>
                </a:lnTo>
                <a:lnTo>
                  <a:pt x="3810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94004" y="2683764"/>
            <a:ext cx="7620" cy="99060"/>
          </a:xfrm>
          <a:custGeom>
            <a:avLst/>
            <a:gdLst/>
            <a:ahLst/>
            <a:cxnLst/>
            <a:rect l="l" t="t" r="r" b="b"/>
            <a:pathLst>
              <a:path w="7620" h="99060">
                <a:moveTo>
                  <a:pt x="0" y="99060"/>
                </a:moveTo>
                <a:lnTo>
                  <a:pt x="7619" y="99060"/>
                </a:lnTo>
                <a:lnTo>
                  <a:pt x="7619" y="0"/>
                </a:lnTo>
                <a:lnTo>
                  <a:pt x="3047" y="1524"/>
                </a:lnTo>
                <a:lnTo>
                  <a:pt x="4571" y="8382"/>
                </a:lnTo>
                <a:lnTo>
                  <a:pt x="0" y="4572"/>
                </a:lnTo>
                <a:lnTo>
                  <a:pt x="0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23138" y="2900172"/>
            <a:ext cx="126491" cy="143256"/>
          </a:xfrm>
          <a:custGeom>
            <a:avLst/>
            <a:gdLst/>
            <a:ahLst/>
            <a:cxnLst/>
            <a:rect l="l" t="t" r="r" b="b"/>
            <a:pathLst>
              <a:path w="126492" h="143256">
                <a:moveTo>
                  <a:pt x="126492" y="29717"/>
                </a:moveTo>
                <a:lnTo>
                  <a:pt x="122682" y="22859"/>
                </a:lnTo>
                <a:lnTo>
                  <a:pt x="115824" y="16763"/>
                </a:lnTo>
                <a:lnTo>
                  <a:pt x="112079" y="14337"/>
                </a:lnTo>
                <a:lnTo>
                  <a:pt x="100616" y="8666"/>
                </a:lnTo>
                <a:lnTo>
                  <a:pt x="88461" y="4674"/>
                </a:lnTo>
                <a:lnTo>
                  <a:pt x="75907" y="1929"/>
                </a:lnTo>
                <a:lnTo>
                  <a:pt x="63246" y="0"/>
                </a:lnTo>
                <a:lnTo>
                  <a:pt x="55626" y="1523"/>
                </a:lnTo>
                <a:lnTo>
                  <a:pt x="51816" y="8381"/>
                </a:lnTo>
                <a:lnTo>
                  <a:pt x="44196" y="26669"/>
                </a:lnTo>
                <a:lnTo>
                  <a:pt x="39502" y="37337"/>
                </a:lnTo>
                <a:lnTo>
                  <a:pt x="123628" y="37337"/>
                </a:lnTo>
                <a:lnTo>
                  <a:pt x="126492" y="29717"/>
                </a:lnTo>
                <a:close/>
              </a:path>
            </a:pathLst>
          </a:custGeom>
          <a:solidFill>
            <a:srgbClr val="B2C4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50570" y="2897886"/>
            <a:ext cx="31242" cy="60198"/>
          </a:xfrm>
          <a:custGeom>
            <a:avLst/>
            <a:gdLst/>
            <a:ahLst/>
            <a:cxnLst/>
            <a:rect l="l" t="t" r="r" b="b"/>
            <a:pathLst>
              <a:path w="31242" h="60198">
                <a:moveTo>
                  <a:pt x="20573" y="29718"/>
                </a:moveTo>
                <a:lnTo>
                  <a:pt x="28193" y="12192"/>
                </a:lnTo>
                <a:lnTo>
                  <a:pt x="31241" y="4572"/>
                </a:lnTo>
                <a:lnTo>
                  <a:pt x="28193" y="7620"/>
                </a:lnTo>
                <a:lnTo>
                  <a:pt x="28193" y="0"/>
                </a:lnTo>
                <a:lnTo>
                  <a:pt x="25145" y="762"/>
                </a:lnTo>
                <a:lnTo>
                  <a:pt x="24383" y="2286"/>
                </a:lnTo>
                <a:lnTo>
                  <a:pt x="20573" y="9906"/>
                </a:lnTo>
                <a:lnTo>
                  <a:pt x="12953" y="27432"/>
                </a:lnTo>
                <a:lnTo>
                  <a:pt x="7795" y="39624"/>
                </a:lnTo>
                <a:lnTo>
                  <a:pt x="16215" y="39624"/>
                </a:lnTo>
                <a:lnTo>
                  <a:pt x="20573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78764" y="2897124"/>
            <a:ext cx="73914" cy="34290"/>
          </a:xfrm>
          <a:custGeom>
            <a:avLst/>
            <a:gdLst/>
            <a:ahLst/>
            <a:cxnLst/>
            <a:rect l="l" t="t" r="r" b="b"/>
            <a:pathLst>
              <a:path w="73914" h="34289">
                <a:moveTo>
                  <a:pt x="44367" y="7008"/>
                </a:moveTo>
                <a:lnTo>
                  <a:pt x="31192" y="3230"/>
                </a:lnTo>
                <a:lnTo>
                  <a:pt x="17822" y="987"/>
                </a:lnTo>
                <a:lnTo>
                  <a:pt x="7620" y="0"/>
                </a:lnTo>
                <a:lnTo>
                  <a:pt x="0" y="761"/>
                </a:lnTo>
                <a:lnTo>
                  <a:pt x="0" y="8381"/>
                </a:lnTo>
                <a:lnTo>
                  <a:pt x="7620" y="6857"/>
                </a:lnTo>
                <a:lnTo>
                  <a:pt x="19061" y="8534"/>
                </a:lnTo>
                <a:lnTo>
                  <a:pt x="32559" y="11849"/>
                </a:lnTo>
                <a:lnTo>
                  <a:pt x="46140" y="16581"/>
                </a:lnTo>
                <a:lnTo>
                  <a:pt x="57829" y="22507"/>
                </a:lnTo>
                <a:lnTo>
                  <a:pt x="64008" y="27431"/>
                </a:lnTo>
                <a:lnTo>
                  <a:pt x="67056" y="34289"/>
                </a:lnTo>
                <a:lnTo>
                  <a:pt x="67056" y="32003"/>
                </a:lnTo>
                <a:lnTo>
                  <a:pt x="73914" y="34289"/>
                </a:lnTo>
                <a:lnTo>
                  <a:pt x="73914" y="32003"/>
                </a:lnTo>
                <a:lnTo>
                  <a:pt x="66608" y="20948"/>
                </a:lnTo>
                <a:lnTo>
                  <a:pt x="56466" y="12765"/>
                </a:lnTo>
                <a:lnTo>
                  <a:pt x="44367" y="7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97814" y="2929128"/>
            <a:ext cx="54863" cy="127254"/>
          </a:xfrm>
          <a:custGeom>
            <a:avLst/>
            <a:gdLst/>
            <a:ahLst/>
            <a:cxnLst/>
            <a:rect l="l" t="t" r="r" b="b"/>
            <a:pathLst>
              <a:path w="54864" h="127254">
                <a:moveTo>
                  <a:pt x="54863" y="2285"/>
                </a:moveTo>
                <a:lnTo>
                  <a:pt x="48005" y="0"/>
                </a:lnTo>
                <a:lnTo>
                  <a:pt x="44855" y="8382"/>
                </a:lnTo>
                <a:lnTo>
                  <a:pt x="52613" y="8382"/>
                </a:lnTo>
                <a:lnTo>
                  <a:pt x="54863" y="2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74954" y="2817876"/>
            <a:ext cx="22097" cy="82296"/>
          </a:xfrm>
          <a:custGeom>
            <a:avLst/>
            <a:gdLst/>
            <a:ahLst/>
            <a:cxnLst/>
            <a:rect l="l" t="t" r="r" b="b"/>
            <a:pathLst>
              <a:path w="22098" h="82295">
                <a:moveTo>
                  <a:pt x="22098" y="0"/>
                </a:moveTo>
                <a:lnTo>
                  <a:pt x="14478" y="0"/>
                </a:lnTo>
                <a:lnTo>
                  <a:pt x="12954" y="13716"/>
                </a:lnTo>
                <a:lnTo>
                  <a:pt x="6858" y="42672"/>
                </a:lnTo>
                <a:lnTo>
                  <a:pt x="2286" y="70866"/>
                </a:lnTo>
                <a:lnTo>
                  <a:pt x="0" y="82296"/>
                </a:lnTo>
                <a:lnTo>
                  <a:pt x="6858" y="82296"/>
                </a:lnTo>
                <a:lnTo>
                  <a:pt x="9906" y="70866"/>
                </a:lnTo>
                <a:lnTo>
                  <a:pt x="14478" y="42672"/>
                </a:lnTo>
                <a:lnTo>
                  <a:pt x="19812" y="13716"/>
                </a:lnTo>
                <a:lnTo>
                  <a:pt x="22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79526" y="2590800"/>
            <a:ext cx="55626" cy="97536"/>
          </a:xfrm>
          <a:custGeom>
            <a:avLst/>
            <a:gdLst/>
            <a:ahLst/>
            <a:cxnLst/>
            <a:rect l="l" t="t" r="r" b="b"/>
            <a:pathLst>
              <a:path w="55626" h="97536">
                <a:moveTo>
                  <a:pt x="55626" y="12953"/>
                </a:moveTo>
                <a:lnTo>
                  <a:pt x="46482" y="0"/>
                </a:lnTo>
                <a:lnTo>
                  <a:pt x="0" y="96011"/>
                </a:lnTo>
                <a:lnTo>
                  <a:pt x="18288" y="97535"/>
                </a:lnTo>
                <a:lnTo>
                  <a:pt x="55626" y="12953"/>
                </a:lnTo>
                <a:close/>
              </a:path>
            </a:pathLst>
          </a:custGeom>
          <a:solidFill>
            <a:srgbClr val="4666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94004" y="2602992"/>
            <a:ext cx="44957" cy="89154"/>
          </a:xfrm>
          <a:custGeom>
            <a:avLst/>
            <a:gdLst/>
            <a:ahLst/>
            <a:cxnLst/>
            <a:rect l="l" t="t" r="r" b="b"/>
            <a:pathLst>
              <a:path w="44958" h="89154">
                <a:moveTo>
                  <a:pt x="38099" y="0"/>
                </a:moveTo>
                <a:lnTo>
                  <a:pt x="0" y="84581"/>
                </a:lnTo>
                <a:lnTo>
                  <a:pt x="3809" y="82295"/>
                </a:lnTo>
                <a:lnTo>
                  <a:pt x="3809" y="89153"/>
                </a:lnTo>
                <a:lnTo>
                  <a:pt x="7619" y="86867"/>
                </a:lnTo>
                <a:lnTo>
                  <a:pt x="44957" y="2285"/>
                </a:lnTo>
                <a:lnTo>
                  <a:pt x="38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73430" y="2683002"/>
            <a:ext cx="24384" cy="9143"/>
          </a:xfrm>
          <a:custGeom>
            <a:avLst/>
            <a:gdLst/>
            <a:ahLst/>
            <a:cxnLst/>
            <a:rect l="l" t="t" r="r" b="b"/>
            <a:pathLst>
              <a:path w="24384" h="9143">
                <a:moveTo>
                  <a:pt x="9905" y="4572"/>
                </a:moveTo>
                <a:lnTo>
                  <a:pt x="2285" y="3048"/>
                </a:lnTo>
                <a:lnTo>
                  <a:pt x="0" y="6858"/>
                </a:lnTo>
                <a:lnTo>
                  <a:pt x="6095" y="7620"/>
                </a:lnTo>
                <a:lnTo>
                  <a:pt x="24383" y="9144"/>
                </a:lnTo>
                <a:lnTo>
                  <a:pt x="24383" y="2286"/>
                </a:lnTo>
                <a:lnTo>
                  <a:pt x="6095" y="0"/>
                </a:lnTo>
                <a:lnTo>
                  <a:pt x="990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75716" y="2583941"/>
            <a:ext cx="54101" cy="103632"/>
          </a:xfrm>
          <a:custGeom>
            <a:avLst/>
            <a:gdLst/>
            <a:ahLst/>
            <a:cxnLst/>
            <a:rect l="l" t="t" r="r" b="b"/>
            <a:pathLst>
              <a:path w="54102" h="103631">
                <a:moveTo>
                  <a:pt x="47244" y="6096"/>
                </a:moveTo>
                <a:lnTo>
                  <a:pt x="0" y="102108"/>
                </a:lnTo>
                <a:lnTo>
                  <a:pt x="7620" y="103632"/>
                </a:lnTo>
                <a:lnTo>
                  <a:pt x="54102" y="8382"/>
                </a:lnTo>
                <a:lnTo>
                  <a:pt x="48006" y="9144"/>
                </a:lnTo>
                <a:lnTo>
                  <a:pt x="53340" y="5334"/>
                </a:lnTo>
                <a:lnTo>
                  <a:pt x="50292" y="0"/>
                </a:lnTo>
                <a:lnTo>
                  <a:pt x="4724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23722" y="2589276"/>
            <a:ext cx="15240" cy="16764"/>
          </a:xfrm>
          <a:custGeom>
            <a:avLst/>
            <a:gdLst/>
            <a:ahLst/>
            <a:cxnLst/>
            <a:rect l="l" t="t" r="r" b="b"/>
            <a:pathLst>
              <a:path w="15240" h="16763">
                <a:moveTo>
                  <a:pt x="14478" y="12953"/>
                </a:moveTo>
                <a:lnTo>
                  <a:pt x="5334" y="0"/>
                </a:lnTo>
                <a:lnTo>
                  <a:pt x="0" y="3809"/>
                </a:lnTo>
                <a:lnTo>
                  <a:pt x="9144" y="16763"/>
                </a:lnTo>
                <a:lnTo>
                  <a:pt x="8382" y="13715"/>
                </a:lnTo>
                <a:lnTo>
                  <a:pt x="15240" y="16001"/>
                </a:lnTo>
                <a:lnTo>
                  <a:pt x="14478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95472" y="2881884"/>
            <a:ext cx="58907" cy="59436"/>
          </a:xfrm>
          <a:custGeom>
            <a:avLst/>
            <a:gdLst/>
            <a:ahLst/>
            <a:cxnLst/>
            <a:rect l="l" t="t" r="r" b="b"/>
            <a:pathLst>
              <a:path w="58907" h="59436">
                <a:moveTo>
                  <a:pt x="45953" y="54864"/>
                </a:moveTo>
                <a:lnTo>
                  <a:pt x="50525" y="51054"/>
                </a:lnTo>
                <a:lnTo>
                  <a:pt x="54335" y="46482"/>
                </a:lnTo>
                <a:lnTo>
                  <a:pt x="57383" y="41910"/>
                </a:lnTo>
                <a:lnTo>
                  <a:pt x="58145" y="36576"/>
                </a:lnTo>
                <a:lnTo>
                  <a:pt x="58907" y="29718"/>
                </a:lnTo>
                <a:lnTo>
                  <a:pt x="57383" y="17526"/>
                </a:lnTo>
                <a:lnTo>
                  <a:pt x="54335" y="12954"/>
                </a:lnTo>
                <a:lnTo>
                  <a:pt x="50525" y="8382"/>
                </a:lnTo>
                <a:lnTo>
                  <a:pt x="45953" y="4572"/>
                </a:lnTo>
                <a:lnTo>
                  <a:pt x="41381" y="2286"/>
                </a:lnTo>
                <a:lnTo>
                  <a:pt x="36047" y="762"/>
                </a:lnTo>
                <a:lnTo>
                  <a:pt x="29189" y="0"/>
                </a:lnTo>
                <a:lnTo>
                  <a:pt x="16418" y="2790"/>
                </a:lnTo>
                <a:lnTo>
                  <a:pt x="7208" y="9762"/>
                </a:lnTo>
                <a:lnTo>
                  <a:pt x="1690" y="19501"/>
                </a:lnTo>
                <a:lnTo>
                  <a:pt x="0" y="30596"/>
                </a:lnTo>
                <a:lnTo>
                  <a:pt x="2267" y="41633"/>
                </a:lnTo>
                <a:lnTo>
                  <a:pt x="8626" y="51199"/>
                </a:lnTo>
                <a:lnTo>
                  <a:pt x="13187" y="54864"/>
                </a:lnTo>
                <a:lnTo>
                  <a:pt x="14330" y="55625"/>
                </a:lnTo>
                <a:lnTo>
                  <a:pt x="44810" y="55625"/>
                </a:lnTo>
                <a:lnTo>
                  <a:pt x="45953" y="54864"/>
                </a:lnTo>
                <a:close/>
              </a:path>
            </a:pathLst>
          </a:custGeom>
          <a:solidFill>
            <a:srgbClr val="27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24662" y="2911602"/>
            <a:ext cx="33528" cy="33528"/>
          </a:xfrm>
          <a:custGeom>
            <a:avLst/>
            <a:gdLst/>
            <a:ahLst/>
            <a:cxnLst/>
            <a:rect l="l" t="t" r="r" b="b"/>
            <a:pathLst>
              <a:path w="33528" h="33527">
                <a:moveTo>
                  <a:pt x="24383" y="24384"/>
                </a:moveTo>
                <a:lnTo>
                  <a:pt x="28193" y="18288"/>
                </a:lnTo>
                <a:lnTo>
                  <a:pt x="32003" y="12954"/>
                </a:lnTo>
                <a:lnTo>
                  <a:pt x="32765" y="6858"/>
                </a:lnTo>
                <a:lnTo>
                  <a:pt x="33527" y="0"/>
                </a:lnTo>
                <a:lnTo>
                  <a:pt x="25907" y="0"/>
                </a:lnTo>
                <a:lnTo>
                  <a:pt x="25145" y="6858"/>
                </a:lnTo>
                <a:lnTo>
                  <a:pt x="24383" y="11430"/>
                </a:lnTo>
                <a:lnTo>
                  <a:pt x="22097" y="15240"/>
                </a:lnTo>
                <a:lnTo>
                  <a:pt x="15239" y="22098"/>
                </a:lnTo>
                <a:lnTo>
                  <a:pt x="11429" y="24384"/>
                </a:lnTo>
                <a:lnTo>
                  <a:pt x="6857" y="25146"/>
                </a:lnTo>
                <a:lnTo>
                  <a:pt x="0" y="25908"/>
                </a:lnTo>
                <a:lnTo>
                  <a:pt x="22250" y="25908"/>
                </a:lnTo>
                <a:lnTo>
                  <a:pt x="24383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24662" y="2878074"/>
            <a:ext cx="33528" cy="33528"/>
          </a:xfrm>
          <a:custGeom>
            <a:avLst/>
            <a:gdLst/>
            <a:ahLst/>
            <a:cxnLst/>
            <a:rect l="l" t="t" r="r" b="b"/>
            <a:pathLst>
              <a:path w="33528" h="33527">
                <a:moveTo>
                  <a:pt x="6858" y="762"/>
                </a:moveTo>
                <a:lnTo>
                  <a:pt x="0" y="0"/>
                </a:lnTo>
                <a:lnTo>
                  <a:pt x="0" y="7620"/>
                </a:lnTo>
                <a:lnTo>
                  <a:pt x="6858" y="8382"/>
                </a:lnTo>
                <a:lnTo>
                  <a:pt x="11430" y="9144"/>
                </a:lnTo>
                <a:lnTo>
                  <a:pt x="15240" y="11430"/>
                </a:lnTo>
                <a:lnTo>
                  <a:pt x="19050" y="15240"/>
                </a:lnTo>
                <a:lnTo>
                  <a:pt x="22098" y="19050"/>
                </a:lnTo>
                <a:lnTo>
                  <a:pt x="24384" y="22098"/>
                </a:lnTo>
                <a:lnTo>
                  <a:pt x="25146" y="27432"/>
                </a:lnTo>
                <a:lnTo>
                  <a:pt x="25908" y="33528"/>
                </a:lnTo>
                <a:lnTo>
                  <a:pt x="33528" y="33528"/>
                </a:lnTo>
                <a:lnTo>
                  <a:pt x="32766" y="27432"/>
                </a:lnTo>
                <a:lnTo>
                  <a:pt x="28582" y="14750"/>
                </a:lnTo>
                <a:lnTo>
                  <a:pt x="18580" y="5346"/>
                </a:lnTo>
                <a:lnTo>
                  <a:pt x="6858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91896" y="2878074"/>
            <a:ext cx="32765" cy="33528"/>
          </a:xfrm>
          <a:custGeom>
            <a:avLst/>
            <a:gdLst/>
            <a:ahLst/>
            <a:cxnLst/>
            <a:rect l="l" t="t" r="r" b="b"/>
            <a:pathLst>
              <a:path w="32765" h="33527">
                <a:moveTo>
                  <a:pt x="22098" y="9143"/>
                </a:moveTo>
                <a:lnTo>
                  <a:pt x="26670" y="8381"/>
                </a:lnTo>
                <a:lnTo>
                  <a:pt x="32766" y="7619"/>
                </a:lnTo>
                <a:lnTo>
                  <a:pt x="32766" y="0"/>
                </a:lnTo>
                <a:lnTo>
                  <a:pt x="26670" y="761"/>
                </a:lnTo>
                <a:lnTo>
                  <a:pt x="14097" y="5886"/>
                </a:lnTo>
                <a:lnTo>
                  <a:pt x="4410" y="15573"/>
                </a:lnTo>
                <a:lnTo>
                  <a:pt x="762" y="27431"/>
                </a:lnTo>
                <a:lnTo>
                  <a:pt x="0" y="33527"/>
                </a:lnTo>
                <a:lnTo>
                  <a:pt x="7620" y="33527"/>
                </a:lnTo>
                <a:lnTo>
                  <a:pt x="8382" y="27431"/>
                </a:lnTo>
                <a:lnTo>
                  <a:pt x="9144" y="22097"/>
                </a:lnTo>
                <a:lnTo>
                  <a:pt x="10668" y="19049"/>
                </a:lnTo>
                <a:lnTo>
                  <a:pt x="18288" y="11429"/>
                </a:lnTo>
                <a:lnTo>
                  <a:pt x="22098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91896" y="2911602"/>
            <a:ext cx="32766" cy="33528"/>
          </a:xfrm>
          <a:custGeom>
            <a:avLst/>
            <a:gdLst/>
            <a:ahLst/>
            <a:cxnLst/>
            <a:rect l="l" t="t" r="r" b="b"/>
            <a:pathLst>
              <a:path w="32765" h="33527">
                <a:moveTo>
                  <a:pt x="26669" y="25146"/>
                </a:moveTo>
                <a:lnTo>
                  <a:pt x="22097" y="24384"/>
                </a:lnTo>
                <a:lnTo>
                  <a:pt x="18287" y="22098"/>
                </a:lnTo>
                <a:lnTo>
                  <a:pt x="14477" y="18288"/>
                </a:lnTo>
                <a:lnTo>
                  <a:pt x="10667" y="15240"/>
                </a:lnTo>
                <a:lnTo>
                  <a:pt x="9143" y="11430"/>
                </a:lnTo>
                <a:lnTo>
                  <a:pt x="8381" y="6858"/>
                </a:lnTo>
                <a:lnTo>
                  <a:pt x="7619" y="0"/>
                </a:lnTo>
                <a:lnTo>
                  <a:pt x="0" y="0"/>
                </a:lnTo>
                <a:lnTo>
                  <a:pt x="761" y="6858"/>
                </a:lnTo>
                <a:lnTo>
                  <a:pt x="1523" y="12954"/>
                </a:lnTo>
                <a:lnTo>
                  <a:pt x="5333" y="18288"/>
                </a:lnTo>
                <a:lnTo>
                  <a:pt x="9143" y="24384"/>
                </a:lnTo>
                <a:lnTo>
                  <a:pt x="11277" y="25908"/>
                </a:lnTo>
                <a:lnTo>
                  <a:pt x="32765" y="25908"/>
                </a:lnTo>
                <a:lnTo>
                  <a:pt x="26669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97814" y="2766822"/>
            <a:ext cx="140970" cy="242315"/>
          </a:xfrm>
          <a:custGeom>
            <a:avLst/>
            <a:gdLst/>
            <a:ahLst/>
            <a:cxnLst/>
            <a:rect l="l" t="t" r="r" b="b"/>
            <a:pathLst>
              <a:path w="140970" h="242315">
                <a:moveTo>
                  <a:pt x="107442" y="75437"/>
                </a:moveTo>
                <a:lnTo>
                  <a:pt x="84582" y="69341"/>
                </a:lnTo>
                <a:lnTo>
                  <a:pt x="83058" y="22097"/>
                </a:lnTo>
                <a:lnTo>
                  <a:pt x="0" y="0"/>
                </a:lnTo>
                <a:lnTo>
                  <a:pt x="0" y="16001"/>
                </a:lnTo>
                <a:lnTo>
                  <a:pt x="69342" y="30479"/>
                </a:lnTo>
                <a:lnTo>
                  <a:pt x="74385" y="170687"/>
                </a:lnTo>
                <a:lnTo>
                  <a:pt x="129974" y="170687"/>
                </a:lnTo>
                <a:lnTo>
                  <a:pt x="107442" y="75437"/>
                </a:lnTo>
                <a:close/>
              </a:path>
            </a:pathLst>
          </a:custGeom>
          <a:solidFill>
            <a:srgbClr val="0018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901446" y="2838450"/>
            <a:ext cx="41148" cy="146304"/>
          </a:xfrm>
          <a:custGeom>
            <a:avLst/>
            <a:gdLst/>
            <a:ahLst/>
            <a:cxnLst/>
            <a:rect l="l" t="t" r="r" b="b"/>
            <a:pathLst>
              <a:path w="41147" h="146304">
                <a:moveTo>
                  <a:pt x="7619" y="2286"/>
                </a:moveTo>
                <a:lnTo>
                  <a:pt x="4571" y="0"/>
                </a:lnTo>
                <a:lnTo>
                  <a:pt x="3047" y="7620"/>
                </a:lnTo>
                <a:lnTo>
                  <a:pt x="0" y="4572"/>
                </a:lnTo>
                <a:lnTo>
                  <a:pt x="22351" y="99060"/>
                </a:lnTo>
                <a:lnTo>
                  <a:pt x="30390" y="99060"/>
                </a:lnTo>
                <a:lnTo>
                  <a:pt x="7619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78586" y="2832354"/>
            <a:ext cx="27432" cy="13715"/>
          </a:xfrm>
          <a:custGeom>
            <a:avLst/>
            <a:gdLst/>
            <a:ahLst/>
            <a:cxnLst/>
            <a:rect l="l" t="t" r="r" b="b"/>
            <a:pathLst>
              <a:path w="27431" h="13716">
                <a:moveTo>
                  <a:pt x="27432" y="6096"/>
                </a:moveTo>
                <a:lnTo>
                  <a:pt x="4572" y="0"/>
                </a:lnTo>
                <a:lnTo>
                  <a:pt x="7620" y="3810"/>
                </a:lnTo>
                <a:lnTo>
                  <a:pt x="0" y="3810"/>
                </a:lnTo>
                <a:lnTo>
                  <a:pt x="0" y="6858"/>
                </a:lnTo>
                <a:lnTo>
                  <a:pt x="3048" y="7620"/>
                </a:lnTo>
                <a:lnTo>
                  <a:pt x="25908" y="13716"/>
                </a:lnTo>
                <a:lnTo>
                  <a:pt x="2743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78586" y="2836164"/>
            <a:ext cx="7620" cy="3810"/>
          </a:xfrm>
          <a:custGeom>
            <a:avLst/>
            <a:gdLst/>
            <a:ahLst/>
            <a:cxnLst/>
            <a:rect l="l" t="t" r="r" b="b"/>
            <a:pathLst>
              <a:path w="7619" h="3810">
                <a:moveTo>
                  <a:pt x="0" y="0"/>
                </a:moveTo>
                <a:lnTo>
                  <a:pt x="7620" y="0"/>
                </a:lnTo>
                <a:lnTo>
                  <a:pt x="0" y="0"/>
                </a:lnTo>
                <a:lnTo>
                  <a:pt x="0" y="3048"/>
                </a:lnTo>
                <a:lnTo>
                  <a:pt x="3048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77062" y="2785109"/>
            <a:ext cx="9144" cy="51053"/>
          </a:xfrm>
          <a:custGeom>
            <a:avLst/>
            <a:gdLst/>
            <a:ahLst/>
            <a:cxnLst/>
            <a:rect l="l" t="t" r="r" b="b"/>
            <a:pathLst>
              <a:path w="9143" h="51054">
                <a:moveTo>
                  <a:pt x="1524" y="51054"/>
                </a:moveTo>
                <a:lnTo>
                  <a:pt x="9144" y="51054"/>
                </a:lnTo>
                <a:lnTo>
                  <a:pt x="6858" y="3810"/>
                </a:lnTo>
                <a:lnTo>
                  <a:pt x="6858" y="762"/>
                </a:lnTo>
                <a:lnTo>
                  <a:pt x="4572" y="0"/>
                </a:lnTo>
                <a:lnTo>
                  <a:pt x="2286" y="7620"/>
                </a:lnTo>
                <a:lnTo>
                  <a:pt x="0" y="3810"/>
                </a:lnTo>
                <a:lnTo>
                  <a:pt x="1524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94004" y="2762250"/>
            <a:ext cx="87630" cy="30479"/>
          </a:xfrm>
          <a:custGeom>
            <a:avLst/>
            <a:gdLst/>
            <a:ahLst/>
            <a:cxnLst/>
            <a:rect l="l" t="t" r="r" b="b"/>
            <a:pathLst>
              <a:path w="87629" h="30480">
                <a:moveTo>
                  <a:pt x="0" y="0"/>
                </a:moveTo>
                <a:lnTo>
                  <a:pt x="0" y="4572"/>
                </a:lnTo>
                <a:lnTo>
                  <a:pt x="7620" y="4572"/>
                </a:lnTo>
                <a:lnTo>
                  <a:pt x="3048" y="8382"/>
                </a:lnTo>
                <a:lnTo>
                  <a:pt x="85344" y="30480"/>
                </a:lnTo>
                <a:lnTo>
                  <a:pt x="87630" y="22860"/>
                </a:lnTo>
                <a:lnTo>
                  <a:pt x="4572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94004" y="2766822"/>
            <a:ext cx="7620" cy="19050"/>
          </a:xfrm>
          <a:custGeom>
            <a:avLst/>
            <a:gdLst/>
            <a:ahLst/>
            <a:cxnLst/>
            <a:rect l="l" t="t" r="r" b="b"/>
            <a:pathLst>
              <a:path w="7620" h="19050">
                <a:moveTo>
                  <a:pt x="0" y="16001"/>
                </a:moveTo>
                <a:lnTo>
                  <a:pt x="0" y="18287"/>
                </a:lnTo>
                <a:lnTo>
                  <a:pt x="3809" y="19049"/>
                </a:lnTo>
                <a:lnTo>
                  <a:pt x="3809" y="12191"/>
                </a:lnTo>
                <a:lnTo>
                  <a:pt x="7619" y="16001"/>
                </a:lnTo>
                <a:lnTo>
                  <a:pt x="7619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97814" y="2779014"/>
            <a:ext cx="72390" cy="22097"/>
          </a:xfrm>
          <a:custGeom>
            <a:avLst/>
            <a:gdLst/>
            <a:ahLst/>
            <a:cxnLst/>
            <a:rect l="l" t="t" r="r" b="b"/>
            <a:pathLst>
              <a:path w="72390" h="22098">
                <a:moveTo>
                  <a:pt x="69342" y="14477"/>
                </a:moveTo>
                <a:lnTo>
                  <a:pt x="0" y="0"/>
                </a:lnTo>
                <a:lnTo>
                  <a:pt x="0" y="6857"/>
                </a:lnTo>
                <a:lnTo>
                  <a:pt x="69342" y="22097"/>
                </a:lnTo>
                <a:lnTo>
                  <a:pt x="65532" y="18287"/>
                </a:lnTo>
                <a:lnTo>
                  <a:pt x="72390" y="18287"/>
                </a:lnTo>
                <a:lnTo>
                  <a:pt x="72390" y="15239"/>
                </a:lnTo>
                <a:lnTo>
                  <a:pt x="69342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863346" y="2797302"/>
            <a:ext cx="15240" cy="215646"/>
          </a:xfrm>
          <a:custGeom>
            <a:avLst/>
            <a:gdLst/>
            <a:ahLst/>
            <a:cxnLst/>
            <a:rect l="l" t="t" r="r" b="b"/>
            <a:pathLst>
              <a:path w="15240" h="215645">
                <a:moveTo>
                  <a:pt x="6858" y="0"/>
                </a:moveTo>
                <a:lnTo>
                  <a:pt x="0" y="0"/>
                </a:lnTo>
                <a:lnTo>
                  <a:pt x="5547" y="140208"/>
                </a:lnTo>
                <a:lnTo>
                  <a:pt x="12405" y="140208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95706" y="2881884"/>
            <a:ext cx="28956" cy="29718"/>
          </a:xfrm>
          <a:custGeom>
            <a:avLst/>
            <a:gdLst/>
            <a:ahLst/>
            <a:cxnLst/>
            <a:rect l="l" t="t" r="r" b="b"/>
            <a:pathLst>
              <a:path w="28956" h="29718">
                <a:moveTo>
                  <a:pt x="0" y="29717"/>
                </a:moveTo>
                <a:lnTo>
                  <a:pt x="28956" y="29717"/>
                </a:lnTo>
                <a:lnTo>
                  <a:pt x="28956" y="0"/>
                </a:lnTo>
                <a:lnTo>
                  <a:pt x="22859" y="761"/>
                </a:lnTo>
                <a:lnTo>
                  <a:pt x="17525" y="2285"/>
                </a:lnTo>
                <a:lnTo>
                  <a:pt x="12953" y="4571"/>
                </a:lnTo>
                <a:lnTo>
                  <a:pt x="8381" y="8381"/>
                </a:lnTo>
                <a:lnTo>
                  <a:pt x="4571" y="12953"/>
                </a:lnTo>
                <a:lnTo>
                  <a:pt x="1523" y="17525"/>
                </a:lnTo>
                <a:lnTo>
                  <a:pt x="0" y="29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91896" y="2878074"/>
            <a:ext cx="36576" cy="33527"/>
          </a:xfrm>
          <a:custGeom>
            <a:avLst/>
            <a:gdLst/>
            <a:ahLst/>
            <a:cxnLst/>
            <a:rect l="l" t="t" r="r" b="b"/>
            <a:pathLst>
              <a:path w="36576" h="33527">
                <a:moveTo>
                  <a:pt x="8382" y="27432"/>
                </a:moveTo>
                <a:lnTo>
                  <a:pt x="9144" y="22098"/>
                </a:lnTo>
                <a:lnTo>
                  <a:pt x="10668" y="19050"/>
                </a:lnTo>
                <a:lnTo>
                  <a:pt x="18288" y="11430"/>
                </a:lnTo>
                <a:lnTo>
                  <a:pt x="22098" y="9144"/>
                </a:lnTo>
                <a:lnTo>
                  <a:pt x="26670" y="8382"/>
                </a:lnTo>
                <a:lnTo>
                  <a:pt x="32766" y="7620"/>
                </a:lnTo>
                <a:lnTo>
                  <a:pt x="29718" y="3810"/>
                </a:lnTo>
                <a:lnTo>
                  <a:pt x="36576" y="3810"/>
                </a:lnTo>
                <a:lnTo>
                  <a:pt x="32766" y="0"/>
                </a:lnTo>
                <a:lnTo>
                  <a:pt x="19276" y="3075"/>
                </a:lnTo>
                <a:lnTo>
                  <a:pt x="7840" y="11110"/>
                </a:lnTo>
                <a:lnTo>
                  <a:pt x="1333" y="23004"/>
                </a:lnTo>
                <a:lnTo>
                  <a:pt x="762" y="27432"/>
                </a:lnTo>
                <a:lnTo>
                  <a:pt x="0" y="33528"/>
                </a:lnTo>
                <a:lnTo>
                  <a:pt x="7620" y="33528"/>
                </a:lnTo>
                <a:lnTo>
                  <a:pt x="8382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21614" y="2881884"/>
            <a:ext cx="6858" cy="33528"/>
          </a:xfrm>
          <a:custGeom>
            <a:avLst/>
            <a:gdLst/>
            <a:ahLst/>
            <a:cxnLst/>
            <a:rect l="l" t="t" r="r" b="b"/>
            <a:pathLst>
              <a:path w="6857" h="33527">
                <a:moveTo>
                  <a:pt x="0" y="0"/>
                </a:moveTo>
                <a:lnTo>
                  <a:pt x="0" y="29717"/>
                </a:lnTo>
                <a:lnTo>
                  <a:pt x="3048" y="25907"/>
                </a:lnTo>
                <a:lnTo>
                  <a:pt x="3048" y="33527"/>
                </a:lnTo>
                <a:lnTo>
                  <a:pt x="6858" y="33527"/>
                </a:lnTo>
                <a:lnTo>
                  <a:pt x="6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91896" y="2907791"/>
            <a:ext cx="32766" cy="7620"/>
          </a:xfrm>
          <a:custGeom>
            <a:avLst/>
            <a:gdLst/>
            <a:ahLst/>
            <a:cxnLst/>
            <a:rect l="l" t="t" r="r" b="b"/>
            <a:pathLst>
              <a:path w="32765" h="7619">
                <a:moveTo>
                  <a:pt x="7620" y="3810"/>
                </a:moveTo>
                <a:lnTo>
                  <a:pt x="0" y="3810"/>
                </a:lnTo>
                <a:lnTo>
                  <a:pt x="0" y="7620"/>
                </a:lnTo>
                <a:lnTo>
                  <a:pt x="32766" y="7620"/>
                </a:lnTo>
                <a:lnTo>
                  <a:pt x="32766" y="0"/>
                </a:lnTo>
                <a:lnTo>
                  <a:pt x="3810" y="0"/>
                </a:lnTo>
                <a:lnTo>
                  <a:pt x="762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717804" y="2801112"/>
            <a:ext cx="22860" cy="9144"/>
          </a:xfrm>
          <a:custGeom>
            <a:avLst/>
            <a:gdLst/>
            <a:ahLst/>
            <a:cxnLst/>
            <a:rect l="l" t="t" r="r" b="b"/>
            <a:pathLst>
              <a:path w="22859" h="9143">
                <a:moveTo>
                  <a:pt x="22859" y="7620"/>
                </a:moveTo>
                <a:lnTo>
                  <a:pt x="22097" y="0"/>
                </a:lnTo>
                <a:lnTo>
                  <a:pt x="0" y="1524"/>
                </a:lnTo>
                <a:lnTo>
                  <a:pt x="0" y="9144"/>
                </a:lnTo>
                <a:lnTo>
                  <a:pt x="22859" y="7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36092" y="2797302"/>
            <a:ext cx="8381" cy="11430"/>
          </a:xfrm>
          <a:custGeom>
            <a:avLst/>
            <a:gdLst/>
            <a:ahLst/>
            <a:cxnLst/>
            <a:rect l="l" t="t" r="r" b="b"/>
            <a:pathLst>
              <a:path w="8381" h="11430">
                <a:moveTo>
                  <a:pt x="761" y="11430"/>
                </a:moveTo>
                <a:lnTo>
                  <a:pt x="8381" y="11430"/>
                </a:lnTo>
                <a:lnTo>
                  <a:pt x="7619" y="3810"/>
                </a:lnTo>
                <a:lnTo>
                  <a:pt x="6095" y="0"/>
                </a:lnTo>
                <a:lnTo>
                  <a:pt x="3809" y="0"/>
                </a:lnTo>
                <a:lnTo>
                  <a:pt x="3809" y="7620"/>
                </a:lnTo>
                <a:lnTo>
                  <a:pt x="0" y="3810"/>
                </a:lnTo>
                <a:lnTo>
                  <a:pt x="761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713994" y="2797302"/>
            <a:ext cx="25908" cy="9144"/>
          </a:xfrm>
          <a:custGeom>
            <a:avLst/>
            <a:gdLst/>
            <a:ahLst/>
            <a:cxnLst/>
            <a:rect l="l" t="t" r="r" b="b"/>
            <a:pathLst>
              <a:path w="25907" h="9143">
                <a:moveTo>
                  <a:pt x="3810" y="2286"/>
                </a:moveTo>
                <a:lnTo>
                  <a:pt x="0" y="2286"/>
                </a:lnTo>
                <a:lnTo>
                  <a:pt x="0" y="5334"/>
                </a:lnTo>
                <a:lnTo>
                  <a:pt x="7620" y="5334"/>
                </a:lnTo>
                <a:lnTo>
                  <a:pt x="3810" y="9144"/>
                </a:lnTo>
                <a:lnTo>
                  <a:pt x="25908" y="7620"/>
                </a:lnTo>
                <a:lnTo>
                  <a:pt x="25908" y="0"/>
                </a:lnTo>
                <a:lnTo>
                  <a:pt x="3810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713994" y="2802636"/>
            <a:ext cx="7620" cy="11429"/>
          </a:xfrm>
          <a:custGeom>
            <a:avLst/>
            <a:gdLst/>
            <a:ahLst/>
            <a:cxnLst/>
            <a:rect l="l" t="t" r="r" b="b"/>
            <a:pathLst>
              <a:path w="7620" h="11430">
                <a:moveTo>
                  <a:pt x="0" y="7620"/>
                </a:moveTo>
                <a:lnTo>
                  <a:pt x="0" y="11430"/>
                </a:lnTo>
                <a:lnTo>
                  <a:pt x="3809" y="11430"/>
                </a:lnTo>
                <a:lnTo>
                  <a:pt x="3809" y="3810"/>
                </a:lnTo>
                <a:lnTo>
                  <a:pt x="7619" y="7620"/>
                </a:lnTo>
                <a:lnTo>
                  <a:pt x="761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717804" y="2804922"/>
            <a:ext cx="27432" cy="9144"/>
          </a:xfrm>
          <a:custGeom>
            <a:avLst/>
            <a:gdLst/>
            <a:ahLst/>
            <a:cxnLst/>
            <a:rect l="l" t="t" r="r" b="b"/>
            <a:pathLst>
              <a:path w="27431" h="9143">
                <a:moveTo>
                  <a:pt x="22860" y="0"/>
                </a:moveTo>
                <a:lnTo>
                  <a:pt x="0" y="1524"/>
                </a:lnTo>
                <a:lnTo>
                  <a:pt x="0" y="9144"/>
                </a:lnTo>
                <a:lnTo>
                  <a:pt x="22860" y="7620"/>
                </a:lnTo>
                <a:lnTo>
                  <a:pt x="27432" y="7620"/>
                </a:lnTo>
                <a:lnTo>
                  <a:pt x="26670" y="3810"/>
                </a:lnTo>
                <a:lnTo>
                  <a:pt x="19050" y="381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754380" y="2792730"/>
            <a:ext cx="35052" cy="18288"/>
          </a:xfrm>
          <a:custGeom>
            <a:avLst/>
            <a:gdLst/>
            <a:ahLst/>
            <a:cxnLst/>
            <a:rect l="l" t="t" r="r" b="b"/>
            <a:pathLst>
              <a:path w="35051" h="18287">
                <a:moveTo>
                  <a:pt x="35051" y="15239"/>
                </a:moveTo>
                <a:lnTo>
                  <a:pt x="34289" y="0"/>
                </a:lnTo>
                <a:lnTo>
                  <a:pt x="0" y="4571"/>
                </a:lnTo>
                <a:lnTo>
                  <a:pt x="761" y="18287"/>
                </a:lnTo>
                <a:lnTo>
                  <a:pt x="35051" y="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84860" y="2788157"/>
            <a:ext cx="8382" cy="19812"/>
          </a:xfrm>
          <a:custGeom>
            <a:avLst/>
            <a:gdLst/>
            <a:ahLst/>
            <a:cxnLst/>
            <a:rect l="l" t="t" r="r" b="b"/>
            <a:pathLst>
              <a:path w="8381" h="19812">
                <a:moveTo>
                  <a:pt x="761" y="19812"/>
                </a:moveTo>
                <a:lnTo>
                  <a:pt x="8381" y="19812"/>
                </a:lnTo>
                <a:lnTo>
                  <a:pt x="7619" y="4572"/>
                </a:lnTo>
                <a:lnTo>
                  <a:pt x="7619" y="0"/>
                </a:lnTo>
                <a:lnTo>
                  <a:pt x="3809" y="762"/>
                </a:lnTo>
                <a:lnTo>
                  <a:pt x="3809" y="8382"/>
                </a:lnTo>
                <a:lnTo>
                  <a:pt x="0" y="4572"/>
                </a:lnTo>
                <a:lnTo>
                  <a:pt x="761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50570" y="2788919"/>
            <a:ext cx="38100" cy="12192"/>
          </a:xfrm>
          <a:custGeom>
            <a:avLst/>
            <a:gdLst/>
            <a:ahLst/>
            <a:cxnLst/>
            <a:rect l="l" t="t" r="r" b="b"/>
            <a:pathLst>
              <a:path w="38100" h="12192">
                <a:moveTo>
                  <a:pt x="0" y="8382"/>
                </a:moveTo>
                <a:lnTo>
                  <a:pt x="7620" y="8382"/>
                </a:lnTo>
                <a:lnTo>
                  <a:pt x="3810" y="12192"/>
                </a:lnTo>
                <a:lnTo>
                  <a:pt x="38100" y="7620"/>
                </a:lnTo>
                <a:lnTo>
                  <a:pt x="38100" y="0"/>
                </a:lnTo>
                <a:lnTo>
                  <a:pt x="3810" y="4572"/>
                </a:lnTo>
                <a:lnTo>
                  <a:pt x="0" y="5334"/>
                </a:lnTo>
                <a:lnTo>
                  <a:pt x="0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50570" y="2797302"/>
            <a:ext cx="8382" cy="17526"/>
          </a:xfrm>
          <a:custGeom>
            <a:avLst/>
            <a:gdLst/>
            <a:ahLst/>
            <a:cxnLst/>
            <a:rect l="l" t="t" r="r" b="b"/>
            <a:pathLst>
              <a:path w="8381" h="17525">
                <a:moveTo>
                  <a:pt x="761" y="13715"/>
                </a:moveTo>
                <a:lnTo>
                  <a:pt x="761" y="17525"/>
                </a:lnTo>
                <a:lnTo>
                  <a:pt x="4571" y="17525"/>
                </a:lnTo>
                <a:lnTo>
                  <a:pt x="4571" y="10667"/>
                </a:lnTo>
                <a:lnTo>
                  <a:pt x="8381" y="13715"/>
                </a:lnTo>
                <a:lnTo>
                  <a:pt x="7619" y="0"/>
                </a:lnTo>
                <a:lnTo>
                  <a:pt x="0" y="0"/>
                </a:lnTo>
                <a:lnTo>
                  <a:pt x="76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55142" y="2804160"/>
            <a:ext cx="38100" cy="10668"/>
          </a:xfrm>
          <a:custGeom>
            <a:avLst/>
            <a:gdLst/>
            <a:ahLst/>
            <a:cxnLst/>
            <a:rect l="l" t="t" r="r" b="b"/>
            <a:pathLst>
              <a:path w="38100" h="10668">
                <a:moveTo>
                  <a:pt x="34289" y="0"/>
                </a:moveTo>
                <a:lnTo>
                  <a:pt x="0" y="3810"/>
                </a:lnTo>
                <a:lnTo>
                  <a:pt x="0" y="10668"/>
                </a:lnTo>
                <a:lnTo>
                  <a:pt x="34289" y="6858"/>
                </a:lnTo>
                <a:lnTo>
                  <a:pt x="38099" y="6858"/>
                </a:lnTo>
                <a:lnTo>
                  <a:pt x="38099" y="3810"/>
                </a:lnTo>
                <a:lnTo>
                  <a:pt x="30479" y="381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57784" y="2567940"/>
            <a:ext cx="268224" cy="430530"/>
          </a:xfrm>
          <a:custGeom>
            <a:avLst/>
            <a:gdLst/>
            <a:ahLst/>
            <a:cxnLst/>
            <a:rect l="l" t="t" r="r" b="b"/>
            <a:pathLst>
              <a:path w="268224" h="430530">
                <a:moveTo>
                  <a:pt x="111811" y="366117"/>
                </a:moveTo>
                <a:lnTo>
                  <a:pt x="108689" y="353737"/>
                </a:lnTo>
                <a:lnTo>
                  <a:pt x="106040" y="340839"/>
                </a:lnTo>
                <a:lnTo>
                  <a:pt x="103827" y="327598"/>
                </a:lnTo>
                <a:lnTo>
                  <a:pt x="102010" y="314189"/>
                </a:lnTo>
                <a:lnTo>
                  <a:pt x="100551" y="300789"/>
                </a:lnTo>
                <a:lnTo>
                  <a:pt x="99410" y="287572"/>
                </a:lnTo>
                <a:lnTo>
                  <a:pt x="98550" y="274714"/>
                </a:lnTo>
                <a:lnTo>
                  <a:pt x="97931" y="262391"/>
                </a:lnTo>
                <a:lnTo>
                  <a:pt x="97535" y="251459"/>
                </a:lnTo>
                <a:lnTo>
                  <a:pt x="98297" y="233933"/>
                </a:lnTo>
                <a:lnTo>
                  <a:pt x="121919" y="233933"/>
                </a:lnTo>
                <a:lnTo>
                  <a:pt x="121919" y="262889"/>
                </a:lnTo>
                <a:lnTo>
                  <a:pt x="143255" y="262889"/>
                </a:lnTo>
                <a:lnTo>
                  <a:pt x="143255" y="232409"/>
                </a:lnTo>
                <a:lnTo>
                  <a:pt x="152399" y="223265"/>
                </a:lnTo>
                <a:lnTo>
                  <a:pt x="163829" y="141731"/>
                </a:lnTo>
                <a:lnTo>
                  <a:pt x="240029" y="120395"/>
                </a:lnTo>
                <a:lnTo>
                  <a:pt x="221741" y="118871"/>
                </a:lnTo>
                <a:lnTo>
                  <a:pt x="268223" y="22859"/>
                </a:lnTo>
                <a:lnTo>
                  <a:pt x="266699" y="20573"/>
                </a:lnTo>
                <a:lnTo>
                  <a:pt x="257393" y="11582"/>
                </a:lnTo>
                <a:lnTo>
                  <a:pt x="245996" y="5438"/>
                </a:lnTo>
                <a:lnTo>
                  <a:pt x="233532" y="1746"/>
                </a:lnTo>
                <a:lnTo>
                  <a:pt x="223265" y="761"/>
                </a:lnTo>
                <a:lnTo>
                  <a:pt x="215645" y="13715"/>
                </a:lnTo>
                <a:lnTo>
                  <a:pt x="214883" y="9905"/>
                </a:lnTo>
                <a:lnTo>
                  <a:pt x="203254" y="3580"/>
                </a:lnTo>
                <a:lnTo>
                  <a:pt x="191667" y="541"/>
                </a:lnTo>
                <a:lnTo>
                  <a:pt x="179069" y="0"/>
                </a:lnTo>
                <a:lnTo>
                  <a:pt x="174497" y="761"/>
                </a:lnTo>
                <a:lnTo>
                  <a:pt x="120395" y="107441"/>
                </a:lnTo>
                <a:lnTo>
                  <a:pt x="14477" y="127253"/>
                </a:lnTo>
                <a:lnTo>
                  <a:pt x="27431" y="223265"/>
                </a:lnTo>
                <a:lnTo>
                  <a:pt x="0" y="230123"/>
                </a:lnTo>
                <a:lnTo>
                  <a:pt x="30467" y="369569"/>
                </a:lnTo>
                <a:lnTo>
                  <a:pt x="112885" y="369569"/>
                </a:lnTo>
                <a:lnTo>
                  <a:pt x="111811" y="366117"/>
                </a:lnTo>
                <a:close/>
              </a:path>
            </a:pathLst>
          </a:custGeom>
          <a:solidFill>
            <a:srgbClr val="D8DF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51937" y="2798064"/>
            <a:ext cx="34624" cy="169164"/>
          </a:xfrm>
          <a:custGeom>
            <a:avLst/>
            <a:gdLst/>
            <a:ahLst/>
            <a:cxnLst/>
            <a:rect l="l" t="t" r="r" b="b"/>
            <a:pathLst>
              <a:path w="34624" h="169163">
                <a:moveTo>
                  <a:pt x="20387" y="131786"/>
                </a:moveTo>
                <a:lnTo>
                  <a:pt x="17520" y="119392"/>
                </a:lnTo>
                <a:lnTo>
                  <a:pt x="15119" y="106899"/>
                </a:lnTo>
                <a:lnTo>
                  <a:pt x="13122" y="94327"/>
                </a:lnTo>
                <a:lnTo>
                  <a:pt x="11470" y="81692"/>
                </a:lnTo>
                <a:lnTo>
                  <a:pt x="10100" y="69012"/>
                </a:lnTo>
                <a:lnTo>
                  <a:pt x="8951" y="56304"/>
                </a:lnTo>
                <a:lnTo>
                  <a:pt x="7962" y="43587"/>
                </a:lnTo>
                <a:lnTo>
                  <a:pt x="7071" y="30878"/>
                </a:lnTo>
                <a:lnTo>
                  <a:pt x="6430" y="21336"/>
                </a:lnTo>
                <a:lnTo>
                  <a:pt x="7954" y="3810"/>
                </a:lnTo>
                <a:lnTo>
                  <a:pt x="4144" y="7620"/>
                </a:lnTo>
                <a:lnTo>
                  <a:pt x="4144" y="0"/>
                </a:lnTo>
                <a:lnTo>
                  <a:pt x="334" y="0"/>
                </a:lnTo>
                <a:lnTo>
                  <a:pt x="334" y="3810"/>
                </a:lnTo>
                <a:lnTo>
                  <a:pt x="0" y="14697"/>
                </a:lnTo>
                <a:lnTo>
                  <a:pt x="19" y="26582"/>
                </a:lnTo>
                <a:lnTo>
                  <a:pt x="396" y="39260"/>
                </a:lnTo>
                <a:lnTo>
                  <a:pt x="1135" y="52528"/>
                </a:lnTo>
                <a:lnTo>
                  <a:pt x="2239" y="66181"/>
                </a:lnTo>
                <a:lnTo>
                  <a:pt x="3712" y="80015"/>
                </a:lnTo>
                <a:lnTo>
                  <a:pt x="5558" y="93827"/>
                </a:lnTo>
                <a:lnTo>
                  <a:pt x="7780" y="107412"/>
                </a:lnTo>
                <a:lnTo>
                  <a:pt x="10383" y="120566"/>
                </a:lnTo>
                <a:lnTo>
                  <a:pt x="13370" y="133085"/>
                </a:lnTo>
                <a:lnTo>
                  <a:pt x="15207" y="139446"/>
                </a:lnTo>
                <a:lnTo>
                  <a:pt x="22505" y="139446"/>
                </a:lnTo>
                <a:lnTo>
                  <a:pt x="20387" y="131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56082" y="2798064"/>
            <a:ext cx="27432" cy="7620"/>
          </a:xfrm>
          <a:custGeom>
            <a:avLst/>
            <a:gdLst/>
            <a:ahLst/>
            <a:cxnLst/>
            <a:rect l="l" t="t" r="r" b="b"/>
            <a:pathLst>
              <a:path w="27431" h="7619">
                <a:moveTo>
                  <a:pt x="23621" y="0"/>
                </a:moveTo>
                <a:lnTo>
                  <a:pt x="0" y="0"/>
                </a:lnTo>
                <a:lnTo>
                  <a:pt x="0" y="7620"/>
                </a:lnTo>
                <a:lnTo>
                  <a:pt x="23621" y="7620"/>
                </a:lnTo>
                <a:lnTo>
                  <a:pt x="19811" y="3810"/>
                </a:lnTo>
                <a:lnTo>
                  <a:pt x="27431" y="3810"/>
                </a:lnTo>
                <a:lnTo>
                  <a:pt x="27431" y="0"/>
                </a:lnTo>
                <a:lnTo>
                  <a:pt x="23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75894" y="2801874"/>
            <a:ext cx="7620" cy="32766"/>
          </a:xfrm>
          <a:custGeom>
            <a:avLst/>
            <a:gdLst/>
            <a:ahLst/>
            <a:cxnLst/>
            <a:rect l="l" t="t" r="r" b="b"/>
            <a:pathLst>
              <a:path w="7620" h="32766">
                <a:moveTo>
                  <a:pt x="0" y="28956"/>
                </a:moveTo>
                <a:lnTo>
                  <a:pt x="0" y="32766"/>
                </a:lnTo>
                <a:lnTo>
                  <a:pt x="3809" y="32766"/>
                </a:lnTo>
                <a:lnTo>
                  <a:pt x="3809" y="25146"/>
                </a:lnTo>
                <a:lnTo>
                  <a:pt x="7619" y="28956"/>
                </a:lnTo>
                <a:lnTo>
                  <a:pt x="761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79704" y="2827019"/>
            <a:ext cx="25146" cy="7620"/>
          </a:xfrm>
          <a:custGeom>
            <a:avLst/>
            <a:gdLst/>
            <a:ahLst/>
            <a:cxnLst/>
            <a:rect l="l" t="t" r="r" b="b"/>
            <a:pathLst>
              <a:path w="25145" h="7619">
                <a:moveTo>
                  <a:pt x="25146" y="3810"/>
                </a:moveTo>
                <a:lnTo>
                  <a:pt x="17526" y="3810"/>
                </a:lnTo>
                <a:lnTo>
                  <a:pt x="21336" y="0"/>
                </a:lnTo>
                <a:lnTo>
                  <a:pt x="0" y="0"/>
                </a:lnTo>
                <a:lnTo>
                  <a:pt x="0" y="7620"/>
                </a:lnTo>
                <a:lnTo>
                  <a:pt x="25146" y="7620"/>
                </a:lnTo>
                <a:lnTo>
                  <a:pt x="2514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97230" y="2797302"/>
            <a:ext cx="7620" cy="33528"/>
          </a:xfrm>
          <a:custGeom>
            <a:avLst/>
            <a:gdLst/>
            <a:ahLst/>
            <a:cxnLst/>
            <a:rect l="l" t="t" r="r" b="b"/>
            <a:pathLst>
              <a:path w="7620" h="33527">
                <a:moveTo>
                  <a:pt x="6858" y="5333"/>
                </a:moveTo>
                <a:lnTo>
                  <a:pt x="762" y="0"/>
                </a:lnTo>
                <a:lnTo>
                  <a:pt x="0" y="3048"/>
                </a:lnTo>
                <a:lnTo>
                  <a:pt x="0" y="33528"/>
                </a:lnTo>
                <a:lnTo>
                  <a:pt x="7620" y="33528"/>
                </a:lnTo>
                <a:lnTo>
                  <a:pt x="7620" y="3047"/>
                </a:lnTo>
                <a:lnTo>
                  <a:pt x="6858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97992" y="2788157"/>
            <a:ext cx="16002" cy="14477"/>
          </a:xfrm>
          <a:custGeom>
            <a:avLst/>
            <a:gdLst/>
            <a:ahLst/>
            <a:cxnLst/>
            <a:rect l="l" t="t" r="r" b="b"/>
            <a:pathLst>
              <a:path w="16001" h="14477">
                <a:moveTo>
                  <a:pt x="8381" y="3048"/>
                </a:moveTo>
                <a:lnTo>
                  <a:pt x="9905" y="0"/>
                </a:lnTo>
                <a:lnTo>
                  <a:pt x="0" y="9144"/>
                </a:lnTo>
                <a:lnTo>
                  <a:pt x="6095" y="14478"/>
                </a:lnTo>
                <a:lnTo>
                  <a:pt x="15239" y="5334"/>
                </a:lnTo>
                <a:lnTo>
                  <a:pt x="16001" y="3048"/>
                </a:lnTo>
                <a:lnTo>
                  <a:pt x="8381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06374" y="2706624"/>
            <a:ext cx="18287" cy="84582"/>
          </a:xfrm>
          <a:custGeom>
            <a:avLst/>
            <a:gdLst/>
            <a:ahLst/>
            <a:cxnLst/>
            <a:rect l="l" t="t" r="r" b="b"/>
            <a:pathLst>
              <a:path w="18287" h="84581">
                <a:moveTo>
                  <a:pt x="16001" y="6858"/>
                </a:moveTo>
                <a:lnTo>
                  <a:pt x="13715" y="0"/>
                </a:lnTo>
                <a:lnTo>
                  <a:pt x="11429" y="3048"/>
                </a:lnTo>
                <a:lnTo>
                  <a:pt x="0" y="84582"/>
                </a:lnTo>
                <a:lnTo>
                  <a:pt x="7619" y="84582"/>
                </a:lnTo>
                <a:lnTo>
                  <a:pt x="18287" y="3047"/>
                </a:lnTo>
                <a:lnTo>
                  <a:pt x="16001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20090" y="2685288"/>
            <a:ext cx="97536" cy="28194"/>
          </a:xfrm>
          <a:custGeom>
            <a:avLst/>
            <a:gdLst/>
            <a:ahLst/>
            <a:cxnLst/>
            <a:rect l="l" t="t" r="r" b="b"/>
            <a:pathLst>
              <a:path w="97536" h="28193">
                <a:moveTo>
                  <a:pt x="78485" y="6858"/>
                </a:moveTo>
                <a:lnTo>
                  <a:pt x="97535" y="2286"/>
                </a:lnTo>
                <a:lnTo>
                  <a:pt x="77723" y="0"/>
                </a:lnTo>
                <a:lnTo>
                  <a:pt x="77723" y="6858"/>
                </a:lnTo>
                <a:lnTo>
                  <a:pt x="76961" y="0"/>
                </a:lnTo>
                <a:lnTo>
                  <a:pt x="0" y="21336"/>
                </a:lnTo>
                <a:lnTo>
                  <a:pt x="2285" y="28194"/>
                </a:lnTo>
                <a:lnTo>
                  <a:pt x="78485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73430" y="2683002"/>
            <a:ext cx="24384" cy="9143"/>
          </a:xfrm>
          <a:custGeom>
            <a:avLst/>
            <a:gdLst/>
            <a:ahLst/>
            <a:cxnLst/>
            <a:rect l="l" t="t" r="r" b="b"/>
            <a:pathLst>
              <a:path w="24384" h="9143">
                <a:moveTo>
                  <a:pt x="9905" y="4572"/>
                </a:moveTo>
                <a:lnTo>
                  <a:pt x="2285" y="3048"/>
                </a:lnTo>
                <a:lnTo>
                  <a:pt x="0" y="6858"/>
                </a:lnTo>
                <a:lnTo>
                  <a:pt x="6095" y="7620"/>
                </a:lnTo>
                <a:lnTo>
                  <a:pt x="24383" y="9144"/>
                </a:lnTo>
                <a:lnTo>
                  <a:pt x="24383" y="2286"/>
                </a:lnTo>
                <a:lnTo>
                  <a:pt x="6095" y="0"/>
                </a:lnTo>
                <a:lnTo>
                  <a:pt x="990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75716" y="2589276"/>
            <a:ext cx="54102" cy="98298"/>
          </a:xfrm>
          <a:custGeom>
            <a:avLst/>
            <a:gdLst/>
            <a:ahLst/>
            <a:cxnLst/>
            <a:rect l="l" t="t" r="r" b="b"/>
            <a:pathLst>
              <a:path w="54102" h="98298">
                <a:moveTo>
                  <a:pt x="47243" y="3810"/>
                </a:moveTo>
                <a:lnTo>
                  <a:pt x="47243" y="762"/>
                </a:lnTo>
                <a:lnTo>
                  <a:pt x="0" y="96774"/>
                </a:lnTo>
                <a:lnTo>
                  <a:pt x="7619" y="98298"/>
                </a:lnTo>
                <a:lnTo>
                  <a:pt x="54101" y="3048"/>
                </a:lnTo>
                <a:lnTo>
                  <a:pt x="54101" y="0"/>
                </a:lnTo>
                <a:lnTo>
                  <a:pt x="47243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78764" y="2564891"/>
            <a:ext cx="51053" cy="28193"/>
          </a:xfrm>
          <a:custGeom>
            <a:avLst/>
            <a:gdLst/>
            <a:ahLst/>
            <a:cxnLst/>
            <a:rect l="l" t="t" r="r" b="b"/>
            <a:pathLst>
              <a:path w="51053" h="28193">
                <a:moveTo>
                  <a:pt x="51054" y="24384"/>
                </a:moveTo>
                <a:lnTo>
                  <a:pt x="48768" y="21336"/>
                </a:lnTo>
                <a:lnTo>
                  <a:pt x="45720" y="16764"/>
                </a:lnTo>
                <a:lnTo>
                  <a:pt x="40386" y="12954"/>
                </a:lnTo>
                <a:lnTo>
                  <a:pt x="35814" y="10668"/>
                </a:lnTo>
                <a:lnTo>
                  <a:pt x="28194" y="5334"/>
                </a:lnTo>
                <a:lnTo>
                  <a:pt x="20574" y="3048"/>
                </a:lnTo>
                <a:lnTo>
                  <a:pt x="11430" y="762"/>
                </a:lnTo>
                <a:lnTo>
                  <a:pt x="1524" y="762"/>
                </a:lnTo>
                <a:lnTo>
                  <a:pt x="0" y="2286"/>
                </a:lnTo>
                <a:lnTo>
                  <a:pt x="5334" y="5334"/>
                </a:lnTo>
                <a:lnTo>
                  <a:pt x="2286" y="7620"/>
                </a:lnTo>
                <a:lnTo>
                  <a:pt x="11430" y="8382"/>
                </a:lnTo>
                <a:lnTo>
                  <a:pt x="23849" y="12121"/>
                </a:lnTo>
                <a:lnTo>
                  <a:pt x="35371" y="17990"/>
                </a:lnTo>
                <a:lnTo>
                  <a:pt x="42672" y="25146"/>
                </a:lnTo>
                <a:lnTo>
                  <a:pt x="44196" y="28194"/>
                </a:lnTo>
                <a:lnTo>
                  <a:pt x="5105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70382" y="2567178"/>
            <a:ext cx="13716" cy="29718"/>
          </a:xfrm>
          <a:custGeom>
            <a:avLst/>
            <a:gdLst/>
            <a:ahLst/>
            <a:cxnLst/>
            <a:rect l="l" t="t" r="r" b="b"/>
            <a:pathLst>
              <a:path w="13715" h="29718">
                <a:moveTo>
                  <a:pt x="8381" y="0"/>
                </a:moveTo>
                <a:lnTo>
                  <a:pt x="761" y="12953"/>
                </a:lnTo>
                <a:lnTo>
                  <a:pt x="6858" y="14477"/>
                </a:lnTo>
                <a:lnTo>
                  <a:pt x="0" y="14477"/>
                </a:lnTo>
                <a:lnTo>
                  <a:pt x="0" y="29717"/>
                </a:lnTo>
                <a:lnTo>
                  <a:pt x="6096" y="16763"/>
                </a:lnTo>
                <a:lnTo>
                  <a:pt x="13716" y="3047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29234" y="2563994"/>
            <a:ext cx="48006" cy="17661"/>
          </a:xfrm>
          <a:custGeom>
            <a:avLst/>
            <a:gdLst/>
            <a:ahLst/>
            <a:cxnLst/>
            <a:rect l="l" t="t" r="r" b="b"/>
            <a:pathLst>
              <a:path w="48006" h="17661">
                <a:moveTo>
                  <a:pt x="46481" y="12327"/>
                </a:moveTo>
                <a:lnTo>
                  <a:pt x="37160" y="5879"/>
                </a:lnTo>
                <a:lnTo>
                  <a:pt x="24244" y="1659"/>
                </a:lnTo>
                <a:lnTo>
                  <a:pt x="1524" y="1659"/>
                </a:lnTo>
                <a:lnTo>
                  <a:pt x="0" y="3183"/>
                </a:lnTo>
                <a:lnTo>
                  <a:pt x="6095" y="6231"/>
                </a:lnTo>
                <a:lnTo>
                  <a:pt x="3809" y="8517"/>
                </a:lnTo>
                <a:lnTo>
                  <a:pt x="7619" y="7755"/>
                </a:lnTo>
                <a:lnTo>
                  <a:pt x="20897" y="8434"/>
                </a:lnTo>
                <a:lnTo>
                  <a:pt x="31857" y="11628"/>
                </a:lnTo>
                <a:lnTo>
                  <a:pt x="38099" y="13851"/>
                </a:lnTo>
                <a:lnTo>
                  <a:pt x="41147" y="16137"/>
                </a:lnTo>
                <a:lnTo>
                  <a:pt x="41147" y="17661"/>
                </a:lnTo>
                <a:lnTo>
                  <a:pt x="48005" y="17661"/>
                </a:lnTo>
                <a:lnTo>
                  <a:pt x="46481" y="12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75132" y="2567178"/>
            <a:ext cx="60197" cy="112014"/>
          </a:xfrm>
          <a:custGeom>
            <a:avLst/>
            <a:gdLst/>
            <a:ahLst/>
            <a:cxnLst/>
            <a:rect l="l" t="t" r="r" b="b"/>
            <a:pathLst>
              <a:path w="60198" h="112013">
                <a:moveTo>
                  <a:pt x="54102" y="0"/>
                </a:moveTo>
                <a:lnTo>
                  <a:pt x="0" y="106679"/>
                </a:lnTo>
                <a:lnTo>
                  <a:pt x="3048" y="104393"/>
                </a:lnTo>
                <a:lnTo>
                  <a:pt x="3048" y="112013"/>
                </a:lnTo>
                <a:lnTo>
                  <a:pt x="5334" y="110489"/>
                </a:lnTo>
                <a:lnTo>
                  <a:pt x="60198" y="3047"/>
                </a:lnTo>
                <a:lnTo>
                  <a:pt x="5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67690" y="2671572"/>
            <a:ext cx="110489" cy="27432"/>
          </a:xfrm>
          <a:custGeom>
            <a:avLst/>
            <a:gdLst/>
            <a:ahLst/>
            <a:cxnLst/>
            <a:rect l="l" t="t" r="r" b="b"/>
            <a:pathLst>
              <a:path w="110490" h="27431">
                <a:moveTo>
                  <a:pt x="4571" y="19812"/>
                </a:moveTo>
                <a:lnTo>
                  <a:pt x="0" y="20574"/>
                </a:lnTo>
                <a:lnTo>
                  <a:pt x="761" y="23622"/>
                </a:lnTo>
                <a:lnTo>
                  <a:pt x="8381" y="23622"/>
                </a:lnTo>
                <a:lnTo>
                  <a:pt x="4571" y="27432"/>
                </a:lnTo>
                <a:lnTo>
                  <a:pt x="110489" y="7620"/>
                </a:lnTo>
                <a:lnTo>
                  <a:pt x="110489" y="0"/>
                </a:lnTo>
                <a:lnTo>
                  <a:pt x="4571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68452" y="2695193"/>
            <a:ext cx="20574" cy="99060"/>
          </a:xfrm>
          <a:custGeom>
            <a:avLst/>
            <a:gdLst/>
            <a:ahLst/>
            <a:cxnLst/>
            <a:rect l="l" t="t" r="r" b="b"/>
            <a:pathLst>
              <a:path w="20573" h="99060">
                <a:moveTo>
                  <a:pt x="0" y="0"/>
                </a:moveTo>
                <a:lnTo>
                  <a:pt x="12954" y="96012"/>
                </a:lnTo>
                <a:lnTo>
                  <a:pt x="16002" y="92202"/>
                </a:lnTo>
                <a:lnTo>
                  <a:pt x="17526" y="99060"/>
                </a:lnTo>
                <a:lnTo>
                  <a:pt x="20574" y="98298"/>
                </a:lnTo>
                <a:lnTo>
                  <a:pt x="20574" y="96012"/>
                </a:lnTo>
                <a:lnTo>
                  <a:pt x="7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53212" y="2787396"/>
            <a:ext cx="32766" cy="14478"/>
          </a:xfrm>
          <a:custGeom>
            <a:avLst/>
            <a:gdLst/>
            <a:ahLst/>
            <a:cxnLst/>
            <a:rect l="l" t="t" r="r" b="b"/>
            <a:pathLst>
              <a:path w="32765" h="14477">
                <a:moveTo>
                  <a:pt x="762" y="10667"/>
                </a:moveTo>
                <a:lnTo>
                  <a:pt x="7620" y="10667"/>
                </a:lnTo>
                <a:lnTo>
                  <a:pt x="5334" y="14477"/>
                </a:lnTo>
                <a:lnTo>
                  <a:pt x="32766" y="6857"/>
                </a:lnTo>
                <a:lnTo>
                  <a:pt x="31242" y="0"/>
                </a:lnTo>
                <a:lnTo>
                  <a:pt x="3048" y="6857"/>
                </a:lnTo>
                <a:lnTo>
                  <a:pt x="0" y="8381"/>
                </a:lnTo>
                <a:lnTo>
                  <a:pt x="762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53974" y="2798064"/>
            <a:ext cx="46482" cy="181356"/>
          </a:xfrm>
          <a:custGeom>
            <a:avLst/>
            <a:gdLst/>
            <a:ahLst/>
            <a:cxnLst/>
            <a:rect l="l" t="t" r="r" b="b"/>
            <a:pathLst>
              <a:path w="46482" h="181356">
                <a:moveTo>
                  <a:pt x="6858" y="0"/>
                </a:moveTo>
                <a:lnTo>
                  <a:pt x="0" y="0"/>
                </a:lnTo>
                <a:lnTo>
                  <a:pt x="30467" y="139445"/>
                </a:lnTo>
                <a:lnTo>
                  <a:pt x="37325" y="139445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52272" y="2801874"/>
            <a:ext cx="32004" cy="163068"/>
          </a:xfrm>
          <a:custGeom>
            <a:avLst/>
            <a:gdLst/>
            <a:ahLst/>
            <a:cxnLst/>
            <a:rect l="l" t="t" r="r" b="b"/>
            <a:pathLst>
              <a:path w="32004" h="163068">
                <a:moveTo>
                  <a:pt x="17323" y="132183"/>
                </a:moveTo>
                <a:lnTo>
                  <a:pt x="14201" y="119803"/>
                </a:lnTo>
                <a:lnTo>
                  <a:pt x="11552" y="106905"/>
                </a:lnTo>
                <a:lnTo>
                  <a:pt x="9339" y="93664"/>
                </a:lnTo>
                <a:lnTo>
                  <a:pt x="7522" y="80255"/>
                </a:lnTo>
                <a:lnTo>
                  <a:pt x="6063" y="66855"/>
                </a:lnTo>
                <a:lnTo>
                  <a:pt x="4922" y="53638"/>
                </a:lnTo>
                <a:lnTo>
                  <a:pt x="4062" y="40780"/>
                </a:lnTo>
                <a:lnTo>
                  <a:pt x="3443" y="28457"/>
                </a:lnTo>
                <a:lnTo>
                  <a:pt x="3048" y="17525"/>
                </a:lnTo>
                <a:lnTo>
                  <a:pt x="3749" y="1390"/>
                </a:lnTo>
                <a:lnTo>
                  <a:pt x="0" y="40385"/>
                </a:lnTo>
                <a:lnTo>
                  <a:pt x="1524" y="89153"/>
                </a:lnTo>
                <a:lnTo>
                  <a:pt x="9144" y="135635"/>
                </a:lnTo>
                <a:lnTo>
                  <a:pt x="18397" y="135636"/>
                </a:lnTo>
                <a:lnTo>
                  <a:pt x="17323" y="132183"/>
                </a:lnTo>
                <a:close/>
              </a:path>
              <a:path w="32004" h="163068">
                <a:moveTo>
                  <a:pt x="3810" y="0"/>
                </a:moveTo>
                <a:lnTo>
                  <a:pt x="3749" y="1390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51510" y="2801874"/>
            <a:ext cx="35052" cy="165354"/>
          </a:xfrm>
          <a:custGeom>
            <a:avLst/>
            <a:gdLst/>
            <a:ahLst/>
            <a:cxnLst/>
            <a:rect l="l" t="t" r="r" b="b"/>
            <a:pathLst>
              <a:path w="35051" h="165354">
                <a:moveTo>
                  <a:pt x="20815" y="127976"/>
                </a:moveTo>
                <a:lnTo>
                  <a:pt x="17948" y="115582"/>
                </a:lnTo>
                <a:lnTo>
                  <a:pt x="15546" y="103089"/>
                </a:lnTo>
                <a:lnTo>
                  <a:pt x="13550" y="90517"/>
                </a:lnTo>
                <a:lnTo>
                  <a:pt x="11897" y="77882"/>
                </a:lnTo>
                <a:lnTo>
                  <a:pt x="10527" y="65202"/>
                </a:lnTo>
                <a:lnTo>
                  <a:pt x="9378" y="52494"/>
                </a:lnTo>
                <a:lnTo>
                  <a:pt x="8389" y="39777"/>
                </a:lnTo>
                <a:lnTo>
                  <a:pt x="7499" y="27068"/>
                </a:lnTo>
                <a:lnTo>
                  <a:pt x="6857" y="17526"/>
                </a:lnTo>
                <a:lnTo>
                  <a:pt x="8381" y="0"/>
                </a:lnTo>
                <a:lnTo>
                  <a:pt x="761" y="0"/>
                </a:lnTo>
                <a:lnTo>
                  <a:pt x="0" y="17526"/>
                </a:lnTo>
                <a:lnTo>
                  <a:pt x="734" y="30205"/>
                </a:lnTo>
                <a:lnTo>
                  <a:pt x="1507" y="42937"/>
                </a:lnTo>
                <a:lnTo>
                  <a:pt x="2394" y="55693"/>
                </a:lnTo>
                <a:lnTo>
                  <a:pt x="3468" y="68448"/>
                </a:lnTo>
                <a:lnTo>
                  <a:pt x="4806" y="81174"/>
                </a:lnTo>
                <a:lnTo>
                  <a:pt x="6480" y="93843"/>
                </a:lnTo>
                <a:lnTo>
                  <a:pt x="8567" y="106430"/>
                </a:lnTo>
                <a:lnTo>
                  <a:pt x="11141" y="118907"/>
                </a:lnTo>
                <a:lnTo>
                  <a:pt x="14276" y="131248"/>
                </a:lnTo>
                <a:lnTo>
                  <a:pt x="15635" y="135636"/>
                </a:lnTo>
                <a:lnTo>
                  <a:pt x="22933" y="135636"/>
                </a:lnTo>
                <a:lnTo>
                  <a:pt x="20815" y="12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56081" y="2801874"/>
            <a:ext cx="0" cy="76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48462" y="2802636"/>
            <a:ext cx="28956" cy="165354"/>
          </a:xfrm>
          <a:custGeom>
            <a:avLst/>
            <a:gdLst/>
            <a:ahLst/>
            <a:cxnLst/>
            <a:rect l="l" t="t" r="r" b="b"/>
            <a:pathLst>
              <a:path w="28956" h="165354">
                <a:moveTo>
                  <a:pt x="16764" y="134112"/>
                </a:moveTo>
                <a:lnTo>
                  <a:pt x="9144" y="88392"/>
                </a:lnTo>
                <a:lnTo>
                  <a:pt x="7620" y="39624"/>
                </a:lnTo>
                <a:lnTo>
                  <a:pt x="11430" y="0"/>
                </a:lnTo>
                <a:lnTo>
                  <a:pt x="3810" y="0"/>
                </a:lnTo>
                <a:lnTo>
                  <a:pt x="0" y="39624"/>
                </a:lnTo>
                <a:lnTo>
                  <a:pt x="2286" y="88392"/>
                </a:lnTo>
                <a:lnTo>
                  <a:pt x="9033" y="134874"/>
                </a:lnTo>
                <a:lnTo>
                  <a:pt x="17133" y="134874"/>
                </a:lnTo>
                <a:lnTo>
                  <a:pt x="16764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08838" y="2699004"/>
            <a:ext cx="21336" cy="92964"/>
          </a:xfrm>
          <a:custGeom>
            <a:avLst/>
            <a:gdLst/>
            <a:ahLst/>
            <a:cxnLst/>
            <a:rect l="l" t="t" r="r" b="b"/>
            <a:pathLst>
              <a:path w="21335" h="92963">
                <a:moveTo>
                  <a:pt x="13715" y="92963"/>
                </a:moveTo>
                <a:lnTo>
                  <a:pt x="21335" y="0"/>
                </a:lnTo>
                <a:lnTo>
                  <a:pt x="0" y="3809"/>
                </a:lnTo>
                <a:lnTo>
                  <a:pt x="7619" y="92963"/>
                </a:lnTo>
                <a:lnTo>
                  <a:pt x="13715" y="9296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12648" y="2788158"/>
            <a:ext cx="9906" cy="7620"/>
          </a:xfrm>
          <a:custGeom>
            <a:avLst/>
            <a:gdLst/>
            <a:ahLst/>
            <a:cxnLst/>
            <a:rect l="l" t="t" r="r" b="b"/>
            <a:pathLst>
              <a:path w="9906" h="7619">
                <a:moveTo>
                  <a:pt x="7620" y="3810"/>
                </a:moveTo>
                <a:lnTo>
                  <a:pt x="0" y="3810"/>
                </a:lnTo>
                <a:lnTo>
                  <a:pt x="0" y="7620"/>
                </a:lnTo>
                <a:lnTo>
                  <a:pt x="9906" y="7620"/>
                </a:lnTo>
                <a:lnTo>
                  <a:pt x="9906" y="0"/>
                </a:lnTo>
                <a:lnTo>
                  <a:pt x="3810" y="0"/>
                </a:lnTo>
                <a:lnTo>
                  <a:pt x="762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05028" y="2699004"/>
            <a:ext cx="15240" cy="92964"/>
          </a:xfrm>
          <a:custGeom>
            <a:avLst/>
            <a:gdLst/>
            <a:ahLst/>
            <a:cxnLst/>
            <a:rect l="l" t="t" r="r" b="b"/>
            <a:pathLst>
              <a:path w="15240" h="92963">
                <a:moveTo>
                  <a:pt x="3809" y="7620"/>
                </a:moveTo>
                <a:lnTo>
                  <a:pt x="3809" y="0"/>
                </a:lnTo>
                <a:lnTo>
                  <a:pt x="0" y="762"/>
                </a:lnTo>
                <a:lnTo>
                  <a:pt x="0" y="3810"/>
                </a:lnTo>
                <a:lnTo>
                  <a:pt x="7619" y="92964"/>
                </a:lnTo>
                <a:lnTo>
                  <a:pt x="15239" y="92964"/>
                </a:lnTo>
                <a:lnTo>
                  <a:pt x="7619" y="3810"/>
                </a:lnTo>
                <a:lnTo>
                  <a:pt x="380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08838" y="2694431"/>
            <a:ext cx="25146" cy="12192"/>
          </a:xfrm>
          <a:custGeom>
            <a:avLst/>
            <a:gdLst/>
            <a:ahLst/>
            <a:cxnLst/>
            <a:rect l="l" t="t" r="r" b="b"/>
            <a:pathLst>
              <a:path w="25145" h="12192">
                <a:moveTo>
                  <a:pt x="25145" y="0"/>
                </a:moveTo>
                <a:lnTo>
                  <a:pt x="21335" y="762"/>
                </a:lnTo>
                <a:lnTo>
                  <a:pt x="0" y="4572"/>
                </a:lnTo>
                <a:lnTo>
                  <a:pt x="0" y="12192"/>
                </a:lnTo>
                <a:lnTo>
                  <a:pt x="21335" y="8382"/>
                </a:lnTo>
                <a:lnTo>
                  <a:pt x="17525" y="4572"/>
                </a:lnTo>
                <a:lnTo>
                  <a:pt x="25145" y="4572"/>
                </a:lnTo>
                <a:lnTo>
                  <a:pt x="25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19506" y="2699004"/>
            <a:ext cx="14477" cy="96774"/>
          </a:xfrm>
          <a:custGeom>
            <a:avLst/>
            <a:gdLst/>
            <a:ahLst/>
            <a:cxnLst/>
            <a:rect l="l" t="t" r="r" b="b"/>
            <a:pathLst>
              <a:path w="14478" h="96774">
                <a:moveTo>
                  <a:pt x="6858" y="0"/>
                </a:moveTo>
                <a:lnTo>
                  <a:pt x="0" y="92964"/>
                </a:lnTo>
                <a:lnTo>
                  <a:pt x="3048" y="89154"/>
                </a:lnTo>
                <a:lnTo>
                  <a:pt x="3048" y="96774"/>
                </a:lnTo>
                <a:lnTo>
                  <a:pt x="6858" y="96774"/>
                </a:lnTo>
                <a:lnTo>
                  <a:pt x="6858" y="92964"/>
                </a:lnTo>
                <a:lnTo>
                  <a:pt x="14478" y="0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97814" y="2907791"/>
            <a:ext cx="30479" cy="60197"/>
          </a:xfrm>
          <a:custGeom>
            <a:avLst/>
            <a:gdLst/>
            <a:ahLst/>
            <a:cxnLst/>
            <a:rect l="l" t="t" r="r" b="b"/>
            <a:pathLst>
              <a:path w="30479" h="60198">
                <a:moveTo>
                  <a:pt x="30480" y="2286"/>
                </a:moveTo>
                <a:lnTo>
                  <a:pt x="26670" y="762"/>
                </a:lnTo>
                <a:lnTo>
                  <a:pt x="22860" y="0"/>
                </a:lnTo>
                <a:lnTo>
                  <a:pt x="11281" y="29718"/>
                </a:lnTo>
                <a:lnTo>
                  <a:pt x="19651" y="29718"/>
                </a:lnTo>
                <a:lnTo>
                  <a:pt x="30480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878586" y="2836164"/>
            <a:ext cx="11430" cy="172974"/>
          </a:xfrm>
          <a:custGeom>
            <a:avLst/>
            <a:gdLst/>
            <a:ahLst/>
            <a:cxnLst/>
            <a:rect l="l" t="t" r="r" b="b"/>
            <a:pathLst>
              <a:path w="11430" h="172974">
                <a:moveTo>
                  <a:pt x="7619" y="0"/>
                </a:moveTo>
                <a:lnTo>
                  <a:pt x="0" y="0"/>
                </a:lnTo>
                <a:lnTo>
                  <a:pt x="2232" y="101346"/>
                </a:lnTo>
                <a:lnTo>
                  <a:pt x="9852" y="10134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79526" y="2840736"/>
            <a:ext cx="23622" cy="41910"/>
          </a:xfrm>
          <a:custGeom>
            <a:avLst/>
            <a:gdLst/>
            <a:ahLst/>
            <a:cxnLst/>
            <a:rect l="l" t="t" r="r" b="b"/>
            <a:pathLst>
              <a:path w="23621" h="41910">
                <a:moveTo>
                  <a:pt x="21335" y="7620"/>
                </a:moveTo>
                <a:lnTo>
                  <a:pt x="21335" y="0"/>
                </a:lnTo>
                <a:lnTo>
                  <a:pt x="18287" y="2286"/>
                </a:lnTo>
                <a:lnTo>
                  <a:pt x="0" y="38100"/>
                </a:lnTo>
                <a:lnTo>
                  <a:pt x="5333" y="41910"/>
                </a:lnTo>
                <a:lnTo>
                  <a:pt x="23621" y="6096"/>
                </a:lnTo>
                <a:lnTo>
                  <a:pt x="2133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800862" y="2840736"/>
            <a:ext cx="16002" cy="7620"/>
          </a:xfrm>
          <a:custGeom>
            <a:avLst/>
            <a:gdLst/>
            <a:ahLst/>
            <a:cxnLst/>
            <a:rect l="l" t="t" r="r" b="b"/>
            <a:pathLst>
              <a:path w="16001" h="7619">
                <a:moveTo>
                  <a:pt x="12191" y="0"/>
                </a:moveTo>
                <a:lnTo>
                  <a:pt x="0" y="0"/>
                </a:lnTo>
                <a:lnTo>
                  <a:pt x="0" y="7620"/>
                </a:lnTo>
                <a:lnTo>
                  <a:pt x="12191" y="7620"/>
                </a:lnTo>
                <a:lnTo>
                  <a:pt x="9143" y="3810"/>
                </a:lnTo>
                <a:lnTo>
                  <a:pt x="16001" y="3810"/>
                </a:lnTo>
                <a:lnTo>
                  <a:pt x="16001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810006" y="2844545"/>
            <a:ext cx="6858" cy="15240"/>
          </a:xfrm>
          <a:custGeom>
            <a:avLst/>
            <a:gdLst/>
            <a:ahLst/>
            <a:cxnLst/>
            <a:rect l="l" t="t" r="r" b="b"/>
            <a:pathLst>
              <a:path w="6857" h="15239">
                <a:moveTo>
                  <a:pt x="0" y="11430"/>
                </a:moveTo>
                <a:lnTo>
                  <a:pt x="0" y="15240"/>
                </a:lnTo>
                <a:lnTo>
                  <a:pt x="3048" y="15240"/>
                </a:lnTo>
                <a:lnTo>
                  <a:pt x="3048" y="7620"/>
                </a:lnTo>
                <a:lnTo>
                  <a:pt x="6858" y="11430"/>
                </a:lnTo>
                <a:lnTo>
                  <a:pt x="6858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813054" y="2852166"/>
            <a:ext cx="14478" cy="7620"/>
          </a:xfrm>
          <a:custGeom>
            <a:avLst/>
            <a:gdLst/>
            <a:ahLst/>
            <a:cxnLst/>
            <a:rect l="l" t="t" r="r" b="b"/>
            <a:pathLst>
              <a:path w="14478" h="7619">
                <a:moveTo>
                  <a:pt x="14478" y="3810"/>
                </a:moveTo>
                <a:lnTo>
                  <a:pt x="6858" y="3810"/>
                </a:lnTo>
                <a:lnTo>
                  <a:pt x="10668" y="0"/>
                </a:lnTo>
                <a:lnTo>
                  <a:pt x="0" y="0"/>
                </a:lnTo>
                <a:lnTo>
                  <a:pt x="0" y="7620"/>
                </a:lnTo>
                <a:lnTo>
                  <a:pt x="14478" y="7620"/>
                </a:lnTo>
                <a:lnTo>
                  <a:pt x="1447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819912" y="2840736"/>
            <a:ext cx="7620" cy="15240"/>
          </a:xfrm>
          <a:custGeom>
            <a:avLst/>
            <a:gdLst/>
            <a:ahLst/>
            <a:cxnLst/>
            <a:rect l="l" t="t" r="r" b="b"/>
            <a:pathLst>
              <a:path w="7619" h="15239">
                <a:moveTo>
                  <a:pt x="0" y="5334"/>
                </a:moveTo>
                <a:lnTo>
                  <a:pt x="0" y="15240"/>
                </a:lnTo>
                <a:lnTo>
                  <a:pt x="7619" y="15240"/>
                </a:lnTo>
                <a:lnTo>
                  <a:pt x="7619" y="5334"/>
                </a:lnTo>
                <a:lnTo>
                  <a:pt x="3047" y="8382"/>
                </a:lnTo>
                <a:lnTo>
                  <a:pt x="4571" y="1524"/>
                </a:lnTo>
                <a:lnTo>
                  <a:pt x="0" y="0"/>
                </a:lnTo>
                <a:lnTo>
                  <a:pt x="0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822960" y="2842260"/>
            <a:ext cx="40386" cy="15239"/>
          </a:xfrm>
          <a:custGeom>
            <a:avLst/>
            <a:gdLst/>
            <a:ahLst/>
            <a:cxnLst/>
            <a:rect l="l" t="t" r="r" b="b"/>
            <a:pathLst>
              <a:path w="40386" h="15239">
                <a:moveTo>
                  <a:pt x="37338" y="8381"/>
                </a:moveTo>
                <a:lnTo>
                  <a:pt x="1524" y="0"/>
                </a:lnTo>
                <a:lnTo>
                  <a:pt x="0" y="6857"/>
                </a:lnTo>
                <a:lnTo>
                  <a:pt x="35814" y="15239"/>
                </a:lnTo>
                <a:lnTo>
                  <a:pt x="32766" y="11429"/>
                </a:lnTo>
                <a:lnTo>
                  <a:pt x="40386" y="11429"/>
                </a:lnTo>
                <a:lnTo>
                  <a:pt x="40386" y="9143"/>
                </a:lnTo>
                <a:lnTo>
                  <a:pt x="37338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55726" y="2853690"/>
            <a:ext cx="12954" cy="192024"/>
          </a:xfrm>
          <a:custGeom>
            <a:avLst/>
            <a:gdLst/>
            <a:ahLst/>
            <a:cxnLst/>
            <a:rect l="l" t="t" r="r" b="b"/>
            <a:pathLst>
              <a:path w="12953" h="192024">
                <a:moveTo>
                  <a:pt x="7619" y="0"/>
                </a:moveTo>
                <a:lnTo>
                  <a:pt x="0" y="0"/>
                </a:lnTo>
                <a:lnTo>
                  <a:pt x="2328" y="83820"/>
                </a:lnTo>
                <a:lnTo>
                  <a:pt x="9948" y="838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85216" y="2779776"/>
            <a:ext cx="32004" cy="14478"/>
          </a:xfrm>
          <a:custGeom>
            <a:avLst/>
            <a:gdLst/>
            <a:ahLst/>
            <a:cxnLst/>
            <a:rect l="l" t="t" r="r" b="b"/>
            <a:pathLst>
              <a:path w="32004" h="14477">
                <a:moveTo>
                  <a:pt x="31242" y="3810"/>
                </a:moveTo>
                <a:lnTo>
                  <a:pt x="30480" y="0"/>
                </a:lnTo>
                <a:lnTo>
                  <a:pt x="0" y="7620"/>
                </a:lnTo>
                <a:lnTo>
                  <a:pt x="1524" y="14478"/>
                </a:lnTo>
                <a:lnTo>
                  <a:pt x="32004" y="7620"/>
                </a:lnTo>
                <a:lnTo>
                  <a:pt x="3124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01802" y="2813304"/>
            <a:ext cx="101346" cy="20574"/>
          </a:xfrm>
          <a:custGeom>
            <a:avLst/>
            <a:gdLst/>
            <a:ahLst/>
            <a:cxnLst/>
            <a:rect l="l" t="t" r="r" b="b"/>
            <a:pathLst>
              <a:path w="101345" h="20574">
                <a:moveTo>
                  <a:pt x="97536" y="7620"/>
                </a:moveTo>
                <a:lnTo>
                  <a:pt x="101346" y="6096"/>
                </a:lnTo>
                <a:lnTo>
                  <a:pt x="101346" y="3810"/>
                </a:lnTo>
                <a:lnTo>
                  <a:pt x="93726" y="3810"/>
                </a:lnTo>
                <a:lnTo>
                  <a:pt x="97536" y="0"/>
                </a:lnTo>
                <a:lnTo>
                  <a:pt x="0" y="12954"/>
                </a:lnTo>
                <a:lnTo>
                  <a:pt x="0" y="20574"/>
                </a:lnTo>
                <a:lnTo>
                  <a:pt x="9753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95528" y="2779014"/>
            <a:ext cx="7620" cy="38100"/>
          </a:xfrm>
          <a:custGeom>
            <a:avLst/>
            <a:gdLst/>
            <a:ahLst/>
            <a:cxnLst/>
            <a:rect l="l" t="t" r="r" b="b"/>
            <a:pathLst>
              <a:path w="7620" h="38100">
                <a:moveTo>
                  <a:pt x="0" y="38100"/>
                </a:moveTo>
                <a:lnTo>
                  <a:pt x="7619" y="38100"/>
                </a:lnTo>
                <a:lnTo>
                  <a:pt x="7619" y="0"/>
                </a:lnTo>
                <a:lnTo>
                  <a:pt x="3809" y="0"/>
                </a:lnTo>
                <a:lnTo>
                  <a:pt x="3809" y="6858"/>
                </a:lnTo>
                <a:lnTo>
                  <a:pt x="0" y="381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10184" y="2779014"/>
            <a:ext cx="89154" cy="16764"/>
          </a:xfrm>
          <a:custGeom>
            <a:avLst/>
            <a:gdLst/>
            <a:ahLst/>
            <a:cxnLst/>
            <a:rect l="l" t="t" r="r" b="b"/>
            <a:pathLst>
              <a:path w="89153" h="16763">
                <a:moveTo>
                  <a:pt x="0" y="16763"/>
                </a:moveTo>
                <a:lnTo>
                  <a:pt x="89154" y="6857"/>
                </a:lnTo>
                <a:lnTo>
                  <a:pt x="89154" y="0"/>
                </a:lnTo>
                <a:lnTo>
                  <a:pt x="0" y="9143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24840" y="2779014"/>
            <a:ext cx="85344" cy="16763"/>
          </a:xfrm>
          <a:custGeom>
            <a:avLst/>
            <a:gdLst/>
            <a:ahLst/>
            <a:cxnLst/>
            <a:rect l="l" t="t" r="r" b="b"/>
            <a:pathLst>
              <a:path w="85343" h="16763">
                <a:moveTo>
                  <a:pt x="0" y="3810"/>
                </a:moveTo>
                <a:lnTo>
                  <a:pt x="0" y="6858"/>
                </a:lnTo>
                <a:lnTo>
                  <a:pt x="85344" y="16764"/>
                </a:lnTo>
                <a:lnTo>
                  <a:pt x="85344" y="9144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571500" y="2859024"/>
            <a:ext cx="86868" cy="12953"/>
          </a:xfrm>
          <a:custGeom>
            <a:avLst/>
            <a:gdLst/>
            <a:ahLst/>
            <a:cxnLst/>
            <a:rect l="l" t="t" r="r" b="b"/>
            <a:pathLst>
              <a:path w="86868" h="12954">
                <a:moveTo>
                  <a:pt x="86868" y="5334"/>
                </a:moveTo>
                <a:lnTo>
                  <a:pt x="0" y="0"/>
                </a:lnTo>
                <a:lnTo>
                  <a:pt x="0" y="6858"/>
                </a:lnTo>
                <a:lnTo>
                  <a:pt x="86868" y="12954"/>
                </a:lnTo>
                <a:lnTo>
                  <a:pt x="86868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58368" y="2852166"/>
            <a:ext cx="115062" cy="19812"/>
          </a:xfrm>
          <a:custGeom>
            <a:avLst/>
            <a:gdLst/>
            <a:ahLst/>
            <a:cxnLst/>
            <a:rect l="l" t="t" r="r" b="b"/>
            <a:pathLst>
              <a:path w="115062" h="19812">
                <a:moveTo>
                  <a:pt x="115062" y="3810"/>
                </a:moveTo>
                <a:lnTo>
                  <a:pt x="115062" y="0"/>
                </a:lnTo>
                <a:lnTo>
                  <a:pt x="0" y="12192"/>
                </a:lnTo>
                <a:lnTo>
                  <a:pt x="0" y="19812"/>
                </a:lnTo>
                <a:lnTo>
                  <a:pt x="115062" y="7620"/>
                </a:lnTo>
                <a:lnTo>
                  <a:pt x="11506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15518" y="2593848"/>
            <a:ext cx="48768" cy="12953"/>
          </a:xfrm>
          <a:custGeom>
            <a:avLst/>
            <a:gdLst/>
            <a:ahLst/>
            <a:cxnLst/>
            <a:rect l="l" t="t" r="r" b="b"/>
            <a:pathLst>
              <a:path w="48768" h="12954">
                <a:moveTo>
                  <a:pt x="35814" y="1523"/>
                </a:moveTo>
                <a:lnTo>
                  <a:pt x="28956" y="761"/>
                </a:lnTo>
                <a:lnTo>
                  <a:pt x="21336" y="0"/>
                </a:lnTo>
                <a:lnTo>
                  <a:pt x="13716" y="0"/>
                </a:lnTo>
                <a:lnTo>
                  <a:pt x="6858" y="761"/>
                </a:lnTo>
                <a:lnTo>
                  <a:pt x="0" y="1523"/>
                </a:lnTo>
                <a:lnTo>
                  <a:pt x="2286" y="9143"/>
                </a:lnTo>
                <a:lnTo>
                  <a:pt x="6858" y="8381"/>
                </a:lnTo>
                <a:lnTo>
                  <a:pt x="13716" y="7619"/>
                </a:lnTo>
                <a:lnTo>
                  <a:pt x="21336" y="7619"/>
                </a:lnTo>
                <a:lnTo>
                  <a:pt x="28956" y="8381"/>
                </a:lnTo>
                <a:lnTo>
                  <a:pt x="34290" y="9143"/>
                </a:lnTo>
                <a:lnTo>
                  <a:pt x="38862" y="11429"/>
                </a:lnTo>
                <a:lnTo>
                  <a:pt x="41910" y="12191"/>
                </a:lnTo>
                <a:lnTo>
                  <a:pt x="41910" y="12953"/>
                </a:lnTo>
                <a:lnTo>
                  <a:pt x="48768" y="12953"/>
                </a:lnTo>
                <a:lnTo>
                  <a:pt x="47244" y="8381"/>
                </a:lnTo>
                <a:lnTo>
                  <a:pt x="42672" y="3809"/>
                </a:lnTo>
                <a:lnTo>
                  <a:pt x="35814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62762" y="2594511"/>
            <a:ext cx="53340" cy="24482"/>
          </a:xfrm>
          <a:custGeom>
            <a:avLst/>
            <a:gdLst/>
            <a:ahLst/>
            <a:cxnLst/>
            <a:rect l="l" t="t" r="r" b="b"/>
            <a:pathLst>
              <a:path w="53340" h="24482">
                <a:moveTo>
                  <a:pt x="22859" y="8480"/>
                </a:moveTo>
                <a:lnTo>
                  <a:pt x="29717" y="10766"/>
                </a:lnTo>
                <a:lnTo>
                  <a:pt x="36575" y="13814"/>
                </a:lnTo>
                <a:lnTo>
                  <a:pt x="42671" y="16100"/>
                </a:lnTo>
                <a:lnTo>
                  <a:pt x="44957" y="19910"/>
                </a:lnTo>
                <a:lnTo>
                  <a:pt x="45719" y="21434"/>
                </a:lnTo>
                <a:lnTo>
                  <a:pt x="48005" y="24482"/>
                </a:lnTo>
                <a:lnTo>
                  <a:pt x="51815" y="19148"/>
                </a:lnTo>
                <a:lnTo>
                  <a:pt x="53339" y="21434"/>
                </a:lnTo>
                <a:lnTo>
                  <a:pt x="50291" y="16100"/>
                </a:lnTo>
                <a:lnTo>
                  <a:pt x="41614" y="8129"/>
                </a:lnTo>
                <a:lnTo>
                  <a:pt x="29151" y="2620"/>
                </a:lnTo>
                <a:lnTo>
                  <a:pt x="15807" y="0"/>
                </a:lnTo>
                <a:lnTo>
                  <a:pt x="7619" y="98"/>
                </a:lnTo>
                <a:lnTo>
                  <a:pt x="0" y="2384"/>
                </a:lnTo>
                <a:lnTo>
                  <a:pt x="3809" y="9242"/>
                </a:lnTo>
                <a:lnTo>
                  <a:pt x="7619" y="7718"/>
                </a:lnTo>
                <a:lnTo>
                  <a:pt x="14477" y="7718"/>
                </a:lnTo>
                <a:lnTo>
                  <a:pt x="22859" y="8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810768" y="2613660"/>
            <a:ext cx="17526" cy="14478"/>
          </a:xfrm>
          <a:custGeom>
            <a:avLst/>
            <a:gdLst/>
            <a:ahLst/>
            <a:cxnLst/>
            <a:rect l="l" t="t" r="r" b="b"/>
            <a:pathLst>
              <a:path w="17525" h="14477">
                <a:moveTo>
                  <a:pt x="15240" y="11429"/>
                </a:moveTo>
                <a:lnTo>
                  <a:pt x="17526" y="9143"/>
                </a:lnTo>
                <a:lnTo>
                  <a:pt x="3810" y="0"/>
                </a:lnTo>
                <a:lnTo>
                  <a:pt x="0" y="5333"/>
                </a:lnTo>
                <a:lnTo>
                  <a:pt x="13716" y="14477"/>
                </a:lnTo>
                <a:lnTo>
                  <a:pt x="1524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21614" y="2578608"/>
            <a:ext cx="55625" cy="105155"/>
          </a:xfrm>
          <a:custGeom>
            <a:avLst/>
            <a:gdLst/>
            <a:ahLst/>
            <a:cxnLst/>
            <a:rect l="l" t="t" r="r" b="b"/>
            <a:pathLst>
              <a:path w="55626" h="105156">
                <a:moveTo>
                  <a:pt x="50291" y="0"/>
                </a:moveTo>
                <a:lnTo>
                  <a:pt x="0" y="99821"/>
                </a:lnTo>
                <a:lnTo>
                  <a:pt x="2285" y="98297"/>
                </a:lnTo>
                <a:lnTo>
                  <a:pt x="2285" y="105155"/>
                </a:lnTo>
                <a:lnTo>
                  <a:pt x="5333" y="103631"/>
                </a:lnTo>
                <a:lnTo>
                  <a:pt x="55625" y="3809"/>
                </a:lnTo>
                <a:lnTo>
                  <a:pt x="50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30174" y="2676906"/>
            <a:ext cx="93726" cy="24384"/>
          </a:xfrm>
          <a:custGeom>
            <a:avLst/>
            <a:gdLst/>
            <a:ahLst/>
            <a:cxnLst/>
            <a:rect l="l" t="t" r="r" b="b"/>
            <a:pathLst>
              <a:path w="93726" h="24383">
                <a:moveTo>
                  <a:pt x="0" y="21336"/>
                </a:moveTo>
                <a:lnTo>
                  <a:pt x="0" y="24384"/>
                </a:lnTo>
                <a:lnTo>
                  <a:pt x="93726" y="6858"/>
                </a:lnTo>
                <a:lnTo>
                  <a:pt x="93726" y="0"/>
                </a:lnTo>
                <a:lnTo>
                  <a:pt x="0" y="17526"/>
                </a:lnTo>
                <a:lnTo>
                  <a:pt x="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137154" y="2727959"/>
            <a:ext cx="2514600" cy="2286000"/>
          </a:xfrm>
          <a:custGeom>
            <a:avLst/>
            <a:gdLst/>
            <a:ahLst/>
            <a:cxnLst/>
            <a:rect l="l" t="t" r="r" b="b"/>
            <a:pathLst>
              <a:path w="2514600" h="2286000">
                <a:moveTo>
                  <a:pt x="854963" y="544830"/>
                </a:moveTo>
                <a:lnTo>
                  <a:pt x="852886" y="543932"/>
                </a:lnTo>
                <a:lnTo>
                  <a:pt x="853440" y="545592"/>
                </a:lnTo>
                <a:lnTo>
                  <a:pt x="852602" y="546354"/>
                </a:lnTo>
                <a:lnTo>
                  <a:pt x="845060" y="553212"/>
                </a:lnTo>
                <a:lnTo>
                  <a:pt x="844222" y="553974"/>
                </a:lnTo>
                <a:lnTo>
                  <a:pt x="840789" y="557095"/>
                </a:lnTo>
                <a:lnTo>
                  <a:pt x="836678" y="560832"/>
                </a:lnTo>
                <a:lnTo>
                  <a:pt x="835840" y="561594"/>
                </a:lnTo>
                <a:lnTo>
                  <a:pt x="828295" y="568452"/>
                </a:lnTo>
                <a:lnTo>
                  <a:pt x="828137" y="568595"/>
                </a:lnTo>
                <a:lnTo>
                  <a:pt x="827457" y="569214"/>
                </a:lnTo>
                <a:lnTo>
                  <a:pt x="824959" y="571484"/>
                </a:lnTo>
                <a:lnTo>
                  <a:pt x="821516" y="574612"/>
                </a:lnTo>
                <a:lnTo>
                  <a:pt x="815483" y="580094"/>
                </a:lnTo>
                <a:lnTo>
                  <a:pt x="810146" y="584943"/>
                </a:lnTo>
                <a:lnTo>
                  <a:pt x="802828" y="591592"/>
                </a:lnTo>
                <a:lnTo>
                  <a:pt x="791026" y="602313"/>
                </a:lnTo>
                <a:lnTo>
                  <a:pt x="777515" y="614585"/>
                </a:lnTo>
                <a:lnTo>
                  <a:pt x="764859" y="626081"/>
                </a:lnTo>
                <a:lnTo>
                  <a:pt x="764335" y="626557"/>
                </a:lnTo>
                <a:lnTo>
                  <a:pt x="752202" y="637577"/>
                </a:lnTo>
                <a:lnTo>
                  <a:pt x="739546" y="649074"/>
                </a:lnTo>
                <a:lnTo>
                  <a:pt x="730261" y="657510"/>
                </a:lnTo>
                <a:lnTo>
                  <a:pt x="726890" y="660573"/>
                </a:lnTo>
                <a:lnTo>
                  <a:pt x="714236" y="672072"/>
                </a:lnTo>
                <a:lnTo>
                  <a:pt x="701583" y="683574"/>
                </a:lnTo>
                <a:lnTo>
                  <a:pt x="689008" y="695010"/>
                </a:lnTo>
                <a:lnTo>
                  <a:pt x="676283" y="706586"/>
                </a:lnTo>
                <a:lnTo>
                  <a:pt x="663637" y="718097"/>
                </a:lnTo>
                <a:lnTo>
                  <a:pt x="650994" y="729611"/>
                </a:lnTo>
                <a:lnTo>
                  <a:pt x="640810" y="738891"/>
                </a:lnTo>
                <a:lnTo>
                  <a:pt x="638354" y="741130"/>
                </a:lnTo>
                <a:lnTo>
                  <a:pt x="625717" y="752653"/>
                </a:lnTo>
                <a:lnTo>
                  <a:pt x="613084" y="764182"/>
                </a:lnTo>
                <a:lnTo>
                  <a:pt x="600456" y="775716"/>
                </a:lnTo>
                <a:lnTo>
                  <a:pt x="599048" y="775246"/>
                </a:lnTo>
                <a:lnTo>
                  <a:pt x="599694" y="776478"/>
                </a:lnTo>
                <a:lnTo>
                  <a:pt x="854963" y="544830"/>
                </a:lnTo>
                <a:close/>
              </a:path>
              <a:path w="2514600" h="2286000">
                <a:moveTo>
                  <a:pt x="391668" y="379476"/>
                </a:moveTo>
                <a:lnTo>
                  <a:pt x="391210" y="378713"/>
                </a:lnTo>
                <a:lnTo>
                  <a:pt x="392865" y="381870"/>
                </a:lnTo>
                <a:lnTo>
                  <a:pt x="391668" y="379476"/>
                </a:lnTo>
                <a:close/>
              </a:path>
              <a:path w="2514600" h="2286000">
                <a:moveTo>
                  <a:pt x="383286" y="363474"/>
                </a:moveTo>
                <a:lnTo>
                  <a:pt x="382787" y="362642"/>
                </a:lnTo>
                <a:lnTo>
                  <a:pt x="384592" y="366086"/>
                </a:lnTo>
                <a:lnTo>
                  <a:pt x="383286" y="363474"/>
                </a:lnTo>
                <a:close/>
              </a:path>
              <a:path w="2514600" h="2286000">
                <a:moveTo>
                  <a:pt x="374904" y="347472"/>
                </a:moveTo>
                <a:lnTo>
                  <a:pt x="374363" y="346571"/>
                </a:lnTo>
                <a:lnTo>
                  <a:pt x="376319" y="350302"/>
                </a:lnTo>
                <a:lnTo>
                  <a:pt x="374904" y="347472"/>
                </a:lnTo>
                <a:close/>
              </a:path>
              <a:path w="2514600" h="2286000">
                <a:moveTo>
                  <a:pt x="368900" y="334886"/>
                </a:moveTo>
                <a:lnTo>
                  <a:pt x="368045" y="334518"/>
                </a:lnTo>
                <a:lnTo>
                  <a:pt x="369502" y="337297"/>
                </a:lnTo>
                <a:lnTo>
                  <a:pt x="368900" y="334886"/>
                </a:lnTo>
                <a:close/>
              </a:path>
              <a:path w="2514600" h="2286000">
                <a:moveTo>
                  <a:pt x="1437595" y="460248"/>
                </a:moveTo>
                <a:lnTo>
                  <a:pt x="1383974" y="460361"/>
                </a:lnTo>
                <a:lnTo>
                  <a:pt x="1077468" y="461010"/>
                </a:lnTo>
                <a:lnTo>
                  <a:pt x="1437894" y="461010"/>
                </a:lnTo>
                <a:lnTo>
                  <a:pt x="1437595" y="460248"/>
                </a:lnTo>
                <a:close/>
              </a:path>
              <a:path w="2514600" h="2286000">
                <a:moveTo>
                  <a:pt x="1077468" y="460462"/>
                </a:moveTo>
                <a:lnTo>
                  <a:pt x="1077468" y="459064"/>
                </a:lnTo>
                <a:lnTo>
                  <a:pt x="1076706" y="461010"/>
                </a:lnTo>
                <a:lnTo>
                  <a:pt x="1077468" y="461010"/>
                </a:lnTo>
                <a:lnTo>
                  <a:pt x="1077468" y="460462"/>
                </a:lnTo>
                <a:close/>
              </a:path>
              <a:path w="2514600" h="2286000">
                <a:moveTo>
                  <a:pt x="1339962" y="211016"/>
                </a:moveTo>
                <a:lnTo>
                  <a:pt x="1340358" y="212598"/>
                </a:lnTo>
                <a:lnTo>
                  <a:pt x="1341882" y="216408"/>
                </a:lnTo>
                <a:lnTo>
                  <a:pt x="1343406" y="220218"/>
                </a:lnTo>
                <a:lnTo>
                  <a:pt x="1344930" y="224028"/>
                </a:lnTo>
                <a:lnTo>
                  <a:pt x="1346454" y="228600"/>
                </a:lnTo>
                <a:lnTo>
                  <a:pt x="1347978" y="232410"/>
                </a:lnTo>
                <a:lnTo>
                  <a:pt x="1349502" y="236220"/>
                </a:lnTo>
                <a:lnTo>
                  <a:pt x="1351026" y="240030"/>
                </a:lnTo>
                <a:lnTo>
                  <a:pt x="1352550" y="243840"/>
                </a:lnTo>
                <a:lnTo>
                  <a:pt x="1354074" y="247650"/>
                </a:lnTo>
                <a:lnTo>
                  <a:pt x="1355598" y="251460"/>
                </a:lnTo>
                <a:lnTo>
                  <a:pt x="1357122" y="255270"/>
                </a:lnTo>
                <a:lnTo>
                  <a:pt x="1358646" y="259080"/>
                </a:lnTo>
                <a:lnTo>
                  <a:pt x="1360170" y="263652"/>
                </a:lnTo>
                <a:lnTo>
                  <a:pt x="1361694" y="267462"/>
                </a:lnTo>
                <a:lnTo>
                  <a:pt x="1363218" y="271272"/>
                </a:lnTo>
                <a:lnTo>
                  <a:pt x="1364742" y="275082"/>
                </a:lnTo>
                <a:lnTo>
                  <a:pt x="1366266" y="278892"/>
                </a:lnTo>
                <a:lnTo>
                  <a:pt x="1367790" y="282702"/>
                </a:lnTo>
                <a:lnTo>
                  <a:pt x="1369314" y="286512"/>
                </a:lnTo>
                <a:lnTo>
                  <a:pt x="1370838" y="290322"/>
                </a:lnTo>
                <a:lnTo>
                  <a:pt x="1372362" y="294132"/>
                </a:lnTo>
                <a:lnTo>
                  <a:pt x="1373886" y="298704"/>
                </a:lnTo>
                <a:lnTo>
                  <a:pt x="1375410" y="302514"/>
                </a:lnTo>
                <a:lnTo>
                  <a:pt x="1376934" y="306324"/>
                </a:lnTo>
                <a:lnTo>
                  <a:pt x="1378458" y="310134"/>
                </a:lnTo>
                <a:lnTo>
                  <a:pt x="1379982" y="313944"/>
                </a:lnTo>
                <a:lnTo>
                  <a:pt x="1381506" y="317754"/>
                </a:lnTo>
                <a:lnTo>
                  <a:pt x="1383030" y="321564"/>
                </a:lnTo>
                <a:lnTo>
                  <a:pt x="1384554" y="325374"/>
                </a:lnTo>
                <a:lnTo>
                  <a:pt x="1386078" y="329184"/>
                </a:lnTo>
                <a:lnTo>
                  <a:pt x="1387602" y="333756"/>
                </a:lnTo>
                <a:lnTo>
                  <a:pt x="1392663" y="346409"/>
                </a:lnTo>
                <a:lnTo>
                  <a:pt x="1393698" y="348996"/>
                </a:lnTo>
                <a:lnTo>
                  <a:pt x="1395222" y="352806"/>
                </a:lnTo>
                <a:lnTo>
                  <a:pt x="1396746" y="356616"/>
                </a:lnTo>
                <a:lnTo>
                  <a:pt x="1396809" y="356774"/>
                </a:lnTo>
                <a:lnTo>
                  <a:pt x="1398270" y="360426"/>
                </a:lnTo>
                <a:lnTo>
                  <a:pt x="1399794" y="364236"/>
                </a:lnTo>
                <a:lnTo>
                  <a:pt x="1400761" y="367137"/>
                </a:lnTo>
                <a:lnTo>
                  <a:pt x="1401318" y="368808"/>
                </a:lnTo>
                <a:lnTo>
                  <a:pt x="1402842" y="372618"/>
                </a:lnTo>
                <a:lnTo>
                  <a:pt x="1404366" y="376428"/>
                </a:lnTo>
                <a:lnTo>
                  <a:pt x="1404794" y="377498"/>
                </a:lnTo>
                <a:lnTo>
                  <a:pt x="1405890" y="380238"/>
                </a:lnTo>
                <a:lnTo>
                  <a:pt x="1407414" y="384048"/>
                </a:lnTo>
                <a:lnTo>
                  <a:pt x="1408938" y="387858"/>
                </a:lnTo>
                <a:lnTo>
                  <a:pt x="1410462" y="391668"/>
                </a:lnTo>
                <a:lnTo>
                  <a:pt x="1411986" y="395478"/>
                </a:lnTo>
                <a:lnTo>
                  <a:pt x="1413081" y="398216"/>
                </a:lnTo>
                <a:lnTo>
                  <a:pt x="1413510" y="399288"/>
                </a:lnTo>
                <a:lnTo>
                  <a:pt x="1415034" y="403860"/>
                </a:lnTo>
                <a:lnTo>
                  <a:pt x="1416558" y="407670"/>
                </a:lnTo>
                <a:lnTo>
                  <a:pt x="1416919" y="408573"/>
                </a:lnTo>
                <a:lnTo>
                  <a:pt x="1418082" y="411480"/>
                </a:lnTo>
                <a:lnTo>
                  <a:pt x="1419606" y="415290"/>
                </a:lnTo>
                <a:lnTo>
                  <a:pt x="1421062" y="418931"/>
                </a:lnTo>
                <a:lnTo>
                  <a:pt x="1421130" y="419100"/>
                </a:lnTo>
                <a:lnTo>
                  <a:pt x="1422654" y="422910"/>
                </a:lnTo>
                <a:lnTo>
                  <a:pt x="1424178" y="426720"/>
                </a:lnTo>
                <a:lnTo>
                  <a:pt x="1425205" y="429288"/>
                </a:lnTo>
                <a:lnTo>
                  <a:pt x="1425702" y="430530"/>
                </a:lnTo>
                <a:lnTo>
                  <a:pt x="1427226" y="434340"/>
                </a:lnTo>
                <a:lnTo>
                  <a:pt x="1428750" y="438912"/>
                </a:lnTo>
                <a:lnTo>
                  <a:pt x="1429043" y="439645"/>
                </a:lnTo>
                <a:lnTo>
                  <a:pt x="1430274" y="442722"/>
                </a:lnTo>
                <a:lnTo>
                  <a:pt x="1431798" y="446532"/>
                </a:lnTo>
                <a:lnTo>
                  <a:pt x="1433186" y="450003"/>
                </a:lnTo>
                <a:lnTo>
                  <a:pt x="1433322" y="450342"/>
                </a:lnTo>
                <a:lnTo>
                  <a:pt x="1434846" y="454152"/>
                </a:lnTo>
                <a:lnTo>
                  <a:pt x="1436370" y="457962"/>
                </a:lnTo>
                <a:lnTo>
                  <a:pt x="1437170" y="459162"/>
                </a:lnTo>
                <a:lnTo>
                  <a:pt x="1339962" y="211016"/>
                </a:lnTo>
                <a:close/>
              </a:path>
              <a:path w="2514600" h="2286000">
                <a:moveTo>
                  <a:pt x="1916715" y="773025"/>
                </a:moveTo>
                <a:lnTo>
                  <a:pt x="1914144" y="774954"/>
                </a:lnTo>
                <a:lnTo>
                  <a:pt x="1910292" y="772025"/>
                </a:lnTo>
                <a:lnTo>
                  <a:pt x="1904404" y="766572"/>
                </a:lnTo>
                <a:lnTo>
                  <a:pt x="1902759" y="765048"/>
                </a:lnTo>
                <a:lnTo>
                  <a:pt x="1900976" y="763396"/>
                </a:lnTo>
                <a:lnTo>
                  <a:pt x="1891628" y="754799"/>
                </a:lnTo>
                <a:lnTo>
                  <a:pt x="1882256" y="746229"/>
                </a:lnTo>
                <a:lnTo>
                  <a:pt x="1872864" y="737679"/>
                </a:lnTo>
                <a:lnTo>
                  <a:pt x="1863459" y="729144"/>
                </a:lnTo>
                <a:lnTo>
                  <a:pt x="1854046" y="720618"/>
                </a:lnTo>
                <a:lnTo>
                  <a:pt x="1845809" y="713161"/>
                </a:lnTo>
                <a:lnTo>
                  <a:pt x="1844630" y="712093"/>
                </a:lnTo>
                <a:lnTo>
                  <a:pt x="1835219" y="703565"/>
                </a:lnTo>
                <a:lnTo>
                  <a:pt x="1825816" y="695027"/>
                </a:lnTo>
                <a:lnTo>
                  <a:pt x="1816429" y="686473"/>
                </a:lnTo>
                <a:lnTo>
                  <a:pt x="1807062" y="677897"/>
                </a:lnTo>
                <a:lnTo>
                  <a:pt x="1798084" y="669626"/>
                </a:lnTo>
                <a:lnTo>
                  <a:pt x="1788414" y="660654"/>
                </a:lnTo>
                <a:lnTo>
                  <a:pt x="1786890" y="659892"/>
                </a:lnTo>
                <a:lnTo>
                  <a:pt x="1780032" y="653034"/>
                </a:lnTo>
                <a:lnTo>
                  <a:pt x="1778508" y="652272"/>
                </a:lnTo>
                <a:lnTo>
                  <a:pt x="1771650" y="645414"/>
                </a:lnTo>
                <a:lnTo>
                  <a:pt x="1770126" y="644652"/>
                </a:lnTo>
                <a:lnTo>
                  <a:pt x="1763268" y="637794"/>
                </a:lnTo>
                <a:lnTo>
                  <a:pt x="1761744" y="637032"/>
                </a:lnTo>
                <a:lnTo>
                  <a:pt x="1758991" y="634279"/>
                </a:lnTo>
                <a:lnTo>
                  <a:pt x="1754886" y="630174"/>
                </a:lnTo>
                <a:lnTo>
                  <a:pt x="1753362" y="629412"/>
                </a:lnTo>
                <a:lnTo>
                  <a:pt x="1746504" y="622554"/>
                </a:lnTo>
                <a:lnTo>
                  <a:pt x="1744980" y="621792"/>
                </a:lnTo>
                <a:lnTo>
                  <a:pt x="1738122" y="614934"/>
                </a:lnTo>
                <a:lnTo>
                  <a:pt x="1736598" y="614172"/>
                </a:lnTo>
                <a:lnTo>
                  <a:pt x="1729740" y="607314"/>
                </a:lnTo>
                <a:lnTo>
                  <a:pt x="1729023" y="606955"/>
                </a:lnTo>
                <a:lnTo>
                  <a:pt x="1728216" y="606552"/>
                </a:lnTo>
                <a:lnTo>
                  <a:pt x="1721358" y="599694"/>
                </a:lnTo>
                <a:lnTo>
                  <a:pt x="1719845" y="598937"/>
                </a:lnTo>
                <a:lnTo>
                  <a:pt x="1914906" y="776478"/>
                </a:lnTo>
                <a:lnTo>
                  <a:pt x="1916715" y="773025"/>
                </a:lnTo>
                <a:close/>
              </a:path>
              <a:path w="2514600" h="2286000">
                <a:moveTo>
                  <a:pt x="1924977" y="757262"/>
                </a:moveTo>
                <a:lnTo>
                  <a:pt x="1924812" y="757428"/>
                </a:lnTo>
                <a:lnTo>
                  <a:pt x="1923179" y="760693"/>
                </a:lnTo>
                <a:lnTo>
                  <a:pt x="1924977" y="757262"/>
                </a:lnTo>
                <a:close/>
              </a:path>
              <a:path w="2514600" h="2286000">
                <a:moveTo>
                  <a:pt x="1934209" y="739648"/>
                </a:moveTo>
                <a:lnTo>
                  <a:pt x="1933956" y="739902"/>
                </a:lnTo>
                <a:lnTo>
                  <a:pt x="1931452" y="744909"/>
                </a:lnTo>
                <a:lnTo>
                  <a:pt x="1934209" y="739648"/>
                </a:lnTo>
                <a:close/>
              </a:path>
              <a:path w="2514600" h="2286000">
                <a:moveTo>
                  <a:pt x="1942603" y="723634"/>
                </a:moveTo>
                <a:lnTo>
                  <a:pt x="1942338" y="723900"/>
                </a:lnTo>
                <a:lnTo>
                  <a:pt x="1939725" y="729125"/>
                </a:lnTo>
                <a:lnTo>
                  <a:pt x="1942603" y="723634"/>
                </a:lnTo>
                <a:close/>
              </a:path>
              <a:path w="2514600" h="2286000">
                <a:moveTo>
                  <a:pt x="1951835" y="706020"/>
                </a:moveTo>
                <a:lnTo>
                  <a:pt x="1951482" y="706374"/>
                </a:lnTo>
                <a:lnTo>
                  <a:pt x="1947998" y="713340"/>
                </a:lnTo>
                <a:lnTo>
                  <a:pt x="1951835" y="706020"/>
                </a:lnTo>
                <a:close/>
              </a:path>
              <a:path w="2514600" h="2286000">
                <a:moveTo>
                  <a:pt x="1960228" y="690007"/>
                </a:moveTo>
                <a:lnTo>
                  <a:pt x="1959864" y="690372"/>
                </a:lnTo>
                <a:lnTo>
                  <a:pt x="1956271" y="697556"/>
                </a:lnTo>
                <a:lnTo>
                  <a:pt x="1960228" y="690007"/>
                </a:lnTo>
                <a:close/>
              </a:path>
              <a:path w="2514600" h="2286000">
                <a:moveTo>
                  <a:pt x="1969460" y="672393"/>
                </a:moveTo>
                <a:lnTo>
                  <a:pt x="1969008" y="672846"/>
                </a:lnTo>
                <a:lnTo>
                  <a:pt x="1964544" y="681772"/>
                </a:lnTo>
                <a:lnTo>
                  <a:pt x="1969460" y="672393"/>
                </a:lnTo>
                <a:close/>
              </a:path>
              <a:path w="2514600" h="2286000">
                <a:moveTo>
                  <a:pt x="1712976" y="592074"/>
                </a:moveTo>
                <a:lnTo>
                  <a:pt x="1711485" y="591328"/>
                </a:lnTo>
                <a:lnTo>
                  <a:pt x="1719783" y="598881"/>
                </a:lnTo>
                <a:lnTo>
                  <a:pt x="1712976" y="592074"/>
                </a:lnTo>
                <a:close/>
              </a:path>
              <a:path w="2514600" h="2286000">
                <a:moveTo>
                  <a:pt x="1707631" y="587491"/>
                </a:moveTo>
                <a:lnTo>
                  <a:pt x="1704594" y="584454"/>
                </a:lnTo>
                <a:lnTo>
                  <a:pt x="1703125" y="583719"/>
                </a:lnTo>
                <a:lnTo>
                  <a:pt x="1711299" y="591159"/>
                </a:lnTo>
                <a:lnTo>
                  <a:pt x="1707631" y="587491"/>
                </a:lnTo>
                <a:close/>
              </a:path>
              <a:path w="2514600" h="2286000">
                <a:moveTo>
                  <a:pt x="1696212" y="576834"/>
                </a:moveTo>
                <a:lnTo>
                  <a:pt x="1694765" y="576110"/>
                </a:lnTo>
                <a:lnTo>
                  <a:pt x="1702815" y="583437"/>
                </a:lnTo>
                <a:lnTo>
                  <a:pt x="1696212" y="576834"/>
                </a:lnTo>
                <a:close/>
              </a:path>
              <a:path w="2514600" h="2286000">
                <a:moveTo>
                  <a:pt x="2022336" y="571511"/>
                </a:moveTo>
                <a:lnTo>
                  <a:pt x="2021586" y="572262"/>
                </a:lnTo>
                <a:lnTo>
                  <a:pt x="2016643" y="581949"/>
                </a:lnTo>
                <a:lnTo>
                  <a:pt x="2010817" y="593237"/>
                </a:lnTo>
                <a:lnTo>
                  <a:pt x="2004952" y="604499"/>
                </a:lnTo>
                <a:lnTo>
                  <a:pt x="1999062" y="615746"/>
                </a:lnTo>
                <a:lnTo>
                  <a:pt x="1993162" y="626987"/>
                </a:lnTo>
                <a:lnTo>
                  <a:pt x="1987268" y="638232"/>
                </a:lnTo>
                <a:lnTo>
                  <a:pt x="1981394" y="649490"/>
                </a:lnTo>
                <a:lnTo>
                  <a:pt x="1975915" y="660079"/>
                </a:lnTo>
                <a:lnTo>
                  <a:pt x="2022336" y="571511"/>
                </a:lnTo>
                <a:close/>
              </a:path>
              <a:path w="2514600" h="2286000">
                <a:moveTo>
                  <a:pt x="1690100" y="571484"/>
                </a:moveTo>
                <a:lnTo>
                  <a:pt x="1687830" y="569214"/>
                </a:lnTo>
                <a:lnTo>
                  <a:pt x="1686593" y="568595"/>
                </a:lnTo>
                <a:lnTo>
                  <a:pt x="1686406" y="568502"/>
                </a:lnTo>
                <a:lnTo>
                  <a:pt x="1694332" y="575716"/>
                </a:lnTo>
                <a:lnTo>
                  <a:pt x="1690100" y="571484"/>
                </a:lnTo>
                <a:close/>
              </a:path>
              <a:path w="2514600" h="2286000">
                <a:moveTo>
                  <a:pt x="1679448" y="561594"/>
                </a:moveTo>
                <a:lnTo>
                  <a:pt x="1678046" y="560893"/>
                </a:lnTo>
                <a:lnTo>
                  <a:pt x="1685848" y="567994"/>
                </a:lnTo>
                <a:lnTo>
                  <a:pt x="1679448" y="561594"/>
                </a:lnTo>
                <a:close/>
              </a:path>
              <a:path w="2514600" h="2286000">
                <a:moveTo>
                  <a:pt x="1674187" y="557095"/>
                </a:moveTo>
                <a:lnTo>
                  <a:pt x="1671066" y="553974"/>
                </a:lnTo>
                <a:lnTo>
                  <a:pt x="1669686" y="553284"/>
                </a:lnTo>
                <a:lnTo>
                  <a:pt x="1677365" y="560273"/>
                </a:lnTo>
                <a:lnTo>
                  <a:pt x="1674187" y="557095"/>
                </a:lnTo>
                <a:close/>
              </a:path>
              <a:path w="2514600" h="2286000">
                <a:moveTo>
                  <a:pt x="1662684" y="546354"/>
                </a:moveTo>
                <a:lnTo>
                  <a:pt x="1662684" y="545592"/>
                </a:lnTo>
                <a:lnTo>
                  <a:pt x="1662684" y="543841"/>
                </a:lnTo>
                <a:lnTo>
                  <a:pt x="1660398" y="544830"/>
                </a:lnTo>
                <a:lnTo>
                  <a:pt x="1668881" y="552551"/>
                </a:lnTo>
                <a:lnTo>
                  <a:pt x="1662684" y="546354"/>
                </a:lnTo>
                <a:close/>
              </a:path>
              <a:path w="2514600" h="2286000">
                <a:moveTo>
                  <a:pt x="2146554" y="334518"/>
                </a:moveTo>
                <a:lnTo>
                  <a:pt x="2144792" y="335280"/>
                </a:lnTo>
                <a:lnTo>
                  <a:pt x="2145792" y="335280"/>
                </a:lnTo>
                <a:lnTo>
                  <a:pt x="2145030" y="336804"/>
                </a:lnTo>
                <a:lnTo>
                  <a:pt x="2143015" y="339993"/>
                </a:lnTo>
                <a:lnTo>
                  <a:pt x="2137182" y="351279"/>
                </a:lnTo>
                <a:lnTo>
                  <a:pt x="2131336" y="362557"/>
                </a:lnTo>
                <a:lnTo>
                  <a:pt x="2125479" y="373827"/>
                </a:lnTo>
                <a:lnTo>
                  <a:pt x="2119613" y="385092"/>
                </a:lnTo>
                <a:lnTo>
                  <a:pt x="2113739" y="396351"/>
                </a:lnTo>
                <a:lnTo>
                  <a:pt x="2107858" y="407606"/>
                </a:lnTo>
                <a:lnTo>
                  <a:pt x="2101973" y="418857"/>
                </a:lnTo>
                <a:lnTo>
                  <a:pt x="2096083" y="430107"/>
                </a:lnTo>
                <a:lnTo>
                  <a:pt x="2090192" y="441355"/>
                </a:lnTo>
                <a:lnTo>
                  <a:pt x="2084300" y="452602"/>
                </a:lnTo>
                <a:lnTo>
                  <a:pt x="2078409" y="463851"/>
                </a:lnTo>
                <a:lnTo>
                  <a:pt x="2072521" y="475100"/>
                </a:lnTo>
                <a:lnTo>
                  <a:pt x="2066636" y="486353"/>
                </a:lnTo>
                <a:lnTo>
                  <a:pt x="2060756" y="497608"/>
                </a:lnTo>
                <a:lnTo>
                  <a:pt x="2054884" y="508869"/>
                </a:lnTo>
                <a:lnTo>
                  <a:pt x="2049020" y="520134"/>
                </a:lnTo>
                <a:lnTo>
                  <a:pt x="2043165" y="531406"/>
                </a:lnTo>
                <a:lnTo>
                  <a:pt x="2037322" y="542686"/>
                </a:lnTo>
                <a:lnTo>
                  <a:pt x="2031492" y="553974"/>
                </a:lnTo>
                <a:lnTo>
                  <a:pt x="2030730" y="554736"/>
                </a:lnTo>
                <a:lnTo>
                  <a:pt x="2022456" y="571282"/>
                </a:lnTo>
                <a:lnTo>
                  <a:pt x="2146554" y="334518"/>
                </a:lnTo>
                <a:close/>
              </a:path>
              <a:path w="2514600" h="2286000">
                <a:moveTo>
                  <a:pt x="2514600" y="1143000"/>
                </a:moveTo>
                <a:lnTo>
                  <a:pt x="2512781" y="1142410"/>
                </a:lnTo>
                <a:lnTo>
                  <a:pt x="2513076" y="1143000"/>
                </a:lnTo>
                <a:lnTo>
                  <a:pt x="2500982" y="1146850"/>
                </a:lnTo>
                <a:lnTo>
                  <a:pt x="2488892" y="1150726"/>
                </a:lnTo>
                <a:lnTo>
                  <a:pt x="2476805" y="1154623"/>
                </a:lnTo>
                <a:lnTo>
                  <a:pt x="2464720" y="1158534"/>
                </a:lnTo>
                <a:lnTo>
                  <a:pt x="2452636" y="1162453"/>
                </a:lnTo>
                <a:lnTo>
                  <a:pt x="2440552" y="1166374"/>
                </a:lnTo>
                <a:lnTo>
                  <a:pt x="2428466" y="1170291"/>
                </a:lnTo>
                <a:lnTo>
                  <a:pt x="2416379" y="1174198"/>
                </a:lnTo>
                <a:lnTo>
                  <a:pt x="2404288" y="1178088"/>
                </a:lnTo>
                <a:lnTo>
                  <a:pt x="2392193" y="1181956"/>
                </a:lnTo>
                <a:lnTo>
                  <a:pt x="2380488" y="1185672"/>
                </a:lnTo>
                <a:lnTo>
                  <a:pt x="2373630" y="1187957"/>
                </a:lnTo>
                <a:lnTo>
                  <a:pt x="2375333" y="1187958"/>
                </a:lnTo>
                <a:lnTo>
                  <a:pt x="2514600" y="1143000"/>
                </a:lnTo>
                <a:close/>
              </a:path>
              <a:path w="2514600" h="2286000">
                <a:moveTo>
                  <a:pt x="2007108" y="1178814"/>
                </a:moveTo>
                <a:lnTo>
                  <a:pt x="2007108" y="1178814"/>
                </a:lnTo>
                <a:lnTo>
                  <a:pt x="2007108" y="978408"/>
                </a:lnTo>
                <a:lnTo>
                  <a:pt x="2007108" y="1188720"/>
                </a:lnTo>
                <a:lnTo>
                  <a:pt x="2007108" y="1178814"/>
                </a:lnTo>
                <a:close/>
              </a:path>
              <a:path w="2514600" h="2286000">
                <a:moveTo>
                  <a:pt x="630648" y="1187857"/>
                </a:moveTo>
                <a:lnTo>
                  <a:pt x="630687" y="1188720"/>
                </a:lnTo>
                <a:lnTo>
                  <a:pt x="630936" y="1188720"/>
                </a:lnTo>
                <a:lnTo>
                  <a:pt x="630648" y="1187857"/>
                </a:lnTo>
                <a:close/>
              </a:path>
              <a:path w="2514600" h="2286000">
                <a:moveTo>
                  <a:pt x="630174" y="1175766"/>
                </a:moveTo>
                <a:lnTo>
                  <a:pt x="630174" y="1177204"/>
                </a:lnTo>
                <a:lnTo>
                  <a:pt x="630174" y="1175766"/>
                </a:lnTo>
                <a:close/>
              </a:path>
              <a:path w="2514600" h="2286000">
                <a:moveTo>
                  <a:pt x="1885950" y="1143000"/>
                </a:moveTo>
                <a:lnTo>
                  <a:pt x="1885701" y="1137387"/>
                </a:lnTo>
                <a:lnTo>
                  <a:pt x="1885345" y="1156609"/>
                </a:lnTo>
                <a:lnTo>
                  <a:pt x="1885950" y="1143000"/>
                </a:lnTo>
                <a:close/>
              </a:path>
              <a:path w="2514600" h="2286000">
                <a:moveTo>
                  <a:pt x="1884426" y="1108630"/>
                </a:moveTo>
                <a:lnTo>
                  <a:pt x="1884426" y="1108710"/>
                </a:lnTo>
                <a:lnTo>
                  <a:pt x="1884429" y="1108710"/>
                </a:lnTo>
                <a:close/>
              </a:path>
              <a:path w="2514600" h="2286000">
                <a:moveTo>
                  <a:pt x="1883868" y="1096046"/>
                </a:moveTo>
                <a:lnTo>
                  <a:pt x="1883664" y="1094521"/>
                </a:lnTo>
                <a:lnTo>
                  <a:pt x="1883664" y="1098042"/>
                </a:lnTo>
                <a:lnTo>
                  <a:pt x="1883956" y="1098042"/>
                </a:lnTo>
                <a:lnTo>
                  <a:pt x="1883868" y="1096046"/>
                </a:lnTo>
                <a:close/>
              </a:path>
              <a:path w="2514600" h="2286000">
                <a:moveTo>
                  <a:pt x="1882902" y="1088824"/>
                </a:moveTo>
                <a:lnTo>
                  <a:pt x="1882902" y="1089660"/>
                </a:lnTo>
                <a:lnTo>
                  <a:pt x="1882902" y="1088824"/>
                </a:lnTo>
                <a:close/>
              </a:path>
              <a:path w="2514600" h="2286000">
                <a:moveTo>
                  <a:pt x="1879092" y="1060340"/>
                </a:moveTo>
                <a:lnTo>
                  <a:pt x="1879092" y="1060704"/>
                </a:lnTo>
                <a:lnTo>
                  <a:pt x="1879092" y="1060340"/>
                </a:lnTo>
                <a:close/>
              </a:path>
              <a:path w="2514600" h="2286000">
                <a:moveTo>
                  <a:pt x="1878330" y="1054643"/>
                </a:moveTo>
                <a:lnTo>
                  <a:pt x="1878330" y="1055370"/>
                </a:lnTo>
                <a:lnTo>
                  <a:pt x="1878330" y="1054643"/>
                </a:lnTo>
                <a:close/>
              </a:path>
              <a:path w="2514600" h="2286000">
                <a:moveTo>
                  <a:pt x="1877729" y="1050154"/>
                </a:moveTo>
                <a:lnTo>
                  <a:pt x="1877568" y="1049434"/>
                </a:lnTo>
                <a:lnTo>
                  <a:pt x="1877568" y="1051560"/>
                </a:lnTo>
                <a:lnTo>
                  <a:pt x="1877917" y="1051560"/>
                </a:lnTo>
                <a:lnTo>
                  <a:pt x="1877729" y="1050154"/>
                </a:lnTo>
                <a:close/>
              </a:path>
              <a:path w="2514600" h="2286000">
                <a:moveTo>
                  <a:pt x="1876806" y="1046040"/>
                </a:moveTo>
                <a:lnTo>
                  <a:pt x="1876806" y="1046988"/>
                </a:lnTo>
                <a:lnTo>
                  <a:pt x="1877018" y="1046988"/>
                </a:lnTo>
                <a:lnTo>
                  <a:pt x="1876806" y="1046040"/>
                </a:lnTo>
                <a:close/>
              </a:path>
              <a:path w="2514600" h="2286000">
                <a:moveTo>
                  <a:pt x="1876044" y="1042647"/>
                </a:moveTo>
                <a:lnTo>
                  <a:pt x="1876044" y="1043178"/>
                </a:lnTo>
                <a:lnTo>
                  <a:pt x="1876044" y="1042647"/>
                </a:lnTo>
                <a:close/>
              </a:path>
              <a:path w="2514600" h="2286000">
                <a:moveTo>
                  <a:pt x="1875282" y="1039253"/>
                </a:moveTo>
                <a:lnTo>
                  <a:pt x="1875282" y="1039368"/>
                </a:lnTo>
                <a:lnTo>
                  <a:pt x="1875307" y="1039368"/>
                </a:lnTo>
                <a:close/>
              </a:path>
              <a:path w="2514600" h="2286000">
                <a:moveTo>
                  <a:pt x="1869948" y="1015497"/>
                </a:moveTo>
                <a:lnTo>
                  <a:pt x="1869948" y="1015746"/>
                </a:lnTo>
                <a:lnTo>
                  <a:pt x="1869948" y="1015497"/>
                </a:lnTo>
                <a:close/>
              </a:path>
              <a:path w="2514600" h="2286000">
                <a:moveTo>
                  <a:pt x="1869186" y="1012104"/>
                </a:moveTo>
                <a:lnTo>
                  <a:pt x="1869186" y="1012698"/>
                </a:lnTo>
                <a:lnTo>
                  <a:pt x="1869319" y="1012698"/>
                </a:lnTo>
                <a:lnTo>
                  <a:pt x="1869186" y="1012104"/>
                </a:lnTo>
                <a:close/>
              </a:path>
              <a:path w="2514600" h="2286000">
                <a:moveTo>
                  <a:pt x="1868424" y="1008710"/>
                </a:moveTo>
                <a:lnTo>
                  <a:pt x="1868424" y="1009650"/>
                </a:lnTo>
                <a:lnTo>
                  <a:pt x="1868634" y="1009650"/>
                </a:lnTo>
                <a:lnTo>
                  <a:pt x="1868424" y="1008710"/>
                </a:lnTo>
                <a:close/>
              </a:path>
              <a:path w="2514600" h="2286000">
                <a:moveTo>
                  <a:pt x="1867695" y="1005467"/>
                </a:moveTo>
                <a:lnTo>
                  <a:pt x="1867662" y="1006602"/>
                </a:lnTo>
                <a:lnTo>
                  <a:pt x="1867950" y="1006602"/>
                </a:lnTo>
                <a:lnTo>
                  <a:pt x="1867695" y="1005467"/>
                </a:lnTo>
                <a:close/>
              </a:path>
              <a:path w="2514600" h="2286000">
                <a:moveTo>
                  <a:pt x="1866138" y="1000564"/>
                </a:moveTo>
                <a:lnTo>
                  <a:pt x="1866138" y="1001268"/>
                </a:lnTo>
                <a:lnTo>
                  <a:pt x="1866565" y="1001908"/>
                </a:lnTo>
                <a:lnTo>
                  <a:pt x="1866138" y="1000564"/>
                </a:lnTo>
                <a:close/>
              </a:path>
              <a:path w="2514600" h="2286000">
                <a:moveTo>
                  <a:pt x="1863852" y="993368"/>
                </a:moveTo>
                <a:lnTo>
                  <a:pt x="1863852" y="993648"/>
                </a:lnTo>
                <a:lnTo>
                  <a:pt x="1865376" y="998220"/>
                </a:lnTo>
                <a:lnTo>
                  <a:pt x="1863852" y="993368"/>
                </a:lnTo>
                <a:close/>
              </a:path>
              <a:path w="2514600" h="2286000">
                <a:moveTo>
                  <a:pt x="1853927" y="962131"/>
                </a:moveTo>
                <a:lnTo>
                  <a:pt x="1851310" y="955816"/>
                </a:lnTo>
                <a:lnTo>
                  <a:pt x="1852422" y="958596"/>
                </a:lnTo>
                <a:lnTo>
                  <a:pt x="1853946" y="963168"/>
                </a:lnTo>
                <a:lnTo>
                  <a:pt x="1855470" y="967740"/>
                </a:lnTo>
                <a:lnTo>
                  <a:pt x="1856634" y="970650"/>
                </a:lnTo>
                <a:lnTo>
                  <a:pt x="1853927" y="962131"/>
                </a:lnTo>
                <a:close/>
              </a:path>
              <a:path w="2514600" h="2286000">
                <a:moveTo>
                  <a:pt x="638184" y="1048275"/>
                </a:moveTo>
                <a:lnTo>
                  <a:pt x="656015" y="979170"/>
                </a:lnTo>
                <a:lnTo>
                  <a:pt x="657104" y="974948"/>
                </a:lnTo>
                <a:lnTo>
                  <a:pt x="683701" y="909503"/>
                </a:lnTo>
                <a:lnTo>
                  <a:pt x="678120" y="920293"/>
                </a:lnTo>
                <a:lnTo>
                  <a:pt x="660745" y="962131"/>
                </a:lnTo>
                <a:lnTo>
                  <a:pt x="646948" y="1005467"/>
                </a:lnTo>
                <a:lnTo>
                  <a:pt x="636891" y="1050154"/>
                </a:lnTo>
                <a:lnTo>
                  <a:pt x="630737" y="1096046"/>
                </a:lnTo>
                <a:lnTo>
                  <a:pt x="629773" y="1117718"/>
                </a:lnTo>
                <a:lnTo>
                  <a:pt x="638184" y="1048275"/>
                </a:lnTo>
                <a:close/>
              </a:path>
              <a:path w="2514600" h="2286000">
                <a:moveTo>
                  <a:pt x="1836586" y="920293"/>
                </a:moveTo>
                <a:lnTo>
                  <a:pt x="1828103" y="903863"/>
                </a:lnTo>
                <a:lnTo>
                  <a:pt x="1828800" y="905256"/>
                </a:lnTo>
                <a:lnTo>
                  <a:pt x="1831086" y="909828"/>
                </a:lnTo>
                <a:lnTo>
                  <a:pt x="1832610" y="912876"/>
                </a:lnTo>
                <a:lnTo>
                  <a:pt x="1834134" y="915924"/>
                </a:lnTo>
                <a:lnTo>
                  <a:pt x="1835658" y="918972"/>
                </a:lnTo>
                <a:lnTo>
                  <a:pt x="1837182" y="922020"/>
                </a:lnTo>
                <a:lnTo>
                  <a:pt x="1838706" y="925830"/>
                </a:lnTo>
                <a:lnTo>
                  <a:pt x="1839731" y="927881"/>
                </a:lnTo>
                <a:lnTo>
                  <a:pt x="1836586" y="920293"/>
                </a:lnTo>
                <a:close/>
              </a:path>
              <a:path w="2514600" h="2286000">
                <a:moveTo>
                  <a:pt x="1815833" y="880098"/>
                </a:moveTo>
                <a:lnTo>
                  <a:pt x="1810451" y="871487"/>
                </a:lnTo>
                <a:lnTo>
                  <a:pt x="1810512" y="871728"/>
                </a:lnTo>
                <a:lnTo>
                  <a:pt x="1812798" y="875538"/>
                </a:lnTo>
                <a:lnTo>
                  <a:pt x="1815084" y="879348"/>
                </a:lnTo>
                <a:lnTo>
                  <a:pt x="1816608" y="882396"/>
                </a:lnTo>
                <a:lnTo>
                  <a:pt x="1818894" y="886206"/>
                </a:lnTo>
                <a:lnTo>
                  <a:pt x="1820418" y="889254"/>
                </a:lnTo>
                <a:lnTo>
                  <a:pt x="1821441" y="890960"/>
                </a:lnTo>
                <a:lnTo>
                  <a:pt x="1815833" y="880098"/>
                </a:lnTo>
                <a:close/>
              </a:path>
              <a:path w="2514600" h="2286000">
                <a:moveTo>
                  <a:pt x="1804533" y="862017"/>
                </a:moveTo>
                <a:lnTo>
                  <a:pt x="1806702" y="865632"/>
                </a:lnTo>
                <a:lnTo>
                  <a:pt x="1806942" y="865872"/>
                </a:lnTo>
                <a:lnTo>
                  <a:pt x="1804533" y="862017"/>
                </a:lnTo>
                <a:close/>
              </a:path>
              <a:path w="2514600" h="2286000">
                <a:moveTo>
                  <a:pt x="712279" y="858740"/>
                </a:moveTo>
                <a:lnTo>
                  <a:pt x="698910" y="880098"/>
                </a:lnTo>
                <a:lnTo>
                  <a:pt x="687399" y="902353"/>
                </a:lnTo>
                <a:lnTo>
                  <a:pt x="712279" y="858740"/>
                </a:lnTo>
                <a:close/>
              </a:path>
              <a:path w="2514600" h="2286000">
                <a:moveTo>
                  <a:pt x="1795846" y="848118"/>
                </a:moveTo>
                <a:lnTo>
                  <a:pt x="1796034" y="848868"/>
                </a:lnTo>
                <a:lnTo>
                  <a:pt x="1796783" y="849617"/>
                </a:lnTo>
                <a:lnTo>
                  <a:pt x="1795846" y="848118"/>
                </a:lnTo>
                <a:close/>
              </a:path>
              <a:path w="2514600" h="2286000">
                <a:moveTo>
                  <a:pt x="1791830" y="841692"/>
                </a:moveTo>
                <a:lnTo>
                  <a:pt x="1790757" y="840247"/>
                </a:lnTo>
                <a:lnTo>
                  <a:pt x="1791462" y="842010"/>
                </a:lnTo>
                <a:lnTo>
                  <a:pt x="1792973" y="843521"/>
                </a:lnTo>
                <a:lnTo>
                  <a:pt x="1791830" y="841692"/>
                </a:lnTo>
                <a:close/>
              </a:path>
              <a:path w="2514600" h="2286000">
                <a:moveTo>
                  <a:pt x="1782171" y="828690"/>
                </a:moveTo>
                <a:lnTo>
                  <a:pt x="1782318" y="829056"/>
                </a:lnTo>
                <a:lnTo>
                  <a:pt x="1784604" y="832104"/>
                </a:lnTo>
                <a:lnTo>
                  <a:pt x="1786890" y="835152"/>
                </a:lnTo>
                <a:lnTo>
                  <a:pt x="1787207" y="835469"/>
                </a:lnTo>
                <a:lnTo>
                  <a:pt x="1782171" y="828690"/>
                </a:lnTo>
                <a:close/>
              </a:path>
              <a:path w="2514600" h="2286000">
                <a:moveTo>
                  <a:pt x="751256" y="803877"/>
                </a:moveTo>
                <a:lnTo>
                  <a:pt x="750082" y="805220"/>
                </a:lnTo>
                <a:lnTo>
                  <a:pt x="740819" y="817673"/>
                </a:lnTo>
                <a:lnTo>
                  <a:pt x="751256" y="803877"/>
                </a:lnTo>
                <a:close/>
              </a:path>
              <a:path w="2514600" h="2286000">
                <a:moveTo>
                  <a:pt x="781730" y="769269"/>
                </a:moveTo>
                <a:lnTo>
                  <a:pt x="780138" y="770829"/>
                </a:lnTo>
                <a:lnTo>
                  <a:pt x="779510" y="771548"/>
                </a:lnTo>
                <a:lnTo>
                  <a:pt x="781730" y="769269"/>
                </a:lnTo>
                <a:close/>
              </a:path>
              <a:path w="2514600" h="2286000">
                <a:moveTo>
                  <a:pt x="1701927" y="738663"/>
                </a:moveTo>
                <a:lnTo>
                  <a:pt x="1687009" y="726106"/>
                </a:lnTo>
                <a:lnTo>
                  <a:pt x="1690343" y="729144"/>
                </a:lnTo>
                <a:lnTo>
                  <a:pt x="1699708" y="737679"/>
                </a:lnTo>
                <a:lnTo>
                  <a:pt x="1709090" y="746229"/>
                </a:lnTo>
                <a:lnTo>
                  <a:pt x="1716821" y="753274"/>
                </a:lnTo>
                <a:lnTo>
                  <a:pt x="1701927" y="738663"/>
                </a:lnTo>
                <a:close/>
              </a:path>
              <a:path w="2514600" h="2286000">
                <a:moveTo>
                  <a:pt x="849646" y="707956"/>
                </a:moveTo>
                <a:lnTo>
                  <a:pt x="848378" y="708870"/>
                </a:lnTo>
                <a:lnTo>
                  <a:pt x="845140" y="711594"/>
                </a:lnTo>
                <a:lnTo>
                  <a:pt x="849646" y="707956"/>
                </a:lnTo>
                <a:close/>
              </a:path>
              <a:path w="2514600" h="2286000">
                <a:moveTo>
                  <a:pt x="1628692" y="681593"/>
                </a:moveTo>
                <a:lnTo>
                  <a:pt x="1626038" y="679965"/>
                </a:lnTo>
                <a:lnTo>
                  <a:pt x="1635206" y="686473"/>
                </a:lnTo>
                <a:lnTo>
                  <a:pt x="1647257" y="695027"/>
                </a:lnTo>
                <a:lnTo>
                  <a:pt x="1651931" y="698345"/>
                </a:lnTo>
                <a:lnTo>
                  <a:pt x="1628692" y="681593"/>
                </a:lnTo>
                <a:close/>
              </a:path>
              <a:path w="2514600" h="2286000">
                <a:moveTo>
                  <a:pt x="883723" y="683574"/>
                </a:moveTo>
                <a:lnTo>
                  <a:pt x="901866" y="672072"/>
                </a:lnTo>
                <a:lnTo>
                  <a:pt x="905034" y="670064"/>
                </a:lnTo>
                <a:lnTo>
                  <a:pt x="886236" y="681593"/>
                </a:lnTo>
                <a:lnTo>
                  <a:pt x="881753" y="684823"/>
                </a:lnTo>
                <a:lnTo>
                  <a:pt x="883723" y="683574"/>
                </a:lnTo>
                <a:close/>
              </a:path>
              <a:path w="2514600" h="2286000">
                <a:moveTo>
                  <a:pt x="1588569" y="656980"/>
                </a:moveTo>
                <a:lnTo>
                  <a:pt x="1582022" y="653601"/>
                </a:lnTo>
                <a:lnTo>
                  <a:pt x="1591214" y="658603"/>
                </a:lnTo>
                <a:lnTo>
                  <a:pt x="1588569" y="656980"/>
                </a:lnTo>
                <a:close/>
              </a:path>
              <a:path w="2514600" h="2286000">
                <a:moveTo>
                  <a:pt x="942056" y="649074"/>
                </a:moveTo>
                <a:lnTo>
                  <a:pt x="965522" y="637577"/>
                </a:lnTo>
                <a:lnTo>
                  <a:pt x="982606" y="629207"/>
                </a:lnTo>
                <a:lnTo>
                  <a:pt x="968612" y="635176"/>
                </a:lnTo>
                <a:lnTo>
                  <a:pt x="934758" y="652650"/>
                </a:lnTo>
                <a:lnTo>
                  <a:pt x="942056" y="649074"/>
                </a:lnTo>
                <a:close/>
              </a:path>
              <a:path w="2514600" h="2286000">
                <a:moveTo>
                  <a:pt x="1502116" y="616327"/>
                </a:moveTo>
                <a:lnTo>
                  <a:pt x="1501001" y="615945"/>
                </a:lnTo>
                <a:lnTo>
                  <a:pt x="1504982" y="617549"/>
                </a:lnTo>
                <a:lnTo>
                  <a:pt x="1502116" y="616327"/>
                </a:lnTo>
                <a:close/>
              </a:path>
              <a:path w="2514600" h="2286000">
                <a:moveTo>
                  <a:pt x="1456108" y="600577"/>
                </a:moveTo>
                <a:lnTo>
                  <a:pt x="1450278" y="599047"/>
                </a:lnTo>
                <a:lnTo>
                  <a:pt x="1452599" y="599694"/>
                </a:lnTo>
                <a:lnTo>
                  <a:pt x="1457563" y="601075"/>
                </a:lnTo>
                <a:lnTo>
                  <a:pt x="1456108" y="600577"/>
                </a:lnTo>
                <a:close/>
              </a:path>
              <a:path w="2514600" h="2286000">
                <a:moveTo>
                  <a:pt x="1359337" y="578963"/>
                </a:moveTo>
                <a:lnTo>
                  <a:pt x="1352670" y="578227"/>
                </a:lnTo>
                <a:lnTo>
                  <a:pt x="1377285" y="582292"/>
                </a:lnTo>
                <a:lnTo>
                  <a:pt x="1359337" y="578963"/>
                </a:lnTo>
                <a:close/>
              </a:path>
              <a:path w="2514600" h="2286000">
                <a:moveTo>
                  <a:pt x="1020825" y="614585"/>
                </a:moveTo>
                <a:lnTo>
                  <a:pt x="1052329" y="603089"/>
                </a:lnTo>
                <a:lnTo>
                  <a:pt x="1097003" y="591592"/>
                </a:lnTo>
                <a:lnTo>
                  <a:pt x="1123389" y="584943"/>
                </a:lnTo>
                <a:lnTo>
                  <a:pt x="1156555" y="580094"/>
                </a:lnTo>
                <a:lnTo>
                  <a:pt x="1191844" y="574935"/>
                </a:lnTo>
                <a:lnTo>
                  <a:pt x="1155447" y="578963"/>
                </a:lnTo>
                <a:lnTo>
                  <a:pt x="1106385" y="588074"/>
                </a:lnTo>
                <a:lnTo>
                  <a:pt x="1058783" y="600577"/>
                </a:lnTo>
                <a:lnTo>
                  <a:pt x="1012805" y="616327"/>
                </a:lnTo>
                <a:lnTo>
                  <a:pt x="993582" y="624525"/>
                </a:lnTo>
                <a:lnTo>
                  <a:pt x="1020825" y="614585"/>
                </a:lnTo>
                <a:close/>
              </a:path>
              <a:path w="2514600" h="2286000">
                <a:moveTo>
                  <a:pt x="1308896" y="573390"/>
                </a:moveTo>
                <a:lnTo>
                  <a:pt x="1280116" y="572335"/>
                </a:lnTo>
                <a:lnTo>
                  <a:pt x="1321401" y="574771"/>
                </a:lnTo>
                <a:lnTo>
                  <a:pt x="1308896" y="573390"/>
                </a:lnTo>
                <a:close/>
              </a:path>
              <a:path w="2514600" h="2286000">
                <a:moveTo>
                  <a:pt x="1261658" y="571659"/>
                </a:moveTo>
                <a:lnTo>
                  <a:pt x="1257300" y="571500"/>
                </a:lnTo>
                <a:lnTo>
                  <a:pt x="1205806" y="573390"/>
                </a:lnTo>
                <a:lnTo>
                  <a:pt x="1195223" y="574561"/>
                </a:lnTo>
                <a:lnTo>
                  <a:pt x="1261658" y="571659"/>
                </a:lnTo>
                <a:close/>
              </a:path>
              <a:path w="2514600" h="2286000">
                <a:moveTo>
                  <a:pt x="140970" y="1187958"/>
                </a:moveTo>
                <a:lnTo>
                  <a:pt x="124968" y="1182624"/>
                </a:lnTo>
                <a:lnTo>
                  <a:pt x="112875" y="1178762"/>
                </a:lnTo>
                <a:lnTo>
                  <a:pt x="100783" y="1174889"/>
                </a:lnTo>
                <a:lnTo>
                  <a:pt x="88691" y="1171005"/>
                </a:lnTo>
                <a:lnTo>
                  <a:pt x="76601" y="1167111"/>
                </a:lnTo>
                <a:lnTo>
                  <a:pt x="64513" y="1163207"/>
                </a:lnTo>
                <a:lnTo>
                  <a:pt x="52426" y="1159296"/>
                </a:lnTo>
                <a:lnTo>
                  <a:pt x="40343" y="1155378"/>
                </a:lnTo>
                <a:lnTo>
                  <a:pt x="28262" y="1151455"/>
                </a:lnTo>
                <a:lnTo>
                  <a:pt x="16185" y="1147526"/>
                </a:lnTo>
                <a:lnTo>
                  <a:pt x="4112" y="1143595"/>
                </a:lnTo>
                <a:lnTo>
                  <a:pt x="1467" y="1142523"/>
                </a:lnTo>
                <a:lnTo>
                  <a:pt x="0" y="1143000"/>
                </a:lnTo>
                <a:lnTo>
                  <a:pt x="139266" y="1187958"/>
                </a:lnTo>
                <a:lnTo>
                  <a:pt x="140970" y="1187958"/>
                </a:lnTo>
                <a:close/>
              </a:path>
              <a:path w="2514600" h="2286000">
                <a:moveTo>
                  <a:pt x="505206" y="979170"/>
                </a:moveTo>
                <a:lnTo>
                  <a:pt x="507492" y="979170"/>
                </a:lnTo>
                <a:lnTo>
                  <a:pt x="507492" y="978408"/>
                </a:lnTo>
                <a:lnTo>
                  <a:pt x="495396" y="982330"/>
                </a:lnTo>
                <a:lnTo>
                  <a:pt x="505206" y="97917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116579" y="2710433"/>
            <a:ext cx="2555748" cy="2321052"/>
          </a:xfrm>
          <a:custGeom>
            <a:avLst/>
            <a:gdLst/>
            <a:ahLst/>
            <a:cxnLst/>
            <a:rect l="l" t="t" r="r" b="b"/>
            <a:pathLst>
              <a:path w="2555748" h="2321052">
                <a:moveTo>
                  <a:pt x="649224" y="1159002"/>
                </a:moveTo>
                <a:lnTo>
                  <a:pt x="649224" y="1151382"/>
                </a:lnTo>
                <a:lnTo>
                  <a:pt x="643128" y="1145286"/>
                </a:lnTo>
                <a:lnTo>
                  <a:pt x="643128" y="1160526"/>
                </a:lnTo>
                <a:lnTo>
                  <a:pt x="649224" y="1159002"/>
                </a:lnTo>
                <a:close/>
              </a:path>
              <a:path w="2555748" h="2321052">
                <a:moveTo>
                  <a:pt x="649224" y="1161389"/>
                </a:moveTo>
                <a:lnTo>
                  <a:pt x="643890" y="1162812"/>
                </a:lnTo>
                <a:lnTo>
                  <a:pt x="649224" y="1173835"/>
                </a:lnTo>
                <a:lnTo>
                  <a:pt x="649224" y="1161389"/>
                </a:lnTo>
                <a:close/>
              </a:path>
              <a:path w="2555748" h="2321052">
                <a:moveTo>
                  <a:pt x="1911858" y="1190244"/>
                </a:moveTo>
                <a:lnTo>
                  <a:pt x="1912620" y="1175004"/>
                </a:lnTo>
                <a:lnTo>
                  <a:pt x="1906055" y="1166797"/>
                </a:lnTo>
                <a:lnTo>
                  <a:pt x="1905762" y="1182624"/>
                </a:lnTo>
                <a:lnTo>
                  <a:pt x="1905000" y="1196340"/>
                </a:lnTo>
                <a:lnTo>
                  <a:pt x="1905000" y="1206246"/>
                </a:lnTo>
                <a:lnTo>
                  <a:pt x="1910267" y="1206246"/>
                </a:lnTo>
                <a:lnTo>
                  <a:pt x="1911858" y="1190244"/>
                </a:lnTo>
                <a:close/>
              </a:path>
              <a:path w="2555748" h="2321052">
                <a:moveTo>
                  <a:pt x="643128" y="1145286"/>
                </a:moveTo>
                <a:lnTo>
                  <a:pt x="649224" y="1151382"/>
                </a:lnTo>
                <a:lnTo>
                  <a:pt x="649224" y="1144524"/>
                </a:lnTo>
                <a:lnTo>
                  <a:pt x="658758" y="1065801"/>
                </a:lnTo>
                <a:lnTo>
                  <a:pt x="676589" y="996696"/>
                </a:lnTo>
                <a:lnTo>
                  <a:pt x="677678" y="992474"/>
                </a:lnTo>
                <a:lnTo>
                  <a:pt x="705218" y="924709"/>
                </a:lnTo>
                <a:lnTo>
                  <a:pt x="740611" y="862668"/>
                </a:lnTo>
                <a:lnTo>
                  <a:pt x="783093" y="806516"/>
                </a:lnTo>
                <a:lnTo>
                  <a:pt x="796024" y="793242"/>
                </a:lnTo>
                <a:lnTo>
                  <a:pt x="807260" y="781708"/>
                </a:lnTo>
                <a:lnTo>
                  <a:pt x="818490" y="770179"/>
                </a:lnTo>
                <a:lnTo>
                  <a:pt x="829716" y="758656"/>
                </a:lnTo>
                <a:lnTo>
                  <a:pt x="831897" y="756417"/>
                </a:lnTo>
                <a:lnTo>
                  <a:pt x="843393" y="747137"/>
                </a:lnTo>
                <a:lnTo>
                  <a:pt x="857657" y="735623"/>
                </a:lnTo>
                <a:lnTo>
                  <a:pt x="871917" y="724112"/>
                </a:lnTo>
                <a:lnTo>
                  <a:pt x="886173" y="712605"/>
                </a:lnTo>
                <a:lnTo>
                  <a:pt x="904297" y="701100"/>
                </a:lnTo>
                <a:lnTo>
                  <a:pt x="922440" y="689598"/>
                </a:lnTo>
                <a:lnTo>
                  <a:pt x="940581" y="678099"/>
                </a:lnTo>
                <a:lnTo>
                  <a:pt x="945411" y="675036"/>
                </a:lnTo>
                <a:lnTo>
                  <a:pt x="962630" y="666600"/>
                </a:lnTo>
                <a:lnTo>
                  <a:pt x="986096" y="655103"/>
                </a:lnTo>
                <a:lnTo>
                  <a:pt x="1008590" y="644083"/>
                </a:lnTo>
                <a:lnTo>
                  <a:pt x="1041399" y="632111"/>
                </a:lnTo>
                <a:lnTo>
                  <a:pt x="1072903" y="620615"/>
                </a:lnTo>
                <a:lnTo>
                  <a:pt x="1117577" y="609118"/>
                </a:lnTo>
                <a:lnTo>
                  <a:pt x="1143963" y="602469"/>
                </a:lnTo>
                <a:lnTo>
                  <a:pt x="1177129" y="597620"/>
                </a:lnTo>
                <a:lnTo>
                  <a:pt x="1214626" y="592138"/>
                </a:lnTo>
                <a:lnTo>
                  <a:pt x="1286253" y="589010"/>
                </a:lnTo>
                <a:lnTo>
                  <a:pt x="1358078" y="593248"/>
                </a:lnTo>
                <a:lnTo>
                  <a:pt x="1360196" y="593598"/>
                </a:lnTo>
                <a:lnTo>
                  <a:pt x="1364810" y="594360"/>
                </a:lnTo>
                <a:lnTo>
                  <a:pt x="1406332" y="601218"/>
                </a:lnTo>
                <a:lnTo>
                  <a:pt x="1410946" y="601980"/>
                </a:lnTo>
                <a:lnTo>
                  <a:pt x="1429335" y="605017"/>
                </a:lnTo>
                <a:lnTo>
                  <a:pt x="1443061" y="608838"/>
                </a:lnTo>
                <a:lnTo>
                  <a:pt x="1445798" y="609600"/>
                </a:lnTo>
                <a:lnTo>
                  <a:pt x="1470435" y="616458"/>
                </a:lnTo>
                <a:lnTo>
                  <a:pt x="1473173" y="617220"/>
                </a:lnTo>
                <a:lnTo>
                  <a:pt x="1497810" y="624078"/>
                </a:lnTo>
                <a:lnTo>
                  <a:pt x="1499259" y="624481"/>
                </a:lnTo>
                <a:lnTo>
                  <a:pt x="1500149" y="624840"/>
                </a:lnTo>
                <a:lnTo>
                  <a:pt x="1517173" y="631698"/>
                </a:lnTo>
                <a:lnTo>
                  <a:pt x="1519064" y="632460"/>
                </a:lnTo>
                <a:lnTo>
                  <a:pt x="1536088" y="639318"/>
                </a:lnTo>
                <a:lnTo>
                  <a:pt x="1537980" y="640080"/>
                </a:lnTo>
                <a:lnTo>
                  <a:pt x="1555003" y="646938"/>
                </a:lnTo>
                <a:lnTo>
                  <a:pt x="1556895" y="647700"/>
                </a:lnTo>
                <a:lnTo>
                  <a:pt x="1567085" y="651805"/>
                </a:lnTo>
                <a:lnTo>
                  <a:pt x="1572144" y="654558"/>
                </a:lnTo>
                <a:lnTo>
                  <a:pt x="1573545" y="655320"/>
                </a:lnTo>
                <a:lnTo>
                  <a:pt x="1586148" y="662178"/>
                </a:lnTo>
                <a:lnTo>
                  <a:pt x="1587549" y="662940"/>
                </a:lnTo>
                <a:lnTo>
                  <a:pt x="1600152" y="669798"/>
                </a:lnTo>
                <a:lnTo>
                  <a:pt x="1601553" y="670560"/>
                </a:lnTo>
                <a:lnTo>
                  <a:pt x="1614156" y="677418"/>
                </a:lnTo>
                <a:lnTo>
                  <a:pt x="1615557" y="678180"/>
                </a:lnTo>
                <a:lnTo>
                  <a:pt x="1631433" y="686818"/>
                </a:lnTo>
                <a:lnTo>
                  <a:pt x="1632046" y="687152"/>
                </a:lnTo>
                <a:lnTo>
                  <a:pt x="1643698" y="695423"/>
                </a:lnTo>
                <a:lnTo>
                  <a:pt x="1655780" y="703999"/>
                </a:lnTo>
                <a:lnTo>
                  <a:pt x="1667831" y="712553"/>
                </a:lnTo>
                <a:lnTo>
                  <a:pt x="1679859" y="721091"/>
                </a:lnTo>
                <a:lnTo>
                  <a:pt x="1691874" y="729619"/>
                </a:lnTo>
                <a:lnTo>
                  <a:pt x="1701560" y="738144"/>
                </a:lnTo>
                <a:lnTo>
                  <a:pt x="1710917" y="746670"/>
                </a:lnTo>
                <a:lnTo>
                  <a:pt x="1720282" y="755205"/>
                </a:lnTo>
                <a:lnTo>
                  <a:pt x="1729664" y="763755"/>
                </a:lnTo>
                <a:lnTo>
                  <a:pt x="1739068" y="772325"/>
                </a:lnTo>
                <a:lnTo>
                  <a:pt x="1748501" y="780922"/>
                </a:lnTo>
                <a:lnTo>
                  <a:pt x="1750314" y="782574"/>
                </a:lnTo>
                <a:lnTo>
                  <a:pt x="1751076" y="784098"/>
                </a:lnTo>
                <a:lnTo>
                  <a:pt x="1756529" y="789551"/>
                </a:lnTo>
                <a:lnTo>
                  <a:pt x="1759458" y="792480"/>
                </a:lnTo>
                <a:lnTo>
                  <a:pt x="1764030" y="797052"/>
                </a:lnTo>
                <a:lnTo>
                  <a:pt x="1764792" y="798576"/>
                </a:lnTo>
                <a:lnTo>
                  <a:pt x="1768602" y="802386"/>
                </a:lnTo>
                <a:lnTo>
                  <a:pt x="1769364" y="803910"/>
                </a:lnTo>
                <a:lnTo>
                  <a:pt x="1773936" y="808482"/>
                </a:lnTo>
                <a:lnTo>
                  <a:pt x="1774698" y="810006"/>
                </a:lnTo>
                <a:lnTo>
                  <a:pt x="1778508" y="813816"/>
                </a:lnTo>
                <a:lnTo>
                  <a:pt x="1779270" y="815340"/>
                </a:lnTo>
                <a:lnTo>
                  <a:pt x="1783080" y="819150"/>
                </a:lnTo>
                <a:lnTo>
                  <a:pt x="1786128" y="822960"/>
                </a:lnTo>
                <a:lnTo>
                  <a:pt x="1789176" y="826770"/>
                </a:lnTo>
                <a:lnTo>
                  <a:pt x="1791462" y="829818"/>
                </a:lnTo>
                <a:lnTo>
                  <a:pt x="1794510" y="833628"/>
                </a:lnTo>
                <a:lnTo>
                  <a:pt x="1796796" y="836676"/>
                </a:lnTo>
                <a:lnTo>
                  <a:pt x="1799082" y="839724"/>
                </a:lnTo>
                <a:lnTo>
                  <a:pt x="1801368" y="842772"/>
                </a:lnTo>
                <a:lnTo>
                  <a:pt x="1802892" y="846582"/>
                </a:lnTo>
                <a:lnTo>
                  <a:pt x="1805178" y="849630"/>
                </a:lnTo>
                <a:lnTo>
                  <a:pt x="1807464" y="852678"/>
                </a:lnTo>
                <a:lnTo>
                  <a:pt x="1810512" y="855726"/>
                </a:lnTo>
                <a:lnTo>
                  <a:pt x="1812036" y="859536"/>
                </a:lnTo>
                <a:lnTo>
                  <a:pt x="1815846" y="863346"/>
                </a:lnTo>
                <a:lnTo>
                  <a:pt x="1816608" y="866394"/>
                </a:lnTo>
                <a:lnTo>
                  <a:pt x="1819656" y="869442"/>
                </a:lnTo>
                <a:lnTo>
                  <a:pt x="1821180" y="873252"/>
                </a:lnTo>
                <a:lnTo>
                  <a:pt x="1824228" y="876300"/>
                </a:lnTo>
                <a:lnTo>
                  <a:pt x="1824990" y="879348"/>
                </a:lnTo>
                <a:lnTo>
                  <a:pt x="1827276" y="883158"/>
                </a:lnTo>
                <a:lnTo>
                  <a:pt x="1830324" y="886206"/>
                </a:lnTo>
                <a:lnTo>
                  <a:pt x="1831086" y="889254"/>
                </a:lnTo>
                <a:lnTo>
                  <a:pt x="1833372" y="893064"/>
                </a:lnTo>
                <a:lnTo>
                  <a:pt x="1835658" y="896874"/>
                </a:lnTo>
                <a:lnTo>
                  <a:pt x="1837182" y="899922"/>
                </a:lnTo>
                <a:lnTo>
                  <a:pt x="1839468" y="903732"/>
                </a:lnTo>
                <a:lnTo>
                  <a:pt x="1840992" y="906780"/>
                </a:lnTo>
                <a:lnTo>
                  <a:pt x="1843278" y="910590"/>
                </a:lnTo>
                <a:lnTo>
                  <a:pt x="1844802" y="913638"/>
                </a:lnTo>
                <a:lnTo>
                  <a:pt x="1846326" y="916686"/>
                </a:lnTo>
                <a:lnTo>
                  <a:pt x="1847850" y="919734"/>
                </a:lnTo>
                <a:lnTo>
                  <a:pt x="1849374" y="922782"/>
                </a:lnTo>
                <a:lnTo>
                  <a:pt x="1851660" y="927354"/>
                </a:lnTo>
                <a:lnTo>
                  <a:pt x="1853184" y="930402"/>
                </a:lnTo>
                <a:lnTo>
                  <a:pt x="1854708" y="933450"/>
                </a:lnTo>
                <a:lnTo>
                  <a:pt x="1856232" y="936498"/>
                </a:lnTo>
                <a:lnTo>
                  <a:pt x="1857756" y="939546"/>
                </a:lnTo>
                <a:lnTo>
                  <a:pt x="1859280" y="943356"/>
                </a:lnTo>
                <a:lnTo>
                  <a:pt x="1860804" y="946404"/>
                </a:lnTo>
                <a:lnTo>
                  <a:pt x="1862328" y="950214"/>
                </a:lnTo>
                <a:lnTo>
                  <a:pt x="1863852" y="953262"/>
                </a:lnTo>
                <a:lnTo>
                  <a:pt x="1865376" y="957072"/>
                </a:lnTo>
                <a:lnTo>
                  <a:pt x="1866900" y="960882"/>
                </a:lnTo>
                <a:lnTo>
                  <a:pt x="1868424" y="964692"/>
                </a:lnTo>
                <a:lnTo>
                  <a:pt x="1869948" y="968502"/>
                </a:lnTo>
                <a:lnTo>
                  <a:pt x="1871472" y="972312"/>
                </a:lnTo>
                <a:lnTo>
                  <a:pt x="1872996" y="976122"/>
                </a:lnTo>
                <a:lnTo>
                  <a:pt x="1874520" y="980694"/>
                </a:lnTo>
                <a:lnTo>
                  <a:pt x="1876044" y="985266"/>
                </a:lnTo>
                <a:lnTo>
                  <a:pt x="1877568" y="989076"/>
                </a:lnTo>
                <a:lnTo>
                  <a:pt x="1879092" y="993648"/>
                </a:lnTo>
                <a:lnTo>
                  <a:pt x="1879854" y="995934"/>
                </a:lnTo>
                <a:lnTo>
                  <a:pt x="1880616" y="998220"/>
                </a:lnTo>
                <a:lnTo>
                  <a:pt x="1882140" y="1002792"/>
                </a:lnTo>
                <a:lnTo>
                  <a:pt x="1882902" y="1002792"/>
                </a:lnTo>
                <a:lnTo>
                  <a:pt x="1882902" y="1005840"/>
                </a:lnTo>
                <a:lnTo>
                  <a:pt x="1884426" y="1008126"/>
                </a:lnTo>
                <a:lnTo>
                  <a:pt x="1884426" y="1011174"/>
                </a:lnTo>
                <a:lnTo>
                  <a:pt x="1885950" y="1015746"/>
                </a:lnTo>
                <a:lnTo>
                  <a:pt x="1886712" y="1015746"/>
                </a:lnTo>
                <a:lnTo>
                  <a:pt x="1886712" y="1018794"/>
                </a:lnTo>
                <a:lnTo>
                  <a:pt x="1888236" y="1021080"/>
                </a:lnTo>
                <a:lnTo>
                  <a:pt x="1888236" y="1024128"/>
                </a:lnTo>
                <a:lnTo>
                  <a:pt x="1888998" y="1024128"/>
                </a:lnTo>
                <a:lnTo>
                  <a:pt x="1888998" y="1027176"/>
                </a:lnTo>
                <a:lnTo>
                  <a:pt x="1889760" y="1027176"/>
                </a:lnTo>
                <a:lnTo>
                  <a:pt x="1889760" y="1030224"/>
                </a:lnTo>
                <a:lnTo>
                  <a:pt x="1890522" y="1030224"/>
                </a:lnTo>
                <a:lnTo>
                  <a:pt x="1890522" y="1033272"/>
                </a:lnTo>
                <a:lnTo>
                  <a:pt x="1891284" y="1033272"/>
                </a:lnTo>
                <a:lnTo>
                  <a:pt x="1891284" y="1036320"/>
                </a:lnTo>
                <a:lnTo>
                  <a:pt x="1892046" y="1036320"/>
                </a:lnTo>
                <a:lnTo>
                  <a:pt x="1892046" y="1039368"/>
                </a:lnTo>
                <a:lnTo>
                  <a:pt x="1892808" y="1039368"/>
                </a:lnTo>
                <a:lnTo>
                  <a:pt x="1892808" y="1042416"/>
                </a:lnTo>
                <a:lnTo>
                  <a:pt x="1893570" y="1042416"/>
                </a:lnTo>
                <a:lnTo>
                  <a:pt x="1893570" y="1045464"/>
                </a:lnTo>
                <a:lnTo>
                  <a:pt x="1894332" y="1045464"/>
                </a:lnTo>
                <a:lnTo>
                  <a:pt x="1894332" y="1049274"/>
                </a:lnTo>
                <a:lnTo>
                  <a:pt x="1895094" y="1049274"/>
                </a:lnTo>
                <a:lnTo>
                  <a:pt x="1895094" y="1053084"/>
                </a:lnTo>
                <a:lnTo>
                  <a:pt x="1895856" y="1053084"/>
                </a:lnTo>
                <a:lnTo>
                  <a:pt x="1895856" y="1056894"/>
                </a:lnTo>
                <a:lnTo>
                  <a:pt x="1896618" y="1056894"/>
                </a:lnTo>
                <a:lnTo>
                  <a:pt x="1896618" y="1060704"/>
                </a:lnTo>
                <a:lnTo>
                  <a:pt x="1897380" y="1060704"/>
                </a:lnTo>
                <a:lnTo>
                  <a:pt x="1897380" y="1064514"/>
                </a:lnTo>
                <a:lnTo>
                  <a:pt x="1898142" y="1064514"/>
                </a:lnTo>
                <a:lnTo>
                  <a:pt x="1898142" y="1069086"/>
                </a:lnTo>
                <a:lnTo>
                  <a:pt x="1898904" y="1069086"/>
                </a:lnTo>
                <a:lnTo>
                  <a:pt x="1898904" y="1072896"/>
                </a:lnTo>
                <a:lnTo>
                  <a:pt x="1899666" y="1072896"/>
                </a:lnTo>
                <a:lnTo>
                  <a:pt x="1899666" y="1078230"/>
                </a:lnTo>
                <a:lnTo>
                  <a:pt x="1900428" y="1078230"/>
                </a:lnTo>
                <a:lnTo>
                  <a:pt x="1900428" y="1082802"/>
                </a:lnTo>
                <a:lnTo>
                  <a:pt x="1901190" y="1082802"/>
                </a:lnTo>
                <a:lnTo>
                  <a:pt x="1901190" y="1088136"/>
                </a:lnTo>
                <a:lnTo>
                  <a:pt x="1901952" y="1088136"/>
                </a:lnTo>
                <a:lnTo>
                  <a:pt x="1901952" y="1094232"/>
                </a:lnTo>
                <a:lnTo>
                  <a:pt x="1902714" y="1094232"/>
                </a:lnTo>
                <a:lnTo>
                  <a:pt x="1902714" y="1100328"/>
                </a:lnTo>
                <a:lnTo>
                  <a:pt x="1903476" y="1100328"/>
                </a:lnTo>
                <a:lnTo>
                  <a:pt x="1903476" y="1107186"/>
                </a:lnTo>
                <a:lnTo>
                  <a:pt x="1904238" y="1107186"/>
                </a:lnTo>
                <a:lnTo>
                  <a:pt x="1904238" y="1115568"/>
                </a:lnTo>
                <a:lnTo>
                  <a:pt x="1905000" y="1115568"/>
                </a:lnTo>
                <a:lnTo>
                  <a:pt x="1905000" y="1126236"/>
                </a:lnTo>
                <a:lnTo>
                  <a:pt x="1905762" y="1126236"/>
                </a:lnTo>
                <a:lnTo>
                  <a:pt x="1905762" y="1141476"/>
                </a:lnTo>
                <a:lnTo>
                  <a:pt x="1906524" y="1141476"/>
                </a:lnTo>
                <a:lnTo>
                  <a:pt x="1906314" y="1152773"/>
                </a:lnTo>
                <a:lnTo>
                  <a:pt x="1912620" y="1145286"/>
                </a:lnTo>
                <a:lnTo>
                  <a:pt x="1911858" y="1130046"/>
                </a:lnTo>
                <a:lnTo>
                  <a:pt x="1907109" y="1082975"/>
                </a:lnTo>
                <a:lnTo>
                  <a:pt x="1898464" y="1037413"/>
                </a:lnTo>
                <a:lnTo>
                  <a:pt x="1886113" y="993453"/>
                </a:lnTo>
                <a:lnTo>
                  <a:pt x="1870247" y="951190"/>
                </a:lnTo>
                <a:lnTo>
                  <a:pt x="1851059" y="910719"/>
                </a:lnTo>
                <a:lnTo>
                  <a:pt x="1828739" y="872133"/>
                </a:lnTo>
                <a:lnTo>
                  <a:pt x="1803478" y="835529"/>
                </a:lnTo>
                <a:lnTo>
                  <a:pt x="1775469" y="800999"/>
                </a:lnTo>
                <a:lnTo>
                  <a:pt x="1744903" y="768640"/>
                </a:lnTo>
                <a:lnTo>
                  <a:pt x="1711971" y="738544"/>
                </a:lnTo>
                <a:lnTo>
                  <a:pt x="1676864" y="710808"/>
                </a:lnTo>
                <a:lnTo>
                  <a:pt x="1639774" y="685525"/>
                </a:lnTo>
                <a:lnTo>
                  <a:pt x="1600893" y="662789"/>
                </a:lnTo>
                <a:lnTo>
                  <a:pt x="1560411" y="642697"/>
                </a:lnTo>
                <a:lnTo>
                  <a:pt x="1518521" y="625341"/>
                </a:lnTo>
                <a:lnTo>
                  <a:pt x="1475413" y="610817"/>
                </a:lnTo>
                <a:lnTo>
                  <a:pt x="1431280" y="599220"/>
                </a:lnTo>
                <a:lnTo>
                  <a:pt x="1386311" y="590643"/>
                </a:lnTo>
                <a:lnTo>
                  <a:pt x="1340700" y="585181"/>
                </a:lnTo>
                <a:lnTo>
                  <a:pt x="1294638" y="582930"/>
                </a:lnTo>
                <a:lnTo>
                  <a:pt x="1277874" y="582168"/>
                </a:lnTo>
                <a:lnTo>
                  <a:pt x="1261110" y="582168"/>
                </a:lnTo>
                <a:lnTo>
                  <a:pt x="1215643" y="584689"/>
                </a:lnTo>
                <a:lnTo>
                  <a:pt x="1170664" y="590237"/>
                </a:lnTo>
                <a:lnTo>
                  <a:pt x="1126348" y="598731"/>
                </a:lnTo>
                <a:lnTo>
                  <a:pt x="1082870" y="610090"/>
                </a:lnTo>
                <a:lnTo>
                  <a:pt x="1040406" y="624233"/>
                </a:lnTo>
                <a:lnTo>
                  <a:pt x="999133" y="641080"/>
                </a:lnTo>
                <a:lnTo>
                  <a:pt x="959225" y="660549"/>
                </a:lnTo>
                <a:lnTo>
                  <a:pt x="920859" y="682561"/>
                </a:lnTo>
                <a:lnTo>
                  <a:pt x="884210" y="707033"/>
                </a:lnTo>
                <a:lnTo>
                  <a:pt x="849453" y="733886"/>
                </a:lnTo>
                <a:lnTo>
                  <a:pt x="816765" y="763039"/>
                </a:lnTo>
                <a:lnTo>
                  <a:pt x="786322" y="794411"/>
                </a:lnTo>
                <a:lnTo>
                  <a:pt x="758298" y="827920"/>
                </a:lnTo>
                <a:lnTo>
                  <a:pt x="732870" y="863487"/>
                </a:lnTo>
                <a:lnTo>
                  <a:pt x="710214" y="901031"/>
                </a:lnTo>
                <a:lnTo>
                  <a:pt x="690504" y="940470"/>
                </a:lnTo>
                <a:lnTo>
                  <a:pt x="673918" y="981724"/>
                </a:lnTo>
                <a:lnTo>
                  <a:pt x="660630" y="1024712"/>
                </a:lnTo>
                <a:lnTo>
                  <a:pt x="650816" y="1069353"/>
                </a:lnTo>
                <a:lnTo>
                  <a:pt x="644652" y="1115568"/>
                </a:lnTo>
                <a:lnTo>
                  <a:pt x="643890" y="1130808"/>
                </a:lnTo>
                <a:lnTo>
                  <a:pt x="643675" y="1134874"/>
                </a:lnTo>
                <a:lnTo>
                  <a:pt x="642366" y="1132332"/>
                </a:lnTo>
                <a:lnTo>
                  <a:pt x="643128" y="1175004"/>
                </a:lnTo>
                <a:lnTo>
                  <a:pt x="643128" y="1145286"/>
                </a:lnTo>
                <a:close/>
              </a:path>
              <a:path w="2555748" h="2321052">
                <a:moveTo>
                  <a:pt x="650748" y="1203960"/>
                </a:moveTo>
                <a:lnTo>
                  <a:pt x="650748" y="1193292"/>
                </a:lnTo>
                <a:lnTo>
                  <a:pt x="649986" y="1193292"/>
                </a:lnTo>
                <a:lnTo>
                  <a:pt x="649986" y="1178052"/>
                </a:lnTo>
                <a:lnTo>
                  <a:pt x="649224" y="1178052"/>
                </a:lnTo>
                <a:lnTo>
                  <a:pt x="649224" y="1173835"/>
                </a:lnTo>
                <a:lnTo>
                  <a:pt x="643890" y="1162812"/>
                </a:lnTo>
                <a:lnTo>
                  <a:pt x="649224" y="1161389"/>
                </a:lnTo>
                <a:lnTo>
                  <a:pt x="649224" y="1159002"/>
                </a:lnTo>
                <a:lnTo>
                  <a:pt x="643128" y="1160526"/>
                </a:lnTo>
                <a:lnTo>
                  <a:pt x="643128" y="1175004"/>
                </a:lnTo>
                <a:lnTo>
                  <a:pt x="643890" y="1190244"/>
                </a:lnTo>
                <a:lnTo>
                  <a:pt x="644652" y="1204722"/>
                </a:lnTo>
                <a:lnTo>
                  <a:pt x="644856" y="1206246"/>
                </a:lnTo>
                <a:lnTo>
                  <a:pt x="651510" y="1206246"/>
                </a:lnTo>
                <a:lnTo>
                  <a:pt x="650748" y="1203960"/>
                </a:lnTo>
                <a:close/>
              </a:path>
              <a:path w="2555748" h="2321052">
                <a:moveTo>
                  <a:pt x="1912620" y="1145286"/>
                </a:moveTo>
                <a:lnTo>
                  <a:pt x="1906314" y="1152773"/>
                </a:lnTo>
                <a:lnTo>
                  <a:pt x="1906055" y="1166797"/>
                </a:lnTo>
                <a:lnTo>
                  <a:pt x="1912620" y="1175004"/>
                </a:lnTo>
                <a:lnTo>
                  <a:pt x="1912620" y="1145286"/>
                </a:lnTo>
                <a:close/>
              </a:path>
              <a:path w="2555748" h="2321052">
                <a:moveTo>
                  <a:pt x="534162" y="987552"/>
                </a:moveTo>
                <a:lnTo>
                  <a:pt x="530352" y="1002030"/>
                </a:lnTo>
                <a:lnTo>
                  <a:pt x="532704" y="1206246"/>
                </a:lnTo>
                <a:lnTo>
                  <a:pt x="534162" y="1206246"/>
                </a:lnTo>
                <a:lnTo>
                  <a:pt x="534162" y="987552"/>
                </a:lnTo>
                <a:close/>
              </a:path>
              <a:path w="2555748" h="2321052">
                <a:moveTo>
                  <a:pt x="391668" y="358140"/>
                </a:moveTo>
                <a:lnTo>
                  <a:pt x="390144" y="355092"/>
                </a:lnTo>
                <a:lnTo>
                  <a:pt x="389926" y="354221"/>
                </a:lnTo>
                <a:lnTo>
                  <a:pt x="386334" y="358140"/>
                </a:lnTo>
                <a:lnTo>
                  <a:pt x="393133" y="361070"/>
                </a:lnTo>
                <a:lnTo>
                  <a:pt x="391668" y="358140"/>
                </a:lnTo>
                <a:close/>
              </a:path>
              <a:path w="2555748" h="2321052">
                <a:moveTo>
                  <a:pt x="394716" y="348996"/>
                </a:moveTo>
                <a:lnTo>
                  <a:pt x="391363" y="352653"/>
                </a:lnTo>
                <a:lnTo>
                  <a:pt x="391629" y="352786"/>
                </a:lnTo>
                <a:lnTo>
                  <a:pt x="393192" y="353568"/>
                </a:lnTo>
                <a:lnTo>
                  <a:pt x="398240" y="355742"/>
                </a:lnTo>
                <a:lnTo>
                  <a:pt x="394716" y="348996"/>
                </a:lnTo>
                <a:close/>
              </a:path>
              <a:path w="2555748" h="2321052">
                <a:moveTo>
                  <a:pt x="625602" y="790956"/>
                </a:moveTo>
                <a:lnTo>
                  <a:pt x="623831" y="790683"/>
                </a:lnTo>
                <a:lnTo>
                  <a:pt x="621030" y="793242"/>
                </a:lnTo>
                <a:lnTo>
                  <a:pt x="618744" y="792480"/>
                </a:lnTo>
                <a:lnTo>
                  <a:pt x="617347" y="789686"/>
                </a:lnTo>
                <a:lnTo>
                  <a:pt x="615696" y="789432"/>
                </a:lnTo>
                <a:lnTo>
                  <a:pt x="617982" y="804672"/>
                </a:lnTo>
                <a:lnTo>
                  <a:pt x="625602" y="790956"/>
                </a:lnTo>
                <a:close/>
              </a:path>
              <a:path w="2555748" h="2321052">
                <a:moveTo>
                  <a:pt x="886968" y="560070"/>
                </a:moveTo>
                <a:lnTo>
                  <a:pt x="870966" y="557784"/>
                </a:lnTo>
                <a:lnTo>
                  <a:pt x="871306" y="559995"/>
                </a:lnTo>
                <a:lnTo>
                  <a:pt x="873252" y="560832"/>
                </a:lnTo>
                <a:lnTo>
                  <a:pt x="874014" y="563118"/>
                </a:lnTo>
                <a:lnTo>
                  <a:pt x="873176" y="563880"/>
                </a:lnTo>
                <a:lnTo>
                  <a:pt x="872059" y="564894"/>
                </a:lnTo>
                <a:lnTo>
                  <a:pt x="872490" y="567690"/>
                </a:lnTo>
                <a:lnTo>
                  <a:pt x="886968" y="560070"/>
                </a:lnTo>
                <a:close/>
              </a:path>
              <a:path w="2555748" h="2321052">
                <a:moveTo>
                  <a:pt x="2180844" y="339089"/>
                </a:moveTo>
                <a:lnTo>
                  <a:pt x="2169414" y="358139"/>
                </a:lnTo>
                <a:lnTo>
                  <a:pt x="1937766" y="804672"/>
                </a:lnTo>
                <a:lnTo>
                  <a:pt x="2180844" y="339089"/>
                </a:lnTo>
                <a:close/>
              </a:path>
              <a:path w="2555748" h="2321052">
                <a:moveTo>
                  <a:pt x="1989765" y="690188"/>
                </a:moveTo>
                <a:lnTo>
                  <a:pt x="1989582" y="690372"/>
                </a:lnTo>
                <a:lnTo>
                  <a:pt x="1981200" y="707136"/>
                </a:lnTo>
                <a:lnTo>
                  <a:pt x="1980438" y="707898"/>
                </a:lnTo>
                <a:lnTo>
                  <a:pt x="1972818" y="723138"/>
                </a:lnTo>
                <a:lnTo>
                  <a:pt x="1972056" y="723900"/>
                </a:lnTo>
                <a:lnTo>
                  <a:pt x="1963674" y="740664"/>
                </a:lnTo>
                <a:lnTo>
                  <a:pt x="1962912" y="741426"/>
                </a:lnTo>
                <a:lnTo>
                  <a:pt x="1955292" y="756666"/>
                </a:lnTo>
                <a:lnTo>
                  <a:pt x="1954530" y="757428"/>
                </a:lnTo>
                <a:lnTo>
                  <a:pt x="1946148" y="774192"/>
                </a:lnTo>
                <a:lnTo>
                  <a:pt x="1945386" y="774954"/>
                </a:lnTo>
                <a:lnTo>
                  <a:pt x="1938741" y="788242"/>
                </a:lnTo>
                <a:lnTo>
                  <a:pt x="1940052" y="789432"/>
                </a:lnTo>
                <a:lnTo>
                  <a:pt x="1989765" y="690188"/>
                </a:lnTo>
                <a:close/>
              </a:path>
              <a:path w="2555748" h="2321052">
                <a:moveTo>
                  <a:pt x="2027682" y="1000921"/>
                </a:moveTo>
                <a:lnTo>
                  <a:pt x="2026158" y="1002029"/>
                </a:lnTo>
                <a:lnTo>
                  <a:pt x="2027682" y="1002524"/>
                </a:lnTo>
                <a:lnTo>
                  <a:pt x="2027682" y="1000921"/>
                </a:lnTo>
                <a:close/>
              </a:path>
              <a:path w="2555748" h="2321052">
                <a:moveTo>
                  <a:pt x="2034540" y="995934"/>
                </a:moveTo>
                <a:lnTo>
                  <a:pt x="2032660" y="997301"/>
                </a:lnTo>
                <a:lnTo>
                  <a:pt x="2034539" y="997910"/>
                </a:lnTo>
                <a:lnTo>
                  <a:pt x="2034540" y="995934"/>
                </a:lnTo>
                <a:close/>
              </a:path>
              <a:path w="2555748" h="2321052">
                <a:moveTo>
                  <a:pt x="2555748" y="1160526"/>
                </a:moveTo>
                <a:lnTo>
                  <a:pt x="2533650" y="1154430"/>
                </a:lnTo>
                <a:lnTo>
                  <a:pt x="2533650" y="1166622"/>
                </a:lnTo>
                <a:lnTo>
                  <a:pt x="2555748" y="1160526"/>
                </a:lnTo>
                <a:close/>
              </a:path>
              <a:path w="2555748" h="2321052">
                <a:moveTo>
                  <a:pt x="2027682" y="1196340"/>
                </a:moveTo>
                <a:lnTo>
                  <a:pt x="2027682" y="1196340"/>
                </a:lnTo>
                <a:lnTo>
                  <a:pt x="2027682" y="1002524"/>
                </a:lnTo>
                <a:lnTo>
                  <a:pt x="2026158" y="1002029"/>
                </a:lnTo>
                <a:lnTo>
                  <a:pt x="2027682" y="1000921"/>
                </a:lnTo>
                <a:lnTo>
                  <a:pt x="2027682" y="998220"/>
                </a:lnTo>
                <a:lnTo>
                  <a:pt x="2027682" y="995934"/>
                </a:lnTo>
                <a:lnTo>
                  <a:pt x="2028444" y="995934"/>
                </a:lnTo>
                <a:lnTo>
                  <a:pt x="2032660" y="997301"/>
                </a:lnTo>
                <a:lnTo>
                  <a:pt x="2034540" y="995934"/>
                </a:lnTo>
                <a:lnTo>
                  <a:pt x="2053658" y="1004109"/>
                </a:lnTo>
                <a:lnTo>
                  <a:pt x="2078874" y="1012282"/>
                </a:lnTo>
                <a:lnTo>
                  <a:pt x="2104091" y="1020454"/>
                </a:lnTo>
                <a:lnTo>
                  <a:pt x="2129308" y="1028624"/>
                </a:lnTo>
                <a:lnTo>
                  <a:pt x="2154526" y="1036792"/>
                </a:lnTo>
                <a:lnTo>
                  <a:pt x="2179745" y="1044957"/>
                </a:lnTo>
                <a:lnTo>
                  <a:pt x="2204964" y="1053120"/>
                </a:lnTo>
                <a:lnTo>
                  <a:pt x="2230185" y="1061281"/>
                </a:lnTo>
                <a:lnTo>
                  <a:pt x="2255406" y="1069440"/>
                </a:lnTo>
                <a:lnTo>
                  <a:pt x="2280627" y="1077596"/>
                </a:lnTo>
                <a:lnTo>
                  <a:pt x="2305850" y="1085750"/>
                </a:lnTo>
                <a:lnTo>
                  <a:pt x="2331073" y="1093900"/>
                </a:lnTo>
                <a:lnTo>
                  <a:pt x="2356297" y="1102049"/>
                </a:lnTo>
                <a:lnTo>
                  <a:pt x="2381522" y="1110194"/>
                </a:lnTo>
                <a:lnTo>
                  <a:pt x="2406748" y="1118336"/>
                </a:lnTo>
                <a:lnTo>
                  <a:pt x="2431974" y="1126476"/>
                </a:lnTo>
                <a:lnTo>
                  <a:pt x="2457201" y="1134612"/>
                </a:lnTo>
                <a:lnTo>
                  <a:pt x="2482429" y="1142745"/>
                </a:lnTo>
                <a:lnTo>
                  <a:pt x="2507658" y="1150875"/>
                </a:lnTo>
                <a:lnTo>
                  <a:pt x="2532888" y="1159002"/>
                </a:lnTo>
                <a:lnTo>
                  <a:pt x="2533650" y="1160526"/>
                </a:lnTo>
                <a:lnTo>
                  <a:pt x="2521556" y="1164376"/>
                </a:lnTo>
                <a:lnTo>
                  <a:pt x="2509466" y="1168252"/>
                </a:lnTo>
                <a:lnTo>
                  <a:pt x="2497379" y="1172149"/>
                </a:lnTo>
                <a:lnTo>
                  <a:pt x="2485294" y="1176060"/>
                </a:lnTo>
                <a:lnTo>
                  <a:pt x="2473210" y="1179979"/>
                </a:lnTo>
                <a:lnTo>
                  <a:pt x="2461126" y="1183900"/>
                </a:lnTo>
                <a:lnTo>
                  <a:pt x="2449040" y="1187817"/>
                </a:lnTo>
                <a:lnTo>
                  <a:pt x="2436953" y="1191724"/>
                </a:lnTo>
                <a:lnTo>
                  <a:pt x="2424862" y="1195614"/>
                </a:lnTo>
                <a:lnTo>
                  <a:pt x="2412767" y="1199482"/>
                </a:lnTo>
                <a:lnTo>
                  <a:pt x="2401062" y="1203198"/>
                </a:lnTo>
                <a:lnTo>
                  <a:pt x="2394204" y="1205483"/>
                </a:lnTo>
                <a:lnTo>
                  <a:pt x="2416284" y="1205488"/>
                </a:lnTo>
                <a:lnTo>
                  <a:pt x="2555748" y="1160526"/>
                </a:lnTo>
                <a:lnTo>
                  <a:pt x="2533650" y="1166622"/>
                </a:lnTo>
                <a:lnTo>
                  <a:pt x="2533650" y="1154430"/>
                </a:lnTo>
                <a:lnTo>
                  <a:pt x="2555748" y="1160526"/>
                </a:lnTo>
                <a:lnTo>
                  <a:pt x="2021586" y="987551"/>
                </a:lnTo>
                <a:lnTo>
                  <a:pt x="2021586" y="1206246"/>
                </a:lnTo>
                <a:lnTo>
                  <a:pt x="2027682" y="1206246"/>
                </a:lnTo>
                <a:lnTo>
                  <a:pt x="2027682" y="1196340"/>
                </a:lnTo>
                <a:close/>
              </a:path>
              <a:path w="2555748" h="2321052">
                <a:moveTo>
                  <a:pt x="2169414" y="358139"/>
                </a:moveTo>
                <a:lnTo>
                  <a:pt x="2180844" y="339089"/>
                </a:lnTo>
                <a:lnTo>
                  <a:pt x="1668780" y="560070"/>
                </a:lnTo>
                <a:lnTo>
                  <a:pt x="1684782" y="557784"/>
                </a:lnTo>
                <a:lnTo>
                  <a:pt x="1684388" y="560342"/>
                </a:lnTo>
                <a:lnTo>
                  <a:pt x="1707104" y="550502"/>
                </a:lnTo>
                <a:lnTo>
                  <a:pt x="1730981" y="540162"/>
                </a:lnTo>
                <a:lnTo>
                  <a:pt x="1754887" y="529815"/>
                </a:lnTo>
                <a:lnTo>
                  <a:pt x="1778817" y="519460"/>
                </a:lnTo>
                <a:lnTo>
                  <a:pt x="1779099" y="519338"/>
                </a:lnTo>
                <a:lnTo>
                  <a:pt x="1802769" y="509099"/>
                </a:lnTo>
                <a:lnTo>
                  <a:pt x="1826740" y="498733"/>
                </a:lnTo>
                <a:lnTo>
                  <a:pt x="1850727" y="488362"/>
                </a:lnTo>
                <a:lnTo>
                  <a:pt x="1850992" y="488247"/>
                </a:lnTo>
                <a:lnTo>
                  <a:pt x="1873459" y="478536"/>
                </a:lnTo>
                <a:lnTo>
                  <a:pt x="1874958" y="477887"/>
                </a:lnTo>
                <a:lnTo>
                  <a:pt x="1875222" y="477774"/>
                </a:lnTo>
                <a:lnTo>
                  <a:pt x="1880511" y="475488"/>
                </a:lnTo>
                <a:lnTo>
                  <a:pt x="1889326" y="471678"/>
                </a:lnTo>
                <a:lnTo>
                  <a:pt x="1898141" y="467868"/>
                </a:lnTo>
                <a:lnTo>
                  <a:pt x="1898925" y="467529"/>
                </a:lnTo>
                <a:lnTo>
                  <a:pt x="1906957" y="464058"/>
                </a:lnTo>
                <a:lnTo>
                  <a:pt x="1915773" y="460248"/>
                </a:lnTo>
                <a:lnTo>
                  <a:pt x="1922892" y="457171"/>
                </a:lnTo>
                <a:lnTo>
                  <a:pt x="1924589" y="456438"/>
                </a:lnTo>
                <a:lnTo>
                  <a:pt x="1935169" y="451866"/>
                </a:lnTo>
                <a:lnTo>
                  <a:pt x="1943986" y="448056"/>
                </a:lnTo>
                <a:lnTo>
                  <a:pt x="1946860" y="446814"/>
                </a:lnTo>
                <a:lnTo>
                  <a:pt x="1952803" y="444246"/>
                </a:lnTo>
                <a:lnTo>
                  <a:pt x="1961620" y="440436"/>
                </a:lnTo>
                <a:lnTo>
                  <a:pt x="1970436" y="436626"/>
                </a:lnTo>
                <a:lnTo>
                  <a:pt x="1970827" y="436457"/>
                </a:lnTo>
                <a:lnTo>
                  <a:pt x="1979253" y="432816"/>
                </a:lnTo>
                <a:lnTo>
                  <a:pt x="1988070" y="429006"/>
                </a:lnTo>
                <a:lnTo>
                  <a:pt x="1994795" y="426099"/>
                </a:lnTo>
                <a:lnTo>
                  <a:pt x="1996887" y="425196"/>
                </a:lnTo>
                <a:lnTo>
                  <a:pt x="2005703" y="421386"/>
                </a:lnTo>
                <a:lnTo>
                  <a:pt x="2016282" y="416814"/>
                </a:lnTo>
                <a:lnTo>
                  <a:pt x="2018762" y="415742"/>
                </a:lnTo>
                <a:lnTo>
                  <a:pt x="2025098" y="413004"/>
                </a:lnTo>
                <a:lnTo>
                  <a:pt x="2033914" y="409194"/>
                </a:lnTo>
                <a:lnTo>
                  <a:pt x="2042729" y="405384"/>
                </a:lnTo>
                <a:lnTo>
                  <a:pt x="2051544" y="401574"/>
                </a:lnTo>
                <a:lnTo>
                  <a:pt x="2060358" y="397764"/>
                </a:lnTo>
                <a:lnTo>
                  <a:pt x="2066696" y="395024"/>
                </a:lnTo>
                <a:lnTo>
                  <a:pt x="2069172" y="393954"/>
                </a:lnTo>
                <a:lnTo>
                  <a:pt x="2077985" y="390144"/>
                </a:lnTo>
                <a:lnTo>
                  <a:pt x="2086798" y="386334"/>
                </a:lnTo>
                <a:lnTo>
                  <a:pt x="2090662" y="384663"/>
                </a:lnTo>
                <a:lnTo>
                  <a:pt x="2097372" y="381762"/>
                </a:lnTo>
                <a:lnTo>
                  <a:pt x="2106183" y="377952"/>
                </a:lnTo>
                <a:lnTo>
                  <a:pt x="2114627" y="374300"/>
                </a:lnTo>
                <a:lnTo>
                  <a:pt x="2114994" y="374142"/>
                </a:lnTo>
                <a:lnTo>
                  <a:pt x="2123803" y="370332"/>
                </a:lnTo>
                <a:lnTo>
                  <a:pt x="2132612" y="366522"/>
                </a:lnTo>
                <a:lnTo>
                  <a:pt x="2138592" y="363935"/>
                </a:lnTo>
                <a:lnTo>
                  <a:pt x="2141420" y="362712"/>
                </a:lnTo>
                <a:lnTo>
                  <a:pt x="2150226" y="358902"/>
                </a:lnTo>
                <a:lnTo>
                  <a:pt x="2159033" y="355092"/>
                </a:lnTo>
                <a:lnTo>
                  <a:pt x="2162556" y="353568"/>
                </a:lnTo>
                <a:lnTo>
                  <a:pt x="2164080" y="352806"/>
                </a:lnTo>
                <a:lnTo>
                  <a:pt x="2166366" y="352806"/>
                </a:lnTo>
                <a:lnTo>
                  <a:pt x="2165604" y="354330"/>
                </a:lnTo>
                <a:lnTo>
                  <a:pt x="2163589" y="357519"/>
                </a:lnTo>
                <a:lnTo>
                  <a:pt x="2157756" y="368805"/>
                </a:lnTo>
                <a:lnTo>
                  <a:pt x="2151910" y="380083"/>
                </a:lnTo>
                <a:lnTo>
                  <a:pt x="2146053" y="391353"/>
                </a:lnTo>
                <a:lnTo>
                  <a:pt x="2140187" y="402618"/>
                </a:lnTo>
                <a:lnTo>
                  <a:pt x="2134313" y="413877"/>
                </a:lnTo>
                <a:lnTo>
                  <a:pt x="2128432" y="425132"/>
                </a:lnTo>
                <a:lnTo>
                  <a:pt x="2122547" y="436383"/>
                </a:lnTo>
                <a:lnTo>
                  <a:pt x="2116657" y="447633"/>
                </a:lnTo>
                <a:lnTo>
                  <a:pt x="2110766" y="458881"/>
                </a:lnTo>
                <a:lnTo>
                  <a:pt x="2104874" y="470128"/>
                </a:lnTo>
                <a:lnTo>
                  <a:pt x="2098983" y="481377"/>
                </a:lnTo>
                <a:lnTo>
                  <a:pt x="2093095" y="492626"/>
                </a:lnTo>
                <a:lnTo>
                  <a:pt x="2087210" y="503879"/>
                </a:lnTo>
                <a:lnTo>
                  <a:pt x="2081330" y="515134"/>
                </a:lnTo>
                <a:lnTo>
                  <a:pt x="2075458" y="526395"/>
                </a:lnTo>
                <a:lnTo>
                  <a:pt x="2069594" y="537660"/>
                </a:lnTo>
                <a:lnTo>
                  <a:pt x="2063739" y="548932"/>
                </a:lnTo>
                <a:lnTo>
                  <a:pt x="2057896" y="560212"/>
                </a:lnTo>
                <a:lnTo>
                  <a:pt x="2052066" y="571500"/>
                </a:lnTo>
                <a:lnTo>
                  <a:pt x="2051304" y="572262"/>
                </a:lnTo>
                <a:lnTo>
                  <a:pt x="2042922" y="589026"/>
                </a:lnTo>
                <a:lnTo>
                  <a:pt x="2042160" y="589788"/>
                </a:lnTo>
                <a:lnTo>
                  <a:pt x="2037217" y="599475"/>
                </a:lnTo>
                <a:lnTo>
                  <a:pt x="2031391" y="610763"/>
                </a:lnTo>
                <a:lnTo>
                  <a:pt x="2025526" y="622025"/>
                </a:lnTo>
                <a:lnTo>
                  <a:pt x="2019636" y="633272"/>
                </a:lnTo>
                <a:lnTo>
                  <a:pt x="2013736" y="644513"/>
                </a:lnTo>
                <a:lnTo>
                  <a:pt x="2007842" y="655758"/>
                </a:lnTo>
                <a:lnTo>
                  <a:pt x="2001968" y="667016"/>
                </a:lnTo>
                <a:lnTo>
                  <a:pt x="1996130" y="678297"/>
                </a:lnTo>
                <a:lnTo>
                  <a:pt x="1990344" y="689610"/>
                </a:lnTo>
                <a:lnTo>
                  <a:pt x="1989765" y="690188"/>
                </a:lnTo>
                <a:lnTo>
                  <a:pt x="1940052" y="789432"/>
                </a:lnTo>
                <a:lnTo>
                  <a:pt x="1938741" y="788242"/>
                </a:lnTo>
                <a:lnTo>
                  <a:pt x="1937766" y="790194"/>
                </a:lnTo>
                <a:lnTo>
                  <a:pt x="1934718" y="792480"/>
                </a:lnTo>
                <a:lnTo>
                  <a:pt x="1930866" y="789551"/>
                </a:lnTo>
                <a:lnTo>
                  <a:pt x="1924978" y="784098"/>
                </a:lnTo>
                <a:lnTo>
                  <a:pt x="1923333" y="782574"/>
                </a:lnTo>
                <a:lnTo>
                  <a:pt x="1921550" y="780922"/>
                </a:lnTo>
                <a:lnTo>
                  <a:pt x="1912202" y="772325"/>
                </a:lnTo>
                <a:lnTo>
                  <a:pt x="1902830" y="763755"/>
                </a:lnTo>
                <a:lnTo>
                  <a:pt x="1893438" y="755205"/>
                </a:lnTo>
                <a:lnTo>
                  <a:pt x="1884033" y="746670"/>
                </a:lnTo>
                <a:lnTo>
                  <a:pt x="1874620" y="738144"/>
                </a:lnTo>
                <a:lnTo>
                  <a:pt x="1866383" y="730687"/>
                </a:lnTo>
                <a:lnTo>
                  <a:pt x="1865204" y="729619"/>
                </a:lnTo>
                <a:lnTo>
                  <a:pt x="1855793" y="721091"/>
                </a:lnTo>
                <a:lnTo>
                  <a:pt x="1846390" y="712553"/>
                </a:lnTo>
                <a:lnTo>
                  <a:pt x="1837003" y="703999"/>
                </a:lnTo>
                <a:lnTo>
                  <a:pt x="1827636" y="695423"/>
                </a:lnTo>
                <a:lnTo>
                  <a:pt x="1818658" y="687152"/>
                </a:lnTo>
                <a:lnTo>
                  <a:pt x="1808988" y="678180"/>
                </a:lnTo>
                <a:lnTo>
                  <a:pt x="1807464" y="677418"/>
                </a:lnTo>
                <a:lnTo>
                  <a:pt x="1800606" y="670560"/>
                </a:lnTo>
                <a:lnTo>
                  <a:pt x="1799082" y="669798"/>
                </a:lnTo>
                <a:lnTo>
                  <a:pt x="1792224" y="662940"/>
                </a:lnTo>
                <a:lnTo>
                  <a:pt x="1790700" y="662178"/>
                </a:lnTo>
                <a:lnTo>
                  <a:pt x="1783842" y="655320"/>
                </a:lnTo>
                <a:lnTo>
                  <a:pt x="1782318" y="654558"/>
                </a:lnTo>
                <a:lnTo>
                  <a:pt x="1779565" y="651805"/>
                </a:lnTo>
                <a:lnTo>
                  <a:pt x="1775460" y="647700"/>
                </a:lnTo>
                <a:lnTo>
                  <a:pt x="1773936" y="646938"/>
                </a:lnTo>
                <a:lnTo>
                  <a:pt x="1767078" y="640080"/>
                </a:lnTo>
                <a:lnTo>
                  <a:pt x="1765554" y="639318"/>
                </a:lnTo>
                <a:lnTo>
                  <a:pt x="1758696" y="632460"/>
                </a:lnTo>
                <a:lnTo>
                  <a:pt x="1757172" y="631698"/>
                </a:lnTo>
                <a:lnTo>
                  <a:pt x="1750314" y="624840"/>
                </a:lnTo>
                <a:lnTo>
                  <a:pt x="1749597" y="624481"/>
                </a:lnTo>
                <a:lnTo>
                  <a:pt x="1748790" y="624078"/>
                </a:lnTo>
                <a:lnTo>
                  <a:pt x="1741932" y="617220"/>
                </a:lnTo>
                <a:lnTo>
                  <a:pt x="1740408" y="616458"/>
                </a:lnTo>
                <a:lnTo>
                  <a:pt x="1733550" y="609600"/>
                </a:lnTo>
                <a:lnTo>
                  <a:pt x="1732026" y="608838"/>
                </a:lnTo>
                <a:lnTo>
                  <a:pt x="1728205" y="605017"/>
                </a:lnTo>
                <a:lnTo>
                  <a:pt x="1725168" y="601980"/>
                </a:lnTo>
                <a:lnTo>
                  <a:pt x="1723644" y="601218"/>
                </a:lnTo>
                <a:lnTo>
                  <a:pt x="1716786" y="594360"/>
                </a:lnTo>
                <a:lnTo>
                  <a:pt x="1715262" y="593598"/>
                </a:lnTo>
                <a:lnTo>
                  <a:pt x="1714912" y="593248"/>
                </a:lnTo>
                <a:lnTo>
                  <a:pt x="1710674" y="589010"/>
                </a:lnTo>
                <a:lnTo>
                  <a:pt x="1708404" y="586740"/>
                </a:lnTo>
                <a:lnTo>
                  <a:pt x="1707167" y="586121"/>
                </a:lnTo>
                <a:lnTo>
                  <a:pt x="1706880" y="585978"/>
                </a:lnTo>
                <a:lnTo>
                  <a:pt x="1700022" y="579120"/>
                </a:lnTo>
                <a:lnTo>
                  <a:pt x="1698498" y="578358"/>
                </a:lnTo>
                <a:lnTo>
                  <a:pt x="1694761" y="574621"/>
                </a:lnTo>
                <a:lnTo>
                  <a:pt x="1691640" y="571500"/>
                </a:lnTo>
                <a:lnTo>
                  <a:pt x="1690116" y="570738"/>
                </a:lnTo>
                <a:lnTo>
                  <a:pt x="1683766" y="564388"/>
                </a:lnTo>
                <a:lnTo>
                  <a:pt x="1683258" y="567690"/>
                </a:lnTo>
                <a:lnTo>
                  <a:pt x="1930146" y="790956"/>
                </a:lnTo>
                <a:lnTo>
                  <a:pt x="1937766" y="804672"/>
                </a:lnTo>
                <a:lnTo>
                  <a:pt x="2169414" y="358139"/>
                </a:lnTo>
                <a:close/>
              </a:path>
              <a:path w="2555748" h="2321052">
                <a:moveTo>
                  <a:pt x="1930146" y="790956"/>
                </a:moveTo>
                <a:lnTo>
                  <a:pt x="1683258" y="567690"/>
                </a:lnTo>
                <a:lnTo>
                  <a:pt x="1683766" y="564388"/>
                </a:lnTo>
                <a:lnTo>
                  <a:pt x="1683258" y="563880"/>
                </a:lnTo>
                <a:lnTo>
                  <a:pt x="1683258" y="563118"/>
                </a:lnTo>
                <a:lnTo>
                  <a:pt x="1683258" y="560832"/>
                </a:lnTo>
                <a:lnTo>
                  <a:pt x="1684388" y="560342"/>
                </a:lnTo>
                <a:lnTo>
                  <a:pt x="1684782" y="557784"/>
                </a:lnTo>
                <a:lnTo>
                  <a:pt x="1668780" y="560070"/>
                </a:lnTo>
                <a:lnTo>
                  <a:pt x="1937766" y="804672"/>
                </a:lnTo>
                <a:lnTo>
                  <a:pt x="1930146" y="790956"/>
                </a:lnTo>
                <a:close/>
              </a:path>
              <a:path w="2555748" h="2321052">
                <a:moveTo>
                  <a:pt x="1452372" y="480822"/>
                </a:moveTo>
                <a:lnTo>
                  <a:pt x="1454582" y="477782"/>
                </a:lnTo>
                <a:lnTo>
                  <a:pt x="1404548" y="477887"/>
                </a:lnTo>
                <a:lnTo>
                  <a:pt x="1207177" y="478305"/>
                </a:lnTo>
                <a:lnTo>
                  <a:pt x="1103376" y="480822"/>
                </a:lnTo>
                <a:lnTo>
                  <a:pt x="1101707" y="478528"/>
                </a:lnTo>
                <a:lnTo>
                  <a:pt x="1098042" y="478536"/>
                </a:lnTo>
                <a:lnTo>
                  <a:pt x="1098042" y="477988"/>
                </a:lnTo>
                <a:lnTo>
                  <a:pt x="1098042" y="476250"/>
                </a:lnTo>
                <a:lnTo>
                  <a:pt x="1098746" y="474456"/>
                </a:lnTo>
                <a:lnTo>
                  <a:pt x="1097280" y="472440"/>
                </a:lnTo>
                <a:lnTo>
                  <a:pt x="1099539" y="472440"/>
                </a:lnTo>
                <a:lnTo>
                  <a:pt x="1101436" y="467611"/>
                </a:lnTo>
                <a:lnTo>
                  <a:pt x="1102891" y="463911"/>
                </a:lnTo>
                <a:lnTo>
                  <a:pt x="1105512" y="457233"/>
                </a:lnTo>
                <a:lnTo>
                  <a:pt x="1107734" y="451570"/>
                </a:lnTo>
                <a:lnTo>
                  <a:pt x="1109583" y="446854"/>
                </a:lnTo>
                <a:lnTo>
                  <a:pt x="1112573" y="439227"/>
                </a:lnTo>
                <a:lnTo>
                  <a:pt x="1113651" y="436475"/>
                </a:lnTo>
                <a:lnTo>
                  <a:pt x="1117408" y="426882"/>
                </a:lnTo>
                <a:lnTo>
                  <a:pt x="1117715" y="426097"/>
                </a:lnTo>
                <a:lnTo>
                  <a:pt x="1121776" y="415722"/>
                </a:lnTo>
                <a:lnTo>
                  <a:pt x="1122240" y="414535"/>
                </a:lnTo>
                <a:lnTo>
                  <a:pt x="1125833" y="405350"/>
                </a:lnTo>
                <a:lnTo>
                  <a:pt x="1127070" y="402186"/>
                </a:lnTo>
                <a:lnTo>
                  <a:pt x="1129886" y="394981"/>
                </a:lnTo>
                <a:lnTo>
                  <a:pt x="1131897" y="389837"/>
                </a:lnTo>
                <a:lnTo>
                  <a:pt x="1133937" y="384618"/>
                </a:lnTo>
                <a:lnTo>
                  <a:pt x="1136724" y="377487"/>
                </a:lnTo>
                <a:lnTo>
                  <a:pt x="1137984" y="374261"/>
                </a:lnTo>
                <a:lnTo>
                  <a:pt x="1141550" y="365137"/>
                </a:lnTo>
                <a:lnTo>
                  <a:pt x="1142029" y="363910"/>
                </a:lnTo>
                <a:lnTo>
                  <a:pt x="1146071" y="353568"/>
                </a:lnTo>
                <a:lnTo>
                  <a:pt x="1146376" y="352786"/>
                </a:lnTo>
                <a:lnTo>
                  <a:pt x="1146667" y="352044"/>
                </a:lnTo>
                <a:lnTo>
                  <a:pt x="1151204" y="340437"/>
                </a:lnTo>
                <a:lnTo>
                  <a:pt x="1156033" y="328087"/>
                </a:lnTo>
                <a:lnTo>
                  <a:pt x="1160864" y="315739"/>
                </a:lnTo>
                <a:lnTo>
                  <a:pt x="1165699" y="303393"/>
                </a:lnTo>
                <a:lnTo>
                  <a:pt x="1170538" y="291048"/>
                </a:lnTo>
                <a:lnTo>
                  <a:pt x="1175381" y="278705"/>
                </a:lnTo>
                <a:lnTo>
                  <a:pt x="1180230" y="266365"/>
                </a:lnTo>
                <a:lnTo>
                  <a:pt x="1185085" y="254027"/>
                </a:lnTo>
                <a:lnTo>
                  <a:pt x="1189946" y="241693"/>
                </a:lnTo>
                <a:lnTo>
                  <a:pt x="1194816" y="229362"/>
                </a:lnTo>
                <a:lnTo>
                  <a:pt x="1195578" y="227076"/>
                </a:lnTo>
                <a:lnTo>
                  <a:pt x="1188971" y="227076"/>
                </a:lnTo>
                <a:lnTo>
                  <a:pt x="1088136" y="484632"/>
                </a:lnTo>
                <a:lnTo>
                  <a:pt x="1452372" y="480822"/>
                </a:lnTo>
                <a:close/>
              </a:path>
              <a:path w="2555748" h="2321052">
                <a:moveTo>
                  <a:pt x="1366776" y="227076"/>
                </a:moveTo>
                <a:lnTo>
                  <a:pt x="1360170" y="227076"/>
                </a:lnTo>
                <a:lnTo>
                  <a:pt x="1360932" y="230124"/>
                </a:lnTo>
                <a:lnTo>
                  <a:pt x="1362456" y="233934"/>
                </a:lnTo>
                <a:lnTo>
                  <a:pt x="1363980" y="237744"/>
                </a:lnTo>
                <a:lnTo>
                  <a:pt x="1365504" y="241554"/>
                </a:lnTo>
                <a:lnTo>
                  <a:pt x="1367028" y="246126"/>
                </a:lnTo>
                <a:lnTo>
                  <a:pt x="1368552" y="249936"/>
                </a:lnTo>
                <a:lnTo>
                  <a:pt x="1370076" y="253746"/>
                </a:lnTo>
                <a:lnTo>
                  <a:pt x="1371600" y="257556"/>
                </a:lnTo>
                <a:lnTo>
                  <a:pt x="1373124" y="261366"/>
                </a:lnTo>
                <a:lnTo>
                  <a:pt x="1374648" y="265176"/>
                </a:lnTo>
                <a:lnTo>
                  <a:pt x="1376172" y="268986"/>
                </a:lnTo>
                <a:lnTo>
                  <a:pt x="1377696" y="272796"/>
                </a:lnTo>
                <a:lnTo>
                  <a:pt x="1379220" y="276606"/>
                </a:lnTo>
                <a:lnTo>
                  <a:pt x="1380744" y="281178"/>
                </a:lnTo>
                <a:lnTo>
                  <a:pt x="1382268" y="284988"/>
                </a:lnTo>
                <a:lnTo>
                  <a:pt x="1383792" y="288798"/>
                </a:lnTo>
                <a:lnTo>
                  <a:pt x="1385316" y="292608"/>
                </a:lnTo>
                <a:lnTo>
                  <a:pt x="1386840" y="296418"/>
                </a:lnTo>
                <a:lnTo>
                  <a:pt x="1388364" y="300228"/>
                </a:lnTo>
                <a:lnTo>
                  <a:pt x="1389888" y="304038"/>
                </a:lnTo>
                <a:lnTo>
                  <a:pt x="1391412" y="307848"/>
                </a:lnTo>
                <a:lnTo>
                  <a:pt x="1392936" y="311658"/>
                </a:lnTo>
                <a:lnTo>
                  <a:pt x="1394460" y="316230"/>
                </a:lnTo>
                <a:lnTo>
                  <a:pt x="1395984" y="320040"/>
                </a:lnTo>
                <a:lnTo>
                  <a:pt x="1397508" y="323850"/>
                </a:lnTo>
                <a:lnTo>
                  <a:pt x="1399032" y="327660"/>
                </a:lnTo>
                <a:lnTo>
                  <a:pt x="1400556" y="331470"/>
                </a:lnTo>
                <a:lnTo>
                  <a:pt x="1402080" y="335280"/>
                </a:lnTo>
                <a:lnTo>
                  <a:pt x="1403604" y="339090"/>
                </a:lnTo>
                <a:lnTo>
                  <a:pt x="1405128" y="342900"/>
                </a:lnTo>
                <a:lnTo>
                  <a:pt x="1406652" y="346710"/>
                </a:lnTo>
                <a:lnTo>
                  <a:pt x="1408176" y="351282"/>
                </a:lnTo>
                <a:lnTo>
                  <a:pt x="1413237" y="363935"/>
                </a:lnTo>
                <a:lnTo>
                  <a:pt x="1414272" y="366522"/>
                </a:lnTo>
                <a:lnTo>
                  <a:pt x="1415796" y="370332"/>
                </a:lnTo>
                <a:lnTo>
                  <a:pt x="1417320" y="374142"/>
                </a:lnTo>
                <a:lnTo>
                  <a:pt x="1417383" y="374300"/>
                </a:lnTo>
                <a:lnTo>
                  <a:pt x="1418844" y="377952"/>
                </a:lnTo>
                <a:lnTo>
                  <a:pt x="1420368" y="381762"/>
                </a:lnTo>
                <a:lnTo>
                  <a:pt x="1421335" y="384663"/>
                </a:lnTo>
                <a:lnTo>
                  <a:pt x="1421892" y="386334"/>
                </a:lnTo>
                <a:lnTo>
                  <a:pt x="1423416" y="390144"/>
                </a:lnTo>
                <a:lnTo>
                  <a:pt x="1424940" y="393954"/>
                </a:lnTo>
                <a:lnTo>
                  <a:pt x="1425368" y="395024"/>
                </a:lnTo>
                <a:lnTo>
                  <a:pt x="1426464" y="397764"/>
                </a:lnTo>
                <a:lnTo>
                  <a:pt x="1427988" y="401574"/>
                </a:lnTo>
                <a:lnTo>
                  <a:pt x="1429512" y="405384"/>
                </a:lnTo>
                <a:lnTo>
                  <a:pt x="1431036" y="409194"/>
                </a:lnTo>
                <a:lnTo>
                  <a:pt x="1432560" y="413004"/>
                </a:lnTo>
                <a:lnTo>
                  <a:pt x="1433655" y="415742"/>
                </a:lnTo>
                <a:lnTo>
                  <a:pt x="1434084" y="416814"/>
                </a:lnTo>
                <a:lnTo>
                  <a:pt x="1435608" y="421386"/>
                </a:lnTo>
                <a:lnTo>
                  <a:pt x="1437132" y="425196"/>
                </a:lnTo>
                <a:lnTo>
                  <a:pt x="1437493" y="426099"/>
                </a:lnTo>
                <a:lnTo>
                  <a:pt x="1438656" y="429006"/>
                </a:lnTo>
                <a:lnTo>
                  <a:pt x="1440180" y="432816"/>
                </a:lnTo>
                <a:lnTo>
                  <a:pt x="1441636" y="436457"/>
                </a:lnTo>
                <a:lnTo>
                  <a:pt x="1441704" y="436626"/>
                </a:lnTo>
                <a:lnTo>
                  <a:pt x="1443228" y="440436"/>
                </a:lnTo>
                <a:lnTo>
                  <a:pt x="1444752" y="444246"/>
                </a:lnTo>
                <a:lnTo>
                  <a:pt x="1445779" y="446814"/>
                </a:lnTo>
                <a:lnTo>
                  <a:pt x="1446276" y="448056"/>
                </a:lnTo>
                <a:lnTo>
                  <a:pt x="1447800" y="451866"/>
                </a:lnTo>
                <a:lnTo>
                  <a:pt x="1449324" y="456438"/>
                </a:lnTo>
                <a:lnTo>
                  <a:pt x="1449617" y="457171"/>
                </a:lnTo>
                <a:lnTo>
                  <a:pt x="1450848" y="460248"/>
                </a:lnTo>
                <a:lnTo>
                  <a:pt x="1452372" y="464058"/>
                </a:lnTo>
                <a:lnTo>
                  <a:pt x="1453760" y="467529"/>
                </a:lnTo>
                <a:lnTo>
                  <a:pt x="1453896" y="467868"/>
                </a:lnTo>
                <a:lnTo>
                  <a:pt x="1455420" y="471678"/>
                </a:lnTo>
                <a:lnTo>
                  <a:pt x="1456698" y="474873"/>
                </a:lnTo>
                <a:lnTo>
                  <a:pt x="1458468" y="472440"/>
                </a:lnTo>
                <a:lnTo>
                  <a:pt x="1467612" y="484632"/>
                </a:lnTo>
                <a:lnTo>
                  <a:pt x="1366776" y="227076"/>
                </a:lnTo>
                <a:close/>
              </a:path>
              <a:path w="2555748" h="2321052">
                <a:moveTo>
                  <a:pt x="1207177" y="478305"/>
                </a:moveTo>
                <a:lnTo>
                  <a:pt x="1101707" y="478528"/>
                </a:lnTo>
                <a:lnTo>
                  <a:pt x="1103376" y="480822"/>
                </a:lnTo>
                <a:lnTo>
                  <a:pt x="1207177" y="478305"/>
                </a:lnTo>
                <a:close/>
              </a:path>
              <a:path w="2555748" h="2321052">
                <a:moveTo>
                  <a:pt x="1099539" y="472440"/>
                </a:moveTo>
                <a:lnTo>
                  <a:pt x="1097280" y="472440"/>
                </a:lnTo>
                <a:lnTo>
                  <a:pt x="1098746" y="474456"/>
                </a:lnTo>
                <a:lnTo>
                  <a:pt x="1099539" y="472440"/>
                </a:lnTo>
                <a:close/>
              </a:path>
              <a:path w="2555748" h="2321052">
                <a:moveTo>
                  <a:pt x="1458468" y="472440"/>
                </a:moveTo>
                <a:lnTo>
                  <a:pt x="1456698" y="474873"/>
                </a:lnTo>
                <a:lnTo>
                  <a:pt x="1456944" y="475488"/>
                </a:lnTo>
                <a:lnTo>
                  <a:pt x="1458468" y="477774"/>
                </a:lnTo>
                <a:lnTo>
                  <a:pt x="1454582" y="477782"/>
                </a:lnTo>
                <a:lnTo>
                  <a:pt x="1452372" y="480822"/>
                </a:lnTo>
                <a:lnTo>
                  <a:pt x="1088136" y="484632"/>
                </a:lnTo>
                <a:lnTo>
                  <a:pt x="1467612" y="484632"/>
                </a:lnTo>
                <a:lnTo>
                  <a:pt x="1458468" y="472440"/>
                </a:lnTo>
                <a:close/>
              </a:path>
              <a:path w="2555748" h="2321052">
                <a:moveTo>
                  <a:pt x="886968" y="560070"/>
                </a:moveTo>
                <a:lnTo>
                  <a:pt x="872490" y="567690"/>
                </a:lnTo>
                <a:lnTo>
                  <a:pt x="872059" y="564894"/>
                </a:lnTo>
                <a:lnTo>
                  <a:pt x="865634" y="570738"/>
                </a:lnTo>
                <a:lnTo>
                  <a:pt x="864796" y="571500"/>
                </a:lnTo>
                <a:lnTo>
                  <a:pt x="861363" y="574621"/>
                </a:lnTo>
                <a:lnTo>
                  <a:pt x="857252" y="578358"/>
                </a:lnTo>
                <a:lnTo>
                  <a:pt x="856414" y="579120"/>
                </a:lnTo>
                <a:lnTo>
                  <a:pt x="848869" y="585978"/>
                </a:lnTo>
                <a:lnTo>
                  <a:pt x="848711" y="586121"/>
                </a:lnTo>
                <a:lnTo>
                  <a:pt x="848031" y="586740"/>
                </a:lnTo>
                <a:lnTo>
                  <a:pt x="845533" y="589010"/>
                </a:lnTo>
                <a:lnTo>
                  <a:pt x="842090" y="592138"/>
                </a:lnTo>
                <a:lnTo>
                  <a:pt x="836057" y="597620"/>
                </a:lnTo>
                <a:lnTo>
                  <a:pt x="830720" y="602469"/>
                </a:lnTo>
                <a:lnTo>
                  <a:pt x="823402" y="609118"/>
                </a:lnTo>
                <a:lnTo>
                  <a:pt x="811600" y="619839"/>
                </a:lnTo>
                <a:lnTo>
                  <a:pt x="798089" y="632111"/>
                </a:lnTo>
                <a:lnTo>
                  <a:pt x="785433" y="643607"/>
                </a:lnTo>
                <a:lnTo>
                  <a:pt x="784909" y="644083"/>
                </a:lnTo>
                <a:lnTo>
                  <a:pt x="772776" y="655103"/>
                </a:lnTo>
                <a:lnTo>
                  <a:pt x="760120" y="666600"/>
                </a:lnTo>
                <a:lnTo>
                  <a:pt x="750835" y="675036"/>
                </a:lnTo>
                <a:lnTo>
                  <a:pt x="747464" y="678099"/>
                </a:lnTo>
                <a:lnTo>
                  <a:pt x="734810" y="689598"/>
                </a:lnTo>
                <a:lnTo>
                  <a:pt x="722157" y="701100"/>
                </a:lnTo>
                <a:lnTo>
                  <a:pt x="709582" y="712536"/>
                </a:lnTo>
                <a:lnTo>
                  <a:pt x="696857" y="724112"/>
                </a:lnTo>
                <a:lnTo>
                  <a:pt x="684211" y="735623"/>
                </a:lnTo>
                <a:lnTo>
                  <a:pt x="671568" y="747137"/>
                </a:lnTo>
                <a:lnTo>
                  <a:pt x="661384" y="756417"/>
                </a:lnTo>
                <a:lnTo>
                  <a:pt x="658928" y="758656"/>
                </a:lnTo>
                <a:lnTo>
                  <a:pt x="646291" y="770179"/>
                </a:lnTo>
                <a:lnTo>
                  <a:pt x="633658" y="781708"/>
                </a:lnTo>
                <a:lnTo>
                  <a:pt x="623831" y="790683"/>
                </a:lnTo>
                <a:lnTo>
                  <a:pt x="625602" y="790956"/>
                </a:lnTo>
                <a:lnTo>
                  <a:pt x="617982" y="804672"/>
                </a:lnTo>
                <a:lnTo>
                  <a:pt x="886968" y="560070"/>
                </a:lnTo>
                <a:close/>
              </a:path>
              <a:path w="2555748" h="2321052">
                <a:moveTo>
                  <a:pt x="615696" y="789432"/>
                </a:moveTo>
                <a:lnTo>
                  <a:pt x="617347" y="789686"/>
                </a:lnTo>
                <a:lnTo>
                  <a:pt x="617220" y="789432"/>
                </a:lnTo>
                <a:lnTo>
                  <a:pt x="615696" y="786384"/>
                </a:lnTo>
                <a:lnTo>
                  <a:pt x="614172" y="783336"/>
                </a:lnTo>
                <a:lnTo>
                  <a:pt x="612648" y="780288"/>
                </a:lnTo>
                <a:lnTo>
                  <a:pt x="610362" y="776478"/>
                </a:lnTo>
                <a:lnTo>
                  <a:pt x="608838" y="773430"/>
                </a:lnTo>
                <a:lnTo>
                  <a:pt x="607314" y="770382"/>
                </a:lnTo>
                <a:lnTo>
                  <a:pt x="605790" y="767334"/>
                </a:lnTo>
                <a:lnTo>
                  <a:pt x="604266" y="764286"/>
                </a:lnTo>
                <a:lnTo>
                  <a:pt x="601980" y="760476"/>
                </a:lnTo>
                <a:lnTo>
                  <a:pt x="600456" y="757428"/>
                </a:lnTo>
                <a:lnTo>
                  <a:pt x="598932" y="754380"/>
                </a:lnTo>
                <a:lnTo>
                  <a:pt x="597408" y="751332"/>
                </a:lnTo>
                <a:lnTo>
                  <a:pt x="595884" y="748284"/>
                </a:lnTo>
                <a:lnTo>
                  <a:pt x="593598" y="744474"/>
                </a:lnTo>
                <a:lnTo>
                  <a:pt x="592074" y="741426"/>
                </a:lnTo>
                <a:lnTo>
                  <a:pt x="590550" y="738378"/>
                </a:lnTo>
                <a:lnTo>
                  <a:pt x="589026" y="735330"/>
                </a:lnTo>
                <a:lnTo>
                  <a:pt x="587502" y="732282"/>
                </a:lnTo>
                <a:lnTo>
                  <a:pt x="585216" y="728472"/>
                </a:lnTo>
                <a:lnTo>
                  <a:pt x="583692" y="725424"/>
                </a:lnTo>
                <a:lnTo>
                  <a:pt x="582168" y="722376"/>
                </a:lnTo>
                <a:lnTo>
                  <a:pt x="580644" y="719328"/>
                </a:lnTo>
                <a:lnTo>
                  <a:pt x="579120" y="716280"/>
                </a:lnTo>
                <a:lnTo>
                  <a:pt x="577596" y="713232"/>
                </a:lnTo>
                <a:lnTo>
                  <a:pt x="575310" y="709422"/>
                </a:lnTo>
                <a:lnTo>
                  <a:pt x="573786" y="706374"/>
                </a:lnTo>
                <a:lnTo>
                  <a:pt x="572262" y="703326"/>
                </a:lnTo>
                <a:lnTo>
                  <a:pt x="570738" y="700278"/>
                </a:lnTo>
                <a:lnTo>
                  <a:pt x="569214" y="697230"/>
                </a:lnTo>
                <a:lnTo>
                  <a:pt x="566928" y="693420"/>
                </a:lnTo>
                <a:lnTo>
                  <a:pt x="565404" y="690372"/>
                </a:lnTo>
                <a:lnTo>
                  <a:pt x="563880" y="687324"/>
                </a:lnTo>
                <a:lnTo>
                  <a:pt x="562356" y="684276"/>
                </a:lnTo>
                <a:lnTo>
                  <a:pt x="560832" y="681228"/>
                </a:lnTo>
                <a:lnTo>
                  <a:pt x="558546" y="677418"/>
                </a:lnTo>
                <a:lnTo>
                  <a:pt x="557022" y="674370"/>
                </a:lnTo>
                <a:lnTo>
                  <a:pt x="555498" y="671322"/>
                </a:lnTo>
                <a:lnTo>
                  <a:pt x="553974" y="668274"/>
                </a:lnTo>
                <a:lnTo>
                  <a:pt x="552450" y="665226"/>
                </a:lnTo>
                <a:lnTo>
                  <a:pt x="550164" y="661416"/>
                </a:lnTo>
                <a:lnTo>
                  <a:pt x="548640" y="658368"/>
                </a:lnTo>
                <a:lnTo>
                  <a:pt x="547116" y="655320"/>
                </a:lnTo>
                <a:lnTo>
                  <a:pt x="545592" y="652272"/>
                </a:lnTo>
                <a:lnTo>
                  <a:pt x="544068" y="649224"/>
                </a:lnTo>
                <a:lnTo>
                  <a:pt x="541782" y="645414"/>
                </a:lnTo>
                <a:lnTo>
                  <a:pt x="540258" y="642366"/>
                </a:lnTo>
                <a:lnTo>
                  <a:pt x="538734" y="639318"/>
                </a:lnTo>
                <a:lnTo>
                  <a:pt x="537210" y="636270"/>
                </a:lnTo>
                <a:lnTo>
                  <a:pt x="535686" y="633222"/>
                </a:lnTo>
                <a:lnTo>
                  <a:pt x="534162" y="630174"/>
                </a:lnTo>
                <a:lnTo>
                  <a:pt x="531876" y="626364"/>
                </a:lnTo>
                <a:lnTo>
                  <a:pt x="530352" y="623316"/>
                </a:lnTo>
                <a:lnTo>
                  <a:pt x="528828" y="620268"/>
                </a:lnTo>
                <a:lnTo>
                  <a:pt x="527304" y="617220"/>
                </a:lnTo>
                <a:lnTo>
                  <a:pt x="525780" y="614172"/>
                </a:lnTo>
                <a:lnTo>
                  <a:pt x="523494" y="610362"/>
                </a:lnTo>
                <a:lnTo>
                  <a:pt x="521970" y="607314"/>
                </a:lnTo>
                <a:lnTo>
                  <a:pt x="520446" y="604266"/>
                </a:lnTo>
                <a:lnTo>
                  <a:pt x="518922" y="601218"/>
                </a:lnTo>
                <a:lnTo>
                  <a:pt x="517398" y="598170"/>
                </a:lnTo>
                <a:lnTo>
                  <a:pt x="515112" y="594360"/>
                </a:lnTo>
                <a:lnTo>
                  <a:pt x="513588" y="591312"/>
                </a:lnTo>
                <a:lnTo>
                  <a:pt x="512064" y="588264"/>
                </a:lnTo>
                <a:lnTo>
                  <a:pt x="510540" y="585216"/>
                </a:lnTo>
                <a:lnTo>
                  <a:pt x="509016" y="582168"/>
                </a:lnTo>
                <a:lnTo>
                  <a:pt x="506730" y="578358"/>
                </a:lnTo>
                <a:lnTo>
                  <a:pt x="505206" y="575310"/>
                </a:lnTo>
                <a:lnTo>
                  <a:pt x="503682" y="572262"/>
                </a:lnTo>
                <a:lnTo>
                  <a:pt x="502158" y="569214"/>
                </a:lnTo>
                <a:lnTo>
                  <a:pt x="500634" y="566166"/>
                </a:lnTo>
                <a:lnTo>
                  <a:pt x="498348" y="562356"/>
                </a:lnTo>
                <a:lnTo>
                  <a:pt x="496824" y="559308"/>
                </a:lnTo>
                <a:lnTo>
                  <a:pt x="495300" y="556260"/>
                </a:lnTo>
                <a:lnTo>
                  <a:pt x="493775" y="553212"/>
                </a:lnTo>
                <a:lnTo>
                  <a:pt x="492252" y="550164"/>
                </a:lnTo>
                <a:lnTo>
                  <a:pt x="490728" y="547116"/>
                </a:lnTo>
                <a:lnTo>
                  <a:pt x="488442" y="543306"/>
                </a:lnTo>
                <a:lnTo>
                  <a:pt x="486918" y="540258"/>
                </a:lnTo>
                <a:lnTo>
                  <a:pt x="485394" y="537210"/>
                </a:lnTo>
                <a:lnTo>
                  <a:pt x="483870" y="534162"/>
                </a:lnTo>
                <a:lnTo>
                  <a:pt x="482346" y="531114"/>
                </a:lnTo>
                <a:lnTo>
                  <a:pt x="480060" y="527304"/>
                </a:lnTo>
                <a:lnTo>
                  <a:pt x="478536" y="524256"/>
                </a:lnTo>
                <a:lnTo>
                  <a:pt x="477012" y="521208"/>
                </a:lnTo>
                <a:lnTo>
                  <a:pt x="475488" y="518160"/>
                </a:lnTo>
                <a:lnTo>
                  <a:pt x="473964" y="515112"/>
                </a:lnTo>
                <a:lnTo>
                  <a:pt x="471678" y="511302"/>
                </a:lnTo>
                <a:lnTo>
                  <a:pt x="470154" y="508254"/>
                </a:lnTo>
                <a:lnTo>
                  <a:pt x="468630" y="505206"/>
                </a:lnTo>
                <a:lnTo>
                  <a:pt x="467106" y="502158"/>
                </a:lnTo>
                <a:lnTo>
                  <a:pt x="465582" y="499110"/>
                </a:lnTo>
                <a:lnTo>
                  <a:pt x="463296" y="495300"/>
                </a:lnTo>
                <a:lnTo>
                  <a:pt x="461772" y="492252"/>
                </a:lnTo>
                <a:lnTo>
                  <a:pt x="460248" y="489204"/>
                </a:lnTo>
                <a:lnTo>
                  <a:pt x="458724" y="486156"/>
                </a:lnTo>
                <a:lnTo>
                  <a:pt x="457200" y="483108"/>
                </a:lnTo>
                <a:lnTo>
                  <a:pt x="454914" y="479298"/>
                </a:lnTo>
                <a:lnTo>
                  <a:pt x="447294" y="464058"/>
                </a:lnTo>
                <a:lnTo>
                  <a:pt x="445008" y="460248"/>
                </a:lnTo>
                <a:lnTo>
                  <a:pt x="443484" y="457200"/>
                </a:lnTo>
                <a:lnTo>
                  <a:pt x="441960" y="454152"/>
                </a:lnTo>
                <a:lnTo>
                  <a:pt x="440436" y="451104"/>
                </a:lnTo>
                <a:lnTo>
                  <a:pt x="438912" y="448056"/>
                </a:lnTo>
                <a:lnTo>
                  <a:pt x="436625" y="444246"/>
                </a:lnTo>
                <a:lnTo>
                  <a:pt x="435102" y="441198"/>
                </a:lnTo>
                <a:lnTo>
                  <a:pt x="433578" y="438150"/>
                </a:lnTo>
                <a:lnTo>
                  <a:pt x="432054" y="435102"/>
                </a:lnTo>
                <a:lnTo>
                  <a:pt x="430530" y="432054"/>
                </a:lnTo>
                <a:lnTo>
                  <a:pt x="428244" y="428244"/>
                </a:lnTo>
                <a:lnTo>
                  <a:pt x="426720" y="425196"/>
                </a:lnTo>
                <a:lnTo>
                  <a:pt x="425196" y="422148"/>
                </a:lnTo>
                <a:lnTo>
                  <a:pt x="423672" y="419100"/>
                </a:lnTo>
                <a:lnTo>
                  <a:pt x="422148" y="416052"/>
                </a:lnTo>
                <a:lnTo>
                  <a:pt x="419862" y="412242"/>
                </a:lnTo>
                <a:lnTo>
                  <a:pt x="418338" y="409194"/>
                </a:lnTo>
                <a:lnTo>
                  <a:pt x="416814" y="406146"/>
                </a:lnTo>
                <a:lnTo>
                  <a:pt x="415290" y="403098"/>
                </a:lnTo>
                <a:lnTo>
                  <a:pt x="413766" y="400050"/>
                </a:lnTo>
                <a:lnTo>
                  <a:pt x="412242" y="397002"/>
                </a:lnTo>
                <a:lnTo>
                  <a:pt x="409956" y="393192"/>
                </a:lnTo>
                <a:lnTo>
                  <a:pt x="408432" y="390144"/>
                </a:lnTo>
                <a:lnTo>
                  <a:pt x="406908" y="387096"/>
                </a:lnTo>
                <a:lnTo>
                  <a:pt x="405384" y="384048"/>
                </a:lnTo>
                <a:lnTo>
                  <a:pt x="403860" y="381000"/>
                </a:lnTo>
                <a:lnTo>
                  <a:pt x="401574" y="377190"/>
                </a:lnTo>
                <a:lnTo>
                  <a:pt x="400050" y="374142"/>
                </a:lnTo>
                <a:lnTo>
                  <a:pt x="398525" y="371094"/>
                </a:lnTo>
                <a:lnTo>
                  <a:pt x="397002" y="368046"/>
                </a:lnTo>
                <a:lnTo>
                  <a:pt x="395478" y="364998"/>
                </a:lnTo>
                <a:lnTo>
                  <a:pt x="393192" y="361188"/>
                </a:lnTo>
                <a:lnTo>
                  <a:pt x="386334" y="358140"/>
                </a:lnTo>
                <a:lnTo>
                  <a:pt x="389926" y="354221"/>
                </a:lnTo>
                <a:lnTo>
                  <a:pt x="389382" y="352044"/>
                </a:lnTo>
                <a:lnTo>
                  <a:pt x="390144" y="352044"/>
                </a:lnTo>
                <a:lnTo>
                  <a:pt x="391363" y="352653"/>
                </a:lnTo>
                <a:lnTo>
                  <a:pt x="394716" y="348996"/>
                </a:lnTo>
                <a:lnTo>
                  <a:pt x="398240" y="355742"/>
                </a:lnTo>
                <a:lnTo>
                  <a:pt x="417202" y="363910"/>
                </a:lnTo>
                <a:lnTo>
                  <a:pt x="420047" y="365137"/>
                </a:lnTo>
                <a:lnTo>
                  <a:pt x="441210" y="374261"/>
                </a:lnTo>
                <a:lnTo>
                  <a:pt x="448688" y="377487"/>
                </a:lnTo>
                <a:lnTo>
                  <a:pt x="465215" y="384618"/>
                </a:lnTo>
                <a:lnTo>
                  <a:pt x="477303" y="389837"/>
                </a:lnTo>
                <a:lnTo>
                  <a:pt x="489218" y="394981"/>
                </a:lnTo>
                <a:lnTo>
                  <a:pt x="505897" y="402186"/>
                </a:lnTo>
                <a:lnTo>
                  <a:pt x="513219" y="405350"/>
                </a:lnTo>
                <a:lnTo>
                  <a:pt x="534471" y="414535"/>
                </a:lnTo>
                <a:lnTo>
                  <a:pt x="561216" y="426097"/>
                </a:lnTo>
                <a:lnTo>
                  <a:pt x="585214" y="436475"/>
                </a:lnTo>
                <a:lnTo>
                  <a:pt x="591577" y="439227"/>
                </a:lnTo>
                <a:lnTo>
                  <a:pt x="609210" y="446854"/>
                </a:lnTo>
                <a:lnTo>
                  <a:pt x="620115" y="451570"/>
                </a:lnTo>
                <a:lnTo>
                  <a:pt x="633207" y="457233"/>
                </a:lnTo>
                <a:lnTo>
                  <a:pt x="648649" y="463911"/>
                </a:lnTo>
                <a:lnTo>
                  <a:pt x="657204" y="467611"/>
                </a:lnTo>
                <a:lnTo>
                  <a:pt x="677181" y="476250"/>
                </a:lnTo>
                <a:lnTo>
                  <a:pt x="681202" y="477988"/>
                </a:lnTo>
                <a:lnTo>
                  <a:pt x="682468" y="478536"/>
                </a:lnTo>
                <a:lnTo>
                  <a:pt x="704935" y="488247"/>
                </a:lnTo>
                <a:lnTo>
                  <a:pt x="705201" y="488362"/>
                </a:lnTo>
                <a:lnTo>
                  <a:pt x="728914" y="498609"/>
                </a:lnTo>
                <a:lnTo>
                  <a:pt x="729201" y="498733"/>
                </a:lnTo>
                <a:lnTo>
                  <a:pt x="752909" y="508973"/>
                </a:lnTo>
                <a:lnTo>
                  <a:pt x="776924" y="519338"/>
                </a:lnTo>
                <a:lnTo>
                  <a:pt x="800963" y="529707"/>
                </a:lnTo>
                <a:lnTo>
                  <a:pt x="825028" y="540078"/>
                </a:lnTo>
                <a:lnTo>
                  <a:pt x="825223" y="540162"/>
                </a:lnTo>
                <a:lnTo>
                  <a:pt x="849123" y="550453"/>
                </a:lnTo>
                <a:lnTo>
                  <a:pt x="871306" y="559995"/>
                </a:lnTo>
                <a:lnTo>
                  <a:pt x="870966" y="557784"/>
                </a:lnTo>
                <a:lnTo>
                  <a:pt x="886968" y="560070"/>
                </a:lnTo>
                <a:lnTo>
                  <a:pt x="374904" y="339090"/>
                </a:lnTo>
                <a:lnTo>
                  <a:pt x="617982" y="804672"/>
                </a:lnTo>
                <a:lnTo>
                  <a:pt x="615696" y="789432"/>
                </a:lnTo>
                <a:close/>
              </a:path>
              <a:path w="2555748" h="2321052">
                <a:moveTo>
                  <a:pt x="161544" y="1205484"/>
                </a:moveTo>
                <a:lnTo>
                  <a:pt x="145542" y="1200150"/>
                </a:lnTo>
                <a:lnTo>
                  <a:pt x="133449" y="1196288"/>
                </a:lnTo>
                <a:lnTo>
                  <a:pt x="121357" y="1192415"/>
                </a:lnTo>
                <a:lnTo>
                  <a:pt x="109265" y="1188531"/>
                </a:lnTo>
                <a:lnTo>
                  <a:pt x="97175" y="1184637"/>
                </a:lnTo>
                <a:lnTo>
                  <a:pt x="85087" y="1180733"/>
                </a:lnTo>
                <a:lnTo>
                  <a:pt x="73000" y="1176822"/>
                </a:lnTo>
                <a:lnTo>
                  <a:pt x="60917" y="1172904"/>
                </a:lnTo>
                <a:lnTo>
                  <a:pt x="48836" y="1168981"/>
                </a:lnTo>
                <a:lnTo>
                  <a:pt x="36759" y="1165052"/>
                </a:lnTo>
                <a:lnTo>
                  <a:pt x="24686" y="1161121"/>
                </a:lnTo>
                <a:lnTo>
                  <a:pt x="22860" y="1160381"/>
                </a:lnTo>
                <a:lnTo>
                  <a:pt x="22860" y="1166622"/>
                </a:lnTo>
                <a:lnTo>
                  <a:pt x="145840" y="1205487"/>
                </a:lnTo>
                <a:lnTo>
                  <a:pt x="161544" y="1205484"/>
                </a:lnTo>
                <a:close/>
              </a:path>
              <a:path w="2555748" h="2321052">
                <a:moveTo>
                  <a:pt x="530352" y="1002030"/>
                </a:moveTo>
                <a:lnTo>
                  <a:pt x="534162" y="987552"/>
                </a:lnTo>
                <a:lnTo>
                  <a:pt x="0" y="1160526"/>
                </a:lnTo>
                <a:lnTo>
                  <a:pt x="22860" y="1154430"/>
                </a:lnTo>
                <a:lnTo>
                  <a:pt x="22860" y="1159256"/>
                </a:lnTo>
                <a:lnTo>
                  <a:pt x="37337" y="1154430"/>
                </a:lnTo>
                <a:lnTo>
                  <a:pt x="61766" y="1146569"/>
                </a:lnTo>
                <a:lnTo>
                  <a:pt x="86193" y="1138702"/>
                </a:lnTo>
                <a:lnTo>
                  <a:pt x="110618" y="1130828"/>
                </a:lnTo>
                <a:lnTo>
                  <a:pt x="135042" y="1122949"/>
                </a:lnTo>
                <a:lnTo>
                  <a:pt x="159464" y="1115064"/>
                </a:lnTo>
                <a:lnTo>
                  <a:pt x="183885" y="1107175"/>
                </a:lnTo>
                <a:lnTo>
                  <a:pt x="208306" y="1099282"/>
                </a:lnTo>
                <a:lnTo>
                  <a:pt x="232725" y="1091387"/>
                </a:lnTo>
                <a:lnTo>
                  <a:pt x="257144" y="1083490"/>
                </a:lnTo>
                <a:lnTo>
                  <a:pt x="281563" y="1075591"/>
                </a:lnTo>
                <a:lnTo>
                  <a:pt x="305982" y="1067692"/>
                </a:lnTo>
                <a:lnTo>
                  <a:pt x="330401" y="1059793"/>
                </a:lnTo>
                <a:lnTo>
                  <a:pt x="354820" y="1051895"/>
                </a:lnTo>
                <a:lnTo>
                  <a:pt x="379240" y="1043998"/>
                </a:lnTo>
                <a:lnTo>
                  <a:pt x="403660" y="1036104"/>
                </a:lnTo>
                <a:lnTo>
                  <a:pt x="428081" y="1028213"/>
                </a:lnTo>
                <a:lnTo>
                  <a:pt x="452504" y="1020326"/>
                </a:lnTo>
                <a:lnTo>
                  <a:pt x="476927" y="1012444"/>
                </a:lnTo>
                <a:lnTo>
                  <a:pt x="501353" y="1004566"/>
                </a:lnTo>
                <a:lnTo>
                  <a:pt x="525780" y="996696"/>
                </a:lnTo>
                <a:lnTo>
                  <a:pt x="528066" y="996696"/>
                </a:lnTo>
                <a:lnTo>
                  <a:pt x="528066" y="1065801"/>
                </a:lnTo>
                <a:lnTo>
                  <a:pt x="528066" y="1144524"/>
                </a:lnTo>
                <a:lnTo>
                  <a:pt x="528066" y="1178052"/>
                </a:lnTo>
                <a:lnTo>
                  <a:pt x="528066" y="1193292"/>
                </a:lnTo>
                <a:lnTo>
                  <a:pt x="528066" y="1203960"/>
                </a:lnTo>
                <a:lnTo>
                  <a:pt x="528066" y="1206246"/>
                </a:lnTo>
                <a:lnTo>
                  <a:pt x="532704" y="1206246"/>
                </a:lnTo>
                <a:lnTo>
                  <a:pt x="530352" y="1002030"/>
                </a:lnTo>
                <a:close/>
              </a:path>
              <a:path w="2555748" h="2321052">
                <a:moveTo>
                  <a:pt x="145840" y="1205487"/>
                </a:moveTo>
                <a:lnTo>
                  <a:pt x="22860" y="1166622"/>
                </a:lnTo>
                <a:lnTo>
                  <a:pt x="22860" y="1160381"/>
                </a:lnTo>
                <a:lnTo>
                  <a:pt x="21336" y="1159764"/>
                </a:lnTo>
                <a:lnTo>
                  <a:pt x="22860" y="1159256"/>
                </a:lnTo>
                <a:lnTo>
                  <a:pt x="22860" y="1154430"/>
                </a:lnTo>
                <a:lnTo>
                  <a:pt x="0" y="1160526"/>
                </a:lnTo>
                <a:lnTo>
                  <a:pt x="139465" y="1205489"/>
                </a:lnTo>
                <a:lnTo>
                  <a:pt x="145840" y="1205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137154" y="2727959"/>
            <a:ext cx="2514600" cy="2286000"/>
          </a:xfrm>
          <a:custGeom>
            <a:avLst/>
            <a:gdLst/>
            <a:ahLst/>
            <a:cxnLst/>
            <a:rect l="l" t="t" r="r" b="b"/>
            <a:pathLst>
              <a:path w="2514600" h="2286000">
                <a:moveTo>
                  <a:pt x="854963" y="544830"/>
                </a:moveTo>
                <a:lnTo>
                  <a:pt x="368045" y="334518"/>
                </a:lnTo>
                <a:lnTo>
                  <a:pt x="599694" y="776478"/>
                </a:lnTo>
                <a:lnTo>
                  <a:pt x="854963" y="544830"/>
                </a:lnTo>
                <a:close/>
              </a:path>
              <a:path w="2514600" h="2286000">
                <a:moveTo>
                  <a:pt x="1339388" y="209549"/>
                </a:moveTo>
                <a:lnTo>
                  <a:pt x="1175211" y="209549"/>
                </a:lnTo>
                <a:lnTo>
                  <a:pt x="1076706" y="461010"/>
                </a:lnTo>
                <a:lnTo>
                  <a:pt x="1437894" y="461010"/>
                </a:lnTo>
                <a:lnTo>
                  <a:pt x="1339388" y="209549"/>
                </a:lnTo>
                <a:close/>
              </a:path>
              <a:path w="2514600" h="2286000">
                <a:moveTo>
                  <a:pt x="2146554" y="334518"/>
                </a:moveTo>
                <a:lnTo>
                  <a:pt x="1660398" y="544830"/>
                </a:lnTo>
                <a:lnTo>
                  <a:pt x="1914906" y="776478"/>
                </a:lnTo>
                <a:lnTo>
                  <a:pt x="2146554" y="334518"/>
                </a:lnTo>
                <a:close/>
              </a:path>
              <a:path w="2514600" h="2286000">
                <a:moveTo>
                  <a:pt x="2372974" y="1188720"/>
                </a:moveTo>
                <a:lnTo>
                  <a:pt x="2514600" y="1143000"/>
                </a:lnTo>
                <a:lnTo>
                  <a:pt x="2007108" y="978408"/>
                </a:lnTo>
                <a:lnTo>
                  <a:pt x="2007108" y="1188720"/>
                </a:lnTo>
                <a:lnTo>
                  <a:pt x="2372974" y="1188720"/>
                </a:lnTo>
                <a:close/>
              </a:path>
              <a:path w="2514600" h="2286000">
                <a:moveTo>
                  <a:pt x="1883918" y="1188720"/>
                </a:moveTo>
                <a:lnTo>
                  <a:pt x="1885950" y="1143000"/>
                </a:lnTo>
                <a:lnTo>
                  <a:pt x="1883868" y="1096046"/>
                </a:lnTo>
                <a:lnTo>
                  <a:pt x="1877729" y="1050154"/>
                </a:lnTo>
                <a:lnTo>
                  <a:pt x="1867695" y="1005467"/>
                </a:lnTo>
                <a:lnTo>
                  <a:pt x="1853927" y="962131"/>
                </a:lnTo>
                <a:lnTo>
                  <a:pt x="1836586" y="920293"/>
                </a:lnTo>
                <a:lnTo>
                  <a:pt x="1815833" y="880098"/>
                </a:lnTo>
                <a:lnTo>
                  <a:pt x="1791830" y="841692"/>
                </a:lnTo>
                <a:lnTo>
                  <a:pt x="1764737" y="805220"/>
                </a:lnTo>
                <a:lnTo>
                  <a:pt x="1734715" y="770829"/>
                </a:lnTo>
                <a:lnTo>
                  <a:pt x="1701927" y="738663"/>
                </a:lnTo>
                <a:lnTo>
                  <a:pt x="1666532" y="708870"/>
                </a:lnTo>
                <a:lnTo>
                  <a:pt x="1628692" y="681593"/>
                </a:lnTo>
                <a:lnTo>
                  <a:pt x="1588569" y="656980"/>
                </a:lnTo>
                <a:lnTo>
                  <a:pt x="1546323" y="635176"/>
                </a:lnTo>
                <a:lnTo>
                  <a:pt x="1502116" y="616327"/>
                </a:lnTo>
                <a:lnTo>
                  <a:pt x="1456108" y="600577"/>
                </a:lnTo>
                <a:lnTo>
                  <a:pt x="1408462" y="588074"/>
                </a:lnTo>
                <a:lnTo>
                  <a:pt x="1359337" y="578963"/>
                </a:lnTo>
                <a:lnTo>
                  <a:pt x="1308896" y="573390"/>
                </a:lnTo>
                <a:lnTo>
                  <a:pt x="1257300" y="571500"/>
                </a:lnTo>
                <a:lnTo>
                  <a:pt x="1205806" y="573390"/>
                </a:lnTo>
                <a:lnTo>
                  <a:pt x="1155447" y="578963"/>
                </a:lnTo>
                <a:lnTo>
                  <a:pt x="1106385" y="588074"/>
                </a:lnTo>
                <a:lnTo>
                  <a:pt x="1058783" y="600577"/>
                </a:lnTo>
                <a:lnTo>
                  <a:pt x="1012805" y="616327"/>
                </a:lnTo>
                <a:lnTo>
                  <a:pt x="968612" y="635176"/>
                </a:lnTo>
                <a:lnTo>
                  <a:pt x="926368" y="656980"/>
                </a:lnTo>
                <a:lnTo>
                  <a:pt x="886236" y="681593"/>
                </a:lnTo>
                <a:lnTo>
                  <a:pt x="848378" y="708870"/>
                </a:lnTo>
                <a:lnTo>
                  <a:pt x="812958" y="738663"/>
                </a:lnTo>
                <a:lnTo>
                  <a:pt x="780138" y="770829"/>
                </a:lnTo>
                <a:lnTo>
                  <a:pt x="750082" y="805220"/>
                </a:lnTo>
                <a:lnTo>
                  <a:pt x="722951" y="841692"/>
                </a:lnTo>
                <a:lnTo>
                  <a:pt x="698910" y="880098"/>
                </a:lnTo>
                <a:lnTo>
                  <a:pt x="678120" y="920293"/>
                </a:lnTo>
                <a:lnTo>
                  <a:pt x="660745" y="962131"/>
                </a:lnTo>
                <a:lnTo>
                  <a:pt x="646948" y="1005467"/>
                </a:lnTo>
                <a:lnTo>
                  <a:pt x="636891" y="1050154"/>
                </a:lnTo>
                <a:lnTo>
                  <a:pt x="630737" y="1096046"/>
                </a:lnTo>
                <a:lnTo>
                  <a:pt x="628650" y="1143000"/>
                </a:lnTo>
                <a:lnTo>
                  <a:pt x="630687" y="1188720"/>
                </a:lnTo>
                <a:lnTo>
                  <a:pt x="1883918" y="1188720"/>
                </a:lnTo>
                <a:close/>
              </a:path>
              <a:path w="2514600" h="2286000">
                <a:moveTo>
                  <a:pt x="507492" y="1188720"/>
                </a:moveTo>
                <a:lnTo>
                  <a:pt x="507492" y="978408"/>
                </a:lnTo>
                <a:lnTo>
                  <a:pt x="0" y="1143000"/>
                </a:lnTo>
                <a:lnTo>
                  <a:pt x="141625" y="1188720"/>
                </a:lnTo>
                <a:lnTo>
                  <a:pt x="507492" y="118872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116579" y="2710433"/>
            <a:ext cx="2555748" cy="2321052"/>
          </a:xfrm>
          <a:custGeom>
            <a:avLst/>
            <a:gdLst/>
            <a:ahLst/>
            <a:cxnLst/>
            <a:rect l="l" t="t" r="r" b="b"/>
            <a:pathLst>
              <a:path w="2555748" h="2321052">
                <a:moveTo>
                  <a:pt x="655320" y="1157478"/>
                </a:moveTo>
                <a:lnTo>
                  <a:pt x="643128" y="1145286"/>
                </a:lnTo>
                <a:lnTo>
                  <a:pt x="643128" y="1160526"/>
                </a:lnTo>
                <a:lnTo>
                  <a:pt x="655320" y="1157478"/>
                </a:lnTo>
                <a:close/>
              </a:path>
              <a:path w="2555748" h="2321052">
                <a:moveTo>
                  <a:pt x="656082" y="1175004"/>
                </a:moveTo>
                <a:lnTo>
                  <a:pt x="655680" y="1166972"/>
                </a:lnTo>
                <a:lnTo>
                  <a:pt x="655320" y="1159764"/>
                </a:lnTo>
                <a:lnTo>
                  <a:pt x="643890" y="1162812"/>
                </a:lnTo>
                <a:lnTo>
                  <a:pt x="655320" y="1186434"/>
                </a:lnTo>
                <a:lnTo>
                  <a:pt x="656082" y="1188720"/>
                </a:lnTo>
                <a:lnTo>
                  <a:pt x="656082" y="1175004"/>
                </a:lnTo>
                <a:close/>
              </a:path>
              <a:path w="2555748" h="2321052">
                <a:moveTo>
                  <a:pt x="1910267" y="1206245"/>
                </a:moveTo>
                <a:lnTo>
                  <a:pt x="1911858" y="1190244"/>
                </a:lnTo>
                <a:lnTo>
                  <a:pt x="1912620" y="1175004"/>
                </a:lnTo>
                <a:lnTo>
                  <a:pt x="1900428" y="1159764"/>
                </a:lnTo>
                <a:lnTo>
                  <a:pt x="1912620" y="1145286"/>
                </a:lnTo>
                <a:lnTo>
                  <a:pt x="1907109" y="1082975"/>
                </a:lnTo>
                <a:lnTo>
                  <a:pt x="1898464" y="1037413"/>
                </a:lnTo>
                <a:lnTo>
                  <a:pt x="1886113" y="993453"/>
                </a:lnTo>
                <a:lnTo>
                  <a:pt x="1870247" y="951190"/>
                </a:lnTo>
                <a:lnTo>
                  <a:pt x="1851059" y="910719"/>
                </a:lnTo>
                <a:lnTo>
                  <a:pt x="1828739" y="872133"/>
                </a:lnTo>
                <a:lnTo>
                  <a:pt x="1803478" y="835529"/>
                </a:lnTo>
                <a:lnTo>
                  <a:pt x="1775469" y="800999"/>
                </a:lnTo>
                <a:lnTo>
                  <a:pt x="1744903" y="768640"/>
                </a:lnTo>
                <a:lnTo>
                  <a:pt x="1711971" y="738544"/>
                </a:lnTo>
                <a:lnTo>
                  <a:pt x="1676864" y="710808"/>
                </a:lnTo>
                <a:lnTo>
                  <a:pt x="1639774" y="685525"/>
                </a:lnTo>
                <a:lnTo>
                  <a:pt x="1600893" y="662789"/>
                </a:lnTo>
                <a:lnTo>
                  <a:pt x="1560411" y="642697"/>
                </a:lnTo>
                <a:lnTo>
                  <a:pt x="1518521" y="625341"/>
                </a:lnTo>
                <a:lnTo>
                  <a:pt x="1475413" y="610817"/>
                </a:lnTo>
                <a:lnTo>
                  <a:pt x="1431280" y="599220"/>
                </a:lnTo>
                <a:lnTo>
                  <a:pt x="1386311" y="590643"/>
                </a:lnTo>
                <a:lnTo>
                  <a:pt x="1340700" y="585181"/>
                </a:lnTo>
                <a:lnTo>
                  <a:pt x="1294638" y="582930"/>
                </a:lnTo>
                <a:lnTo>
                  <a:pt x="1277874" y="582168"/>
                </a:lnTo>
                <a:lnTo>
                  <a:pt x="1261110" y="582168"/>
                </a:lnTo>
                <a:lnTo>
                  <a:pt x="1215643" y="584689"/>
                </a:lnTo>
                <a:lnTo>
                  <a:pt x="1170664" y="590237"/>
                </a:lnTo>
                <a:lnTo>
                  <a:pt x="1126348" y="598731"/>
                </a:lnTo>
                <a:lnTo>
                  <a:pt x="1082870" y="610090"/>
                </a:lnTo>
                <a:lnTo>
                  <a:pt x="1040406" y="624233"/>
                </a:lnTo>
                <a:lnTo>
                  <a:pt x="999133" y="641080"/>
                </a:lnTo>
                <a:lnTo>
                  <a:pt x="959225" y="660549"/>
                </a:lnTo>
                <a:lnTo>
                  <a:pt x="920859" y="682561"/>
                </a:lnTo>
                <a:lnTo>
                  <a:pt x="884210" y="707033"/>
                </a:lnTo>
                <a:lnTo>
                  <a:pt x="849453" y="733886"/>
                </a:lnTo>
                <a:lnTo>
                  <a:pt x="816765" y="763039"/>
                </a:lnTo>
                <a:lnTo>
                  <a:pt x="786322" y="794411"/>
                </a:lnTo>
                <a:lnTo>
                  <a:pt x="758298" y="827920"/>
                </a:lnTo>
                <a:lnTo>
                  <a:pt x="732870" y="863487"/>
                </a:lnTo>
                <a:lnTo>
                  <a:pt x="710214" y="901031"/>
                </a:lnTo>
                <a:lnTo>
                  <a:pt x="690504" y="940470"/>
                </a:lnTo>
                <a:lnTo>
                  <a:pt x="673918" y="981724"/>
                </a:lnTo>
                <a:lnTo>
                  <a:pt x="660630" y="1024712"/>
                </a:lnTo>
                <a:lnTo>
                  <a:pt x="650816" y="1069353"/>
                </a:lnTo>
                <a:lnTo>
                  <a:pt x="644652" y="1115568"/>
                </a:lnTo>
                <a:lnTo>
                  <a:pt x="643890" y="1130808"/>
                </a:lnTo>
                <a:lnTo>
                  <a:pt x="643675" y="1134874"/>
                </a:lnTo>
                <a:lnTo>
                  <a:pt x="642366" y="1132332"/>
                </a:lnTo>
                <a:lnTo>
                  <a:pt x="643128" y="1175004"/>
                </a:lnTo>
                <a:lnTo>
                  <a:pt x="643128" y="1145286"/>
                </a:lnTo>
                <a:lnTo>
                  <a:pt x="655320" y="1157478"/>
                </a:lnTo>
                <a:lnTo>
                  <a:pt x="655680" y="1166972"/>
                </a:lnTo>
                <a:lnTo>
                  <a:pt x="656082" y="1145286"/>
                </a:lnTo>
                <a:lnTo>
                  <a:pt x="656082" y="1146048"/>
                </a:lnTo>
                <a:lnTo>
                  <a:pt x="656844" y="1130808"/>
                </a:lnTo>
                <a:lnTo>
                  <a:pt x="656844" y="1131570"/>
                </a:lnTo>
                <a:lnTo>
                  <a:pt x="657606" y="1117092"/>
                </a:lnTo>
                <a:lnTo>
                  <a:pt x="660654" y="1088136"/>
                </a:lnTo>
                <a:lnTo>
                  <a:pt x="662940" y="1074420"/>
                </a:lnTo>
                <a:lnTo>
                  <a:pt x="665226" y="1059942"/>
                </a:lnTo>
                <a:lnTo>
                  <a:pt x="665226" y="1060704"/>
                </a:lnTo>
                <a:lnTo>
                  <a:pt x="668274" y="1046226"/>
                </a:lnTo>
                <a:lnTo>
                  <a:pt x="671322" y="1032510"/>
                </a:lnTo>
                <a:lnTo>
                  <a:pt x="675132" y="1018794"/>
                </a:lnTo>
                <a:lnTo>
                  <a:pt x="675132" y="1019556"/>
                </a:lnTo>
                <a:lnTo>
                  <a:pt x="678942" y="1005840"/>
                </a:lnTo>
                <a:lnTo>
                  <a:pt x="683514" y="992124"/>
                </a:lnTo>
                <a:lnTo>
                  <a:pt x="688086" y="979170"/>
                </a:lnTo>
                <a:lnTo>
                  <a:pt x="698754" y="953262"/>
                </a:lnTo>
                <a:lnTo>
                  <a:pt x="704850" y="940308"/>
                </a:lnTo>
                <a:lnTo>
                  <a:pt x="704088" y="940308"/>
                </a:lnTo>
                <a:lnTo>
                  <a:pt x="710946" y="928116"/>
                </a:lnTo>
                <a:lnTo>
                  <a:pt x="710184" y="928116"/>
                </a:lnTo>
                <a:lnTo>
                  <a:pt x="717042" y="915162"/>
                </a:lnTo>
                <a:lnTo>
                  <a:pt x="717042" y="915924"/>
                </a:lnTo>
                <a:lnTo>
                  <a:pt x="723900" y="902969"/>
                </a:lnTo>
                <a:lnTo>
                  <a:pt x="730758" y="890778"/>
                </a:lnTo>
                <a:lnTo>
                  <a:pt x="730758" y="891540"/>
                </a:lnTo>
                <a:lnTo>
                  <a:pt x="738378" y="879348"/>
                </a:lnTo>
                <a:lnTo>
                  <a:pt x="737616" y="879348"/>
                </a:lnTo>
                <a:lnTo>
                  <a:pt x="745998" y="867156"/>
                </a:lnTo>
                <a:lnTo>
                  <a:pt x="745236" y="867156"/>
                </a:lnTo>
                <a:lnTo>
                  <a:pt x="762000" y="844296"/>
                </a:lnTo>
                <a:lnTo>
                  <a:pt x="770382" y="833628"/>
                </a:lnTo>
                <a:lnTo>
                  <a:pt x="779526" y="822198"/>
                </a:lnTo>
                <a:lnTo>
                  <a:pt x="778764" y="822198"/>
                </a:lnTo>
                <a:lnTo>
                  <a:pt x="797814" y="800862"/>
                </a:lnTo>
                <a:lnTo>
                  <a:pt x="817626" y="780288"/>
                </a:lnTo>
                <a:lnTo>
                  <a:pt x="816864" y="780288"/>
                </a:lnTo>
                <a:lnTo>
                  <a:pt x="838200" y="760476"/>
                </a:lnTo>
                <a:lnTo>
                  <a:pt x="837438" y="761238"/>
                </a:lnTo>
                <a:lnTo>
                  <a:pt x="859536" y="742188"/>
                </a:lnTo>
                <a:lnTo>
                  <a:pt x="881634" y="723900"/>
                </a:lnTo>
                <a:lnTo>
                  <a:pt x="881634" y="724662"/>
                </a:lnTo>
                <a:lnTo>
                  <a:pt x="905256" y="707136"/>
                </a:lnTo>
                <a:lnTo>
                  <a:pt x="905256" y="707898"/>
                </a:lnTo>
                <a:lnTo>
                  <a:pt x="929640" y="691896"/>
                </a:lnTo>
                <a:lnTo>
                  <a:pt x="954786" y="676656"/>
                </a:lnTo>
                <a:lnTo>
                  <a:pt x="954786" y="677418"/>
                </a:lnTo>
                <a:lnTo>
                  <a:pt x="981456" y="663702"/>
                </a:lnTo>
                <a:lnTo>
                  <a:pt x="980694" y="663702"/>
                </a:lnTo>
                <a:lnTo>
                  <a:pt x="994410" y="656844"/>
                </a:lnTo>
                <a:lnTo>
                  <a:pt x="1008126" y="650748"/>
                </a:lnTo>
                <a:lnTo>
                  <a:pt x="1021842" y="645414"/>
                </a:lnTo>
                <a:lnTo>
                  <a:pt x="1035558" y="639318"/>
                </a:lnTo>
                <a:lnTo>
                  <a:pt x="1049274" y="633984"/>
                </a:lnTo>
                <a:lnTo>
                  <a:pt x="1049274" y="634746"/>
                </a:lnTo>
                <a:lnTo>
                  <a:pt x="1063752" y="629412"/>
                </a:lnTo>
                <a:lnTo>
                  <a:pt x="1092708" y="620268"/>
                </a:lnTo>
                <a:lnTo>
                  <a:pt x="1107186" y="616458"/>
                </a:lnTo>
                <a:lnTo>
                  <a:pt x="1122426" y="612648"/>
                </a:lnTo>
                <a:lnTo>
                  <a:pt x="1137666" y="609600"/>
                </a:lnTo>
                <a:lnTo>
                  <a:pt x="1136904" y="609600"/>
                </a:lnTo>
                <a:lnTo>
                  <a:pt x="1152144" y="606552"/>
                </a:lnTo>
                <a:lnTo>
                  <a:pt x="1167384" y="603504"/>
                </a:lnTo>
                <a:lnTo>
                  <a:pt x="1167384" y="604266"/>
                </a:lnTo>
                <a:lnTo>
                  <a:pt x="1183386" y="601218"/>
                </a:lnTo>
                <a:lnTo>
                  <a:pt x="1182624" y="601218"/>
                </a:lnTo>
                <a:lnTo>
                  <a:pt x="1198626" y="599694"/>
                </a:lnTo>
                <a:lnTo>
                  <a:pt x="1214628" y="598170"/>
                </a:lnTo>
                <a:lnTo>
                  <a:pt x="1213866" y="598170"/>
                </a:lnTo>
                <a:lnTo>
                  <a:pt x="1229868" y="596646"/>
                </a:lnTo>
                <a:lnTo>
                  <a:pt x="1242489" y="595885"/>
                </a:lnTo>
                <a:lnTo>
                  <a:pt x="1255289" y="595353"/>
                </a:lnTo>
                <a:lnTo>
                  <a:pt x="1268017" y="595066"/>
                </a:lnTo>
                <a:lnTo>
                  <a:pt x="1280683" y="595019"/>
                </a:lnTo>
                <a:lnTo>
                  <a:pt x="1293296" y="595210"/>
                </a:lnTo>
                <a:lnTo>
                  <a:pt x="1305869" y="595637"/>
                </a:lnTo>
                <a:lnTo>
                  <a:pt x="1318410" y="596297"/>
                </a:lnTo>
                <a:lnTo>
                  <a:pt x="1330930" y="597186"/>
                </a:lnTo>
                <a:lnTo>
                  <a:pt x="1343439" y="598302"/>
                </a:lnTo>
                <a:lnTo>
                  <a:pt x="1355948" y="599641"/>
                </a:lnTo>
                <a:lnTo>
                  <a:pt x="1368466" y="601202"/>
                </a:lnTo>
                <a:lnTo>
                  <a:pt x="1381005" y="602981"/>
                </a:lnTo>
                <a:lnTo>
                  <a:pt x="1393574" y="604976"/>
                </a:lnTo>
                <a:lnTo>
                  <a:pt x="1406183" y="607183"/>
                </a:lnTo>
                <a:lnTo>
                  <a:pt x="1418844" y="609600"/>
                </a:lnTo>
                <a:lnTo>
                  <a:pt x="1434084" y="612648"/>
                </a:lnTo>
                <a:lnTo>
                  <a:pt x="1433322" y="612648"/>
                </a:lnTo>
                <a:lnTo>
                  <a:pt x="1448562" y="616458"/>
                </a:lnTo>
                <a:lnTo>
                  <a:pt x="1463040" y="620268"/>
                </a:lnTo>
                <a:lnTo>
                  <a:pt x="1491996" y="629412"/>
                </a:lnTo>
                <a:lnTo>
                  <a:pt x="1506474" y="634746"/>
                </a:lnTo>
                <a:lnTo>
                  <a:pt x="1506474" y="633984"/>
                </a:lnTo>
                <a:lnTo>
                  <a:pt x="1520190" y="639318"/>
                </a:lnTo>
                <a:lnTo>
                  <a:pt x="1534668" y="645414"/>
                </a:lnTo>
                <a:lnTo>
                  <a:pt x="1533906" y="645414"/>
                </a:lnTo>
                <a:lnTo>
                  <a:pt x="1548384" y="650748"/>
                </a:lnTo>
                <a:lnTo>
                  <a:pt x="1547622" y="650748"/>
                </a:lnTo>
                <a:lnTo>
                  <a:pt x="1561338" y="656844"/>
                </a:lnTo>
                <a:lnTo>
                  <a:pt x="1575054" y="663702"/>
                </a:lnTo>
                <a:lnTo>
                  <a:pt x="1600962" y="677418"/>
                </a:lnTo>
                <a:lnTo>
                  <a:pt x="1600962" y="676656"/>
                </a:lnTo>
                <a:lnTo>
                  <a:pt x="1626108" y="691896"/>
                </a:lnTo>
                <a:lnTo>
                  <a:pt x="1650492" y="707898"/>
                </a:lnTo>
                <a:lnTo>
                  <a:pt x="1650492" y="707136"/>
                </a:lnTo>
                <a:lnTo>
                  <a:pt x="1674114" y="724662"/>
                </a:lnTo>
                <a:lnTo>
                  <a:pt x="1674114" y="723900"/>
                </a:lnTo>
                <a:lnTo>
                  <a:pt x="1696974" y="742188"/>
                </a:lnTo>
                <a:lnTo>
                  <a:pt x="1696212" y="742188"/>
                </a:lnTo>
                <a:lnTo>
                  <a:pt x="1718310" y="761238"/>
                </a:lnTo>
                <a:lnTo>
                  <a:pt x="1718310" y="760476"/>
                </a:lnTo>
                <a:lnTo>
                  <a:pt x="1738884" y="780288"/>
                </a:lnTo>
                <a:lnTo>
                  <a:pt x="1758696" y="800862"/>
                </a:lnTo>
                <a:lnTo>
                  <a:pt x="1757934" y="800862"/>
                </a:lnTo>
                <a:lnTo>
                  <a:pt x="1776984" y="822197"/>
                </a:lnTo>
                <a:lnTo>
                  <a:pt x="1785366" y="833628"/>
                </a:lnTo>
                <a:lnTo>
                  <a:pt x="1794510" y="844296"/>
                </a:lnTo>
                <a:lnTo>
                  <a:pt x="1793748" y="844296"/>
                </a:lnTo>
                <a:lnTo>
                  <a:pt x="1802130" y="855726"/>
                </a:lnTo>
                <a:lnTo>
                  <a:pt x="1805470" y="860288"/>
                </a:lnTo>
                <a:lnTo>
                  <a:pt x="1812556" y="870577"/>
                </a:lnTo>
                <a:lnTo>
                  <a:pt x="1819792" y="881807"/>
                </a:lnTo>
                <a:lnTo>
                  <a:pt x="1826809" y="893380"/>
                </a:lnTo>
                <a:lnTo>
                  <a:pt x="1833236" y="904697"/>
                </a:lnTo>
                <a:lnTo>
                  <a:pt x="1838706" y="915162"/>
                </a:lnTo>
                <a:lnTo>
                  <a:pt x="1845564" y="928116"/>
                </a:lnTo>
                <a:lnTo>
                  <a:pt x="1845564" y="927354"/>
                </a:lnTo>
                <a:lnTo>
                  <a:pt x="1851660" y="940307"/>
                </a:lnTo>
                <a:lnTo>
                  <a:pt x="1858188" y="955529"/>
                </a:lnTo>
                <a:lnTo>
                  <a:pt x="1863046" y="967498"/>
                </a:lnTo>
                <a:lnTo>
                  <a:pt x="1867616" y="979415"/>
                </a:lnTo>
                <a:lnTo>
                  <a:pt x="1871895" y="991311"/>
                </a:lnTo>
                <a:lnTo>
                  <a:pt x="1875880" y="1003216"/>
                </a:lnTo>
                <a:lnTo>
                  <a:pt x="1879564" y="1015164"/>
                </a:lnTo>
                <a:lnTo>
                  <a:pt x="1882945" y="1027184"/>
                </a:lnTo>
                <a:lnTo>
                  <a:pt x="1886018" y="1039309"/>
                </a:lnTo>
                <a:lnTo>
                  <a:pt x="1888779" y="1051571"/>
                </a:lnTo>
                <a:lnTo>
                  <a:pt x="1891224" y="1064001"/>
                </a:lnTo>
                <a:lnTo>
                  <a:pt x="1893348" y="1076630"/>
                </a:lnTo>
                <a:lnTo>
                  <a:pt x="1895147" y="1089491"/>
                </a:lnTo>
                <a:lnTo>
                  <a:pt x="1896618" y="1102614"/>
                </a:lnTo>
                <a:lnTo>
                  <a:pt x="1898142" y="1117092"/>
                </a:lnTo>
                <a:lnTo>
                  <a:pt x="1898142" y="1116330"/>
                </a:lnTo>
                <a:lnTo>
                  <a:pt x="1899666" y="1130808"/>
                </a:lnTo>
                <a:lnTo>
                  <a:pt x="1899666" y="1145286"/>
                </a:lnTo>
                <a:lnTo>
                  <a:pt x="1900428" y="1160526"/>
                </a:lnTo>
                <a:lnTo>
                  <a:pt x="1900428" y="1175004"/>
                </a:lnTo>
                <a:lnTo>
                  <a:pt x="1899666" y="1189482"/>
                </a:lnTo>
                <a:lnTo>
                  <a:pt x="1898142" y="1203960"/>
                </a:lnTo>
                <a:lnTo>
                  <a:pt x="1898021" y="1206245"/>
                </a:lnTo>
                <a:lnTo>
                  <a:pt x="1910267" y="1206245"/>
                </a:lnTo>
                <a:close/>
              </a:path>
              <a:path w="2555748" h="2321052">
                <a:moveTo>
                  <a:pt x="657926" y="1206245"/>
                </a:moveTo>
                <a:lnTo>
                  <a:pt x="657606" y="1203198"/>
                </a:lnTo>
                <a:lnTo>
                  <a:pt x="657606" y="1203960"/>
                </a:lnTo>
                <a:lnTo>
                  <a:pt x="656082" y="1188720"/>
                </a:lnTo>
                <a:lnTo>
                  <a:pt x="655320" y="1186434"/>
                </a:lnTo>
                <a:lnTo>
                  <a:pt x="643890" y="1162812"/>
                </a:lnTo>
                <a:lnTo>
                  <a:pt x="655320" y="1159764"/>
                </a:lnTo>
                <a:lnTo>
                  <a:pt x="655680" y="1166972"/>
                </a:lnTo>
                <a:lnTo>
                  <a:pt x="655320" y="1157478"/>
                </a:lnTo>
                <a:lnTo>
                  <a:pt x="643128" y="1160526"/>
                </a:lnTo>
                <a:lnTo>
                  <a:pt x="643128" y="1175004"/>
                </a:lnTo>
                <a:lnTo>
                  <a:pt x="643890" y="1190244"/>
                </a:lnTo>
                <a:lnTo>
                  <a:pt x="644652" y="1204722"/>
                </a:lnTo>
                <a:lnTo>
                  <a:pt x="644856" y="1206245"/>
                </a:lnTo>
                <a:lnTo>
                  <a:pt x="657926" y="1206245"/>
                </a:lnTo>
                <a:close/>
              </a:path>
              <a:path w="2555748" h="2321052">
                <a:moveTo>
                  <a:pt x="1912620" y="1145286"/>
                </a:moveTo>
                <a:lnTo>
                  <a:pt x="1900428" y="1159764"/>
                </a:lnTo>
                <a:lnTo>
                  <a:pt x="1912620" y="1175004"/>
                </a:lnTo>
                <a:lnTo>
                  <a:pt x="1912620" y="1145286"/>
                </a:lnTo>
                <a:close/>
              </a:path>
              <a:path w="2555748" h="2321052">
                <a:moveTo>
                  <a:pt x="534162" y="1206245"/>
                </a:moveTo>
                <a:lnTo>
                  <a:pt x="534162" y="987552"/>
                </a:lnTo>
                <a:lnTo>
                  <a:pt x="530352" y="1002030"/>
                </a:lnTo>
                <a:lnTo>
                  <a:pt x="532704" y="1206245"/>
                </a:lnTo>
                <a:lnTo>
                  <a:pt x="534162" y="1206245"/>
                </a:lnTo>
                <a:close/>
              </a:path>
              <a:path w="2555748" h="2321052">
                <a:moveTo>
                  <a:pt x="527357" y="1206245"/>
                </a:moveTo>
                <a:lnTo>
                  <a:pt x="521969" y="1004748"/>
                </a:lnTo>
                <a:lnTo>
                  <a:pt x="521970" y="1206245"/>
                </a:lnTo>
                <a:lnTo>
                  <a:pt x="527357" y="1206245"/>
                </a:lnTo>
                <a:close/>
              </a:path>
              <a:path w="2555748" h="2321052">
                <a:moveTo>
                  <a:pt x="394716" y="348996"/>
                </a:moveTo>
                <a:lnTo>
                  <a:pt x="386334" y="358140"/>
                </a:lnTo>
                <a:lnTo>
                  <a:pt x="403317" y="365460"/>
                </a:lnTo>
                <a:lnTo>
                  <a:pt x="394716" y="348996"/>
                </a:lnTo>
                <a:close/>
              </a:path>
              <a:path w="2555748" h="2321052">
                <a:moveTo>
                  <a:pt x="625602" y="790956"/>
                </a:moveTo>
                <a:lnTo>
                  <a:pt x="615696" y="789432"/>
                </a:lnTo>
                <a:lnTo>
                  <a:pt x="617982" y="804672"/>
                </a:lnTo>
                <a:lnTo>
                  <a:pt x="625602" y="790956"/>
                </a:lnTo>
                <a:close/>
              </a:path>
              <a:path w="2555748" h="2321052">
                <a:moveTo>
                  <a:pt x="886968" y="560070"/>
                </a:moveTo>
                <a:lnTo>
                  <a:pt x="870966" y="557784"/>
                </a:lnTo>
                <a:lnTo>
                  <a:pt x="872490" y="567690"/>
                </a:lnTo>
                <a:lnTo>
                  <a:pt x="886968" y="560070"/>
                </a:lnTo>
                <a:close/>
              </a:path>
              <a:path w="2555748" h="2321052">
                <a:moveTo>
                  <a:pt x="2180844" y="339089"/>
                </a:moveTo>
                <a:lnTo>
                  <a:pt x="2169414" y="358139"/>
                </a:lnTo>
                <a:lnTo>
                  <a:pt x="1937766" y="804672"/>
                </a:lnTo>
                <a:lnTo>
                  <a:pt x="2180844" y="339089"/>
                </a:lnTo>
                <a:close/>
              </a:path>
              <a:path w="2555748" h="2321052">
                <a:moveTo>
                  <a:pt x="2152430" y="365460"/>
                </a:moveTo>
                <a:lnTo>
                  <a:pt x="1933871" y="783823"/>
                </a:lnTo>
                <a:lnTo>
                  <a:pt x="1940052" y="789432"/>
                </a:lnTo>
                <a:lnTo>
                  <a:pt x="2152430" y="365460"/>
                </a:lnTo>
                <a:close/>
              </a:path>
              <a:path w="2555748" h="2321052">
                <a:moveTo>
                  <a:pt x="2034540" y="995934"/>
                </a:moveTo>
                <a:lnTo>
                  <a:pt x="2026158" y="1002029"/>
                </a:lnTo>
                <a:lnTo>
                  <a:pt x="2034539" y="1004748"/>
                </a:lnTo>
                <a:lnTo>
                  <a:pt x="2034540" y="995934"/>
                </a:lnTo>
                <a:close/>
              </a:path>
              <a:path w="2555748" h="2321052">
                <a:moveTo>
                  <a:pt x="2555748" y="1160526"/>
                </a:moveTo>
                <a:lnTo>
                  <a:pt x="2533650" y="1154430"/>
                </a:lnTo>
                <a:lnTo>
                  <a:pt x="2533650" y="1166622"/>
                </a:lnTo>
                <a:lnTo>
                  <a:pt x="2555748" y="1160526"/>
                </a:lnTo>
                <a:close/>
              </a:path>
              <a:path w="2555748" h="2321052">
                <a:moveTo>
                  <a:pt x="2034540" y="1206245"/>
                </a:moveTo>
                <a:lnTo>
                  <a:pt x="2034539" y="1004748"/>
                </a:lnTo>
                <a:lnTo>
                  <a:pt x="2026158" y="1002029"/>
                </a:lnTo>
                <a:lnTo>
                  <a:pt x="2034540" y="995934"/>
                </a:lnTo>
                <a:lnTo>
                  <a:pt x="2034539" y="1004748"/>
                </a:lnTo>
                <a:lnTo>
                  <a:pt x="2514810" y="1160511"/>
                </a:lnTo>
                <a:lnTo>
                  <a:pt x="2373140" y="1206245"/>
                </a:lnTo>
                <a:lnTo>
                  <a:pt x="2413935" y="1206245"/>
                </a:lnTo>
                <a:lnTo>
                  <a:pt x="2555748" y="1160526"/>
                </a:lnTo>
                <a:lnTo>
                  <a:pt x="2533650" y="1166622"/>
                </a:lnTo>
                <a:lnTo>
                  <a:pt x="2533650" y="1154430"/>
                </a:lnTo>
                <a:lnTo>
                  <a:pt x="2555748" y="1160526"/>
                </a:lnTo>
                <a:lnTo>
                  <a:pt x="2021586" y="987551"/>
                </a:lnTo>
                <a:lnTo>
                  <a:pt x="2021586" y="1206245"/>
                </a:lnTo>
                <a:lnTo>
                  <a:pt x="2034540" y="1206245"/>
                </a:lnTo>
                <a:close/>
              </a:path>
              <a:path w="2555748" h="2321052">
                <a:moveTo>
                  <a:pt x="2180844" y="339089"/>
                </a:moveTo>
                <a:lnTo>
                  <a:pt x="2136700" y="358139"/>
                </a:lnTo>
                <a:lnTo>
                  <a:pt x="2119737" y="365460"/>
                </a:lnTo>
                <a:lnTo>
                  <a:pt x="2165616" y="365460"/>
                </a:lnTo>
                <a:lnTo>
                  <a:pt x="2169414" y="358139"/>
                </a:lnTo>
              </a:path>
              <a:path w="2555748" h="2321052">
                <a:moveTo>
                  <a:pt x="2119737" y="365460"/>
                </a:moveTo>
                <a:lnTo>
                  <a:pt x="1674077" y="557784"/>
                </a:lnTo>
                <a:lnTo>
                  <a:pt x="1706239" y="557784"/>
                </a:lnTo>
                <a:lnTo>
                  <a:pt x="2152430" y="365460"/>
                </a:lnTo>
              </a:path>
              <a:path w="2555748" h="2321052">
                <a:moveTo>
                  <a:pt x="2152430" y="365460"/>
                </a:moveTo>
                <a:lnTo>
                  <a:pt x="1940052" y="789432"/>
                </a:lnTo>
                <a:lnTo>
                  <a:pt x="1945672" y="789432"/>
                </a:lnTo>
                <a:lnTo>
                  <a:pt x="2165616" y="365460"/>
                </a:lnTo>
              </a:path>
              <a:path w="2555748" h="2321052">
                <a:moveTo>
                  <a:pt x="1674077" y="557784"/>
                </a:moveTo>
                <a:lnTo>
                  <a:pt x="1668780" y="560070"/>
                </a:lnTo>
                <a:lnTo>
                  <a:pt x="1684782" y="557784"/>
                </a:lnTo>
              </a:path>
              <a:path w="2555748" h="2321052">
                <a:moveTo>
                  <a:pt x="1684782" y="557784"/>
                </a:moveTo>
                <a:lnTo>
                  <a:pt x="1683817" y="564054"/>
                </a:lnTo>
                <a:lnTo>
                  <a:pt x="1683258" y="567690"/>
                </a:lnTo>
                <a:lnTo>
                  <a:pt x="1922259" y="783823"/>
                </a:lnTo>
                <a:lnTo>
                  <a:pt x="1928460" y="789432"/>
                </a:lnTo>
                <a:lnTo>
                  <a:pt x="1940052" y="789432"/>
                </a:lnTo>
                <a:lnTo>
                  <a:pt x="1933871" y="783823"/>
                </a:lnTo>
                <a:lnTo>
                  <a:pt x="1695698" y="567690"/>
                </a:lnTo>
                <a:lnTo>
                  <a:pt x="1691692" y="564054"/>
                </a:lnTo>
                <a:lnTo>
                  <a:pt x="1706239" y="557784"/>
                </a:lnTo>
              </a:path>
              <a:path w="2555748" h="2321052">
                <a:moveTo>
                  <a:pt x="1928460" y="789432"/>
                </a:moveTo>
                <a:lnTo>
                  <a:pt x="1930146" y="790956"/>
                </a:lnTo>
                <a:lnTo>
                  <a:pt x="1937766" y="804672"/>
                </a:lnTo>
                <a:lnTo>
                  <a:pt x="1944881" y="790956"/>
                </a:lnTo>
                <a:lnTo>
                  <a:pt x="1945672" y="789432"/>
                </a:lnTo>
              </a:path>
              <a:path w="2555748" h="2321052">
                <a:moveTo>
                  <a:pt x="1930146" y="790956"/>
                </a:moveTo>
                <a:lnTo>
                  <a:pt x="1683258" y="567690"/>
                </a:lnTo>
                <a:lnTo>
                  <a:pt x="1684782" y="557784"/>
                </a:lnTo>
                <a:lnTo>
                  <a:pt x="1668780" y="560070"/>
                </a:lnTo>
                <a:lnTo>
                  <a:pt x="1937766" y="804672"/>
                </a:lnTo>
                <a:lnTo>
                  <a:pt x="1930146" y="790956"/>
                </a:lnTo>
                <a:close/>
              </a:path>
              <a:path w="2555748" h="2321052">
                <a:moveTo>
                  <a:pt x="1366776" y="227075"/>
                </a:moveTo>
                <a:lnTo>
                  <a:pt x="1352970" y="227075"/>
                </a:lnTo>
                <a:lnTo>
                  <a:pt x="1449088" y="472440"/>
                </a:lnTo>
                <a:lnTo>
                  <a:pt x="1103376" y="480822"/>
                </a:lnTo>
                <a:lnTo>
                  <a:pt x="1097280" y="472440"/>
                </a:lnTo>
                <a:lnTo>
                  <a:pt x="1106659" y="472440"/>
                </a:lnTo>
                <a:lnTo>
                  <a:pt x="1202777" y="227075"/>
                </a:lnTo>
                <a:lnTo>
                  <a:pt x="1188971" y="227075"/>
                </a:lnTo>
                <a:lnTo>
                  <a:pt x="1088136" y="484632"/>
                </a:lnTo>
                <a:lnTo>
                  <a:pt x="1452372" y="480822"/>
                </a:lnTo>
                <a:lnTo>
                  <a:pt x="1458468" y="472440"/>
                </a:lnTo>
                <a:lnTo>
                  <a:pt x="1467612" y="484632"/>
                </a:lnTo>
                <a:lnTo>
                  <a:pt x="1366776" y="227075"/>
                </a:lnTo>
                <a:close/>
              </a:path>
              <a:path w="2555748" h="2321052">
                <a:moveTo>
                  <a:pt x="1449088" y="472440"/>
                </a:moveTo>
                <a:lnTo>
                  <a:pt x="1097280" y="472440"/>
                </a:lnTo>
                <a:lnTo>
                  <a:pt x="1103376" y="480822"/>
                </a:lnTo>
                <a:lnTo>
                  <a:pt x="1449088" y="472440"/>
                </a:lnTo>
                <a:close/>
              </a:path>
              <a:path w="2555748" h="2321052">
                <a:moveTo>
                  <a:pt x="1458468" y="472440"/>
                </a:moveTo>
                <a:lnTo>
                  <a:pt x="1452372" y="480822"/>
                </a:lnTo>
                <a:lnTo>
                  <a:pt x="1088136" y="484632"/>
                </a:lnTo>
                <a:lnTo>
                  <a:pt x="1467612" y="484632"/>
                </a:lnTo>
                <a:lnTo>
                  <a:pt x="1458468" y="472440"/>
                </a:lnTo>
                <a:close/>
              </a:path>
              <a:path w="2555748" h="2321052">
                <a:moveTo>
                  <a:pt x="374904" y="339090"/>
                </a:moveTo>
                <a:lnTo>
                  <a:pt x="380075" y="348996"/>
                </a:lnTo>
                <a:lnTo>
                  <a:pt x="397858" y="348996"/>
                </a:lnTo>
              </a:path>
              <a:path w="2555748" h="2321052">
                <a:moveTo>
                  <a:pt x="380075" y="348996"/>
                </a:moveTo>
                <a:lnTo>
                  <a:pt x="384849" y="358140"/>
                </a:lnTo>
                <a:lnTo>
                  <a:pt x="388671" y="365460"/>
                </a:lnTo>
                <a:lnTo>
                  <a:pt x="607097" y="783823"/>
                </a:lnTo>
                <a:lnTo>
                  <a:pt x="621876" y="783823"/>
                </a:lnTo>
                <a:lnTo>
                  <a:pt x="403317" y="365460"/>
                </a:lnTo>
                <a:lnTo>
                  <a:pt x="386334" y="358140"/>
                </a:lnTo>
                <a:lnTo>
                  <a:pt x="394716" y="348996"/>
                </a:lnTo>
              </a:path>
              <a:path w="2555748" h="2321052">
                <a:moveTo>
                  <a:pt x="394716" y="348996"/>
                </a:moveTo>
                <a:lnTo>
                  <a:pt x="403317" y="365460"/>
                </a:lnTo>
                <a:lnTo>
                  <a:pt x="849508" y="557784"/>
                </a:lnTo>
                <a:lnTo>
                  <a:pt x="881670" y="557784"/>
                </a:lnTo>
                <a:lnTo>
                  <a:pt x="436010" y="365460"/>
                </a:lnTo>
                <a:lnTo>
                  <a:pt x="397858" y="348996"/>
                </a:lnTo>
              </a:path>
              <a:path w="2555748" h="2321052">
                <a:moveTo>
                  <a:pt x="849508" y="557784"/>
                </a:moveTo>
                <a:lnTo>
                  <a:pt x="864055" y="564054"/>
                </a:lnTo>
                <a:lnTo>
                  <a:pt x="860049" y="567690"/>
                </a:lnTo>
                <a:lnTo>
                  <a:pt x="872490" y="567690"/>
                </a:lnTo>
                <a:lnTo>
                  <a:pt x="871930" y="564054"/>
                </a:lnTo>
                <a:lnTo>
                  <a:pt x="870966" y="557784"/>
                </a:lnTo>
              </a:path>
              <a:path w="2555748" h="2321052">
                <a:moveTo>
                  <a:pt x="870966" y="557784"/>
                </a:moveTo>
                <a:lnTo>
                  <a:pt x="886968" y="560070"/>
                </a:lnTo>
                <a:lnTo>
                  <a:pt x="881670" y="557784"/>
                </a:lnTo>
              </a:path>
              <a:path w="2555748" h="2321052">
                <a:moveTo>
                  <a:pt x="886968" y="560070"/>
                </a:moveTo>
                <a:lnTo>
                  <a:pt x="872490" y="567690"/>
                </a:lnTo>
                <a:lnTo>
                  <a:pt x="878588" y="567690"/>
                </a:lnTo>
              </a:path>
              <a:path w="2555748" h="2321052">
                <a:moveTo>
                  <a:pt x="860049" y="567690"/>
                </a:moveTo>
                <a:lnTo>
                  <a:pt x="621876" y="783823"/>
                </a:lnTo>
                <a:lnTo>
                  <a:pt x="640908" y="783823"/>
                </a:lnTo>
                <a:lnTo>
                  <a:pt x="878588" y="567690"/>
                </a:lnTo>
              </a:path>
              <a:path w="2555748" h="2321052">
                <a:moveTo>
                  <a:pt x="607097" y="783823"/>
                </a:moveTo>
                <a:lnTo>
                  <a:pt x="610025" y="789432"/>
                </a:lnTo>
                <a:lnTo>
                  <a:pt x="634741" y="789432"/>
                </a:lnTo>
                <a:lnTo>
                  <a:pt x="640908" y="783823"/>
                </a:lnTo>
              </a:path>
              <a:path w="2555748" h="2321052">
                <a:moveTo>
                  <a:pt x="610025" y="789432"/>
                </a:moveTo>
                <a:lnTo>
                  <a:pt x="617982" y="804672"/>
                </a:lnTo>
                <a:lnTo>
                  <a:pt x="615696" y="789432"/>
                </a:lnTo>
              </a:path>
              <a:path w="2555748" h="2321052">
                <a:moveTo>
                  <a:pt x="615696" y="789432"/>
                </a:moveTo>
                <a:lnTo>
                  <a:pt x="625602" y="790956"/>
                </a:lnTo>
                <a:lnTo>
                  <a:pt x="617982" y="804672"/>
                </a:lnTo>
                <a:lnTo>
                  <a:pt x="633065" y="790956"/>
                </a:lnTo>
                <a:lnTo>
                  <a:pt x="634741" y="789432"/>
                </a:lnTo>
              </a:path>
              <a:path w="2555748" h="2321052">
                <a:moveTo>
                  <a:pt x="183369" y="1206246"/>
                </a:moveTo>
                <a:lnTo>
                  <a:pt x="41699" y="1160511"/>
                </a:lnTo>
                <a:lnTo>
                  <a:pt x="521969" y="1004748"/>
                </a:lnTo>
                <a:lnTo>
                  <a:pt x="527357" y="1206245"/>
                </a:lnTo>
                <a:lnTo>
                  <a:pt x="532704" y="1206245"/>
                </a:lnTo>
                <a:lnTo>
                  <a:pt x="530352" y="1002030"/>
                </a:lnTo>
                <a:lnTo>
                  <a:pt x="534162" y="987552"/>
                </a:lnTo>
                <a:lnTo>
                  <a:pt x="0" y="1160526"/>
                </a:lnTo>
                <a:lnTo>
                  <a:pt x="22860" y="1154430"/>
                </a:lnTo>
                <a:lnTo>
                  <a:pt x="22860" y="1166622"/>
                </a:lnTo>
                <a:lnTo>
                  <a:pt x="148240" y="1206246"/>
                </a:lnTo>
                <a:lnTo>
                  <a:pt x="183369" y="1206246"/>
                </a:lnTo>
                <a:close/>
              </a:path>
              <a:path w="2555748" h="2321052">
                <a:moveTo>
                  <a:pt x="148240" y="1206246"/>
                </a:moveTo>
                <a:lnTo>
                  <a:pt x="22860" y="1166622"/>
                </a:lnTo>
                <a:lnTo>
                  <a:pt x="22860" y="1154430"/>
                </a:lnTo>
                <a:lnTo>
                  <a:pt x="0" y="1160526"/>
                </a:lnTo>
                <a:lnTo>
                  <a:pt x="141812" y="1206246"/>
                </a:lnTo>
                <a:lnTo>
                  <a:pt x="148240" y="1206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481221" y="3887740"/>
            <a:ext cx="1479789" cy="647705"/>
          </a:xfrm>
          <a:custGeom>
            <a:avLst/>
            <a:gdLst/>
            <a:ahLst/>
            <a:cxnLst/>
            <a:rect l="l" t="t" r="r" b="b"/>
            <a:pathLst>
              <a:path w="1479789" h="647705">
                <a:moveTo>
                  <a:pt x="1479789" y="0"/>
                </a:moveTo>
                <a:lnTo>
                  <a:pt x="0" y="0"/>
                </a:lnTo>
                <a:lnTo>
                  <a:pt x="0" y="28939"/>
                </a:lnTo>
                <a:lnTo>
                  <a:pt x="1479789" y="28939"/>
                </a:lnTo>
                <a:lnTo>
                  <a:pt x="1479789" y="0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481221" y="3887740"/>
            <a:ext cx="1479789" cy="647705"/>
          </a:xfrm>
          <a:custGeom>
            <a:avLst/>
            <a:gdLst/>
            <a:ahLst/>
            <a:cxnLst/>
            <a:rect l="l" t="t" r="r" b="b"/>
            <a:pathLst>
              <a:path w="1479789" h="647705">
                <a:moveTo>
                  <a:pt x="1479789" y="0"/>
                </a:moveTo>
                <a:lnTo>
                  <a:pt x="0" y="0"/>
                </a:lnTo>
                <a:lnTo>
                  <a:pt x="0" y="28939"/>
                </a:lnTo>
              </a:path>
              <a:path w="1479789" h="647705">
                <a:moveTo>
                  <a:pt x="1479789" y="28939"/>
                </a:moveTo>
                <a:lnTo>
                  <a:pt x="1479789" y="0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530756" y="3905272"/>
            <a:ext cx="625590" cy="44195"/>
          </a:xfrm>
          <a:custGeom>
            <a:avLst/>
            <a:gdLst/>
            <a:ahLst/>
            <a:cxnLst/>
            <a:rect l="l" t="t" r="r" b="b"/>
            <a:pathLst>
              <a:path w="625590" h="44195">
                <a:moveTo>
                  <a:pt x="625590" y="0"/>
                </a:moveTo>
                <a:lnTo>
                  <a:pt x="0" y="0"/>
                </a:lnTo>
                <a:lnTo>
                  <a:pt x="0" y="11407"/>
                </a:lnTo>
              </a:path>
              <a:path w="625590" h="44195">
                <a:moveTo>
                  <a:pt x="625590" y="11407"/>
                </a:moveTo>
                <a:lnTo>
                  <a:pt x="625590" y="0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8181499" y="3905272"/>
            <a:ext cx="739125" cy="595122"/>
          </a:xfrm>
          <a:custGeom>
            <a:avLst/>
            <a:gdLst/>
            <a:ahLst/>
            <a:cxnLst/>
            <a:rect l="l" t="t" r="r" b="b"/>
            <a:pathLst>
              <a:path w="739125" h="595122">
                <a:moveTo>
                  <a:pt x="739125" y="0"/>
                </a:moveTo>
                <a:lnTo>
                  <a:pt x="0" y="0"/>
                </a:lnTo>
                <a:lnTo>
                  <a:pt x="0" y="11407"/>
                </a:lnTo>
                <a:lnTo>
                  <a:pt x="739125" y="11407"/>
                </a:lnTo>
                <a:lnTo>
                  <a:pt x="739125" y="0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8181499" y="3905272"/>
            <a:ext cx="739125" cy="595122"/>
          </a:xfrm>
          <a:custGeom>
            <a:avLst/>
            <a:gdLst/>
            <a:ahLst/>
            <a:cxnLst/>
            <a:rect l="l" t="t" r="r" b="b"/>
            <a:pathLst>
              <a:path w="739125" h="595122">
                <a:moveTo>
                  <a:pt x="739125" y="0"/>
                </a:moveTo>
                <a:lnTo>
                  <a:pt x="0" y="0"/>
                </a:lnTo>
                <a:lnTo>
                  <a:pt x="0" y="11407"/>
                </a:lnTo>
              </a:path>
              <a:path w="739125" h="595122">
                <a:moveTo>
                  <a:pt x="739125" y="11407"/>
                </a:moveTo>
                <a:lnTo>
                  <a:pt x="739125" y="0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026402" y="2940557"/>
            <a:ext cx="1485900" cy="926591"/>
          </a:xfrm>
          <a:custGeom>
            <a:avLst/>
            <a:gdLst/>
            <a:ahLst/>
            <a:cxnLst/>
            <a:rect l="l" t="t" r="r" b="b"/>
            <a:pathLst>
              <a:path w="1485900" h="926591">
                <a:moveTo>
                  <a:pt x="1485900" y="0"/>
                </a:moveTo>
                <a:lnTo>
                  <a:pt x="0" y="6095"/>
                </a:lnTo>
                <a:lnTo>
                  <a:pt x="1479803" y="6095"/>
                </a:lnTo>
                <a:lnTo>
                  <a:pt x="1479803" y="914400"/>
                </a:lnTo>
                <a:lnTo>
                  <a:pt x="1485900" y="926591"/>
                </a:lnTo>
                <a:lnTo>
                  <a:pt x="148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014209" y="2940557"/>
            <a:ext cx="1498092" cy="926591"/>
          </a:xfrm>
          <a:custGeom>
            <a:avLst/>
            <a:gdLst/>
            <a:ahLst/>
            <a:cxnLst/>
            <a:rect l="l" t="t" r="r" b="b"/>
            <a:pathLst>
              <a:path w="1498092" h="926591">
                <a:moveTo>
                  <a:pt x="1491996" y="914400"/>
                </a:moveTo>
                <a:lnTo>
                  <a:pt x="1491996" y="920495"/>
                </a:lnTo>
                <a:lnTo>
                  <a:pt x="6096" y="920495"/>
                </a:lnTo>
                <a:lnTo>
                  <a:pt x="6096" y="914400"/>
                </a:lnTo>
                <a:lnTo>
                  <a:pt x="0" y="926591"/>
                </a:lnTo>
                <a:lnTo>
                  <a:pt x="1498092" y="926591"/>
                </a:lnTo>
                <a:lnTo>
                  <a:pt x="1491996" y="914400"/>
                </a:lnTo>
                <a:close/>
              </a:path>
              <a:path w="1498092" h="926591">
                <a:moveTo>
                  <a:pt x="6096" y="12191"/>
                </a:moveTo>
                <a:lnTo>
                  <a:pt x="6096" y="6095"/>
                </a:lnTo>
                <a:lnTo>
                  <a:pt x="12192" y="6095"/>
                </a:lnTo>
                <a:lnTo>
                  <a:pt x="1498092" y="0"/>
                </a:lnTo>
                <a:lnTo>
                  <a:pt x="0" y="0"/>
                </a:lnTo>
                <a:lnTo>
                  <a:pt x="0" y="926591"/>
                </a:lnTo>
                <a:lnTo>
                  <a:pt x="6096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7014209" y="2952749"/>
            <a:ext cx="1485900" cy="914400"/>
          </a:xfrm>
          <a:custGeom>
            <a:avLst/>
            <a:gdLst/>
            <a:ahLst/>
            <a:cxnLst/>
            <a:rect l="l" t="t" r="r" b="b"/>
            <a:pathLst>
              <a:path w="1485900" h="914400">
                <a:moveTo>
                  <a:pt x="6096" y="902208"/>
                </a:moveTo>
                <a:lnTo>
                  <a:pt x="6096" y="0"/>
                </a:lnTo>
                <a:lnTo>
                  <a:pt x="0" y="914400"/>
                </a:lnTo>
                <a:lnTo>
                  <a:pt x="6096" y="902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7020306" y="2946653"/>
            <a:ext cx="1485900" cy="914400"/>
          </a:xfrm>
          <a:custGeom>
            <a:avLst/>
            <a:gdLst/>
            <a:ahLst/>
            <a:cxnLst/>
            <a:rect l="l" t="t" r="r" b="b"/>
            <a:pathLst>
              <a:path w="1485900" h="914400">
                <a:moveTo>
                  <a:pt x="0" y="0"/>
                </a:moveTo>
                <a:lnTo>
                  <a:pt x="0" y="914400"/>
                </a:lnTo>
                <a:lnTo>
                  <a:pt x="1485900" y="914400"/>
                </a:lnTo>
                <a:lnTo>
                  <a:pt x="1485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026402" y="2940557"/>
            <a:ext cx="1485900" cy="926591"/>
          </a:xfrm>
          <a:custGeom>
            <a:avLst/>
            <a:gdLst/>
            <a:ahLst/>
            <a:cxnLst/>
            <a:rect l="l" t="t" r="r" b="b"/>
            <a:pathLst>
              <a:path w="1485900" h="926591">
                <a:moveTo>
                  <a:pt x="0" y="6095"/>
                </a:moveTo>
                <a:lnTo>
                  <a:pt x="1473707" y="6095"/>
                </a:lnTo>
                <a:lnTo>
                  <a:pt x="1479803" y="12191"/>
                </a:lnTo>
                <a:lnTo>
                  <a:pt x="1479803" y="914400"/>
                </a:lnTo>
                <a:lnTo>
                  <a:pt x="1485900" y="926591"/>
                </a:lnTo>
                <a:lnTo>
                  <a:pt x="148590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014209" y="2940557"/>
            <a:ext cx="1498092" cy="926591"/>
          </a:xfrm>
          <a:custGeom>
            <a:avLst/>
            <a:gdLst/>
            <a:ahLst/>
            <a:cxnLst/>
            <a:rect l="l" t="t" r="r" b="b"/>
            <a:pathLst>
              <a:path w="1498092" h="926591">
                <a:moveTo>
                  <a:pt x="0" y="926591"/>
                </a:moveTo>
                <a:lnTo>
                  <a:pt x="1498092" y="926591"/>
                </a:lnTo>
                <a:lnTo>
                  <a:pt x="1491996" y="914400"/>
                </a:lnTo>
                <a:lnTo>
                  <a:pt x="1491996" y="12191"/>
                </a:lnTo>
                <a:lnTo>
                  <a:pt x="1485900" y="6095"/>
                </a:lnTo>
                <a:lnTo>
                  <a:pt x="12192" y="6095"/>
                </a:lnTo>
                <a:lnTo>
                  <a:pt x="1498092" y="0"/>
                </a:lnTo>
                <a:lnTo>
                  <a:pt x="0" y="0"/>
                </a:lnTo>
                <a:lnTo>
                  <a:pt x="0" y="926591"/>
                </a:lnTo>
                <a:lnTo>
                  <a:pt x="6096" y="12191"/>
                </a:lnTo>
                <a:lnTo>
                  <a:pt x="1485900" y="12192"/>
                </a:lnTo>
                <a:lnTo>
                  <a:pt x="1485900" y="920495"/>
                </a:lnTo>
                <a:lnTo>
                  <a:pt x="12192" y="920495"/>
                </a:lnTo>
                <a:lnTo>
                  <a:pt x="6096" y="914400"/>
                </a:lnTo>
                <a:lnTo>
                  <a:pt x="0" y="926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014209" y="2952749"/>
            <a:ext cx="1485900" cy="914400"/>
          </a:xfrm>
          <a:custGeom>
            <a:avLst/>
            <a:gdLst/>
            <a:ahLst/>
            <a:cxnLst/>
            <a:rect l="l" t="t" r="r" b="b"/>
            <a:pathLst>
              <a:path w="1485900" h="914400">
                <a:moveTo>
                  <a:pt x="1485900" y="908304"/>
                </a:moveTo>
                <a:lnTo>
                  <a:pt x="1485899" y="902208"/>
                </a:lnTo>
                <a:lnTo>
                  <a:pt x="12191" y="902207"/>
                </a:lnTo>
                <a:lnTo>
                  <a:pt x="12191" y="0"/>
                </a:lnTo>
                <a:lnTo>
                  <a:pt x="6096" y="0"/>
                </a:lnTo>
                <a:lnTo>
                  <a:pt x="0" y="914400"/>
                </a:lnTo>
                <a:lnTo>
                  <a:pt x="6096" y="902208"/>
                </a:lnTo>
                <a:lnTo>
                  <a:pt x="12192" y="908304"/>
                </a:lnTo>
                <a:lnTo>
                  <a:pt x="1485900" y="908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909828" y="2974086"/>
            <a:ext cx="1028700" cy="583691"/>
          </a:xfrm>
          <a:custGeom>
            <a:avLst/>
            <a:gdLst/>
            <a:ahLst/>
            <a:cxnLst/>
            <a:rect l="l" t="t" r="r" b="b"/>
            <a:pathLst>
              <a:path w="1028700" h="583691">
                <a:moveTo>
                  <a:pt x="0" y="6096"/>
                </a:moveTo>
                <a:lnTo>
                  <a:pt x="1016508" y="6096"/>
                </a:lnTo>
                <a:lnTo>
                  <a:pt x="1022604" y="12191"/>
                </a:lnTo>
                <a:lnTo>
                  <a:pt x="1022604" y="571500"/>
                </a:lnTo>
                <a:lnTo>
                  <a:pt x="1028700" y="583691"/>
                </a:lnTo>
                <a:lnTo>
                  <a:pt x="102870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897636" y="2974086"/>
            <a:ext cx="1040891" cy="583691"/>
          </a:xfrm>
          <a:custGeom>
            <a:avLst/>
            <a:gdLst/>
            <a:ahLst/>
            <a:cxnLst/>
            <a:rect l="l" t="t" r="r" b="b"/>
            <a:pathLst>
              <a:path w="1040891" h="583691">
                <a:moveTo>
                  <a:pt x="0" y="583691"/>
                </a:moveTo>
                <a:lnTo>
                  <a:pt x="1040891" y="583691"/>
                </a:lnTo>
                <a:lnTo>
                  <a:pt x="1034796" y="571500"/>
                </a:lnTo>
                <a:lnTo>
                  <a:pt x="1034796" y="12191"/>
                </a:lnTo>
                <a:lnTo>
                  <a:pt x="1028700" y="6096"/>
                </a:lnTo>
                <a:lnTo>
                  <a:pt x="12191" y="6096"/>
                </a:lnTo>
                <a:lnTo>
                  <a:pt x="1040891" y="0"/>
                </a:lnTo>
                <a:lnTo>
                  <a:pt x="0" y="0"/>
                </a:lnTo>
                <a:lnTo>
                  <a:pt x="0" y="583691"/>
                </a:lnTo>
                <a:lnTo>
                  <a:pt x="6095" y="12191"/>
                </a:lnTo>
                <a:lnTo>
                  <a:pt x="1028700" y="12192"/>
                </a:lnTo>
                <a:lnTo>
                  <a:pt x="1028700" y="577596"/>
                </a:lnTo>
                <a:lnTo>
                  <a:pt x="12191" y="577596"/>
                </a:lnTo>
                <a:lnTo>
                  <a:pt x="6095" y="571500"/>
                </a:lnTo>
                <a:lnTo>
                  <a:pt x="0" y="583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897636" y="2986277"/>
            <a:ext cx="1028700" cy="571500"/>
          </a:xfrm>
          <a:custGeom>
            <a:avLst/>
            <a:gdLst/>
            <a:ahLst/>
            <a:cxnLst/>
            <a:rect l="l" t="t" r="r" b="b"/>
            <a:pathLst>
              <a:path w="1028700" h="571500">
                <a:moveTo>
                  <a:pt x="1028700" y="565404"/>
                </a:moveTo>
                <a:lnTo>
                  <a:pt x="1028700" y="559308"/>
                </a:lnTo>
                <a:lnTo>
                  <a:pt x="12191" y="559308"/>
                </a:lnTo>
                <a:lnTo>
                  <a:pt x="12191" y="0"/>
                </a:lnTo>
                <a:lnTo>
                  <a:pt x="6095" y="0"/>
                </a:lnTo>
                <a:lnTo>
                  <a:pt x="0" y="571500"/>
                </a:lnTo>
                <a:lnTo>
                  <a:pt x="6095" y="559308"/>
                </a:lnTo>
                <a:lnTo>
                  <a:pt x="12191" y="565404"/>
                </a:lnTo>
                <a:lnTo>
                  <a:pt x="1028700" y="565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903732" y="2980182"/>
            <a:ext cx="1028700" cy="571500"/>
          </a:xfrm>
          <a:custGeom>
            <a:avLst/>
            <a:gdLst/>
            <a:ahLst/>
            <a:cxnLst/>
            <a:rect l="l" t="t" r="r" b="b"/>
            <a:pathLst>
              <a:path w="1028700" h="571500">
                <a:moveTo>
                  <a:pt x="0" y="0"/>
                </a:moveTo>
                <a:lnTo>
                  <a:pt x="0" y="571500"/>
                </a:lnTo>
                <a:lnTo>
                  <a:pt x="1028700" y="571500"/>
                </a:lnTo>
                <a:lnTo>
                  <a:pt x="1028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909828" y="2974086"/>
            <a:ext cx="1028700" cy="583691"/>
          </a:xfrm>
          <a:custGeom>
            <a:avLst/>
            <a:gdLst/>
            <a:ahLst/>
            <a:cxnLst/>
            <a:rect l="l" t="t" r="r" b="b"/>
            <a:pathLst>
              <a:path w="1028700" h="583691">
                <a:moveTo>
                  <a:pt x="0" y="6096"/>
                </a:moveTo>
                <a:lnTo>
                  <a:pt x="1016508" y="6096"/>
                </a:lnTo>
                <a:lnTo>
                  <a:pt x="1022604" y="12191"/>
                </a:lnTo>
                <a:lnTo>
                  <a:pt x="1022604" y="571500"/>
                </a:lnTo>
                <a:lnTo>
                  <a:pt x="1028700" y="583691"/>
                </a:lnTo>
                <a:lnTo>
                  <a:pt x="102870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897636" y="2974086"/>
            <a:ext cx="1040891" cy="583691"/>
          </a:xfrm>
          <a:custGeom>
            <a:avLst/>
            <a:gdLst/>
            <a:ahLst/>
            <a:cxnLst/>
            <a:rect l="l" t="t" r="r" b="b"/>
            <a:pathLst>
              <a:path w="1040891" h="583691">
                <a:moveTo>
                  <a:pt x="0" y="583691"/>
                </a:moveTo>
                <a:lnTo>
                  <a:pt x="1040891" y="583691"/>
                </a:lnTo>
                <a:lnTo>
                  <a:pt x="1034796" y="571500"/>
                </a:lnTo>
                <a:lnTo>
                  <a:pt x="1034796" y="12191"/>
                </a:lnTo>
                <a:lnTo>
                  <a:pt x="1028700" y="6096"/>
                </a:lnTo>
                <a:lnTo>
                  <a:pt x="12191" y="6096"/>
                </a:lnTo>
                <a:lnTo>
                  <a:pt x="1040891" y="0"/>
                </a:lnTo>
                <a:lnTo>
                  <a:pt x="0" y="0"/>
                </a:lnTo>
                <a:lnTo>
                  <a:pt x="0" y="583691"/>
                </a:lnTo>
                <a:lnTo>
                  <a:pt x="6095" y="12191"/>
                </a:lnTo>
                <a:lnTo>
                  <a:pt x="1028700" y="12192"/>
                </a:lnTo>
                <a:lnTo>
                  <a:pt x="1028700" y="577596"/>
                </a:lnTo>
                <a:lnTo>
                  <a:pt x="12191" y="577596"/>
                </a:lnTo>
                <a:lnTo>
                  <a:pt x="6095" y="571500"/>
                </a:lnTo>
                <a:lnTo>
                  <a:pt x="0" y="583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897636" y="2986277"/>
            <a:ext cx="1028700" cy="571500"/>
          </a:xfrm>
          <a:custGeom>
            <a:avLst/>
            <a:gdLst/>
            <a:ahLst/>
            <a:cxnLst/>
            <a:rect l="l" t="t" r="r" b="b"/>
            <a:pathLst>
              <a:path w="1028700" h="571500">
                <a:moveTo>
                  <a:pt x="1028700" y="565404"/>
                </a:moveTo>
                <a:lnTo>
                  <a:pt x="1028700" y="559308"/>
                </a:lnTo>
                <a:lnTo>
                  <a:pt x="12191" y="559308"/>
                </a:lnTo>
                <a:lnTo>
                  <a:pt x="12191" y="0"/>
                </a:lnTo>
                <a:lnTo>
                  <a:pt x="6095" y="0"/>
                </a:lnTo>
                <a:lnTo>
                  <a:pt x="0" y="571500"/>
                </a:lnTo>
                <a:lnTo>
                  <a:pt x="6095" y="559308"/>
                </a:lnTo>
                <a:lnTo>
                  <a:pt x="12191" y="565404"/>
                </a:lnTo>
                <a:lnTo>
                  <a:pt x="1028700" y="565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34162" y="3039459"/>
            <a:ext cx="418338" cy="312578"/>
          </a:xfrm>
          <a:custGeom>
            <a:avLst/>
            <a:gdLst/>
            <a:ahLst/>
            <a:cxnLst/>
            <a:rect l="l" t="t" r="r" b="b"/>
            <a:pathLst>
              <a:path w="418338" h="312578">
                <a:moveTo>
                  <a:pt x="148590" y="228758"/>
                </a:moveTo>
                <a:lnTo>
                  <a:pt x="151638" y="227996"/>
                </a:lnTo>
                <a:lnTo>
                  <a:pt x="164423" y="225704"/>
                </a:lnTo>
                <a:lnTo>
                  <a:pt x="177336" y="223406"/>
                </a:lnTo>
                <a:lnTo>
                  <a:pt x="190361" y="221099"/>
                </a:lnTo>
                <a:lnTo>
                  <a:pt x="203483" y="218778"/>
                </a:lnTo>
                <a:lnTo>
                  <a:pt x="216686" y="216441"/>
                </a:lnTo>
                <a:lnTo>
                  <a:pt x="229953" y="214084"/>
                </a:lnTo>
                <a:lnTo>
                  <a:pt x="243271" y="211702"/>
                </a:lnTo>
                <a:lnTo>
                  <a:pt x="256622" y="209293"/>
                </a:lnTo>
                <a:lnTo>
                  <a:pt x="269992" y="206853"/>
                </a:lnTo>
                <a:lnTo>
                  <a:pt x="283363" y="204378"/>
                </a:lnTo>
                <a:lnTo>
                  <a:pt x="296722" y="201866"/>
                </a:lnTo>
                <a:lnTo>
                  <a:pt x="310052" y="199311"/>
                </a:lnTo>
                <a:lnTo>
                  <a:pt x="323337" y="196711"/>
                </a:lnTo>
                <a:lnTo>
                  <a:pt x="336562" y="194062"/>
                </a:lnTo>
                <a:lnTo>
                  <a:pt x="349710" y="191361"/>
                </a:lnTo>
                <a:lnTo>
                  <a:pt x="362768" y="188603"/>
                </a:lnTo>
                <a:lnTo>
                  <a:pt x="375717" y="185786"/>
                </a:lnTo>
                <a:lnTo>
                  <a:pt x="388544" y="182906"/>
                </a:lnTo>
                <a:lnTo>
                  <a:pt x="401232" y="179959"/>
                </a:lnTo>
                <a:lnTo>
                  <a:pt x="413766" y="176942"/>
                </a:lnTo>
                <a:lnTo>
                  <a:pt x="418338" y="175418"/>
                </a:lnTo>
                <a:lnTo>
                  <a:pt x="418338" y="171608"/>
                </a:lnTo>
                <a:lnTo>
                  <a:pt x="414528" y="170846"/>
                </a:lnTo>
                <a:lnTo>
                  <a:pt x="408432" y="168560"/>
                </a:lnTo>
                <a:lnTo>
                  <a:pt x="400812" y="167036"/>
                </a:lnTo>
                <a:lnTo>
                  <a:pt x="393954" y="166274"/>
                </a:lnTo>
                <a:lnTo>
                  <a:pt x="383286" y="163226"/>
                </a:lnTo>
                <a:lnTo>
                  <a:pt x="376643" y="161901"/>
                </a:lnTo>
                <a:lnTo>
                  <a:pt x="364215" y="159576"/>
                </a:lnTo>
                <a:lnTo>
                  <a:pt x="351611" y="157365"/>
                </a:lnTo>
                <a:lnTo>
                  <a:pt x="338952" y="155229"/>
                </a:lnTo>
                <a:lnTo>
                  <a:pt x="326356" y="153131"/>
                </a:lnTo>
                <a:lnTo>
                  <a:pt x="313944" y="151034"/>
                </a:lnTo>
                <a:lnTo>
                  <a:pt x="310896" y="150272"/>
                </a:lnTo>
                <a:lnTo>
                  <a:pt x="310896" y="59594"/>
                </a:lnTo>
                <a:lnTo>
                  <a:pt x="330708" y="59594"/>
                </a:lnTo>
                <a:lnTo>
                  <a:pt x="330708" y="7016"/>
                </a:lnTo>
                <a:lnTo>
                  <a:pt x="326136" y="5492"/>
                </a:lnTo>
                <a:lnTo>
                  <a:pt x="314770" y="2512"/>
                </a:lnTo>
                <a:lnTo>
                  <a:pt x="302330" y="446"/>
                </a:lnTo>
                <a:lnTo>
                  <a:pt x="289762" y="0"/>
                </a:lnTo>
                <a:lnTo>
                  <a:pt x="277368" y="1682"/>
                </a:lnTo>
                <a:lnTo>
                  <a:pt x="272796" y="3206"/>
                </a:lnTo>
                <a:lnTo>
                  <a:pt x="272796" y="36734"/>
                </a:lnTo>
                <a:lnTo>
                  <a:pt x="256032" y="36734"/>
                </a:lnTo>
                <a:lnTo>
                  <a:pt x="256032" y="137318"/>
                </a:lnTo>
                <a:lnTo>
                  <a:pt x="236220" y="131222"/>
                </a:lnTo>
                <a:lnTo>
                  <a:pt x="6096" y="169823"/>
                </a:lnTo>
                <a:lnTo>
                  <a:pt x="6096" y="250465"/>
                </a:lnTo>
                <a:lnTo>
                  <a:pt x="122368" y="301148"/>
                </a:lnTo>
                <a:lnTo>
                  <a:pt x="148590" y="301148"/>
                </a:lnTo>
                <a:lnTo>
                  <a:pt x="148590" y="228758"/>
                </a:lnTo>
                <a:close/>
              </a:path>
            </a:pathLst>
          </a:custGeom>
          <a:solidFill>
            <a:srgbClr val="D8DF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930402" y="3202686"/>
            <a:ext cx="26670" cy="22098"/>
          </a:xfrm>
          <a:custGeom>
            <a:avLst/>
            <a:gdLst/>
            <a:ahLst/>
            <a:cxnLst/>
            <a:rect l="l" t="t" r="r" b="b"/>
            <a:pathLst>
              <a:path w="26669" h="22098">
                <a:moveTo>
                  <a:pt x="26670" y="9906"/>
                </a:moveTo>
                <a:lnTo>
                  <a:pt x="23622" y="5334"/>
                </a:lnTo>
                <a:lnTo>
                  <a:pt x="19050" y="3810"/>
                </a:lnTo>
                <a:lnTo>
                  <a:pt x="12954" y="1524"/>
                </a:lnTo>
                <a:lnTo>
                  <a:pt x="5334" y="0"/>
                </a:lnTo>
                <a:lnTo>
                  <a:pt x="3810" y="7620"/>
                </a:lnTo>
                <a:lnTo>
                  <a:pt x="15697" y="10261"/>
                </a:lnTo>
                <a:lnTo>
                  <a:pt x="9906" y="12192"/>
                </a:lnTo>
                <a:lnTo>
                  <a:pt x="0" y="14478"/>
                </a:lnTo>
                <a:lnTo>
                  <a:pt x="1524" y="22098"/>
                </a:lnTo>
                <a:lnTo>
                  <a:pt x="12192" y="19050"/>
                </a:lnTo>
                <a:lnTo>
                  <a:pt x="18288" y="17526"/>
                </a:lnTo>
                <a:lnTo>
                  <a:pt x="23622" y="14478"/>
                </a:lnTo>
                <a:lnTo>
                  <a:pt x="17526" y="10668"/>
                </a:lnTo>
                <a:lnTo>
                  <a:pt x="16764" y="9906"/>
                </a:lnTo>
                <a:lnTo>
                  <a:pt x="19812" y="9144"/>
                </a:lnTo>
                <a:lnTo>
                  <a:pt x="26670" y="9906"/>
                </a:lnTo>
                <a:close/>
              </a:path>
              <a:path w="26669" h="22098">
                <a:moveTo>
                  <a:pt x="17526" y="10668"/>
                </a:moveTo>
                <a:lnTo>
                  <a:pt x="23622" y="14478"/>
                </a:lnTo>
                <a:lnTo>
                  <a:pt x="26670" y="9906"/>
                </a:lnTo>
                <a:lnTo>
                  <a:pt x="19812" y="9144"/>
                </a:lnTo>
                <a:lnTo>
                  <a:pt x="16764" y="9906"/>
                </a:lnTo>
                <a:lnTo>
                  <a:pt x="17526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78942" y="3217164"/>
            <a:ext cx="252984" cy="54864"/>
          </a:xfrm>
          <a:custGeom>
            <a:avLst/>
            <a:gdLst/>
            <a:ahLst/>
            <a:cxnLst/>
            <a:rect l="l" t="t" r="r" b="b"/>
            <a:pathLst>
              <a:path w="252984" h="54863">
                <a:moveTo>
                  <a:pt x="146304" y="20573"/>
                </a:moveTo>
                <a:lnTo>
                  <a:pt x="124206" y="25145"/>
                </a:lnTo>
                <a:lnTo>
                  <a:pt x="101346" y="29717"/>
                </a:lnTo>
                <a:lnTo>
                  <a:pt x="88728" y="31609"/>
                </a:lnTo>
                <a:lnTo>
                  <a:pt x="76162" y="33930"/>
                </a:lnTo>
                <a:lnTo>
                  <a:pt x="63638" y="36501"/>
                </a:lnTo>
                <a:lnTo>
                  <a:pt x="51146" y="39146"/>
                </a:lnTo>
                <a:lnTo>
                  <a:pt x="38679" y="41686"/>
                </a:lnTo>
                <a:lnTo>
                  <a:pt x="26227" y="43945"/>
                </a:lnTo>
                <a:lnTo>
                  <a:pt x="13781" y="45745"/>
                </a:lnTo>
                <a:lnTo>
                  <a:pt x="6858" y="46481"/>
                </a:lnTo>
                <a:lnTo>
                  <a:pt x="3810" y="48005"/>
                </a:lnTo>
                <a:lnTo>
                  <a:pt x="0" y="48767"/>
                </a:lnTo>
                <a:lnTo>
                  <a:pt x="0" y="51053"/>
                </a:lnTo>
                <a:lnTo>
                  <a:pt x="7620" y="51053"/>
                </a:lnTo>
                <a:lnTo>
                  <a:pt x="3810" y="54863"/>
                </a:lnTo>
                <a:lnTo>
                  <a:pt x="6858" y="54101"/>
                </a:lnTo>
                <a:lnTo>
                  <a:pt x="19243" y="51980"/>
                </a:lnTo>
                <a:lnTo>
                  <a:pt x="31668" y="49825"/>
                </a:lnTo>
                <a:lnTo>
                  <a:pt x="44126" y="47638"/>
                </a:lnTo>
                <a:lnTo>
                  <a:pt x="56613" y="45420"/>
                </a:lnTo>
                <a:lnTo>
                  <a:pt x="69124" y="43172"/>
                </a:lnTo>
                <a:lnTo>
                  <a:pt x="81653" y="40895"/>
                </a:lnTo>
                <a:lnTo>
                  <a:pt x="94197" y="38590"/>
                </a:lnTo>
                <a:lnTo>
                  <a:pt x="106749" y="36258"/>
                </a:lnTo>
                <a:lnTo>
                  <a:pt x="119305" y="33900"/>
                </a:lnTo>
                <a:lnTo>
                  <a:pt x="131860" y="31518"/>
                </a:lnTo>
                <a:lnTo>
                  <a:pt x="144409" y="29112"/>
                </a:lnTo>
                <a:lnTo>
                  <a:pt x="156946" y="26684"/>
                </a:lnTo>
                <a:lnTo>
                  <a:pt x="169468" y="24234"/>
                </a:lnTo>
                <a:lnTo>
                  <a:pt x="181968" y="21764"/>
                </a:lnTo>
                <a:lnTo>
                  <a:pt x="194443" y="19275"/>
                </a:lnTo>
                <a:lnTo>
                  <a:pt x="206886" y="16768"/>
                </a:lnTo>
                <a:lnTo>
                  <a:pt x="219293" y="14243"/>
                </a:lnTo>
                <a:lnTo>
                  <a:pt x="231659" y="11703"/>
                </a:lnTo>
                <a:lnTo>
                  <a:pt x="243979" y="9148"/>
                </a:lnTo>
                <a:lnTo>
                  <a:pt x="247650" y="8381"/>
                </a:lnTo>
                <a:lnTo>
                  <a:pt x="252984" y="7619"/>
                </a:lnTo>
                <a:lnTo>
                  <a:pt x="251460" y="0"/>
                </a:lnTo>
                <a:lnTo>
                  <a:pt x="247650" y="1523"/>
                </a:lnTo>
                <a:lnTo>
                  <a:pt x="238506" y="3047"/>
                </a:lnTo>
                <a:lnTo>
                  <a:pt x="226089" y="6092"/>
                </a:lnTo>
                <a:lnTo>
                  <a:pt x="213674" y="8747"/>
                </a:lnTo>
                <a:lnTo>
                  <a:pt x="201248" y="11110"/>
                </a:lnTo>
                <a:lnTo>
                  <a:pt x="188800" y="13283"/>
                </a:lnTo>
                <a:lnTo>
                  <a:pt x="176321" y="15366"/>
                </a:lnTo>
                <a:lnTo>
                  <a:pt x="163800" y="17459"/>
                </a:lnTo>
                <a:lnTo>
                  <a:pt x="151225" y="19663"/>
                </a:lnTo>
                <a:lnTo>
                  <a:pt x="146304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678942" y="3268218"/>
            <a:ext cx="7620" cy="89916"/>
          </a:xfrm>
          <a:custGeom>
            <a:avLst/>
            <a:gdLst/>
            <a:ahLst/>
            <a:cxnLst/>
            <a:rect l="l" t="t" r="r" b="b"/>
            <a:pathLst>
              <a:path w="7620" h="89915">
                <a:moveTo>
                  <a:pt x="7620" y="0"/>
                </a:moveTo>
                <a:lnTo>
                  <a:pt x="0" y="0"/>
                </a:lnTo>
                <a:lnTo>
                  <a:pt x="0" y="72389"/>
                </a:lnTo>
                <a:lnTo>
                  <a:pt x="7620" y="72389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31114" y="3283457"/>
            <a:ext cx="152400" cy="72389"/>
          </a:xfrm>
          <a:custGeom>
            <a:avLst/>
            <a:gdLst/>
            <a:ahLst/>
            <a:cxnLst/>
            <a:rect l="l" t="t" r="r" b="b"/>
            <a:pathLst>
              <a:path w="152400" h="72389">
                <a:moveTo>
                  <a:pt x="9144" y="2003"/>
                </a:moveTo>
                <a:lnTo>
                  <a:pt x="9144" y="10609"/>
                </a:lnTo>
                <a:lnTo>
                  <a:pt x="115913" y="57150"/>
                </a:lnTo>
                <a:lnTo>
                  <a:pt x="135008" y="57150"/>
                </a:lnTo>
                <a:lnTo>
                  <a:pt x="9144" y="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34162" y="3167634"/>
            <a:ext cx="236982" cy="45720"/>
          </a:xfrm>
          <a:custGeom>
            <a:avLst/>
            <a:gdLst/>
            <a:ahLst/>
            <a:cxnLst/>
            <a:rect l="l" t="t" r="r" b="b"/>
            <a:pathLst>
              <a:path w="236981" h="45719">
                <a:moveTo>
                  <a:pt x="236219" y="6858"/>
                </a:moveTo>
                <a:lnTo>
                  <a:pt x="234695" y="6858"/>
                </a:lnTo>
                <a:lnTo>
                  <a:pt x="236981" y="0"/>
                </a:lnTo>
                <a:lnTo>
                  <a:pt x="236219" y="0"/>
                </a:lnTo>
                <a:lnTo>
                  <a:pt x="6096" y="37859"/>
                </a:lnTo>
                <a:lnTo>
                  <a:pt x="6096" y="44717"/>
                </a:lnTo>
                <a:lnTo>
                  <a:pt x="236219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768858" y="3167633"/>
            <a:ext cx="25146" cy="13715"/>
          </a:xfrm>
          <a:custGeom>
            <a:avLst/>
            <a:gdLst/>
            <a:ahLst/>
            <a:cxnLst/>
            <a:rect l="l" t="t" r="r" b="b"/>
            <a:pathLst>
              <a:path w="25145" h="13716">
                <a:moveTo>
                  <a:pt x="25146" y="13716"/>
                </a:moveTo>
                <a:lnTo>
                  <a:pt x="25146" y="9144"/>
                </a:lnTo>
                <a:lnTo>
                  <a:pt x="17526" y="9144"/>
                </a:lnTo>
                <a:lnTo>
                  <a:pt x="22098" y="5334"/>
                </a:lnTo>
                <a:lnTo>
                  <a:pt x="2286" y="0"/>
                </a:lnTo>
                <a:lnTo>
                  <a:pt x="0" y="6858"/>
                </a:lnTo>
                <a:lnTo>
                  <a:pt x="20574" y="12954"/>
                </a:lnTo>
                <a:lnTo>
                  <a:pt x="2514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86384" y="3072384"/>
            <a:ext cx="7620" cy="104394"/>
          </a:xfrm>
          <a:custGeom>
            <a:avLst/>
            <a:gdLst/>
            <a:ahLst/>
            <a:cxnLst/>
            <a:rect l="l" t="t" r="r" b="b"/>
            <a:pathLst>
              <a:path w="7620" h="104393">
                <a:moveTo>
                  <a:pt x="0" y="3810"/>
                </a:moveTo>
                <a:lnTo>
                  <a:pt x="0" y="104394"/>
                </a:lnTo>
                <a:lnTo>
                  <a:pt x="7619" y="104394"/>
                </a:lnTo>
                <a:lnTo>
                  <a:pt x="7619" y="3810"/>
                </a:lnTo>
                <a:lnTo>
                  <a:pt x="3809" y="7620"/>
                </a:lnTo>
                <a:lnTo>
                  <a:pt x="38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790194" y="3072384"/>
            <a:ext cx="20574" cy="7620"/>
          </a:xfrm>
          <a:custGeom>
            <a:avLst/>
            <a:gdLst/>
            <a:ahLst/>
            <a:cxnLst/>
            <a:rect l="l" t="t" r="r" b="b"/>
            <a:pathLst>
              <a:path w="20573" h="7619">
                <a:moveTo>
                  <a:pt x="20574" y="3810"/>
                </a:moveTo>
                <a:lnTo>
                  <a:pt x="12954" y="3810"/>
                </a:lnTo>
                <a:lnTo>
                  <a:pt x="16764" y="0"/>
                </a:lnTo>
                <a:lnTo>
                  <a:pt x="0" y="0"/>
                </a:lnTo>
                <a:lnTo>
                  <a:pt x="0" y="7620"/>
                </a:lnTo>
                <a:lnTo>
                  <a:pt x="20574" y="7620"/>
                </a:lnTo>
                <a:lnTo>
                  <a:pt x="2057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03148" y="3039617"/>
            <a:ext cx="7620" cy="36576"/>
          </a:xfrm>
          <a:custGeom>
            <a:avLst/>
            <a:gdLst/>
            <a:ahLst/>
            <a:cxnLst/>
            <a:rect l="l" t="t" r="r" b="b"/>
            <a:pathLst>
              <a:path w="7620" h="36575">
                <a:moveTo>
                  <a:pt x="5333" y="6096"/>
                </a:moveTo>
                <a:lnTo>
                  <a:pt x="2285" y="0"/>
                </a:lnTo>
                <a:lnTo>
                  <a:pt x="0" y="3048"/>
                </a:lnTo>
                <a:lnTo>
                  <a:pt x="0" y="36576"/>
                </a:lnTo>
                <a:lnTo>
                  <a:pt x="7619" y="36576"/>
                </a:lnTo>
                <a:lnTo>
                  <a:pt x="7619" y="3047"/>
                </a:lnTo>
                <a:lnTo>
                  <a:pt x="533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05434" y="3036483"/>
            <a:ext cx="63246" cy="13040"/>
          </a:xfrm>
          <a:custGeom>
            <a:avLst/>
            <a:gdLst/>
            <a:ahLst/>
            <a:cxnLst/>
            <a:rect l="l" t="t" r="r" b="b"/>
            <a:pathLst>
              <a:path w="63246" h="13040">
                <a:moveTo>
                  <a:pt x="11150" y="309"/>
                </a:moveTo>
                <a:lnTo>
                  <a:pt x="5334" y="848"/>
                </a:lnTo>
                <a:lnTo>
                  <a:pt x="0" y="3134"/>
                </a:lnTo>
                <a:lnTo>
                  <a:pt x="3048" y="9230"/>
                </a:lnTo>
                <a:lnTo>
                  <a:pt x="6858" y="8468"/>
                </a:lnTo>
                <a:lnTo>
                  <a:pt x="19204" y="6700"/>
                </a:lnTo>
                <a:lnTo>
                  <a:pt x="31641" y="7365"/>
                </a:lnTo>
                <a:lnTo>
                  <a:pt x="44010" y="9446"/>
                </a:lnTo>
                <a:lnTo>
                  <a:pt x="54102" y="11516"/>
                </a:lnTo>
                <a:lnTo>
                  <a:pt x="57912" y="13040"/>
                </a:lnTo>
                <a:lnTo>
                  <a:pt x="55626" y="9992"/>
                </a:lnTo>
                <a:lnTo>
                  <a:pt x="63246" y="9992"/>
                </a:lnTo>
                <a:lnTo>
                  <a:pt x="61722" y="6944"/>
                </a:lnTo>
                <a:lnTo>
                  <a:pt x="50489" y="3105"/>
                </a:lnTo>
                <a:lnTo>
                  <a:pt x="37475" y="861"/>
                </a:lnTo>
                <a:lnTo>
                  <a:pt x="23942" y="0"/>
                </a:lnTo>
                <a:lnTo>
                  <a:pt x="11150" y="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61060" y="3046476"/>
            <a:ext cx="7620" cy="56388"/>
          </a:xfrm>
          <a:custGeom>
            <a:avLst/>
            <a:gdLst/>
            <a:ahLst/>
            <a:cxnLst/>
            <a:rect l="l" t="t" r="r" b="b"/>
            <a:pathLst>
              <a:path w="7619" h="56387">
                <a:moveTo>
                  <a:pt x="0" y="0"/>
                </a:moveTo>
                <a:lnTo>
                  <a:pt x="0" y="52577"/>
                </a:lnTo>
                <a:lnTo>
                  <a:pt x="3809" y="49529"/>
                </a:lnTo>
                <a:lnTo>
                  <a:pt x="3809" y="56387"/>
                </a:lnTo>
                <a:lnTo>
                  <a:pt x="7619" y="56387"/>
                </a:lnTo>
                <a:lnTo>
                  <a:pt x="7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841248" y="3096005"/>
            <a:ext cx="23622" cy="6858"/>
          </a:xfrm>
          <a:custGeom>
            <a:avLst/>
            <a:gdLst/>
            <a:ahLst/>
            <a:cxnLst/>
            <a:rect l="l" t="t" r="r" b="b"/>
            <a:pathLst>
              <a:path w="23621" h="6857">
                <a:moveTo>
                  <a:pt x="3810" y="6858"/>
                </a:moveTo>
                <a:lnTo>
                  <a:pt x="23622" y="6858"/>
                </a:lnTo>
                <a:lnTo>
                  <a:pt x="23622" y="0"/>
                </a:lnTo>
                <a:lnTo>
                  <a:pt x="0" y="0"/>
                </a:lnTo>
                <a:lnTo>
                  <a:pt x="0" y="3048"/>
                </a:lnTo>
                <a:lnTo>
                  <a:pt x="6858" y="3048"/>
                </a:lnTo>
                <a:lnTo>
                  <a:pt x="3810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841248" y="3099054"/>
            <a:ext cx="6858" cy="94488"/>
          </a:xfrm>
          <a:custGeom>
            <a:avLst/>
            <a:gdLst/>
            <a:ahLst/>
            <a:cxnLst/>
            <a:rect l="l" t="t" r="r" b="b"/>
            <a:pathLst>
              <a:path w="6858" h="94487">
                <a:moveTo>
                  <a:pt x="0" y="90677"/>
                </a:moveTo>
                <a:lnTo>
                  <a:pt x="0" y="92963"/>
                </a:lnTo>
                <a:lnTo>
                  <a:pt x="3809" y="94487"/>
                </a:lnTo>
                <a:lnTo>
                  <a:pt x="3809" y="86867"/>
                </a:lnTo>
                <a:lnTo>
                  <a:pt x="6857" y="90677"/>
                </a:lnTo>
                <a:lnTo>
                  <a:pt x="6857" y="0"/>
                </a:lnTo>
                <a:lnTo>
                  <a:pt x="0" y="0"/>
                </a:lnTo>
                <a:lnTo>
                  <a:pt x="0" y="90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845058" y="3185922"/>
            <a:ext cx="90678" cy="24383"/>
          </a:xfrm>
          <a:custGeom>
            <a:avLst/>
            <a:gdLst/>
            <a:ahLst/>
            <a:cxnLst/>
            <a:rect l="l" t="t" r="r" b="b"/>
            <a:pathLst>
              <a:path w="90678" h="24383">
                <a:moveTo>
                  <a:pt x="33225" y="6043"/>
                </a:moveTo>
                <a:lnTo>
                  <a:pt x="20655" y="4113"/>
                </a:lnTo>
                <a:lnTo>
                  <a:pt x="8168" y="1855"/>
                </a:lnTo>
                <a:lnTo>
                  <a:pt x="3048" y="761"/>
                </a:lnTo>
                <a:lnTo>
                  <a:pt x="0" y="0"/>
                </a:lnTo>
                <a:lnTo>
                  <a:pt x="0" y="7619"/>
                </a:lnTo>
                <a:lnTo>
                  <a:pt x="3048" y="8381"/>
                </a:lnTo>
                <a:lnTo>
                  <a:pt x="15767" y="10391"/>
                </a:lnTo>
                <a:lnTo>
                  <a:pt x="28274" y="12377"/>
                </a:lnTo>
                <a:lnTo>
                  <a:pt x="40659" y="14420"/>
                </a:lnTo>
                <a:lnTo>
                  <a:pt x="53008" y="16598"/>
                </a:lnTo>
                <a:lnTo>
                  <a:pt x="65410" y="18991"/>
                </a:lnTo>
                <a:lnTo>
                  <a:pt x="77952" y="21678"/>
                </a:lnTo>
                <a:lnTo>
                  <a:pt x="83058" y="22859"/>
                </a:lnTo>
                <a:lnTo>
                  <a:pt x="89154" y="24383"/>
                </a:lnTo>
                <a:lnTo>
                  <a:pt x="90678" y="16763"/>
                </a:lnTo>
                <a:lnTo>
                  <a:pt x="83058" y="16001"/>
                </a:lnTo>
                <a:lnTo>
                  <a:pt x="70795" y="12625"/>
                </a:lnTo>
                <a:lnTo>
                  <a:pt x="58359" y="10024"/>
                </a:lnTo>
                <a:lnTo>
                  <a:pt x="45814" y="7922"/>
                </a:lnTo>
                <a:lnTo>
                  <a:pt x="33225" y="6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69798" y="3207340"/>
            <a:ext cx="128778" cy="28826"/>
          </a:xfrm>
          <a:custGeom>
            <a:avLst/>
            <a:gdLst/>
            <a:ahLst/>
            <a:cxnLst/>
            <a:rect l="l" t="t" r="r" b="b"/>
            <a:pathLst>
              <a:path w="128778" h="28826">
                <a:moveTo>
                  <a:pt x="3048" y="22015"/>
                </a:moveTo>
                <a:lnTo>
                  <a:pt x="6096" y="24301"/>
                </a:lnTo>
                <a:lnTo>
                  <a:pt x="12192" y="25063"/>
                </a:lnTo>
                <a:lnTo>
                  <a:pt x="18288" y="26587"/>
                </a:lnTo>
                <a:lnTo>
                  <a:pt x="29790" y="28096"/>
                </a:lnTo>
                <a:lnTo>
                  <a:pt x="43250" y="28826"/>
                </a:lnTo>
                <a:lnTo>
                  <a:pt x="57094" y="28688"/>
                </a:lnTo>
                <a:lnTo>
                  <a:pt x="69751" y="27589"/>
                </a:lnTo>
                <a:lnTo>
                  <a:pt x="75438" y="26587"/>
                </a:lnTo>
                <a:lnTo>
                  <a:pt x="85344" y="25825"/>
                </a:lnTo>
                <a:lnTo>
                  <a:pt x="94488" y="24301"/>
                </a:lnTo>
                <a:lnTo>
                  <a:pt x="102870" y="22015"/>
                </a:lnTo>
                <a:lnTo>
                  <a:pt x="110490" y="20491"/>
                </a:lnTo>
                <a:lnTo>
                  <a:pt x="116586" y="18205"/>
                </a:lnTo>
                <a:lnTo>
                  <a:pt x="122682" y="16681"/>
                </a:lnTo>
                <a:lnTo>
                  <a:pt x="125730" y="13633"/>
                </a:lnTo>
                <a:lnTo>
                  <a:pt x="128778" y="11347"/>
                </a:lnTo>
                <a:lnTo>
                  <a:pt x="128778" y="9823"/>
                </a:lnTo>
                <a:lnTo>
                  <a:pt x="123562" y="5588"/>
                </a:lnTo>
                <a:lnTo>
                  <a:pt x="113748" y="2576"/>
                </a:lnTo>
                <a:lnTo>
                  <a:pt x="100435" y="732"/>
                </a:lnTo>
                <a:lnTo>
                  <a:pt x="84725" y="0"/>
                </a:lnTo>
                <a:lnTo>
                  <a:pt x="67719" y="322"/>
                </a:lnTo>
                <a:lnTo>
                  <a:pt x="50519" y="1642"/>
                </a:lnTo>
                <a:lnTo>
                  <a:pt x="34225" y="3905"/>
                </a:lnTo>
                <a:lnTo>
                  <a:pt x="19939" y="7053"/>
                </a:lnTo>
                <a:lnTo>
                  <a:pt x="8762" y="11031"/>
                </a:lnTo>
                <a:lnTo>
                  <a:pt x="1795" y="15782"/>
                </a:lnTo>
                <a:lnTo>
                  <a:pt x="0" y="19729"/>
                </a:lnTo>
                <a:lnTo>
                  <a:pt x="3048" y="22015"/>
                </a:lnTo>
                <a:close/>
              </a:path>
            </a:pathLst>
          </a:custGeom>
          <a:solidFill>
            <a:srgbClr val="4666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70560" y="3227069"/>
            <a:ext cx="64769" cy="12953"/>
          </a:xfrm>
          <a:custGeom>
            <a:avLst/>
            <a:gdLst/>
            <a:ahLst/>
            <a:cxnLst/>
            <a:rect l="l" t="t" r="r" b="b"/>
            <a:pathLst>
              <a:path w="64770" h="12954">
                <a:moveTo>
                  <a:pt x="0" y="5334"/>
                </a:moveTo>
                <a:lnTo>
                  <a:pt x="4572" y="8382"/>
                </a:lnTo>
                <a:lnTo>
                  <a:pt x="17140" y="10388"/>
                </a:lnTo>
                <a:lnTo>
                  <a:pt x="29786" y="11669"/>
                </a:lnTo>
                <a:lnTo>
                  <a:pt x="42471" y="12468"/>
                </a:lnTo>
                <a:lnTo>
                  <a:pt x="53340" y="12954"/>
                </a:lnTo>
                <a:lnTo>
                  <a:pt x="64770" y="11430"/>
                </a:lnTo>
                <a:lnTo>
                  <a:pt x="64770" y="4572"/>
                </a:lnTo>
                <a:lnTo>
                  <a:pt x="53340" y="5334"/>
                </a:lnTo>
                <a:lnTo>
                  <a:pt x="39511" y="5124"/>
                </a:lnTo>
                <a:lnTo>
                  <a:pt x="28000" y="4464"/>
                </a:lnTo>
                <a:lnTo>
                  <a:pt x="16256" y="2780"/>
                </a:lnTo>
                <a:lnTo>
                  <a:pt x="6858" y="762"/>
                </a:lnTo>
                <a:lnTo>
                  <a:pt x="3810" y="0"/>
                </a:lnTo>
                <a:lnTo>
                  <a:pt x="0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35330" y="3224022"/>
            <a:ext cx="62484" cy="7620"/>
          </a:xfrm>
          <a:custGeom>
            <a:avLst/>
            <a:gdLst/>
            <a:ahLst/>
            <a:cxnLst/>
            <a:rect l="l" t="t" r="r" b="b"/>
            <a:pathLst>
              <a:path w="62484" h="7619">
                <a:moveTo>
                  <a:pt x="62483" y="761"/>
                </a:moveTo>
                <a:lnTo>
                  <a:pt x="62483" y="0"/>
                </a:lnTo>
                <a:lnTo>
                  <a:pt x="62230" y="254"/>
                </a:lnTo>
                <a:lnTo>
                  <a:pt x="62483" y="761"/>
                </a:lnTo>
                <a:close/>
              </a:path>
              <a:path w="62484" h="7619">
                <a:moveTo>
                  <a:pt x="62230" y="254"/>
                </a:moveTo>
                <a:lnTo>
                  <a:pt x="58673" y="-6858"/>
                </a:lnTo>
                <a:lnTo>
                  <a:pt x="58673" y="-5334"/>
                </a:lnTo>
                <a:lnTo>
                  <a:pt x="54863" y="-3810"/>
                </a:lnTo>
                <a:lnTo>
                  <a:pt x="43126" y="38"/>
                </a:lnTo>
                <a:lnTo>
                  <a:pt x="30159" y="3418"/>
                </a:lnTo>
                <a:lnTo>
                  <a:pt x="17297" y="5625"/>
                </a:lnTo>
                <a:lnTo>
                  <a:pt x="9905" y="6095"/>
                </a:lnTo>
                <a:lnTo>
                  <a:pt x="0" y="7619"/>
                </a:lnTo>
                <a:lnTo>
                  <a:pt x="0" y="14477"/>
                </a:lnTo>
                <a:lnTo>
                  <a:pt x="9905" y="13715"/>
                </a:lnTo>
                <a:lnTo>
                  <a:pt x="22584" y="12529"/>
                </a:lnTo>
                <a:lnTo>
                  <a:pt x="35067" y="10073"/>
                </a:lnTo>
                <a:lnTo>
                  <a:pt x="47411" y="6895"/>
                </a:lnTo>
                <a:lnTo>
                  <a:pt x="58673" y="3809"/>
                </a:lnTo>
                <a:lnTo>
                  <a:pt x="62230" y="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94004" y="3217164"/>
            <a:ext cx="8381" cy="7620"/>
          </a:xfrm>
          <a:custGeom>
            <a:avLst/>
            <a:gdLst/>
            <a:ahLst/>
            <a:cxnLst/>
            <a:rect l="l" t="t" r="r" b="b"/>
            <a:pathLst>
              <a:path w="8381" h="7619">
                <a:moveTo>
                  <a:pt x="762" y="0"/>
                </a:moveTo>
                <a:lnTo>
                  <a:pt x="0" y="0"/>
                </a:lnTo>
                <a:lnTo>
                  <a:pt x="3810" y="7620"/>
                </a:lnTo>
                <a:lnTo>
                  <a:pt x="6858" y="4571"/>
                </a:lnTo>
                <a:lnTo>
                  <a:pt x="8382" y="0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33044" y="3203447"/>
            <a:ext cx="69342" cy="13715"/>
          </a:xfrm>
          <a:custGeom>
            <a:avLst/>
            <a:gdLst/>
            <a:ahLst/>
            <a:cxnLst/>
            <a:rect l="l" t="t" r="r" b="b"/>
            <a:pathLst>
              <a:path w="69342" h="13716">
                <a:moveTo>
                  <a:pt x="0" y="762"/>
                </a:moveTo>
                <a:lnTo>
                  <a:pt x="0" y="8382"/>
                </a:lnTo>
                <a:lnTo>
                  <a:pt x="12954" y="7620"/>
                </a:lnTo>
                <a:lnTo>
                  <a:pt x="26685" y="7697"/>
                </a:lnTo>
                <a:lnTo>
                  <a:pt x="38519" y="8472"/>
                </a:lnTo>
                <a:lnTo>
                  <a:pt x="50228" y="10498"/>
                </a:lnTo>
                <a:lnTo>
                  <a:pt x="61722" y="13716"/>
                </a:lnTo>
                <a:lnTo>
                  <a:pt x="69342" y="13716"/>
                </a:lnTo>
                <a:lnTo>
                  <a:pt x="65532" y="8382"/>
                </a:lnTo>
                <a:lnTo>
                  <a:pt x="60960" y="5334"/>
                </a:lnTo>
                <a:lnTo>
                  <a:pt x="54864" y="3810"/>
                </a:lnTo>
                <a:lnTo>
                  <a:pt x="45720" y="2286"/>
                </a:lnTo>
                <a:lnTo>
                  <a:pt x="35814" y="762"/>
                </a:lnTo>
                <a:lnTo>
                  <a:pt x="25146" y="0"/>
                </a:lnTo>
                <a:lnTo>
                  <a:pt x="12954" y="0"/>
                </a:lnTo>
                <a:lnTo>
                  <a:pt x="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665988" y="3204210"/>
            <a:ext cx="67055" cy="21336"/>
          </a:xfrm>
          <a:custGeom>
            <a:avLst/>
            <a:gdLst/>
            <a:ahLst/>
            <a:cxnLst/>
            <a:rect l="l" t="t" r="r" b="b"/>
            <a:pathLst>
              <a:path w="67056" h="21336">
                <a:moveTo>
                  <a:pt x="67056" y="7620"/>
                </a:moveTo>
                <a:lnTo>
                  <a:pt x="67056" y="0"/>
                </a:lnTo>
                <a:lnTo>
                  <a:pt x="54102" y="1524"/>
                </a:lnTo>
                <a:lnTo>
                  <a:pt x="31242" y="4572"/>
                </a:lnTo>
                <a:lnTo>
                  <a:pt x="21336" y="7620"/>
                </a:lnTo>
                <a:lnTo>
                  <a:pt x="12954" y="9144"/>
                </a:lnTo>
                <a:lnTo>
                  <a:pt x="6858" y="12954"/>
                </a:lnTo>
                <a:lnTo>
                  <a:pt x="2286" y="16764"/>
                </a:lnTo>
                <a:lnTo>
                  <a:pt x="0" y="21336"/>
                </a:lnTo>
                <a:lnTo>
                  <a:pt x="7620" y="21336"/>
                </a:lnTo>
                <a:lnTo>
                  <a:pt x="9906" y="19050"/>
                </a:lnTo>
                <a:lnTo>
                  <a:pt x="21874" y="14886"/>
                </a:lnTo>
                <a:lnTo>
                  <a:pt x="34273" y="12042"/>
                </a:lnTo>
                <a:lnTo>
                  <a:pt x="46841" y="9754"/>
                </a:lnTo>
                <a:lnTo>
                  <a:pt x="54102" y="8382"/>
                </a:lnTo>
                <a:lnTo>
                  <a:pt x="6705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665988" y="3225546"/>
            <a:ext cx="8382" cy="7620"/>
          </a:xfrm>
          <a:custGeom>
            <a:avLst/>
            <a:gdLst/>
            <a:ahLst/>
            <a:cxnLst/>
            <a:rect l="l" t="t" r="r" b="b"/>
            <a:pathLst>
              <a:path w="8381" h="7619">
                <a:moveTo>
                  <a:pt x="2285" y="4572"/>
                </a:moveTo>
                <a:lnTo>
                  <a:pt x="4571" y="7620"/>
                </a:lnTo>
                <a:lnTo>
                  <a:pt x="4571" y="6858"/>
                </a:lnTo>
                <a:lnTo>
                  <a:pt x="8381" y="1524"/>
                </a:lnTo>
                <a:lnTo>
                  <a:pt x="7619" y="0"/>
                </a:lnTo>
                <a:lnTo>
                  <a:pt x="0" y="0"/>
                </a:lnTo>
                <a:lnTo>
                  <a:pt x="228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682752" y="3213354"/>
            <a:ext cx="270510" cy="138684"/>
          </a:xfrm>
          <a:custGeom>
            <a:avLst/>
            <a:gdLst/>
            <a:ahLst/>
            <a:cxnLst/>
            <a:rect l="l" t="t" r="r" b="b"/>
            <a:pathLst>
              <a:path w="270509" h="138684">
                <a:moveTo>
                  <a:pt x="256032" y="92202"/>
                </a:moveTo>
                <a:lnTo>
                  <a:pt x="262890" y="89916"/>
                </a:lnTo>
                <a:lnTo>
                  <a:pt x="267462" y="83058"/>
                </a:lnTo>
                <a:lnTo>
                  <a:pt x="269748" y="76200"/>
                </a:lnTo>
                <a:lnTo>
                  <a:pt x="270510" y="70104"/>
                </a:lnTo>
                <a:lnTo>
                  <a:pt x="270510" y="0"/>
                </a:lnTo>
                <a:lnTo>
                  <a:pt x="268986" y="2286"/>
                </a:lnTo>
                <a:lnTo>
                  <a:pt x="264414" y="3048"/>
                </a:lnTo>
                <a:lnTo>
                  <a:pt x="257556" y="5334"/>
                </a:lnTo>
                <a:lnTo>
                  <a:pt x="248412" y="7620"/>
                </a:lnTo>
                <a:lnTo>
                  <a:pt x="243840" y="8382"/>
                </a:lnTo>
                <a:lnTo>
                  <a:pt x="234696" y="10668"/>
                </a:lnTo>
                <a:lnTo>
                  <a:pt x="227820" y="12001"/>
                </a:lnTo>
                <a:lnTo>
                  <a:pt x="215457" y="14409"/>
                </a:lnTo>
                <a:lnTo>
                  <a:pt x="203048" y="16836"/>
                </a:lnTo>
                <a:lnTo>
                  <a:pt x="190601" y="19276"/>
                </a:lnTo>
                <a:lnTo>
                  <a:pt x="178119" y="21724"/>
                </a:lnTo>
                <a:lnTo>
                  <a:pt x="165611" y="24176"/>
                </a:lnTo>
                <a:lnTo>
                  <a:pt x="153079" y="26626"/>
                </a:lnTo>
                <a:lnTo>
                  <a:pt x="140532" y="29070"/>
                </a:lnTo>
                <a:lnTo>
                  <a:pt x="127973" y="31503"/>
                </a:lnTo>
                <a:lnTo>
                  <a:pt x="115410" y="33918"/>
                </a:lnTo>
                <a:lnTo>
                  <a:pt x="102847" y="36313"/>
                </a:lnTo>
                <a:lnTo>
                  <a:pt x="90290" y="38681"/>
                </a:lnTo>
                <a:lnTo>
                  <a:pt x="77746" y="41018"/>
                </a:lnTo>
                <a:lnTo>
                  <a:pt x="65219" y="43318"/>
                </a:lnTo>
                <a:lnTo>
                  <a:pt x="52715" y="45577"/>
                </a:lnTo>
                <a:lnTo>
                  <a:pt x="40240" y="47790"/>
                </a:lnTo>
                <a:lnTo>
                  <a:pt x="27800" y="49952"/>
                </a:lnTo>
                <a:lnTo>
                  <a:pt x="15401" y="52057"/>
                </a:lnTo>
                <a:lnTo>
                  <a:pt x="3048" y="54102"/>
                </a:lnTo>
                <a:lnTo>
                  <a:pt x="0" y="54864"/>
                </a:lnTo>
                <a:lnTo>
                  <a:pt x="0" y="127254"/>
                </a:lnTo>
                <a:lnTo>
                  <a:pt x="62958" y="127254"/>
                </a:lnTo>
                <a:lnTo>
                  <a:pt x="256032" y="92202"/>
                </a:lnTo>
                <a:close/>
              </a:path>
            </a:pathLst>
          </a:custGeom>
          <a:solidFill>
            <a:srgbClr val="4666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930402" y="3203448"/>
            <a:ext cx="26670" cy="21336"/>
          </a:xfrm>
          <a:custGeom>
            <a:avLst/>
            <a:gdLst/>
            <a:ahLst/>
            <a:cxnLst/>
            <a:rect l="l" t="t" r="r" b="b"/>
            <a:pathLst>
              <a:path w="26669" h="21336">
                <a:moveTo>
                  <a:pt x="0" y="13715"/>
                </a:moveTo>
                <a:lnTo>
                  <a:pt x="1523" y="21335"/>
                </a:lnTo>
                <a:lnTo>
                  <a:pt x="10667" y="18287"/>
                </a:lnTo>
                <a:lnTo>
                  <a:pt x="17525" y="16763"/>
                </a:lnTo>
                <a:lnTo>
                  <a:pt x="22097" y="16001"/>
                </a:lnTo>
                <a:lnTo>
                  <a:pt x="25907" y="12953"/>
                </a:lnTo>
                <a:lnTo>
                  <a:pt x="19049" y="9905"/>
                </a:lnTo>
                <a:lnTo>
                  <a:pt x="26669" y="9905"/>
                </a:lnTo>
                <a:lnTo>
                  <a:pt x="26669" y="0"/>
                </a:lnTo>
                <a:lnTo>
                  <a:pt x="19811" y="7619"/>
                </a:lnTo>
                <a:lnTo>
                  <a:pt x="19811" y="8381"/>
                </a:lnTo>
                <a:lnTo>
                  <a:pt x="15239" y="9143"/>
                </a:lnTo>
                <a:lnTo>
                  <a:pt x="9143" y="11429"/>
                </a:lnTo>
                <a:lnTo>
                  <a:pt x="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949452" y="3203448"/>
            <a:ext cx="7620" cy="9906"/>
          </a:xfrm>
          <a:custGeom>
            <a:avLst/>
            <a:gdLst/>
            <a:ahLst/>
            <a:cxnLst/>
            <a:rect l="l" t="t" r="r" b="b"/>
            <a:pathLst>
              <a:path w="7619" h="9906">
                <a:moveTo>
                  <a:pt x="7619" y="9905"/>
                </a:moveTo>
                <a:lnTo>
                  <a:pt x="0" y="9905"/>
                </a:lnTo>
                <a:lnTo>
                  <a:pt x="7619" y="9905"/>
                </a:lnTo>
                <a:lnTo>
                  <a:pt x="7619" y="0"/>
                </a:lnTo>
                <a:lnTo>
                  <a:pt x="761" y="7619"/>
                </a:lnTo>
                <a:lnTo>
                  <a:pt x="7619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953261" y="3213354"/>
            <a:ext cx="0" cy="70103"/>
          </a:xfrm>
          <a:custGeom>
            <a:avLst/>
            <a:gdLst/>
            <a:ahLst/>
            <a:cxnLst/>
            <a:rect l="l" t="t" r="r" b="b"/>
            <a:pathLst>
              <a:path h="70103">
                <a:moveTo>
                  <a:pt x="0" y="0"/>
                </a:moveTo>
                <a:lnTo>
                  <a:pt x="0" y="70103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938784" y="3283457"/>
            <a:ext cx="18287" cy="25908"/>
          </a:xfrm>
          <a:custGeom>
            <a:avLst/>
            <a:gdLst/>
            <a:ahLst/>
            <a:cxnLst/>
            <a:rect l="l" t="t" r="r" b="b"/>
            <a:pathLst>
              <a:path w="18287" h="25908">
                <a:moveTo>
                  <a:pt x="18287" y="0"/>
                </a:moveTo>
                <a:lnTo>
                  <a:pt x="10667" y="0"/>
                </a:lnTo>
                <a:lnTo>
                  <a:pt x="9905" y="6096"/>
                </a:lnTo>
                <a:lnTo>
                  <a:pt x="8381" y="11430"/>
                </a:lnTo>
                <a:lnTo>
                  <a:pt x="5333" y="16764"/>
                </a:lnTo>
                <a:lnTo>
                  <a:pt x="0" y="18288"/>
                </a:lnTo>
                <a:lnTo>
                  <a:pt x="0" y="25908"/>
                </a:lnTo>
                <a:lnTo>
                  <a:pt x="9144" y="22098"/>
                </a:lnTo>
                <a:lnTo>
                  <a:pt x="15240" y="14478"/>
                </a:lnTo>
                <a:lnTo>
                  <a:pt x="17526" y="6096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78942" y="3301746"/>
            <a:ext cx="259842" cy="54864"/>
          </a:xfrm>
          <a:custGeom>
            <a:avLst/>
            <a:gdLst/>
            <a:ahLst/>
            <a:cxnLst/>
            <a:rect l="l" t="t" r="r" b="b"/>
            <a:pathLst>
              <a:path w="259842" h="54863">
                <a:moveTo>
                  <a:pt x="259842" y="7619"/>
                </a:moveTo>
                <a:lnTo>
                  <a:pt x="259842" y="0"/>
                </a:lnTo>
                <a:lnTo>
                  <a:pt x="45782" y="38862"/>
                </a:lnTo>
                <a:lnTo>
                  <a:pt x="87754" y="38862"/>
                </a:lnTo>
                <a:lnTo>
                  <a:pt x="259842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678942" y="3265170"/>
            <a:ext cx="7620" cy="86868"/>
          </a:xfrm>
          <a:custGeom>
            <a:avLst/>
            <a:gdLst/>
            <a:ahLst/>
            <a:cxnLst/>
            <a:rect l="l" t="t" r="r" b="b"/>
            <a:pathLst>
              <a:path w="7620" h="86867">
                <a:moveTo>
                  <a:pt x="7619" y="3047"/>
                </a:moveTo>
                <a:lnTo>
                  <a:pt x="3809" y="6858"/>
                </a:lnTo>
                <a:lnTo>
                  <a:pt x="3809" y="0"/>
                </a:lnTo>
                <a:lnTo>
                  <a:pt x="0" y="762"/>
                </a:lnTo>
                <a:lnTo>
                  <a:pt x="0" y="75437"/>
                </a:lnTo>
                <a:lnTo>
                  <a:pt x="7619" y="75437"/>
                </a:lnTo>
                <a:lnTo>
                  <a:pt x="761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682752" y="3217164"/>
            <a:ext cx="249174" cy="54864"/>
          </a:xfrm>
          <a:custGeom>
            <a:avLst/>
            <a:gdLst/>
            <a:ahLst/>
            <a:cxnLst/>
            <a:rect l="l" t="t" r="r" b="b"/>
            <a:pathLst>
              <a:path w="249174" h="54863">
                <a:moveTo>
                  <a:pt x="249174" y="7620"/>
                </a:moveTo>
                <a:lnTo>
                  <a:pt x="247650" y="0"/>
                </a:lnTo>
                <a:lnTo>
                  <a:pt x="243840" y="1524"/>
                </a:lnTo>
                <a:lnTo>
                  <a:pt x="231496" y="3911"/>
                </a:lnTo>
                <a:lnTo>
                  <a:pt x="219108" y="6314"/>
                </a:lnTo>
                <a:lnTo>
                  <a:pt x="206681" y="8728"/>
                </a:lnTo>
                <a:lnTo>
                  <a:pt x="194220" y="11151"/>
                </a:lnTo>
                <a:lnTo>
                  <a:pt x="181730" y="13578"/>
                </a:lnTo>
                <a:lnTo>
                  <a:pt x="169215" y="16005"/>
                </a:lnTo>
                <a:lnTo>
                  <a:pt x="156682" y="18429"/>
                </a:lnTo>
                <a:lnTo>
                  <a:pt x="144135" y="20845"/>
                </a:lnTo>
                <a:lnTo>
                  <a:pt x="131578" y="23252"/>
                </a:lnTo>
                <a:lnTo>
                  <a:pt x="119017" y="25643"/>
                </a:lnTo>
                <a:lnTo>
                  <a:pt x="106457" y="28016"/>
                </a:lnTo>
                <a:lnTo>
                  <a:pt x="93902" y="30367"/>
                </a:lnTo>
                <a:lnTo>
                  <a:pt x="81359" y="32692"/>
                </a:lnTo>
                <a:lnTo>
                  <a:pt x="68831" y="34988"/>
                </a:lnTo>
                <a:lnTo>
                  <a:pt x="56323" y="37250"/>
                </a:lnTo>
                <a:lnTo>
                  <a:pt x="43841" y="39475"/>
                </a:lnTo>
                <a:lnTo>
                  <a:pt x="31390" y="41659"/>
                </a:lnTo>
                <a:lnTo>
                  <a:pt x="18974" y="43798"/>
                </a:lnTo>
                <a:lnTo>
                  <a:pt x="6599" y="45890"/>
                </a:lnTo>
                <a:lnTo>
                  <a:pt x="3047" y="46482"/>
                </a:lnTo>
                <a:lnTo>
                  <a:pt x="0" y="48006"/>
                </a:lnTo>
                <a:lnTo>
                  <a:pt x="0" y="54864"/>
                </a:lnTo>
                <a:lnTo>
                  <a:pt x="3047" y="54102"/>
                </a:lnTo>
                <a:lnTo>
                  <a:pt x="15433" y="51980"/>
                </a:lnTo>
                <a:lnTo>
                  <a:pt x="27858" y="49825"/>
                </a:lnTo>
                <a:lnTo>
                  <a:pt x="40316" y="47638"/>
                </a:lnTo>
                <a:lnTo>
                  <a:pt x="52803" y="45420"/>
                </a:lnTo>
                <a:lnTo>
                  <a:pt x="65314" y="43172"/>
                </a:lnTo>
                <a:lnTo>
                  <a:pt x="77843" y="40895"/>
                </a:lnTo>
                <a:lnTo>
                  <a:pt x="90387" y="38590"/>
                </a:lnTo>
                <a:lnTo>
                  <a:pt x="102939" y="36258"/>
                </a:lnTo>
                <a:lnTo>
                  <a:pt x="115495" y="33900"/>
                </a:lnTo>
                <a:lnTo>
                  <a:pt x="128050" y="31518"/>
                </a:lnTo>
                <a:lnTo>
                  <a:pt x="140599" y="29112"/>
                </a:lnTo>
                <a:lnTo>
                  <a:pt x="153136" y="26684"/>
                </a:lnTo>
                <a:lnTo>
                  <a:pt x="165658" y="24234"/>
                </a:lnTo>
                <a:lnTo>
                  <a:pt x="178158" y="21764"/>
                </a:lnTo>
                <a:lnTo>
                  <a:pt x="190633" y="19275"/>
                </a:lnTo>
                <a:lnTo>
                  <a:pt x="203076" y="16768"/>
                </a:lnTo>
                <a:lnTo>
                  <a:pt x="215483" y="14243"/>
                </a:lnTo>
                <a:lnTo>
                  <a:pt x="227849" y="11703"/>
                </a:lnTo>
                <a:lnTo>
                  <a:pt x="240169" y="9148"/>
                </a:lnTo>
                <a:lnTo>
                  <a:pt x="243840" y="8382"/>
                </a:lnTo>
                <a:lnTo>
                  <a:pt x="249174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655320" y="3042376"/>
            <a:ext cx="152507" cy="354330"/>
          </a:xfrm>
          <a:custGeom>
            <a:avLst/>
            <a:gdLst/>
            <a:ahLst/>
            <a:cxnLst/>
            <a:rect l="l" t="t" r="r" b="b"/>
            <a:pathLst>
              <a:path w="152507" h="354329">
                <a:moveTo>
                  <a:pt x="152507" y="0"/>
                </a:moveTo>
                <a:lnTo>
                  <a:pt x="151638" y="289"/>
                </a:lnTo>
                <a:lnTo>
                  <a:pt x="152400" y="289"/>
                </a:lnTo>
                <a:lnTo>
                  <a:pt x="152507" y="0"/>
                </a:lnTo>
                <a:close/>
              </a:path>
              <a:path w="152507" h="354329">
                <a:moveTo>
                  <a:pt x="236220" y="149641"/>
                </a:moveTo>
                <a:lnTo>
                  <a:pt x="243116" y="142290"/>
                </a:lnTo>
                <a:lnTo>
                  <a:pt x="250011" y="131946"/>
                </a:lnTo>
                <a:lnTo>
                  <a:pt x="256667" y="119552"/>
                </a:lnTo>
                <a:lnTo>
                  <a:pt x="262848" y="106050"/>
                </a:lnTo>
                <a:lnTo>
                  <a:pt x="268319" y="92380"/>
                </a:lnTo>
                <a:lnTo>
                  <a:pt x="272844" y="79486"/>
                </a:lnTo>
                <a:lnTo>
                  <a:pt x="276186" y="68309"/>
                </a:lnTo>
                <a:lnTo>
                  <a:pt x="277368" y="63535"/>
                </a:lnTo>
                <a:lnTo>
                  <a:pt x="282702" y="45247"/>
                </a:lnTo>
                <a:lnTo>
                  <a:pt x="284226" y="30769"/>
                </a:lnTo>
                <a:lnTo>
                  <a:pt x="283464" y="30769"/>
                </a:lnTo>
                <a:lnTo>
                  <a:pt x="270056" y="31165"/>
                </a:lnTo>
                <a:lnTo>
                  <a:pt x="257853" y="28886"/>
                </a:lnTo>
                <a:lnTo>
                  <a:pt x="247179" y="24176"/>
                </a:lnTo>
                <a:lnTo>
                  <a:pt x="238364" y="17281"/>
                </a:lnTo>
                <a:lnTo>
                  <a:pt x="231732" y="8445"/>
                </a:lnTo>
                <a:lnTo>
                  <a:pt x="227612" y="-2085"/>
                </a:lnTo>
                <a:lnTo>
                  <a:pt x="226330" y="-14067"/>
                </a:lnTo>
                <a:lnTo>
                  <a:pt x="228214" y="-27254"/>
                </a:lnTo>
                <a:lnTo>
                  <a:pt x="228600" y="-28666"/>
                </a:lnTo>
                <a:lnTo>
                  <a:pt x="230886" y="-33238"/>
                </a:lnTo>
                <a:lnTo>
                  <a:pt x="219456" y="-33238"/>
                </a:lnTo>
                <a:lnTo>
                  <a:pt x="216879" y="-104866"/>
                </a:lnTo>
                <a:lnTo>
                  <a:pt x="191478" y="-104866"/>
                </a:lnTo>
                <a:lnTo>
                  <a:pt x="152507" y="0"/>
                </a:lnTo>
                <a:lnTo>
                  <a:pt x="156210" y="-1234"/>
                </a:lnTo>
                <a:lnTo>
                  <a:pt x="168604" y="-2916"/>
                </a:lnTo>
                <a:lnTo>
                  <a:pt x="181172" y="-2469"/>
                </a:lnTo>
                <a:lnTo>
                  <a:pt x="193612" y="-403"/>
                </a:lnTo>
                <a:lnTo>
                  <a:pt x="204978" y="2575"/>
                </a:lnTo>
                <a:lnTo>
                  <a:pt x="209550" y="4099"/>
                </a:lnTo>
                <a:lnTo>
                  <a:pt x="209550" y="56677"/>
                </a:lnTo>
                <a:lnTo>
                  <a:pt x="189738" y="56677"/>
                </a:lnTo>
                <a:lnTo>
                  <a:pt x="189738" y="147355"/>
                </a:lnTo>
                <a:lnTo>
                  <a:pt x="190500" y="147355"/>
                </a:lnTo>
                <a:lnTo>
                  <a:pt x="194310" y="148117"/>
                </a:lnTo>
                <a:lnTo>
                  <a:pt x="207388" y="150308"/>
                </a:lnTo>
                <a:lnTo>
                  <a:pt x="218454" y="152901"/>
                </a:lnTo>
                <a:lnTo>
                  <a:pt x="223266" y="153451"/>
                </a:lnTo>
                <a:lnTo>
                  <a:pt x="227076" y="154975"/>
                </a:lnTo>
                <a:lnTo>
                  <a:pt x="236220" y="149641"/>
                </a:lnTo>
                <a:close/>
              </a:path>
              <a:path w="152507" h="354329">
                <a:moveTo>
                  <a:pt x="86106" y="-76672"/>
                </a:moveTo>
                <a:lnTo>
                  <a:pt x="90678" y="-77434"/>
                </a:lnTo>
                <a:lnTo>
                  <a:pt x="94488" y="-78958"/>
                </a:lnTo>
                <a:lnTo>
                  <a:pt x="97536" y="-81244"/>
                </a:lnTo>
                <a:lnTo>
                  <a:pt x="103632" y="-96484"/>
                </a:lnTo>
                <a:lnTo>
                  <a:pt x="107320" y="-104866"/>
                </a:lnTo>
                <a:lnTo>
                  <a:pt x="15339" y="-104866"/>
                </a:lnTo>
                <a:lnTo>
                  <a:pt x="18149" y="-95949"/>
                </a:lnTo>
                <a:lnTo>
                  <a:pt x="22098" y="-85816"/>
                </a:lnTo>
                <a:lnTo>
                  <a:pt x="28956" y="-77434"/>
                </a:lnTo>
                <a:lnTo>
                  <a:pt x="11430" y="-77434"/>
                </a:lnTo>
                <a:lnTo>
                  <a:pt x="11430" y="-38572"/>
                </a:lnTo>
                <a:lnTo>
                  <a:pt x="72390" y="-38572"/>
                </a:lnTo>
                <a:lnTo>
                  <a:pt x="86106" y="-76672"/>
                </a:lnTo>
                <a:close/>
              </a:path>
            </a:pathLst>
          </a:custGeom>
          <a:solidFill>
            <a:srgbClr val="3F6B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651510" y="2801874"/>
            <a:ext cx="48768" cy="166116"/>
          </a:xfrm>
          <a:custGeom>
            <a:avLst/>
            <a:gdLst/>
            <a:ahLst/>
            <a:cxnLst/>
            <a:rect l="l" t="t" r="r" b="b"/>
            <a:pathLst>
              <a:path w="48768" h="166116">
                <a:moveTo>
                  <a:pt x="35051" y="160019"/>
                </a:moveTo>
                <a:lnTo>
                  <a:pt x="28193" y="152399"/>
                </a:lnTo>
                <a:lnTo>
                  <a:pt x="24210" y="140254"/>
                </a:lnTo>
                <a:lnTo>
                  <a:pt x="22933" y="135636"/>
                </a:lnTo>
                <a:lnTo>
                  <a:pt x="15635" y="135636"/>
                </a:lnTo>
                <a:lnTo>
                  <a:pt x="18048" y="143424"/>
                </a:lnTo>
                <a:lnTo>
                  <a:pt x="22530" y="155410"/>
                </a:lnTo>
                <a:lnTo>
                  <a:pt x="22859" y="156209"/>
                </a:lnTo>
                <a:lnTo>
                  <a:pt x="31241" y="165353"/>
                </a:lnTo>
                <a:lnTo>
                  <a:pt x="32765" y="159257"/>
                </a:lnTo>
                <a:lnTo>
                  <a:pt x="32765" y="166115"/>
                </a:lnTo>
                <a:lnTo>
                  <a:pt x="48767" y="166115"/>
                </a:lnTo>
                <a:lnTo>
                  <a:pt x="35051" y="160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663702" y="2961131"/>
            <a:ext cx="20574" cy="6858"/>
          </a:xfrm>
          <a:custGeom>
            <a:avLst/>
            <a:gdLst/>
            <a:ahLst/>
            <a:cxnLst/>
            <a:rect l="l" t="t" r="r" b="b"/>
            <a:pathLst>
              <a:path w="20573" h="6857">
                <a:moveTo>
                  <a:pt x="3047" y="6858"/>
                </a:moveTo>
                <a:lnTo>
                  <a:pt x="20573" y="6858"/>
                </a:lnTo>
                <a:lnTo>
                  <a:pt x="20573" y="0"/>
                </a:lnTo>
                <a:lnTo>
                  <a:pt x="0" y="0"/>
                </a:lnTo>
                <a:lnTo>
                  <a:pt x="0" y="3810"/>
                </a:lnTo>
                <a:lnTo>
                  <a:pt x="6857" y="3810"/>
                </a:lnTo>
                <a:lnTo>
                  <a:pt x="3047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667130" y="2964942"/>
            <a:ext cx="0" cy="31241"/>
          </a:xfrm>
          <a:custGeom>
            <a:avLst/>
            <a:gdLst/>
            <a:ahLst/>
            <a:cxnLst/>
            <a:rect l="l" t="t" r="r" b="b"/>
            <a:pathLst>
              <a:path h="31241">
                <a:moveTo>
                  <a:pt x="0" y="0"/>
                </a:moveTo>
                <a:lnTo>
                  <a:pt x="0" y="31241"/>
                </a:lnTo>
              </a:path>
            </a:pathLst>
          </a:custGeom>
          <a:ln w="81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663702" y="2996184"/>
            <a:ext cx="6858" cy="11429"/>
          </a:xfrm>
          <a:custGeom>
            <a:avLst/>
            <a:gdLst/>
            <a:ahLst/>
            <a:cxnLst/>
            <a:rect l="l" t="t" r="r" b="b"/>
            <a:pathLst>
              <a:path w="6857" h="11430">
                <a:moveTo>
                  <a:pt x="3048" y="3810"/>
                </a:moveTo>
                <a:lnTo>
                  <a:pt x="6858" y="7620"/>
                </a:lnTo>
                <a:lnTo>
                  <a:pt x="6858" y="0"/>
                </a:lnTo>
                <a:lnTo>
                  <a:pt x="0" y="0"/>
                </a:lnTo>
                <a:lnTo>
                  <a:pt x="0" y="11430"/>
                </a:lnTo>
                <a:lnTo>
                  <a:pt x="3048" y="1143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666750" y="2999993"/>
            <a:ext cx="64769" cy="7620"/>
          </a:xfrm>
          <a:custGeom>
            <a:avLst/>
            <a:gdLst/>
            <a:ahLst/>
            <a:cxnLst/>
            <a:rect l="l" t="t" r="r" b="b"/>
            <a:pathLst>
              <a:path w="64770" h="7619">
                <a:moveTo>
                  <a:pt x="64769" y="4572"/>
                </a:moveTo>
                <a:lnTo>
                  <a:pt x="57150" y="3048"/>
                </a:lnTo>
                <a:lnTo>
                  <a:pt x="60960" y="0"/>
                </a:lnTo>
                <a:lnTo>
                  <a:pt x="0" y="0"/>
                </a:lnTo>
                <a:lnTo>
                  <a:pt x="0" y="7620"/>
                </a:lnTo>
                <a:lnTo>
                  <a:pt x="64008" y="7620"/>
                </a:lnTo>
                <a:lnTo>
                  <a:pt x="6476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723900" y="2961894"/>
            <a:ext cx="21335" cy="42672"/>
          </a:xfrm>
          <a:custGeom>
            <a:avLst/>
            <a:gdLst/>
            <a:ahLst/>
            <a:cxnLst/>
            <a:rect l="l" t="t" r="r" b="b"/>
            <a:pathLst>
              <a:path w="21335" h="42672">
                <a:moveTo>
                  <a:pt x="13716" y="3048"/>
                </a:moveTo>
                <a:lnTo>
                  <a:pt x="0" y="41148"/>
                </a:lnTo>
                <a:lnTo>
                  <a:pt x="7620" y="42672"/>
                </a:lnTo>
                <a:lnTo>
                  <a:pt x="21336" y="4572"/>
                </a:lnTo>
                <a:lnTo>
                  <a:pt x="17526" y="7620"/>
                </a:lnTo>
                <a:lnTo>
                  <a:pt x="17526" y="0"/>
                </a:lnTo>
                <a:lnTo>
                  <a:pt x="15240" y="0"/>
                </a:lnTo>
                <a:lnTo>
                  <a:pt x="13716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741426" y="2956560"/>
            <a:ext cx="16764" cy="12954"/>
          </a:xfrm>
          <a:custGeom>
            <a:avLst/>
            <a:gdLst/>
            <a:ahLst/>
            <a:cxnLst/>
            <a:rect l="l" t="t" r="r" b="b"/>
            <a:pathLst>
              <a:path w="16764" h="12954">
                <a:moveTo>
                  <a:pt x="13715" y="6096"/>
                </a:moveTo>
                <a:lnTo>
                  <a:pt x="16763" y="1523"/>
                </a:lnTo>
                <a:lnTo>
                  <a:pt x="9143" y="0"/>
                </a:lnTo>
                <a:lnTo>
                  <a:pt x="6857" y="4572"/>
                </a:lnTo>
                <a:lnTo>
                  <a:pt x="4571" y="4572"/>
                </a:lnTo>
                <a:lnTo>
                  <a:pt x="0" y="5334"/>
                </a:lnTo>
                <a:lnTo>
                  <a:pt x="0" y="12954"/>
                </a:lnTo>
                <a:lnTo>
                  <a:pt x="4571" y="11430"/>
                </a:lnTo>
                <a:lnTo>
                  <a:pt x="9905" y="9906"/>
                </a:lnTo>
                <a:lnTo>
                  <a:pt x="137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50570" y="2897886"/>
            <a:ext cx="31242" cy="60198"/>
          </a:xfrm>
          <a:custGeom>
            <a:avLst/>
            <a:gdLst/>
            <a:ahLst/>
            <a:cxnLst/>
            <a:rect l="l" t="t" r="r" b="b"/>
            <a:pathLst>
              <a:path w="31242" h="60198">
                <a:moveTo>
                  <a:pt x="12191" y="48768"/>
                </a:moveTo>
                <a:lnTo>
                  <a:pt x="16215" y="39624"/>
                </a:lnTo>
                <a:lnTo>
                  <a:pt x="7795" y="39624"/>
                </a:lnTo>
                <a:lnTo>
                  <a:pt x="4571" y="47244"/>
                </a:lnTo>
                <a:lnTo>
                  <a:pt x="0" y="58674"/>
                </a:lnTo>
                <a:lnTo>
                  <a:pt x="7619" y="60198"/>
                </a:lnTo>
                <a:lnTo>
                  <a:pt x="12191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803910" y="2929128"/>
            <a:ext cx="48767" cy="117348"/>
          </a:xfrm>
          <a:custGeom>
            <a:avLst/>
            <a:gdLst/>
            <a:ahLst/>
            <a:cxnLst/>
            <a:rect l="l" t="t" r="r" b="b"/>
            <a:pathLst>
              <a:path w="48768" h="117348">
                <a:moveTo>
                  <a:pt x="7619" y="114300"/>
                </a:moveTo>
                <a:lnTo>
                  <a:pt x="46528" y="8382"/>
                </a:lnTo>
                <a:lnTo>
                  <a:pt x="38795" y="8382"/>
                </a:lnTo>
                <a:lnTo>
                  <a:pt x="0" y="112776"/>
                </a:lnTo>
                <a:lnTo>
                  <a:pt x="3809" y="109728"/>
                </a:lnTo>
                <a:lnTo>
                  <a:pt x="3809" y="117348"/>
                </a:lnTo>
                <a:lnTo>
                  <a:pt x="6857" y="117348"/>
                </a:lnTo>
                <a:lnTo>
                  <a:pt x="7619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93242" y="3038855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40" h="7619">
                <a:moveTo>
                  <a:pt x="13716" y="7620"/>
                </a:moveTo>
                <a:lnTo>
                  <a:pt x="14478" y="7620"/>
                </a:lnTo>
                <a:lnTo>
                  <a:pt x="14478" y="5334"/>
                </a:lnTo>
                <a:lnTo>
                  <a:pt x="12192" y="762"/>
                </a:lnTo>
                <a:lnTo>
                  <a:pt x="0" y="7620"/>
                </a:lnTo>
                <a:lnTo>
                  <a:pt x="13716" y="7620"/>
                </a:lnTo>
                <a:close/>
              </a:path>
              <a:path w="15240" h="7619">
                <a:moveTo>
                  <a:pt x="14478" y="3428"/>
                </a:moveTo>
                <a:lnTo>
                  <a:pt x="14478" y="0"/>
                </a:lnTo>
                <a:lnTo>
                  <a:pt x="13716" y="0"/>
                </a:lnTo>
                <a:lnTo>
                  <a:pt x="14478" y="3428"/>
                </a:lnTo>
                <a:close/>
              </a:path>
              <a:path w="15240" h="7619">
                <a:moveTo>
                  <a:pt x="15240" y="6858"/>
                </a:moveTo>
                <a:lnTo>
                  <a:pt x="14478" y="3428"/>
                </a:lnTo>
                <a:lnTo>
                  <a:pt x="14478" y="5334"/>
                </a:lnTo>
                <a:lnTo>
                  <a:pt x="15240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805434" y="3036483"/>
            <a:ext cx="63246" cy="13040"/>
          </a:xfrm>
          <a:custGeom>
            <a:avLst/>
            <a:gdLst/>
            <a:ahLst/>
            <a:cxnLst/>
            <a:rect l="l" t="t" r="r" b="b"/>
            <a:pathLst>
              <a:path w="63246" h="13040">
                <a:moveTo>
                  <a:pt x="11150" y="309"/>
                </a:moveTo>
                <a:lnTo>
                  <a:pt x="5334" y="848"/>
                </a:lnTo>
                <a:lnTo>
                  <a:pt x="0" y="3134"/>
                </a:lnTo>
                <a:lnTo>
                  <a:pt x="3048" y="9230"/>
                </a:lnTo>
                <a:lnTo>
                  <a:pt x="6858" y="8468"/>
                </a:lnTo>
                <a:lnTo>
                  <a:pt x="19204" y="6700"/>
                </a:lnTo>
                <a:lnTo>
                  <a:pt x="31641" y="7365"/>
                </a:lnTo>
                <a:lnTo>
                  <a:pt x="44010" y="9446"/>
                </a:lnTo>
                <a:lnTo>
                  <a:pt x="54102" y="11516"/>
                </a:lnTo>
                <a:lnTo>
                  <a:pt x="57912" y="13040"/>
                </a:lnTo>
                <a:lnTo>
                  <a:pt x="55626" y="9992"/>
                </a:lnTo>
                <a:lnTo>
                  <a:pt x="63246" y="9992"/>
                </a:lnTo>
                <a:lnTo>
                  <a:pt x="61722" y="6944"/>
                </a:lnTo>
                <a:lnTo>
                  <a:pt x="50489" y="3105"/>
                </a:lnTo>
                <a:lnTo>
                  <a:pt x="37475" y="861"/>
                </a:lnTo>
                <a:lnTo>
                  <a:pt x="23942" y="0"/>
                </a:lnTo>
                <a:lnTo>
                  <a:pt x="11150" y="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861060" y="3046476"/>
            <a:ext cx="7620" cy="56388"/>
          </a:xfrm>
          <a:custGeom>
            <a:avLst/>
            <a:gdLst/>
            <a:ahLst/>
            <a:cxnLst/>
            <a:rect l="l" t="t" r="r" b="b"/>
            <a:pathLst>
              <a:path w="7619" h="56387">
                <a:moveTo>
                  <a:pt x="0" y="0"/>
                </a:moveTo>
                <a:lnTo>
                  <a:pt x="0" y="52577"/>
                </a:lnTo>
                <a:lnTo>
                  <a:pt x="3809" y="49529"/>
                </a:lnTo>
                <a:lnTo>
                  <a:pt x="3809" y="56387"/>
                </a:lnTo>
                <a:lnTo>
                  <a:pt x="7619" y="56387"/>
                </a:lnTo>
                <a:lnTo>
                  <a:pt x="7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841248" y="3096005"/>
            <a:ext cx="23622" cy="6858"/>
          </a:xfrm>
          <a:custGeom>
            <a:avLst/>
            <a:gdLst/>
            <a:ahLst/>
            <a:cxnLst/>
            <a:rect l="l" t="t" r="r" b="b"/>
            <a:pathLst>
              <a:path w="23621" h="6857">
                <a:moveTo>
                  <a:pt x="3810" y="6858"/>
                </a:moveTo>
                <a:lnTo>
                  <a:pt x="23622" y="6858"/>
                </a:lnTo>
                <a:lnTo>
                  <a:pt x="23622" y="0"/>
                </a:lnTo>
                <a:lnTo>
                  <a:pt x="0" y="0"/>
                </a:lnTo>
                <a:lnTo>
                  <a:pt x="0" y="3048"/>
                </a:lnTo>
                <a:lnTo>
                  <a:pt x="6858" y="3048"/>
                </a:lnTo>
                <a:lnTo>
                  <a:pt x="3810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841248" y="3099054"/>
            <a:ext cx="6858" cy="94488"/>
          </a:xfrm>
          <a:custGeom>
            <a:avLst/>
            <a:gdLst/>
            <a:ahLst/>
            <a:cxnLst/>
            <a:rect l="l" t="t" r="r" b="b"/>
            <a:pathLst>
              <a:path w="6858" h="94487">
                <a:moveTo>
                  <a:pt x="0" y="90677"/>
                </a:moveTo>
                <a:lnTo>
                  <a:pt x="0" y="92963"/>
                </a:lnTo>
                <a:lnTo>
                  <a:pt x="3809" y="94487"/>
                </a:lnTo>
                <a:lnTo>
                  <a:pt x="3809" y="86867"/>
                </a:lnTo>
                <a:lnTo>
                  <a:pt x="6857" y="90677"/>
                </a:lnTo>
                <a:lnTo>
                  <a:pt x="6857" y="0"/>
                </a:lnTo>
                <a:lnTo>
                  <a:pt x="0" y="0"/>
                </a:lnTo>
                <a:lnTo>
                  <a:pt x="0" y="90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845058" y="3185921"/>
            <a:ext cx="38100" cy="14477"/>
          </a:xfrm>
          <a:custGeom>
            <a:avLst/>
            <a:gdLst/>
            <a:ahLst/>
            <a:cxnLst/>
            <a:rect l="l" t="t" r="r" b="b"/>
            <a:pathLst>
              <a:path w="38100" h="14477">
                <a:moveTo>
                  <a:pt x="37337" y="7620"/>
                </a:moveTo>
                <a:lnTo>
                  <a:pt x="38099" y="7620"/>
                </a:lnTo>
                <a:lnTo>
                  <a:pt x="33527" y="6096"/>
                </a:lnTo>
                <a:lnTo>
                  <a:pt x="20990" y="4031"/>
                </a:lnTo>
                <a:lnTo>
                  <a:pt x="8566" y="1399"/>
                </a:lnTo>
                <a:lnTo>
                  <a:pt x="761" y="0"/>
                </a:lnTo>
                <a:lnTo>
                  <a:pt x="0" y="0"/>
                </a:lnTo>
                <a:lnTo>
                  <a:pt x="0" y="7620"/>
                </a:lnTo>
                <a:lnTo>
                  <a:pt x="761" y="7620"/>
                </a:lnTo>
                <a:lnTo>
                  <a:pt x="13700" y="9859"/>
                </a:lnTo>
                <a:lnTo>
                  <a:pt x="25165" y="12392"/>
                </a:lnTo>
                <a:lnTo>
                  <a:pt x="36575" y="14478"/>
                </a:lnTo>
                <a:lnTo>
                  <a:pt x="37337" y="14478"/>
                </a:lnTo>
                <a:lnTo>
                  <a:pt x="37337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82396" y="3069335"/>
            <a:ext cx="60959" cy="131064"/>
          </a:xfrm>
          <a:custGeom>
            <a:avLst/>
            <a:gdLst/>
            <a:ahLst/>
            <a:cxnLst/>
            <a:rect l="l" t="t" r="r" b="b"/>
            <a:pathLst>
              <a:path w="60959" h="131063">
                <a:moveTo>
                  <a:pt x="58120" y="20924"/>
                </a:moveTo>
                <a:lnTo>
                  <a:pt x="58674" y="18288"/>
                </a:lnTo>
                <a:lnTo>
                  <a:pt x="60960" y="3810"/>
                </a:lnTo>
                <a:lnTo>
                  <a:pt x="60960" y="0"/>
                </a:lnTo>
                <a:lnTo>
                  <a:pt x="57150" y="0"/>
                </a:lnTo>
                <a:lnTo>
                  <a:pt x="57150" y="7620"/>
                </a:lnTo>
                <a:lnTo>
                  <a:pt x="53340" y="3810"/>
                </a:lnTo>
                <a:lnTo>
                  <a:pt x="51816" y="18288"/>
                </a:lnTo>
                <a:lnTo>
                  <a:pt x="49175" y="28264"/>
                </a:lnTo>
                <a:lnTo>
                  <a:pt x="45734" y="40218"/>
                </a:lnTo>
                <a:lnTo>
                  <a:pt x="41573" y="53465"/>
                </a:lnTo>
                <a:lnTo>
                  <a:pt x="36772" y="67318"/>
                </a:lnTo>
                <a:lnTo>
                  <a:pt x="31411" y="81091"/>
                </a:lnTo>
                <a:lnTo>
                  <a:pt x="25571" y="94100"/>
                </a:lnTo>
                <a:lnTo>
                  <a:pt x="19332" y="105659"/>
                </a:lnTo>
                <a:lnTo>
                  <a:pt x="12773" y="115081"/>
                </a:lnTo>
                <a:lnTo>
                  <a:pt x="7620" y="120396"/>
                </a:lnTo>
                <a:lnTo>
                  <a:pt x="0" y="124206"/>
                </a:lnTo>
                <a:lnTo>
                  <a:pt x="0" y="131064"/>
                </a:lnTo>
                <a:lnTo>
                  <a:pt x="11430" y="125730"/>
                </a:lnTo>
                <a:lnTo>
                  <a:pt x="18989" y="116978"/>
                </a:lnTo>
                <a:lnTo>
                  <a:pt x="25984" y="106754"/>
                </a:lnTo>
                <a:lnTo>
                  <a:pt x="32403" y="95377"/>
                </a:lnTo>
                <a:lnTo>
                  <a:pt x="38234" y="83170"/>
                </a:lnTo>
                <a:lnTo>
                  <a:pt x="43463" y="70453"/>
                </a:lnTo>
                <a:lnTo>
                  <a:pt x="48079" y="57549"/>
                </a:lnTo>
                <a:lnTo>
                  <a:pt x="52069" y="44778"/>
                </a:lnTo>
                <a:lnTo>
                  <a:pt x="55420" y="32463"/>
                </a:lnTo>
                <a:lnTo>
                  <a:pt x="58120" y="20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939164" y="3069336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932307" y="3069336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877824" y="3028950"/>
            <a:ext cx="48006" cy="48006"/>
          </a:xfrm>
          <a:custGeom>
            <a:avLst/>
            <a:gdLst/>
            <a:ahLst/>
            <a:cxnLst/>
            <a:rect l="l" t="t" r="r" b="b"/>
            <a:pathLst>
              <a:path w="48006" h="48006">
                <a:moveTo>
                  <a:pt x="762" y="9144"/>
                </a:moveTo>
                <a:lnTo>
                  <a:pt x="6603" y="23606"/>
                </a:lnTo>
                <a:lnTo>
                  <a:pt x="12935" y="33242"/>
                </a:lnTo>
                <a:lnTo>
                  <a:pt x="21691" y="39984"/>
                </a:lnTo>
                <a:lnTo>
                  <a:pt x="34805" y="45767"/>
                </a:lnTo>
                <a:lnTo>
                  <a:pt x="38862" y="47244"/>
                </a:lnTo>
                <a:lnTo>
                  <a:pt x="48006" y="48006"/>
                </a:lnTo>
                <a:lnTo>
                  <a:pt x="48006" y="40386"/>
                </a:lnTo>
                <a:lnTo>
                  <a:pt x="38862" y="39624"/>
                </a:lnTo>
                <a:lnTo>
                  <a:pt x="25933" y="34533"/>
                </a:lnTo>
                <a:lnTo>
                  <a:pt x="16351" y="26242"/>
                </a:lnTo>
                <a:lnTo>
                  <a:pt x="10012" y="14645"/>
                </a:lnTo>
                <a:lnTo>
                  <a:pt x="8382" y="9144"/>
                </a:lnTo>
                <a:lnTo>
                  <a:pt x="7620" y="0"/>
                </a:lnTo>
                <a:lnTo>
                  <a:pt x="0" y="0"/>
                </a:lnTo>
                <a:lnTo>
                  <a:pt x="762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77824" y="3005328"/>
            <a:ext cx="12192" cy="23622"/>
          </a:xfrm>
          <a:custGeom>
            <a:avLst/>
            <a:gdLst/>
            <a:ahLst/>
            <a:cxnLst/>
            <a:rect l="l" t="t" r="r" b="b"/>
            <a:pathLst>
              <a:path w="12191" h="23622">
                <a:moveTo>
                  <a:pt x="12191" y="4572"/>
                </a:moveTo>
                <a:lnTo>
                  <a:pt x="8381" y="0"/>
                </a:lnTo>
                <a:lnTo>
                  <a:pt x="8381" y="7620"/>
                </a:lnTo>
                <a:lnTo>
                  <a:pt x="4571" y="3048"/>
                </a:lnTo>
                <a:lnTo>
                  <a:pt x="3047" y="7620"/>
                </a:lnTo>
                <a:lnTo>
                  <a:pt x="761" y="12192"/>
                </a:lnTo>
                <a:lnTo>
                  <a:pt x="0" y="19050"/>
                </a:lnTo>
                <a:lnTo>
                  <a:pt x="0" y="23622"/>
                </a:lnTo>
                <a:lnTo>
                  <a:pt x="7619" y="23622"/>
                </a:lnTo>
                <a:lnTo>
                  <a:pt x="7619" y="19050"/>
                </a:lnTo>
                <a:lnTo>
                  <a:pt x="8381" y="14478"/>
                </a:lnTo>
                <a:lnTo>
                  <a:pt x="9905" y="9144"/>
                </a:lnTo>
                <a:lnTo>
                  <a:pt x="12191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71728" y="3005328"/>
            <a:ext cx="14478" cy="7620"/>
          </a:xfrm>
          <a:custGeom>
            <a:avLst/>
            <a:gdLst/>
            <a:ahLst/>
            <a:cxnLst/>
            <a:rect l="l" t="t" r="r" b="b"/>
            <a:pathLst>
              <a:path w="14478" h="7619">
                <a:moveTo>
                  <a:pt x="6858" y="3810"/>
                </a:moveTo>
                <a:lnTo>
                  <a:pt x="0" y="3810"/>
                </a:lnTo>
                <a:lnTo>
                  <a:pt x="0" y="7620"/>
                </a:lnTo>
                <a:lnTo>
                  <a:pt x="14478" y="7620"/>
                </a:lnTo>
                <a:lnTo>
                  <a:pt x="14478" y="0"/>
                </a:lnTo>
                <a:lnTo>
                  <a:pt x="3047" y="0"/>
                </a:lnTo>
                <a:lnTo>
                  <a:pt x="685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63346" y="2793491"/>
            <a:ext cx="15240" cy="215646"/>
          </a:xfrm>
          <a:custGeom>
            <a:avLst/>
            <a:gdLst/>
            <a:ahLst/>
            <a:cxnLst/>
            <a:rect l="l" t="t" r="r" b="b"/>
            <a:pathLst>
              <a:path w="15240" h="215645">
                <a:moveTo>
                  <a:pt x="12405" y="144018"/>
                </a:moveTo>
                <a:lnTo>
                  <a:pt x="5547" y="144018"/>
                </a:lnTo>
                <a:lnTo>
                  <a:pt x="8381" y="215646"/>
                </a:lnTo>
                <a:lnTo>
                  <a:pt x="15239" y="215646"/>
                </a:lnTo>
                <a:lnTo>
                  <a:pt x="12405" y="144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669798" y="3207241"/>
            <a:ext cx="128778" cy="22114"/>
          </a:xfrm>
          <a:custGeom>
            <a:avLst/>
            <a:gdLst/>
            <a:ahLst/>
            <a:cxnLst/>
            <a:rect l="l" t="t" r="r" b="b"/>
            <a:pathLst>
              <a:path w="128778" h="22114">
                <a:moveTo>
                  <a:pt x="60714" y="846"/>
                </a:moveTo>
                <a:lnTo>
                  <a:pt x="50292" y="1540"/>
                </a:lnTo>
                <a:lnTo>
                  <a:pt x="38862" y="3826"/>
                </a:lnTo>
                <a:lnTo>
                  <a:pt x="27432" y="5350"/>
                </a:lnTo>
                <a:lnTo>
                  <a:pt x="18288" y="8398"/>
                </a:lnTo>
                <a:lnTo>
                  <a:pt x="9906" y="9922"/>
                </a:lnTo>
                <a:lnTo>
                  <a:pt x="4572" y="12970"/>
                </a:lnTo>
                <a:lnTo>
                  <a:pt x="762" y="16018"/>
                </a:lnTo>
                <a:lnTo>
                  <a:pt x="0" y="19828"/>
                </a:lnTo>
                <a:lnTo>
                  <a:pt x="2370" y="21606"/>
                </a:lnTo>
                <a:lnTo>
                  <a:pt x="5333" y="19828"/>
                </a:lnTo>
                <a:lnTo>
                  <a:pt x="16197" y="16132"/>
                </a:lnTo>
                <a:lnTo>
                  <a:pt x="28102" y="13072"/>
                </a:lnTo>
                <a:lnTo>
                  <a:pt x="40779" y="10669"/>
                </a:lnTo>
                <a:lnTo>
                  <a:pt x="53957" y="8941"/>
                </a:lnTo>
                <a:lnTo>
                  <a:pt x="67367" y="7908"/>
                </a:lnTo>
                <a:lnTo>
                  <a:pt x="80737" y="7589"/>
                </a:lnTo>
                <a:lnTo>
                  <a:pt x="93799" y="8003"/>
                </a:lnTo>
                <a:lnTo>
                  <a:pt x="106280" y="9170"/>
                </a:lnTo>
                <a:lnTo>
                  <a:pt x="117913" y="11108"/>
                </a:lnTo>
                <a:lnTo>
                  <a:pt x="122682" y="12208"/>
                </a:lnTo>
                <a:lnTo>
                  <a:pt x="125730" y="13732"/>
                </a:lnTo>
                <a:lnTo>
                  <a:pt x="128778" y="11446"/>
                </a:lnTo>
                <a:lnTo>
                  <a:pt x="128778" y="9922"/>
                </a:lnTo>
                <a:lnTo>
                  <a:pt x="127254" y="7636"/>
                </a:lnTo>
                <a:lnTo>
                  <a:pt x="123444" y="5350"/>
                </a:lnTo>
                <a:lnTo>
                  <a:pt x="111155" y="2280"/>
                </a:lnTo>
                <a:lnTo>
                  <a:pt x="98669" y="598"/>
                </a:lnTo>
                <a:lnTo>
                  <a:pt x="86055" y="0"/>
                </a:lnTo>
                <a:lnTo>
                  <a:pt x="73380" y="183"/>
                </a:lnTo>
                <a:lnTo>
                  <a:pt x="60714" y="846"/>
                </a:lnTo>
                <a:close/>
              </a:path>
              <a:path w="128778" h="22114">
                <a:moveTo>
                  <a:pt x="3048" y="22114"/>
                </a:moveTo>
                <a:lnTo>
                  <a:pt x="2370" y="21606"/>
                </a:lnTo>
                <a:lnTo>
                  <a:pt x="1524" y="22114"/>
                </a:lnTo>
                <a:lnTo>
                  <a:pt x="3048" y="22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733044" y="3203447"/>
            <a:ext cx="69342" cy="13715"/>
          </a:xfrm>
          <a:custGeom>
            <a:avLst/>
            <a:gdLst/>
            <a:ahLst/>
            <a:cxnLst/>
            <a:rect l="l" t="t" r="r" b="b"/>
            <a:pathLst>
              <a:path w="69342" h="13716">
                <a:moveTo>
                  <a:pt x="0" y="762"/>
                </a:moveTo>
                <a:lnTo>
                  <a:pt x="0" y="8382"/>
                </a:lnTo>
                <a:lnTo>
                  <a:pt x="12954" y="7620"/>
                </a:lnTo>
                <a:lnTo>
                  <a:pt x="26685" y="7697"/>
                </a:lnTo>
                <a:lnTo>
                  <a:pt x="38519" y="8472"/>
                </a:lnTo>
                <a:lnTo>
                  <a:pt x="50228" y="10498"/>
                </a:lnTo>
                <a:lnTo>
                  <a:pt x="61722" y="13716"/>
                </a:lnTo>
                <a:lnTo>
                  <a:pt x="69342" y="13716"/>
                </a:lnTo>
                <a:lnTo>
                  <a:pt x="65532" y="8382"/>
                </a:lnTo>
                <a:lnTo>
                  <a:pt x="60960" y="5334"/>
                </a:lnTo>
                <a:lnTo>
                  <a:pt x="54864" y="3810"/>
                </a:lnTo>
                <a:lnTo>
                  <a:pt x="45720" y="2286"/>
                </a:lnTo>
                <a:lnTo>
                  <a:pt x="35814" y="762"/>
                </a:lnTo>
                <a:lnTo>
                  <a:pt x="25146" y="0"/>
                </a:lnTo>
                <a:lnTo>
                  <a:pt x="12954" y="0"/>
                </a:lnTo>
                <a:lnTo>
                  <a:pt x="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665988" y="3204210"/>
            <a:ext cx="67055" cy="21336"/>
          </a:xfrm>
          <a:custGeom>
            <a:avLst/>
            <a:gdLst/>
            <a:ahLst/>
            <a:cxnLst/>
            <a:rect l="l" t="t" r="r" b="b"/>
            <a:pathLst>
              <a:path w="67056" h="21336">
                <a:moveTo>
                  <a:pt x="67056" y="7620"/>
                </a:moveTo>
                <a:lnTo>
                  <a:pt x="67056" y="0"/>
                </a:lnTo>
                <a:lnTo>
                  <a:pt x="54102" y="1524"/>
                </a:lnTo>
                <a:lnTo>
                  <a:pt x="31242" y="4572"/>
                </a:lnTo>
                <a:lnTo>
                  <a:pt x="21336" y="7620"/>
                </a:lnTo>
                <a:lnTo>
                  <a:pt x="12954" y="9144"/>
                </a:lnTo>
                <a:lnTo>
                  <a:pt x="6858" y="12954"/>
                </a:lnTo>
                <a:lnTo>
                  <a:pt x="2286" y="16764"/>
                </a:lnTo>
                <a:lnTo>
                  <a:pt x="0" y="21336"/>
                </a:lnTo>
                <a:lnTo>
                  <a:pt x="7620" y="21336"/>
                </a:lnTo>
                <a:lnTo>
                  <a:pt x="9906" y="19050"/>
                </a:lnTo>
                <a:lnTo>
                  <a:pt x="21874" y="14886"/>
                </a:lnTo>
                <a:lnTo>
                  <a:pt x="34273" y="12042"/>
                </a:lnTo>
                <a:lnTo>
                  <a:pt x="46841" y="9754"/>
                </a:lnTo>
                <a:lnTo>
                  <a:pt x="54102" y="8382"/>
                </a:lnTo>
                <a:lnTo>
                  <a:pt x="6705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665988" y="3225545"/>
            <a:ext cx="22098" cy="7620"/>
          </a:xfrm>
          <a:custGeom>
            <a:avLst/>
            <a:gdLst/>
            <a:ahLst/>
            <a:cxnLst/>
            <a:rect l="l" t="t" r="r" b="b"/>
            <a:pathLst>
              <a:path w="22098" h="7619">
                <a:moveTo>
                  <a:pt x="7619" y="1524"/>
                </a:moveTo>
                <a:lnTo>
                  <a:pt x="8041" y="1701"/>
                </a:lnTo>
                <a:lnTo>
                  <a:pt x="8381" y="0"/>
                </a:lnTo>
                <a:lnTo>
                  <a:pt x="6857" y="0"/>
                </a:lnTo>
                <a:lnTo>
                  <a:pt x="6857" y="7620"/>
                </a:lnTo>
                <a:lnTo>
                  <a:pt x="22097" y="7620"/>
                </a:lnTo>
                <a:lnTo>
                  <a:pt x="8041" y="1701"/>
                </a:lnTo>
                <a:lnTo>
                  <a:pt x="7619" y="1524"/>
                </a:lnTo>
                <a:close/>
              </a:path>
              <a:path w="22098" h="7619">
                <a:moveTo>
                  <a:pt x="6857" y="0"/>
                </a:moveTo>
                <a:lnTo>
                  <a:pt x="0" y="0"/>
                </a:lnTo>
                <a:lnTo>
                  <a:pt x="2285" y="4572"/>
                </a:lnTo>
                <a:lnTo>
                  <a:pt x="4571" y="7620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659892" y="3225546"/>
            <a:ext cx="13716" cy="7620"/>
          </a:xfrm>
          <a:custGeom>
            <a:avLst/>
            <a:gdLst/>
            <a:ahLst/>
            <a:cxnLst/>
            <a:rect l="l" t="t" r="r" b="b"/>
            <a:pathLst>
              <a:path w="13715" h="7619">
                <a:moveTo>
                  <a:pt x="11430" y="7620"/>
                </a:moveTo>
                <a:lnTo>
                  <a:pt x="12954" y="7620"/>
                </a:lnTo>
                <a:lnTo>
                  <a:pt x="12954" y="5791"/>
                </a:lnTo>
                <a:lnTo>
                  <a:pt x="9906" y="1524"/>
                </a:lnTo>
                <a:lnTo>
                  <a:pt x="0" y="7620"/>
                </a:lnTo>
                <a:lnTo>
                  <a:pt x="11430" y="7620"/>
                </a:lnTo>
                <a:close/>
              </a:path>
              <a:path w="13715" h="7619">
                <a:moveTo>
                  <a:pt x="12954" y="4572"/>
                </a:moveTo>
                <a:lnTo>
                  <a:pt x="12954" y="0"/>
                </a:lnTo>
                <a:lnTo>
                  <a:pt x="11430" y="0"/>
                </a:lnTo>
                <a:lnTo>
                  <a:pt x="12954" y="4572"/>
                </a:lnTo>
                <a:close/>
              </a:path>
              <a:path w="13715" h="7619">
                <a:moveTo>
                  <a:pt x="13716" y="6858"/>
                </a:moveTo>
                <a:lnTo>
                  <a:pt x="12954" y="4572"/>
                </a:lnTo>
                <a:lnTo>
                  <a:pt x="12954" y="5791"/>
                </a:lnTo>
                <a:lnTo>
                  <a:pt x="13716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669798" y="3211829"/>
            <a:ext cx="63246" cy="20574"/>
          </a:xfrm>
          <a:custGeom>
            <a:avLst/>
            <a:gdLst/>
            <a:ahLst/>
            <a:cxnLst/>
            <a:rect l="l" t="t" r="r" b="b"/>
            <a:pathLst>
              <a:path w="63246" h="20574">
                <a:moveTo>
                  <a:pt x="63246" y="7620"/>
                </a:moveTo>
                <a:lnTo>
                  <a:pt x="63246" y="0"/>
                </a:lnTo>
                <a:lnTo>
                  <a:pt x="52578" y="762"/>
                </a:lnTo>
                <a:lnTo>
                  <a:pt x="40897" y="2015"/>
                </a:lnTo>
                <a:lnTo>
                  <a:pt x="27582" y="4626"/>
                </a:lnTo>
                <a:lnTo>
                  <a:pt x="14403" y="8034"/>
                </a:lnTo>
                <a:lnTo>
                  <a:pt x="3810" y="11430"/>
                </a:lnTo>
                <a:lnTo>
                  <a:pt x="0" y="15240"/>
                </a:lnTo>
                <a:lnTo>
                  <a:pt x="3810" y="20574"/>
                </a:lnTo>
                <a:lnTo>
                  <a:pt x="7620" y="18288"/>
                </a:lnTo>
                <a:lnTo>
                  <a:pt x="19494" y="14807"/>
                </a:lnTo>
                <a:lnTo>
                  <a:pt x="32569" y="11319"/>
                </a:lnTo>
                <a:lnTo>
                  <a:pt x="45371" y="8889"/>
                </a:lnTo>
                <a:lnTo>
                  <a:pt x="52578" y="8382"/>
                </a:lnTo>
                <a:lnTo>
                  <a:pt x="6324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733044" y="3211067"/>
            <a:ext cx="64769" cy="12953"/>
          </a:xfrm>
          <a:custGeom>
            <a:avLst/>
            <a:gdLst/>
            <a:ahLst/>
            <a:cxnLst/>
            <a:rect l="l" t="t" r="r" b="b"/>
            <a:pathLst>
              <a:path w="64770" h="12954">
                <a:moveTo>
                  <a:pt x="64769" y="7620"/>
                </a:moveTo>
                <a:lnTo>
                  <a:pt x="60197" y="4572"/>
                </a:lnTo>
                <a:lnTo>
                  <a:pt x="46855" y="1777"/>
                </a:lnTo>
                <a:lnTo>
                  <a:pt x="35389" y="607"/>
                </a:lnTo>
                <a:lnTo>
                  <a:pt x="23645" y="259"/>
                </a:lnTo>
                <a:lnTo>
                  <a:pt x="11429" y="0"/>
                </a:lnTo>
                <a:lnTo>
                  <a:pt x="0" y="762"/>
                </a:lnTo>
                <a:lnTo>
                  <a:pt x="0" y="8382"/>
                </a:lnTo>
                <a:lnTo>
                  <a:pt x="11429" y="7620"/>
                </a:lnTo>
                <a:lnTo>
                  <a:pt x="24924" y="7935"/>
                </a:lnTo>
                <a:lnTo>
                  <a:pt x="36873" y="8275"/>
                </a:lnTo>
                <a:lnTo>
                  <a:pt x="48614" y="9667"/>
                </a:lnTo>
                <a:lnTo>
                  <a:pt x="60959" y="12954"/>
                </a:lnTo>
                <a:lnTo>
                  <a:pt x="64007" y="12954"/>
                </a:lnTo>
                <a:lnTo>
                  <a:pt x="60959" y="6096"/>
                </a:lnTo>
                <a:lnTo>
                  <a:pt x="6476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794004" y="3217164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19">
                <a:moveTo>
                  <a:pt x="3810" y="7620"/>
                </a:moveTo>
                <a:lnTo>
                  <a:pt x="2177" y="4898"/>
                </a:lnTo>
                <a:lnTo>
                  <a:pt x="3048" y="6858"/>
                </a:lnTo>
                <a:lnTo>
                  <a:pt x="0" y="6858"/>
                </a:lnTo>
                <a:lnTo>
                  <a:pt x="3810" y="7620"/>
                </a:lnTo>
                <a:close/>
              </a:path>
              <a:path w="3809" h="7619">
                <a:moveTo>
                  <a:pt x="2177" y="4898"/>
                </a:moveTo>
                <a:lnTo>
                  <a:pt x="0" y="0"/>
                </a:lnTo>
                <a:lnTo>
                  <a:pt x="1524" y="3810"/>
                </a:lnTo>
                <a:lnTo>
                  <a:pt x="2177" y="4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794004" y="3217164"/>
            <a:ext cx="8381" cy="7620"/>
          </a:xfrm>
          <a:custGeom>
            <a:avLst/>
            <a:gdLst/>
            <a:ahLst/>
            <a:cxnLst/>
            <a:rect l="l" t="t" r="r" b="b"/>
            <a:pathLst>
              <a:path w="8381" h="7619">
                <a:moveTo>
                  <a:pt x="762" y="0"/>
                </a:moveTo>
                <a:lnTo>
                  <a:pt x="0" y="0"/>
                </a:lnTo>
                <a:lnTo>
                  <a:pt x="3810" y="7620"/>
                </a:lnTo>
                <a:lnTo>
                  <a:pt x="6858" y="4571"/>
                </a:lnTo>
                <a:lnTo>
                  <a:pt x="8382" y="0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723138" y="3011424"/>
            <a:ext cx="83820" cy="35052"/>
          </a:xfrm>
          <a:custGeom>
            <a:avLst/>
            <a:gdLst/>
            <a:ahLst/>
            <a:cxnLst/>
            <a:rect l="l" t="t" r="r" b="b"/>
            <a:pathLst>
              <a:path w="83820" h="35051">
                <a:moveTo>
                  <a:pt x="3048" y="761"/>
                </a:moveTo>
                <a:lnTo>
                  <a:pt x="0" y="2285"/>
                </a:lnTo>
                <a:lnTo>
                  <a:pt x="744" y="5637"/>
                </a:lnTo>
                <a:lnTo>
                  <a:pt x="11206" y="14386"/>
                </a:lnTo>
                <a:lnTo>
                  <a:pt x="22098" y="19811"/>
                </a:lnTo>
                <a:lnTo>
                  <a:pt x="29718" y="23621"/>
                </a:lnTo>
                <a:lnTo>
                  <a:pt x="38100" y="26669"/>
                </a:lnTo>
                <a:lnTo>
                  <a:pt x="48742" y="30567"/>
                </a:lnTo>
                <a:lnTo>
                  <a:pt x="63167" y="33970"/>
                </a:lnTo>
                <a:lnTo>
                  <a:pt x="74676" y="35051"/>
                </a:lnTo>
                <a:lnTo>
                  <a:pt x="79248" y="35051"/>
                </a:lnTo>
                <a:lnTo>
                  <a:pt x="82296" y="34289"/>
                </a:lnTo>
                <a:lnTo>
                  <a:pt x="83820" y="32003"/>
                </a:lnTo>
                <a:lnTo>
                  <a:pt x="83058" y="28193"/>
                </a:lnTo>
                <a:lnTo>
                  <a:pt x="79248" y="28193"/>
                </a:lnTo>
                <a:lnTo>
                  <a:pt x="75438" y="27431"/>
                </a:lnTo>
                <a:lnTo>
                  <a:pt x="70866" y="27431"/>
                </a:lnTo>
                <a:lnTo>
                  <a:pt x="62221" y="25556"/>
                </a:lnTo>
                <a:lnTo>
                  <a:pt x="50006" y="22006"/>
                </a:lnTo>
                <a:lnTo>
                  <a:pt x="38100" y="17525"/>
                </a:lnTo>
                <a:lnTo>
                  <a:pt x="31242" y="14477"/>
                </a:lnTo>
                <a:lnTo>
                  <a:pt x="25908" y="11429"/>
                </a:lnTo>
                <a:lnTo>
                  <a:pt x="20891" y="9258"/>
                </a:lnTo>
                <a:lnTo>
                  <a:pt x="10782" y="4457"/>
                </a:lnTo>
                <a:lnTo>
                  <a:pt x="7620" y="0"/>
                </a:lnTo>
                <a:lnTo>
                  <a:pt x="4572" y="0"/>
                </a:lnTo>
                <a:lnTo>
                  <a:pt x="3048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759714" y="3034283"/>
            <a:ext cx="51053" cy="16001"/>
          </a:xfrm>
          <a:custGeom>
            <a:avLst/>
            <a:gdLst/>
            <a:ahLst/>
            <a:cxnLst/>
            <a:rect l="l" t="t" r="r" b="b"/>
            <a:pathLst>
              <a:path w="51053" h="16001">
                <a:moveTo>
                  <a:pt x="0" y="7620"/>
                </a:moveTo>
                <a:lnTo>
                  <a:pt x="8382" y="10668"/>
                </a:lnTo>
                <a:lnTo>
                  <a:pt x="16764" y="12954"/>
                </a:lnTo>
                <a:lnTo>
                  <a:pt x="25146" y="13716"/>
                </a:lnTo>
                <a:lnTo>
                  <a:pt x="32766" y="16002"/>
                </a:lnTo>
                <a:lnTo>
                  <a:pt x="42672" y="16002"/>
                </a:lnTo>
                <a:lnTo>
                  <a:pt x="47244" y="13716"/>
                </a:lnTo>
                <a:lnTo>
                  <a:pt x="51053" y="10668"/>
                </a:lnTo>
                <a:lnTo>
                  <a:pt x="43434" y="8382"/>
                </a:lnTo>
                <a:lnTo>
                  <a:pt x="30338" y="7926"/>
                </a:lnTo>
                <a:lnTo>
                  <a:pt x="19133" y="5346"/>
                </a:lnTo>
                <a:lnTo>
                  <a:pt x="10668" y="3048"/>
                </a:lnTo>
                <a:lnTo>
                  <a:pt x="2285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719328" y="3012186"/>
            <a:ext cx="42672" cy="29718"/>
          </a:xfrm>
          <a:custGeom>
            <a:avLst/>
            <a:gdLst/>
            <a:ahLst/>
            <a:cxnLst/>
            <a:rect l="l" t="t" r="r" b="b"/>
            <a:pathLst>
              <a:path w="42671" h="29718">
                <a:moveTo>
                  <a:pt x="8382" y="3809"/>
                </a:moveTo>
                <a:lnTo>
                  <a:pt x="7620" y="3809"/>
                </a:lnTo>
                <a:lnTo>
                  <a:pt x="0" y="0"/>
                </a:lnTo>
                <a:lnTo>
                  <a:pt x="0" y="4572"/>
                </a:lnTo>
                <a:lnTo>
                  <a:pt x="3048" y="9144"/>
                </a:lnTo>
                <a:lnTo>
                  <a:pt x="7620" y="12192"/>
                </a:lnTo>
                <a:lnTo>
                  <a:pt x="11430" y="16002"/>
                </a:lnTo>
                <a:lnTo>
                  <a:pt x="17526" y="19050"/>
                </a:lnTo>
                <a:lnTo>
                  <a:pt x="24384" y="22097"/>
                </a:lnTo>
                <a:lnTo>
                  <a:pt x="32004" y="26670"/>
                </a:lnTo>
                <a:lnTo>
                  <a:pt x="40386" y="29718"/>
                </a:lnTo>
                <a:lnTo>
                  <a:pt x="42672" y="22097"/>
                </a:lnTo>
                <a:lnTo>
                  <a:pt x="34290" y="19049"/>
                </a:lnTo>
                <a:lnTo>
                  <a:pt x="27432" y="16763"/>
                </a:lnTo>
                <a:lnTo>
                  <a:pt x="21336" y="12191"/>
                </a:lnTo>
                <a:lnTo>
                  <a:pt x="15240" y="9905"/>
                </a:lnTo>
                <a:lnTo>
                  <a:pt x="11430" y="6095"/>
                </a:lnTo>
                <a:lnTo>
                  <a:pt x="8382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719328" y="3012186"/>
            <a:ext cx="7620" cy="3809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0" y="0"/>
                </a:moveTo>
                <a:lnTo>
                  <a:pt x="7620" y="3809"/>
                </a:lnTo>
                <a:lnTo>
                  <a:pt x="3810" y="15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719328" y="3007614"/>
            <a:ext cx="13716" cy="8382"/>
          </a:xfrm>
          <a:custGeom>
            <a:avLst/>
            <a:gdLst/>
            <a:ahLst/>
            <a:cxnLst/>
            <a:rect l="l" t="t" r="r" b="b"/>
            <a:pathLst>
              <a:path w="13715" h="8381">
                <a:moveTo>
                  <a:pt x="8381" y="5334"/>
                </a:moveTo>
                <a:lnTo>
                  <a:pt x="13715" y="1524"/>
                </a:lnTo>
                <a:lnTo>
                  <a:pt x="11429" y="0"/>
                </a:lnTo>
                <a:lnTo>
                  <a:pt x="8381" y="0"/>
                </a:lnTo>
                <a:lnTo>
                  <a:pt x="5333" y="1524"/>
                </a:lnTo>
                <a:lnTo>
                  <a:pt x="3047" y="2286"/>
                </a:lnTo>
                <a:lnTo>
                  <a:pt x="0" y="4572"/>
                </a:lnTo>
                <a:lnTo>
                  <a:pt x="7619" y="8382"/>
                </a:lnTo>
                <a:lnTo>
                  <a:pt x="7619" y="6858"/>
                </a:lnTo>
                <a:lnTo>
                  <a:pt x="11429" y="6858"/>
                </a:lnTo>
                <a:lnTo>
                  <a:pt x="8381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27710" y="3009138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0"/>
                </a:moveTo>
                <a:lnTo>
                  <a:pt x="0" y="3810"/>
                </a:lnTo>
                <a:lnTo>
                  <a:pt x="3048" y="2286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27710" y="3009138"/>
            <a:ext cx="40386" cy="25908"/>
          </a:xfrm>
          <a:custGeom>
            <a:avLst/>
            <a:gdLst/>
            <a:ahLst/>
            <a:cxnLst/>
            <a:rect l="l" t="t" r="r" b="b"/>
            <a:pathLst>
              <a:path w="40386" h="25907">
                <a:moveTo>
                  <a:pt x="17525" y="8382"/>
                </a:moveTo>
                <a:lnTo>
                  <a:pt x="12953" y="5334"/>
                </a:lnTo>
                <a:lnTo>
                  <a:pt x="9143" y="3810"/>
                </a:lnTo>
                <a:lnTo>
                  <a:pt x="7619" y="762"/>
                </a:lnTo>
                <a:lnTo>
                  <a:pt x="5333" y="0"/>
                </a:lnTo>
                <a:lnTo>
                  <a:pt x="0" y="3810"/>
                </a:lnTo>
                <a:lnTo>
                  <a:pt x="1523" y="6858"/>
                </a:lnTo>
                <a:lnTo>
                  <a:pt x="12581" y="13391"/>
                </a:lnTo>
                <a:lnTo>
                  <a:pt x="23201" y="19403"/>
                </a:lnTo>
                <a:lnTo>
                  <a:pt x="32003" y="23622"/>
                </a:lnTo>
                <a:lnTo>
                  <a:pt x="38861" y="25908"/>
                </a:lnTo>
                <a:lnTo>
                  <a:pt x="40386" y="19050"/>
                </a:lnTo>
                <a:lnTo>
                  <a:pt x="34290" y="16002"/>
                </a:lnTo>
                <a:lnTo>
                  <a:pt x="27431" y="12954"/>
                </a:lnTo>
                <a:lnTo>
                  <a:pt x="22859" y="10668"/>
                </a:lnTo>
                <a:lnTo>
                  <a:pt x="17525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66572" y="3028188"/>
            <a:ext cx="41910" cy="15239"/>
          </a:xfrm>
          <a:custGeom>
            <a:avLst/>
            <a:gdLst/>
            <a:ahLst/>
            <a:cxnLst/>
            <a:rect l="l" t="t" r="r" b="b"/>
            <a:pathLst>
              <a:path w="41909" h="15239">
                <a:moveTo>
                  <a:pt x="35813" y="15240"/>
                </a:moveTo>
                <a:lnTo>
                  <a:pt x="39623" y="15240"/>
                </a:lnTo>
                <a:lnTo>
                  <a:pt x="36575" y="14478"/>
                </a:lnTo>
                <a:lnTo>
                  <a:pt x="41909" y="9144"/>
                </a:lnTo>
                <a:lnTo>
                  <a:pt x="39623" y="8382"/>
                </a:lnTo>
                <a:lnTo>
                  <a:pt x="26904" y="6571"/>
                </a:lnTo>
                <a:lnTo>
                  <a:pt x="15003" y="3745"/>
                </a:lnTo>
                <a:lnTo>
                  <a:pt x="6857" y="1524"/>
                </a:lnTo>
                <a:lnTo>
                  <a:pt x="1523" y="0"/>
                </a:lnTo>
                <a:lnTo>
                  <a:pt x="0" y="6858"/>
                </a:lnTo>
                <a:lnTo>
                  <a:pt x="5333" y="9144"/>
                </a:lnTo>
                <a:lnTo>
                  <a:pt x="17712" y="12218"/>
                </a:lnTo>
                <a:lnTo>
                  <a:pt x="30096" y="14716"/>
                </a:lnTo>
                <a:lnTo>
                  <a:pt x="35813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803148" y="3036570"/>
            <a:ext cx="5334" cy="6096"/>
          </a:xfrm>
          <a:custGeom>
            <a:avLst/>
            <a:gdLst/>
            <a:ahLst/>
            <a:cxnLst/>
            <a:rect l="l" t="t" r="r" b="b"/>
            <a:pathLst>
              <a:path w="5334" h="6095">
                <a:moveTo>
                  <a:pt x="5334" y="762"/>
                </a:moveTo>
                <a:lnTo>
                  <a:pt x="0" y="6096"/>
                </a:lnTo>
                <a:lnTo>
                  <a:pt x="5334" y="762"/>
                </a:lnTo>
                <a:lnTo>
                  <a:pt x="3810" y="0"/>
                </a:lnTo>
                <a:lnTo>
                  <a:pt x="3048" y="0"/>
                </a:lnTo>
                <a:lnTo>
                  <a:pt x="533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803148" y="3037331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3">
                <a:moveTo>
                  <a:pt x="0" y="5334"/>
                </a:moveTo>
                <a:lnTo>
                  <a:pt x="7188" y="7490"/>
                </a:lnTo>
                <a:lnTo>
                  <a:pt x="7620" y="5334"/>
                </a:lnTo>
                <a:lnTo>
                  <a:pt x="6858" y="2286"/>
                </a:lnTo>
                <a:lnTo>
                  <a:pt x="5334" y="0"/>
                </a:lnTo>
                <a:lnTo>
                  <a:pt x="0" y="5334"/>
                </a:lnTo>
                <a:close/>
              </a:path>
              <a:path w="7620" h="9143">
                <a:moveTo>
                  <a:pt x="6858" y="9144"/>
                </a:moveTo>
                <a:lnTo>
                  <a:pt x="7620" y="7620"/>
                </a:lnTo>
                <a:lnTo>
                  <a:pt x="7188" y="7490"/>
                </a:lnTo>
                <a:lnTo>
                  <a:pt x="685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03148" y="3042666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2286"/>
                </a:moveTo>
                <a:lnTo>
                  <a:pt x="3810" y="762"/>
                </a:lnTo>
                <a:lnTo>
                  <a:pt x="0" y="0"/>
                </a:lnTo>
                <a:lnTo>
                  <a:pt x="7620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81815" y="2984754"/>
            <a:ext cx="56968" cy="88392"/>
          </a:xfrm>
          <a:custGeom>
            <a:avLst/>
            <a:gdLst/>
            <a:ahLst/>
            <a:cxnLst/>
            <a:rect l="l" t="t" r="r" b="b"/>
            <a:pathLst>
              <a:path w="56968" h="88392">
                <a:moveTo>
                  <a:pt x="46967" y="1709"/>
                </a:moveTo>
                <a:lnTo>
                  <a:pt x="47824" y="1523"/>
                </a:lnTo>
                <a:lnTo>
                  <a:pt x="56968" y="0"/>
                </a:lnTo>
                <a:lnTo>
                  <a:pt x="44014" y="0"/>
                </a:lnTo>
                <a:lnTo>
                  <a:pt x="30910" y="2150"/>
                </a:lnTo>
                <a:lnTo>
                  <a:pt x="20035" y="7156"/>
                </a:lnTo>
                <a:lnTo>
                  <a:pt x="11449" y="14448"/>
                </a:lnTo>
                <a:lnTo>
                  <a:pt x="5209" y="23459"/>
                </a:lnTo>
                <a:lnTo>
                  <a:pt x="1373" y="33620"/>
                </a:lnTo>
                <a:lnTo>
                  <a:pt x="0" y="44362"/>
                </a:lnTo>
                <a:lnTo>
                  <a:pt x="1147" y="55118"/>
                </a:lnTo>
                <a:lnTo>
                  <a:pt x="4874" y="65319"/>
                </a:lnTo>
                <a:lnTo>
                  <a:pt x="11237" y="74397"/>
                </a:lnTo>
                <a:lnTo>
                  <a:pt x="20296" y="81784"/>
                </a:lnTo>
                <a:lnTo>
                  <a:pt x="32109" y="86910"/>
                </a:lnTo>
                <a:lnTo>
                  <a:pt x="44014" y="88391"/>
                </a:lnTo>
                <a:lnTo>
                  <a:pt x="56968" y="88391"/>
                </a:lnTo>
                <a:lnTo>
                  <a:pt x="47824" y="87629"/>
                </a:lnTo>
                <a:lnTo>
                  <a:pt x="35179" y="82913"/>
                </a:lnTo>
                <a:lnTo>
                  <a:pt x="25383" y="75585"/>
                </a:lnTo>
                <a:lnTo>
                  <a:pt x="18414" y="66302"/>
                </a:lnTo>
                <a:lnTo>
                  <a:pt x="14251" y="55719"/>
                </a:lnTo>
                <a:lnTo>
                  <a:pt x="12871" y="44495"/>
                </a:lnTo>
                <a:lnTo>
                  <a:pt x="14253" y="33284"/>
                </a:lnTo>
                <a:lnTo>
                  <a:pt x="18376" y="22744"/>
                </a:lnTo>
                <a:lnTo>
                  <a:pt x="25217" y="13530"/>
                </a:lnTo>
                <a:lnTo>
                  <a:pt x="34754" y="6300"/>
                </a:lnTo>
                <a:lnTo>
                  <a:pt x="46967" y="1709"/>
                </a:lnTo>
                <a:close/>
              </a:path>
            </a:pathLst>
          </a:custGeom>
          <a:solidFill>
            <a:srgbClr val="B2C4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90778" y="3028950"/>
            <a:ext cx="48006" cy="48006"/>
          </a:xfrm>
          <a:custGeom>
            <a:avLst/>
            <a:gdLst/>
            <a:ahLst/>
            <a:cxnLst/>
            <a:rect l="l" t="t" r="r" b="b"/>
            <a:pathLst>
              <a:path w="48006" h="48006">
                <a:moveTo>
                  <a:pt x="762" y="9144"/>
                </a:moveTo>
                <a:lnTo>
                  <a:pt x="6603" y="23606"/>
                </a:lnTo>
                <a:lnTo>
                  <a:pt x="12935" y="33242"/>
                </a:lnTo>
                <a:lnTo>
                  <a:pt x="21691" y="39984"/>
                </a:lnTo>
                <a:lnTo>
                  <a:pt x="34805" y="45767"/>
                </a:lnTo>
                <a:lnTo>
                  <a:pt x="38862" y="47244"/>
                </a:lnTo>
                <a:lnTo>
                  <a:pt x="48006" y="48006"/>
                </a:lnTo>
                <a:lnTo>
                  <a:pt x="48006" y="40386"/>
                </a:lnTo>
                <a:lnTo>
                  <a:pt x="38862" y="39624"/>
                </a:lnTo>
                <a:lnTo>
                  <a:pt x="25933" y="34533"/>
                </a:lnTo>
                <a:lnTo>
                  <a:pt x="16351" y="26242"/>
                </a:lnTo>
                <a:lnTo>
                  <a:pt x="10012" y="14645"/>
                </a:lnTo>
                <a:lnTo>
                  <a:pt x="8382" y="9144"/>
                </a:lnTo>
                <a:lnTo>
                  <a:pt x="7620" y="0"/>
                </a:lnTo>
                <a:lnTo>
                  <a:pt x="0" y="0"/>
                </a:lnTo>
                <a:lnTo>
                  <a:pt x="762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90778" y="2981705"/>
            <a:ext cx="48006" cy="47244"/>
          </a:xfrm>
          <a:custGeom>
            <a:avLst/>
            <a:gdLst/>
            <a:ahLst/>
            <a:cxnLst/>
            <a:rect l="l" t="t" r="r" b="b"/>
            <a:pathLst>
              <a:path w="48006" h="47243">
                <a:moveTo>
                  <a:pt x="48006" y="0"/>
                </a:moveTo>
                <a:lnTo>
                  <a:pt x="38862" y="762"/>
                </a:lnTo>
                <a:lnTo>
                  <a:pt x="25607" y="5445"/>
                </a:lnTo>
                <a:lnTo>
                  <a:pt x="15114" y="12863"/>
                </a:lnTo>
                <a:lnTo>
                  <a:pt x="7215" y="22904"/>
                </a:lnTo>
                <a:lnTo>
                  <a:pt x="1742" y="35452"/>
                </a:lnTo>
                <a:lnTo>
                  <a:pt x="762" y="38862"/>
                </a:lnTo>
                <a:lnTo>
                  <a:pt x="0" y="47244"/>
                </a:lnTo>
                <a:lnTo>
                  <a:pt x="7620" y="47244"/>
                </a:lnTo>
                <a:lnTo>
                  <a:pt x="8382" y="38862"/>
                </a:lnTo>
                <a:lnTo>
                  <a:pt x="13119" y="26269"/>
                </a:lnTo>
                <a:lnTo>
                  <a:pt x="21974" y="16287"/>
                </a:lnTo>
                <a:lnTo>
                  <a:pt x="33713" y="9791"/>
                </a:lnTo>
                <a:lnTo>
                  <a:pt x="38862" y="8382"/>
                </a:lnTo>
                <a:lnTo>
                  <a:pt x="48006" y="6858"/>
                </a:lnTo>
                <a:lnTo>
                  <a:pt x="48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932307" y="2981705"/>
            <a:ext cx="0" cy="6858"/>
          </a:xfrm>
          <a:custGeom>
            <a:avLst/>
            <a:gdLst/>
            <a:ahLst/>
            <a:cxnLst/>
            <a:rect l="l" t="t" r="r" b="b"/>
            <a:pathLst>
              <a:path h="6858">
                <a:moveTo>
                  <a:pt x="0" y="0"/>
                </a:moveTo>
                <a:lnTo>
                  <a:pt x="0" y="6858"/>
                </a:lnTo>
              </a:path>
            </a:pathLst>
          </a:custGeom>
          <a:ln w="142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77824" y="2981705"/>
            <a:ext cx="48006" cy="47244"/>
          </a:xfrm>
          <a:custGeom>
            <a:avLst/>
            <a:gdLst/>
            <a:ahLst/>
            <a:cxnLst/>
            <a:rect l="l" t="t" r="r" b="b"/>
            <a:pathLst>
              <a:path w="48006" h="47243">
                <a:moveTo>
                  <a:pt x="48005" y="0"/>
                </a:moveTo>
                <a:lnTo>
                  <a:pt x="38861" y="762"/>
                </a:lnTo>
                <a:lnTo>
                  <a:pt x="25607" y="5445"/>
                </a:lnTo>
                <a:lnTo>
                  <a:pt x="15114" y="12863"/>
                </a:lnTo>
                <a:lnTo>
                  <a:pt x="7215" y="22904"/>
                </a:lnTo>
                <a:lnTo>
                  <a:pt x="1742" y="35452"/>
                </a:lnTo>
                <a:lnTo>
                  <a:pt x="761" y="38862"/>
                </a:lnTo>
                <a:lnTo>
                  <a:pt x="0" y="47244"/>
                </a:lnTo>
                <a:lnTo>
                  <a:pt x="7619" y="47244"/>
                </a:lnTo>
                <a:lnTo>
                  <a:pt x="8381" y="38862"/>
                </a:lnTo>
                <a:lnTo>
                  <a:pt x="13113" y="26269"/>
                </a:lnTo>
                <a:lnTo>
                  <a:pt x="21970" y="16287"/>
                </a:lnTo>
                <a:lnTo>
                  <a:pt x="33713" y="9791"/>
                </a:lnTo>
                <a:lnTo>
                  <a:pt x="38861" y="8382"/>
                </a:lnTo>
                <a:lnTo>
                  <a:pt x="48005" y="6858"/>
                </a:lnTo>
                <a:lnTo>
                  <a:pt x="48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77824" y="3028950"/>
            <a:ext cx="48006" cy="48006"/>
          </a:xfrm>
          <a:custGeom>
            <a:avLst/>
            <a:gdLst/>
            <a:ahLst/>
            <a:cxnLst/>
            <a:rect l="l" t="t" r="r" b="b"/>
            <a:pathLst>
              <a:path w="48006" h="48006">
                <a:moveTo>
                  <a:pt x="762" y="9144"/>
                </a:moveTo>
                <a:lnTo>
                  <a:pt x="6603" y="23606"/>
                </a:lnTo>
                <a:lnTo>
                  <a:pt x="12935" y="33242"/>
                </a:lnTo>
                <a:lnTo>
                  <a:pt x="21691" y="39984"/>
                </a:lnTo>
                <a:lnTo>
                  <a:pt x="34805" y="45767"/>
                </a:lnTo>
                <a:lnTo>
                  <a:pt x="38862" y="47244"/>
                </a:lnTo>
                <a:lnTo>
                  <a:pt x="48006" y="48006"/>
                </a:lnTo>
                <a:lnTo>
                  <a:pt x="48006" y="40386"/>
                </a:lnTo>
                <a:lnTo>
                  <a:pt x="38862" y="39624"/>
                </a:lnTo>
                <a:lnTo>
                  <a:pt x="25933" y="34533"/>
                </a:lnTo>
                <a:lnTo>
                  <a:pt x="16351" y="26242"/>
                </a:lnTo>
                <a:lnTo>
                  <a:pt x="10012" y="14645"/>
                </a:lnTo>
                <a:lnTo>
                  <a:pt x="8382" y="9144"/>
                </a:lnTo>
                <a:lnTo>
                  <a:pt x="7620" y="0"/>
                </a:lnTo>
                <a:lnTo>
                  <a:pt x="0" y="0"/>
                </a:lnTo>
                <a:lnTo>
                  <a:pt x="762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932307" y="3069335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23138" y="2900172"/>
            <a:ext cx="126491" cy="143256"/>
          </a:xfrm>
          <a:custGeom>
            <a:avLst/>
            <a:gdLst/>
            <a:ahLst/>
            <a:cxnLst/>
            <a:rect l="l" t="t" r="r" b="b"/>
            <a:pathLst>
              <a:path w="126492" h="143256">
                <a:moveTo>
                  <a:pt x="123628" y="37337"/>
                </a:moveTo>
                <a:lnTo>
                  <a:pt x="39502" y="37337"/>
                </a:lnTo>
                <a:lnTo>
                  <a:pt x="35814" y="45719"/>
                </a:lnTo>
                <a:lnTo>
                  <a:pt x="29718" y="60959"/>
                </a:lnTo>
                <a:lnTo>
                  <a:pt x="26670" y="63245"/>
                </a:lnTo>
                <a:lnTo>
                  <a:pt x="22860" y="64769"/>
                </a:lnTo>
                <a:lnTo>
                  <a:pt x="18288" y="65531"/>
                </a:lnTo>
                <a:lnTo>
                  <a:pt x="4572" y="103631"/>
                </a:lnTo>
                <a:lnTo>
                  <a:pt x="0" y="113537"/>
                </a:lnTo>
                <a:lnTo>
                  <a:pt x="762" y="112775"/>
                </a:lnTo>
                <a:lnTo>
                  <a:pt x="3551" y="111849"/>
                </a:lnTo>
                <a:lnTo>
                  <a:pt x="15079" y="111618"/>
                </a:lnTo>
                <a:lnTo>
                  <a:pt x="29342" y="114219"/>
                </a:lnTo>
                <a:lnTo>
                  <a:pt x="40386" y="117347"/>
                </a:lnTo>
                <a:lnTo>
                  <a:pt x="45720" y="119633"/>
                </a:lnTo>
                <a:lnTo>
                  <a:pt x="52578" y="121157"/>
                </a:lnTo>
                <a:lnTo>
                  <a:pt x="58674" y="124205"/>
                </a:lnTo>
                <a:lnTo>
                  <a:pt x="64770" y="126491"/>
                </a:lnTo>
                <a:lnTo>
                  <a:pt x="70104" y="129539"/>
                </a:lnTo>
                <a:lnTo>
                  <a:pt x="74676" y="132587"/>
                </a:lnTo>
                <a:lnTo>
                  <a:pt x="78486" y="134111"/>
                </a:lnTo>
                <a:lnTo>
                  <a:pt x="80772" y="137159"/>
                </a:lnTo>
                <a:lnTo>
                  <a:pt x="83058" y="139445"/>
                </a:lnTo>
                <a:lnTo>
                  <a:pt x="83820" y="143255"/>
                </a:lnTo>
                <a:lnTo>
                  <a:pt x="123628" y="37337"/>
                </a:lnTo>
                <a:close/>
              </a:path>
            </a:pathLst>
          </a:custGeom>
          <a:solidFill>
            <a:srgbClr val="B2C4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803148" y="3038093"/>
            <a:ext cx="7620" cy="8381"/>
          </a:xfrm>
          <a:custGeom>
            <a:avLst/>
            <a:gdLst/>
            <a:ahLst/>
            <a:cxnLst/>
            <a:rect l="l" t="t" r="r" b="b"/>
            <a:pathLst>
              <a:path w="7620" h="8381">
                <a:moveTo>
                  <a:pt x="898" y="3167"/>
                </a:moveTo>
                <a:lnTo>
                  <a:pt x="6858" y="8382"/>
                </a:lnTo>
                <a:lnTo>
                  <a:pt x="7620" y="4572"/>
                </a:lnTo>
                <a:lnTo>
                  <a:pt x="6858" y="1524"/>
                </a:lnTo>
                <a:lnTo>
                  <a:pt x="5334" y="0"/>
                </a:lnTo>
                <a:lnTo>
                  <a:pt x="898" y="3167"/>
                </a:lnTo>
                <a:close/>
              </a:path>
              <a:path w="7620" h="8381">
                <a:moveTo>
                  <a:pt x="0" y="3810"/>
                </a:moveTo>
                <a:lnTo>
                  <a:pt x="898" y="3167"/>
                </a:lnTo>
                <a:lnTo>
                  <a:pt x="761" y="3048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68096" y="3015995"/>
            <a:ext cx="40386" cy="25908"/>
          </a:xfrm>
          <a:custGeom>
            <a:avLst/>
            <a:gdLst/>
            <a:ahLst/>
            <a:cxnLst/>
            <a:rect l="l" t="t" r="r" b="b"/>
            <a:pathLst>
              <a:path w="40386" h="25907">
                <a:moveTo>
                  <a:pt x="0" y="6858"/>
                </a:moveTo>
                <a:lnTo>
                  <a:pt x="6858" y="9144"/>
                </a:lnTo>
                <a:lnTo>
                  <a:pt x="18379" y="14746"/>
                </a:lnTo>
                <a:lnTo>
                  <a:pt x="29663" y="20339"/>
                </a:lnTo>
                <a:lnTo>
                  <a:pt x="33528" y="22860"/>
                </a:lnTo>
                <a:lnTo>
                  <a:pt x="35052" y="25908"/>
                </a:lnTo>
                <a:lnTo>
                  <a:pt x="40386" y="22098"/>
                </a:lnTo>
                <a:lnTo>
                  <a:pt x="38862" y="19050"/>
                </a:lnTo>
                <a:lnTo>
                  <a:pt x="29093" y="11838"/>
                </a:lnTo>
                <a:lnTo>
                  <a:pt x="16784" y="5079"/>
                </a:lnTo>
                <a:lnTo>
                  <a:pt x="8382" y="1524"/>
                </a:lnTo>
                <a:lnTo>
                  <a:pt x="2285" y="0"/>
                </a:lnTo>
                <a:lnTo>
                  <a:pt x="0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730758" y="3007614"/>
            <a:ext cx="39624" cy="15239"/>
          </a:xfrm>
          <a:custGeom>
            <a:avLst/>
            <a:gdLst/>
            <a:ahLst/>
            <a:cxnLst/>
            <a:rect l="l" t="t" r="r" b="b"/>
            <a:pathLst>
              <a:path w="39623" h="15239">
                <a:moveTo>
                  <a:pt x="0" y="6858"/>
                </a:moveTo>
                <a:lnTo>
                  <a:pt x="3810" y="6858"/>
                </a:lnTo>
                <a:lnTo>
                  <a:pt x="15474" y="9490"/>
                </a:lnTo>
                <a:lnTo>
                  <a:pt x="28469" y="12533"/>
                </a:lnTo>
                <a:lnTo>
                  <a:pt x="32004" y="13716"/>
                </a:lnTo>
                <a:lnTo>
                  <a:pt x="37338" y="15240"/>
                </a:lnTo>
                <a:lnTo>
                  <a:pt x="39624" y="8382"/>
                </a:lnTo>
                <a:lnTo>
                  <a:pt x="33528" y="6096"/>
                </a:lnTo>
                <a:lnTo>
                  <a:pt x="21390" y="2943"/>
                </a:lnTo>
                <a:lnTo>
                  <a:pt x="12287" y="908"/>
                </a:lnTo>
                <a:lnTo>
                  <a:pt x="3809" y="0"/>
                </a:lnTo>
                <a:lnTo>
                  <a:pt x="0" y="0"/>
                </a:lnTo>
                <a:lnTo>
                  <a:pt x="0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19328" y="3007614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1">
                <a:moveTo>
                  <a:pt x="7620" y="8382"/>
                </a:moveTo>
                <a:lnTo>
                  <a:pt x="7620" y="6858"/>
                </a:lnTo>
                <a:lnTo>
                  <a:pt x="0" y="5334"/>
                </a:lnTo>
                <a:lnTo>
                  <a:pt x="7620" y="8382"/>
                </a:lnTo>
                <a:close/>
              </a:path>
              <a:path w="7620" h="8381">
                <a:moveTo>
                  <a:pt x="11430" y="6858"/>
                </a:moveTo>
                <a:lnTo>
                  <a:pt x="11430" y="0"/>
                </a:lnTo>
                <a:lnTo>
                  <a:pt x="8382" y="0"/>
                </a:lnTo>
                <a:lnTo>
                  <a:pt x="5334" y="1524"/>
                </a:lnTo>
                <a:lnTo>
                  <a:pt x="3047" y="2286"/>
                </a:lnTo>
                <a:lnTo>
                  <a:pt x="0" y="4572"/>
                </a:lnTo>
                <a:lnTo>
                  <a:pt x="7620" y="6858"/>
                </a:lnTo>
                <a:lnTo>
                  <a:pt x="11430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719328" y="3003041"/>
            <a:ext cx="12192" cy="11430"/>
          </a:xfrm>
          <a:custGeom>
            <a:avLst/>
            <a:gdLst/>
            <a:ahLst/>
            <a:cxnLst/>
            <a:rect l="l" t="t" r="r" b="b"/>
            <a:pathLst>
              <a:path w="12192" h="11430">
                <a:moveTo>
                  <a:pt x="4571" y="0"/>
                </a:moveTo>
                <a:lnTo>
                  <a:pt x="0" y="9906"/>
                </a:lnTo>
                <a:lnTo>
                  <a:pt x="7619" y="11430"/>
                </a:lnTo>
                <a:lnTo>
                  <a:pt x="12191" y="1523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23900" y="2961894"/>
            <a:ext cx="21335" cy="42672"/>
          </a:xfrm>
          <a:custGeom>
            <a:avLst/>
            <a:gdLst/>
            <a:ahLst/>
            <a:cxnLst/>
            <a:rect l="l" t="t" r="r" b="b"/>
            <a:pathLst>
              <a:path w="21335" h="42672">
                <a:moveTo>
                  <a:pt x="13716" y="3048"/>
                </a:moveTo>
                <a:lnTo>
                  <a:pt x="0" y="41148"/>
                </a:lnTo>
                <a:lnTo>
                  <a:pt x="7620" y="42672"/>
                </a:lnTo>
                <a:lnTo>
                  <a:pt x="21336" y="4572"/>
                </a:lnTo>
                <a:lnTo>
                  <a:pt x="17526" y="7620"/>
                </a:lnTo>
                <a:lnTo>
                  <a:pt x="17526" y="0"/>
                </a:lnTo>
                <a:lnTo>
                  <a:pt x="15240" y="0"/>
                </a:lnTo>
                <a:lnTo>
                  <a:pt x="13716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741426" y="2956560"/>
            <a:ext cx="16764" cy="12954"/>
          </a:xfrm>
          <a:custGeom>
            <a:avLst/>
            <a:gdLst/>
            <a:ahLst/>
            <a:cxnLst/>
            <a:rect l="l" t="t" r="r" b="b"/>
            <a:pathLst>
              <a:path w="16764" h="12954">
                <a:moveTo>
                  <a:pt x="13715" y="6096"/>
                </a:moveTo>
                <a:lnTo>
                  <a:pt x="16763" y="1523"/>
                </a:lnTo>
                <a:lnTo>
                  <a:pt x="9143" y="0"/>
                </a:lnTo>
                <a:lnTo>
                  <a:pt x="6857" y="4572"/>
                </a:lnTo>
                <a:lnTo>
                  <a:pt x="4571" y="4572"/>
                </a:lnTo>
                <a:lnTo>
                  <a:pt x="0" y="5334"/>
                </a:lnTo>
                <a:lnTo>
                  <a:pt x="0" y="12954"/>
                </a:lnTo>
                <a:lnTo>
                  <a:pt x="4571" y="11430"/>
                </a:lnTo>
                <a:lnTo>
                  <a:pt x="9905" y="9906"/>
                </a:lnTo>
                <a:lnTo>
                  <a:pt x="1371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750570" y="2897886"/>
            <a:ext cx="31242" cy="60198"/>
          </a:xfrm>
          <a:custGeom>
            <a:avLst/>
            <a:gdLst/>
            <a:ahLst/>
            <a:cxnLst/>
            <a:rect l="l" t="t" r="r" b="b"/>
            <a:pathLst>
              <a:path w="31242" h="60198">
                <a:moveTo>
                  <a:pt x="12191" y="48768"/>
                </a:moveTo>
                <a:lnTo>
                  <a:pt x="16215" y="39624"/>
                </a:lnTo>
                <a:lnTo>
                  <a:pt x="7795" y="39624"/>
                </a:lnTo>
                <a:lnTo>
                  <a:pt x="4571" y="47244"/>
                </a:lnTo>
                <a:lnTo>
                  <a:pt x="0" y="58674"/>
                </a:lnTo>
                <a:lnTo>
                  <a:pt x="7619" y="60198"/>
                </a:lnTo>
                <a:lnTo>
                  <a:pt x="12191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797814" y="2929128"/>
            <a:ext cx="54863" cy="127254"/>
          </a:xfrm>
          <a:custGeom>
            <a:avLst/>
            <a:gdLst/>
            <a:ahLst/>
            <a:cxnLst/>
            <a:rect l="l" t="t" r="r" b="b"/>
            <a:pathLst>
              <a:path w="54864" h="127254">
                <a:moveTo>
                  <a:pt x="12191" y="117347"/>
                </a:moveTo>
                <a:lnTo>
                  <a:pt x="6095" y="112013"/>
                </a:lnTo>
                <a:lnTo>
                  <a:pt x="12953" y="115823"/>
                </a:lnTo>
                <a:lnTo>
                  <a:pt x="52613" y="8382"/>
                </a:lnTo>
                <a:lnTo>
                  <a:pt x="44855" y="8382"/>
                </a:lnTo>
                <a:lnTo>
                  <a:pt x="5333" y="113537"/>
                </a:lnTo>
                <a:lnTo>
                  <a:pt x="0" y="127253"/>
                </a:lnTo>
                <a:lnTo>
                  <a:pt x="12191" y="117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894684" y="2984754"/>
            <a:ext cx="87816" cy="88392"/>
          </a:xfrm>
          <a:custGeom>
            <a:avLst/>
            <a:gdLst/>
            <a:ahLst/>
            <a:cxnLst/>
            <a:rect l="l" t="t" r="r" b="b"/>
            <a:pathLst>
              <a:path w="87816" h="88392">
                <a:moveTo>
                  <a:pt x="44099" y="88391"/>
                </a:moveTo>
                <a:lnTo>
                  <a:pt x="50195" y="87629"/>
                </a:lnTo>
                <a:lnTo>
                  <a:pt x="55529" y="86867"/>
                </a:lnTo>
                <a:lnTo>
                  <a:pt x="67210" y="81763"/>
                </a:lnTo>
                <a:lnTo>
                  <a:pt x="76335" y="74194"/>
                </a:lnTo>
                <a:lnTo>
                  <a:pt x="82848" y="64788"/>
                </a:lnTo>
                <a:lnTo>
                  <a:pt x="86693" y="54174"/>
                </a:lnTo>
                <a:lnTo>
                  <a:pt x="87816" y="42978"/>
                </a:lnTo>
                <a:lnTo>
                  <a:pt x="86160" y="31829"/>
                </a:lnTo>
                <a:lnTo>
                  <a:pt x="81671" y="21354"/>
                </a:lnTo>
                <a:lnTo>
                  <a:pt x="74294" y="12181"/>
                </a:lnTo>
                <a:lnTo>
                  <a:pt x="63972" y="4938"/>
                </a:lnTo>
                <a:lnTo>
                  <a:pt x="53243" y="1523"/>
                </a:lnTo>
                <a:lnTo>
                  <a:pt x="44099" y="0"/>
                </a:lnTo>
                <a:lnTo>
                  <a:pt x="31464" y="2105"/>
                </a:lnTo>
                <a:lnTo>
                  <a:pt x="20766" y="6899"/>
                </a:lnTo>
                <a:lnTo>
                  <a:pt x="12137" y="13890"/>
                </a:lnTo>
                <a:lnTo>
                  <a:pt x="5711" y="22583"/>
                </a:lnTo>
                <a:lnTo>
                  <a:pt x="1621" y="32487"/>
                </a:lnTo>
                <a:lnTo>
                  <a:pt x="0" y="43110"/>
                </a:lnTo>
                <a:lnTo>
                  <a:pt x="980" y="53958"/>
                </a:lnTo>
                <a:lnTo>
                  <a:pt x="4695" y="64539"/>
                </a:lnTo>
                <a:lnTo>
                  <a:pt x="11279" y="74360"/>
                </a:lnTo>
                <a:lnTo>
                  <a:pt x="18953" y="81533"/>
                </a:lnTo>
                <a:lnTo>
                  <a:pt x="27335" y="84581"/>
                </a:lnTo>
                <a:lnTo>
                  <a:pt x="34955" y="87629"/>
                </a:lnTo>
                <a:lnTo>
                  <a:pt x="44099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938784" y="3064002"/>
            <a:ext cx="24384" cy="12954"/>
          </a:xfrm>
          <a:custGeom>
            <a:avLst/>
            <a:gdLst/>
            <a:ahLst/>
            <a:cxnLst/>
            <a:rect l="l" t="t" r="r" b="b"/>
            <a:pathLst>
              <a:path w="24384" h="12954">
                <a:moveTo>
                  <a:pt x="6096" y="4572"/>
                </a:moveTo>
                <a:lnTo>
                  <a:pt x="0" y="5334"/>
                </a:lnTo>
                <a:lnTo>
                  <a:pt x="0" y="12954"/>
                </a:lnTo>
                <a:lnTo>
                  <a:pt x="6096" y="12192"/>
                </a:lnTo>
                <a:lnTo>
                  <a:pt x="12954" y="11430"/>
                </a:lnTo>
                <a:lnTo>
                  <a:pt x="18288" y="9144"/>
                </a:lnTo>
                <a:lnTo>
                  <a:pt x="24384" y="5334"/>
                </a:lnTo>
                <a:lnTo>
                  <a:pt x="21336" y="0"/>
                </a:lnTo>
                <a:lnTo>
                  <a:pt x="16002" y="2286"/>
                </a:lnTo>
                <a:lnTo>
                  <a:pt x="10668" y="3810"/>
                </a:lnTo>
                <a:lnTo>
                  <a:pt x="60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960120" y="3028950"/>
            <a:ext cx="26669" cy="40386"/>
          </a:xfrm>
          <a:custGeom>
            <a:avLst/>
            <a:gdLst/>
            <a:ahLst/>
            <a:cxnLst/>
            <a:rect l="l" t="t" r="r" b="b"/>
            <a:pathLst>
              <a:path w="26669" h="40386">
                <a:moveTo>
                  <a:pt x="26670" y="0"/>
                </a:moveTo>
                <a:lnTo>
                  <a:pt x="19050" y="0"/>
                </a:lnTo>
                <a:lnTo>
                  <a:pt x="16764" y="9906"/>
                </a:lnTo>
                <a:lnTo>
                  <a:pt x="14478" y="19050"/>
                </a:lnTo>
                <a:lnTo>
                  <a:pt x="7620" y="27432"/>
                </a:lnTo>
                <a:lnTo>
                  <a:pt x="0" y="35052"/>
                </a:lnTo>
                <a:lnTo>
                  <a:pt x="3048" y="40386"/>
                </a:lnTo>
                <a:lnTo>
                  <a:pt x="13716" y="33528"/>
                </a:lnTo>
                <a:lnTo>
                  <a:pt x="19812" y="22860"/>
                </a:lnTo>
                <a:lnTo>
                  <a:pt x="24384" y="12192"/>
                </a:lnTo>
                <a:lnTo>
                  <a:pt x="26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938784" y="2981705"/>
            <a:ext cx="48006" cy="47244"/>
          </a:xfrm>
          <a:custGeom>
            <a:avLst/>
            <a:gdLst/>
            <a:ahLst/>
            <a:cxnLst/>
            <a:rect l="l" t="t" r="r" b="b"/>
            <a:pathLst>
              <a:path w="48006" h="47243">
                <a:moveTo>
                  <a:pt x="26670" y="8382"/>
                </a:moveTo>
                <a:lnTo>
                  <a:pt x="18288" y="3048"/>
                </a:lnTo>
                <a:lnTo>
                  <a:pt x="9144" y="762"/>
                </a:lnTo>
                <a:lnTo>
                  <a:pt x="0" y="0"/>
                </a:lnTo>
                <a:lnTo>
                  <a:pt x="0" y="6858"/>
                </a:lnTo>
                <a:lnTo>
                  <a:pt x="9144" y="8382"/>
                </a:lnTo>
                <a:lnTo>
                  <a:pt x="21927" y="13495"/>
                </a:lnTo>
                <a:lnTo>
                  <a:pt x="31185" y="22075"/>
                </a:lnTo>
                <a:lnTo>
                  <a:pt x="37667" y="33613"/>
                </a:lnTo>
                <a:lnTo>
                  <a:pt x="39624" y="38862"/>
                </a:lnTo>
                <a:lnTo>
                  <a:pt x="40386" y="47244"/>
                </a:lnTo>
                <a:lnTo>
                  <a:pt x="48006" y="47244"/>
                </a:lnTo>
                <a:lnTo>
                  <a:pt x="46482" y="38862"/>
                </a:lnTo>
                <a:lnTo>
                  <a:pt x="44196" y="29718"/>
                </a:lnTo>
                <a:lnTo>
                  <a:pt x="39624" y="21336"/>
                </a:lnTo>
                <a:lnTo>
                  <a:pt x="33528" y="13716"/>
                </a:lnTo>
                <a:lnTo>
                  <a:pt x="26670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890778" y="2981705"/>
            <a:ext cx="48006" cy="47244"/>
          </a:xfrm>
          <a:custGeom>
            <a:avLst/>
            <a:gdLst/>
            <a:ahLst/>
            <a:cxnLst/>
            <a:rect l="l" t="t" r="r" b="b"/>
            <a:pathLst>
              <a:path w="48006" h="47243">
                <a:moveTo>
                  <a:pt x="48005" y="0"/>
                </a:moveTo>
                <a:lnTo>
                  <a:pt x="38861" y="762"/>
                </a:lnTo>
                <a:lnTo>
                  <a:pt x="25607" y="5445"/>
                </a:lnTo>
                <a:lnTo>
                  <a:pt x="15114" y="12863"/>
                </a:lnTo>
                <a:lnTo>
                  <a:pt x="7215" y="22904"/>
                </a:lnTo>
                <a:lnTo>
                  <a:pt x="1742" y="35452"/>
                </a:lnTo>
                <a:lnTo>
                  <a:pt x="761" y="38862"/>
                </a:lnTo>
                <a:lnTo>
                  <a:pt x="0" y="47244"/>
                </a:lnTo>
                <a:lnTo>
                  <a:pt x="7619" y="47244"/>
                </a:lnTo>
                <a:lnTo>
                  <a:pt x="8381" y="38862"/>
                </a:lnTo>
                <a:lnTo>
                  <a:pt x="13113" y="26269"/>
                </a:lnTo>
                <a:lnTo>
                  <a:pt x="21970" y="16287"/>
                </a:lnTo>
                <a:lnTo>
                  <a:pt x="33713" y="9791"/>
                </a:lnTo>
                <a:lnTo>
                  <a:pt x="38861" y="8382"/>
                </a:lnTo>
                <a:lnTo>
                  <a:pt x="48005" y="6858"/>
                </a:lnTo>
                <a:lnTo>
                  <a:pt x="48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890778" y="3028950"/>
            <a:ext cx="48006" cy="48006"/>
          </a:xfrm>
          <a:custGeom>
            <a:avLst/>
            <a:gdLst/>
            <a:ahLst/>
            <a:cxnLst/>
            <a:rect l="l" t="t" r="r" b="b"/>
            <a:pathLst>
              <a:path w="48006" h="48006">
                <a:moveTo>
                  <a:pt x="762" y="9144"/>
                </a:moveTo>
                <a:lnTo>
                  <a:pt x="6603" y="23606"/>
                </a:lnTo>
                <a:lnTo>
                  <a:pt x="12935" y="33242"/>
                </a:lnTo>
                <a:lnTo>
                  <a:pt x="21691" y="39984"/>
                </a:lnTo>
                <a:lnTo>
                  <a:pt x="34805" y="45767"/>
                </a:lnTo>
                <a:lnTo>
                  <a:pt x="38862" y="47244"/>
                </a:lnTo>
                <a:lnTo>
                  <a:pt x="48006" y="48006"/>
                </a:lnTo>
                <a:lnTo>
                  <a:pt x="48006" y="40386"/>
                </a:lnTo>
                <a:lnTo>
                  <a:pt x="38862" y="39624"/>
                </a:lnTo>
                <a:lnTo>
                  <a:pt x="25933" y="34533"/>
                </a:lnTo>
                <a:lnTo>
                  <a:pt x="16351" y="26242"/>
                </a:lnTo>
                <a:lnTo>
                  <a:pt x="10012" y="14645"/>
                </a:lnTo>
                <a:lnTo>
                  <a:pt x="8382" y="9144"/>
                </a:lnTo>
                <a:lnTo>
                  <a:pt x="7620" y="0"/>
                </a:lnTo>
                <a:lnTo>
                  <a:pt x="0" y="0"/>
                </a:lnTo>
                <a:lnTo>
                  <a:pt x="762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695472" y="2881884"/>
            <a:ext cx="58907" cy="59436"/>
          </a:xfrm>
          <a:custGeom>
            <a:avLst/>
            <a:gdLst/>
            <a:ahLst/>
            <a:cxnLst/>
            <a:rect l="l" t="t" r="r" b="b"/>
            <a:pathLst>
              <a:path w="58907" h="59436">
                <a:moveTo>
                  <a:pt x="36047" y="58674"/>
                </a:moveTo>
                <a:lnTo>
                  <a:pt x="41381" y="57912"/>
                </a:lnTo>
                <a:lnTo>
                  <a:pt x="44810" y="55625"/>
                </a:lnTo>
                <a:lnTo>
                  <a:pt x="14330" y="55625"/>
                </a:lnTo>
                <a:lnTo>
                  <a:pt x="17759" y="57912"/>
                </a:lnTo>
                <a:lnTo>
                  <a:pt x="23093" y="58674"/>
                </a:lnTo>
                <a:lnTo>
                  <a:pt x="29189" y="59436"/>
                </a:lnTo>
                <a:lnTo>
                  <a:pt x="36047" y="58674"/>
                </a:lnTo>
                <a:close/>
              </a:path>
            </a:pathLst>
          </a:custGeom>
          <a:solidFill>
            <a:srgbClr val="27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724662" y="2911602"/>
            <a:ext cx="33528" cy="33528"/>
          </a:xfrm>
          <a:custGeom>
            <a:avLst/>
            <a:gdLst/>
            <a:ahLst/>
            <a:cxnLst/>
            <a:rect l="l" t="t" r="r" b="b"/>
            <a:pathLst>
              <a:path w="33528" h="33527">
                <a:moveTo>
                  <a:pt x="6857" y="32766"/>
                </a:moveTo>
                <a:lnTo>
                  <a:pt x="12953" y="32004"/>
                </a:lnTo>
                <a:lnTo>
                  <a:pt x="19049" y="28194"/>
                </a:lnTo>
                <a:lnTo>
                  <a:pt x="22250" y="25908"/>
                </a:lnTo>
                <a:lnTo>
                  <a:pt x="0" y="25908"/>
                </a:lnTo>
                <a:lnTo>
                  <a:pt x="0" y="33528"/>
                </a:lnTo>
                <a:lnTo>
                  <a:pt x="6857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691896" y="2911602"/>
            <a:ext cx="32766" cy="33528"/>
          </a:xfrm>
          <a:custGeom>
            <a:avLst/>
            <a:gdLst/>
            <a:ahLst/>
            <a:cxnLst/>
            <a:rect l="l" t="t" r="r" b="b"/>
            <a:pathLst>
              <a:path w="32765" h="33527">
                <a:moveTo>
                  <a:pt x="32765" y="25908"/>
                </a:moveTo>
                <a:lnTo>
                  <a:pt x="11277" y="25908"/>
                </a:lnTo>
                <a:lnTo>
                  <a:pt x="14477" y="28194"/>
                </a:lnTo>
                <a:lnTo>
                  <a:pt x="20573" y="32004"/>
                </a:lnTo>
                <a:lnTo>
                  <a:pt x="32765" y="33528"/>
                </a:lnTo>
                <a:lnTo>
                  <a:pt x="32765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882396" y="3067050"/>
            <a:ext cx="119634" cy="203454"/>
          </a:xfrm>
          <a:custGeom>
            <a:avLst/>
            <a:gdLst/>
            <a:ahLst/>
            <a:cxnLst/>
            <a:rect l="l" t="t" r="r" b="b"/>
            <a:pathLst>
              <a:path w="119634" h="203453">
                <a:moveTo>
                  <a:pt x="56387" y="6096"/>
                </a:moveTo>
                <a:lnTo>
                  <a:pt x="57149" y="6096"/>
                </a:lnTo>
                <a:lnTo>
                  <a:pt x="55625" y="20574"/>
                </a:lnTo>
                <a:lnTo>
                  <a:pt x="52637" y="31366"/>
                </a:lnTo>
                <a:lnTo>
                  <a:pt x="49128" y="43389"/>
                </a:lnTo>
                <a:lnTo>
                  <a:pt x="45087" y="56201"/>
                </a:lnTo>
                <a:lnTo>
                  <a:pt x="40506" y="69363"/>
                </a:lnTo>
                <a:lnTo>
                  <a:pt x="35373" y="82432"/>
                </a:lnTo>
                <a:lnTo>
                  <a:pt x="29678" y="94969"/>
                </a:lnTo>
                <a:lnTo>
                  <a:pt x="23413" y="106534"/>
                </a:lnTo>
                <a:lnTo>
                  <a:pt x="16566" y="116685"/>
                </a:lnTo>
                <a:lnTo>
                  <a:pt x="9143" y="124968"/>
                </a:lnTo>
                <a:lnTo>
                  <a:pt x="0" y="130302"/>
                </a:lnTo>
                <a:lnTo>
                  <a:pt x="8381" y="131826"/>
                </a:lnTo>
                <a:lnTo>
                  <a:pt x="21034" y="133561"/>
                </a:lnTo>
                <a:lnTo>
                  <a:pt x="33542" y="135644"/>
                </a:lnTo>
                <a:lnTo>
                  <a:pt x="45954" y="138104"/>
                </a:lnTo>
                <a:lnTo>
                  <a:pt x="58319" y="140970"/>
                </a:lnTo>
                <a:lnTo>
                  <a:pt x="67055" y="143256"/>
                </a:lnTo>
                <a:lnTo>
                  <a:pt x="70865" y="144780"/>
                </a:lnTo>
                <a:lnTo>
                  <a:pt x="70865" y="203454"/>
                </a:lnTo>
                <a:lnTo>
                  <a:pt x="83057" y="202692"/>
                </a:lnTo>
                <a:lnTo>
                  <a:pt x="92963" y="201168"/>
                </a:lnTo>
                <a:lnTo>
                  <a:pt x="106566" y="196960"/>
                </a:lnTo>
                <a:lnTo>
                  <a:pt x="115847" y="188377"/>
                </a:lnTo>
                <a:lnTo>
                  <a:pt x="119633" y="176784"/>
                </a:lnTo>
                <a:lnTo>
                  <a:pt x="119633" y="166878"/>
                </a:lnTo>
                <a:lnTo>
                  <a:pt x="116585" y="152400"/>
                </a:lnTo>
                <a:lnTo>
                  <a:pt x="113603" y="140002"/>
                </a:lnTo>
                <a:lnTo>
                  <a:pt x="110724" y="127620"/>
                </a:lnTo>
                <a:lnTo>
                  <a:pt x="107908" y="115253"/>
                </a:lnTo>
                <a:lnTo>
                  <a:pt x="105116" y="102900"/>
                </a:lnTo>
                <a:lnTo>
                  <a:pt x="102309" y="90560"/>
                </a:lnTo>
                <a:lnTo>
                  <a:pt x="99446" y="78233"/>
                </a:lnTo>
                <a:lnTo>
                  <a:pt x="96489" y="65918"/>
                </a:lnTo>
                <a:lnTo>
                  <a:pt x="93398" y="53613"/>
                </a:lnTo>
                <a:lnTo>
                  <a:pt x="90134" y="41319"/>
                </a:lnTo>
                <a:lnTo>
                  <a:pt x="86656" y="29034"/>
                </a:lnTo>
                <a:lnTo>
                  <a:pt x="84581" y="22098"/>
                </a:lnTo>
                <a:lnTo>
                  <a:pt x="80771" y="6096"/>
                </a:lnTo>
                <a:lnTo>
                  <a:pt x="79247" y="0"/>
                </a:lnTo>
                <a:lnTo>
                  <a:pt x="73913" y="2286"/>
                </a:lnTo>
                <a:lnTo>
                  <a:pt x="67817" y="4572"/>
                </a:lnTo>
                <a:lnTo>
                  <a:pt x="62483" y="5334"/>
                </a:lnTo>
                <a:lnTo>
                  <a:pt x="56387" y="6096"/>
                </a:lnTo>
                <a:close/>
              </a:path>
            </a:pathLst>
          </a:custGeom>
          <a:solidFill>
            <a:srgbClr val="0A33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938784" y="3064002"/>
            <a:ext cx="24384" cy="12954"/>
          </a:xfrm>
          <a:custGeom>
            <a:avLst/>
            <a:gdLst/>
            <a:ahLst/>
            <a:cxnLst/>
            <a:rect l="l" t="t" r="r" b="b"/>
            <a:pathLst>
              <a:path w="24384" h="12954">
                <a:moveTo>
                  <a:pt x="6096" y="4572"/>
                </a:moveTo>
                <a:lnTo>
                  <a:pt x="0" y="5334"/>
                </a:lnTo>
                <a:lnTo>
                  <a:pt x="0" y="12954"/>
                </a:lnTo>
                <a:lnTo>
                  <a:pt x="6096" y="12192"/>
                </a:lnTo>
                <a:lnTo>
                  <a:pt x="12954" y="11430"/>
                </a:lnTo>
                <a:lnTo>
                  <a:pt x="18288" y="9144"/>
                </a:lnTo>
                <a:lnTo>
                  <a:pt x="24384" y="5334"/>
                </a:lnTo>
                <a:lnTo>
                  <a:pt x="21336" y="0"/>
                </a:lnTo>
                <a:lnTo>
                  <a:pt x="16002" y="2286"/>
                </a:lnTo>
                <a:lnTo>
                  <a:pt x="10668" y="3810"/>
                </a:lnTo>
                <a:lnTo>
                  <a:pt x="60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935736" y="3069336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3809" y="0"/>
                </a:moveTo>
                <a:lnTo>
                  <a:pt x="3047" y="0"/>
                </a:lnTo>
                <a:lnTo>
                  <a:pt x="3047" y="3810"/>
                </a:lnTo>
                <a:lnTo>
                  <a:pt x="7619" y="3810"/>
                </a:lnTo>
                <a:lnTo>
                  <a:pt x="7619" y="0"/>
                </a:lnTo>
                <a:lnTo>
                  <a:pt x="3809" y="0"/>
                </a:lnTo>
                <a:close/>
              </a:path>
              <a:path w="7619" h="7619">
                <a:moveTo>
                  <a:pt x="3047" y="6858"/>
                </a:moveTo>
                <a:lnTo>
                  <a:pt x="3047" y="3810"/>
                </a:lnTo>
                <a:lnTo>
                  <a:pt x="0" y="3810"/>
                </a:lnTo>
                <a:lnTo>
                  <a:pt x="3047" y="6858"/>
                </a:lnTo>
                <a:close/>
              </a:path>
              <a:path w="7619" h="7619">
                <a:moveTo>
                  <a:pt x="3809" y="7620"/>
                </a:moveTo>
                <a:lnTo>
                  <a:pt x="3047" y="6858"/>
                </a:lnTo>
                <a:lnTo>
                  <a:pt x="3047" y="7620"/>
                </a:lnTo>
                <a:lnTo>
                  <a:pt x="380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845820" y="3073145"/>
            <a:ext cx="97535" cy="127254"/>
          </a:xfrm>
          <a:custGeom>
            <a:avLst/>
            <a:gdLst/>
            <a:ahLst/>
            <a:cxnLst/>
            <a:rect l="l" t="t" r="r" b="b"/>
            <a:pathLst>
              <a:path w="97535" h="127254">
                <a:moveTo>
                  <a:pt x="0" y="121158"/>
                </a:moveTo>
                <a:lnTo>
                  <a:pt x="36575" y="127254"/>
                </a:lnTo>
                <a:lnTo>
                  <a:pt x="48005" y="121920"/>
                </a:lnTo>
                <a:lnTo>
                  <a:pt x="55565" y="113168"/>
                </a:lnTo>
                <a:lnTo>
                  <a:pt x="62560" y="102944"/>
                </a:lnTo>
                <a:lnTo>
                  <a:pt x="68979" y="91567"/>
                </a:lnTo>
                <a:lnTo>
                  <a:pt x="74810" y="79360"/>
                </a:lnTo>
                <a:lnTo>
                  <a:pt x="80039" y="66643"/>
                </a:lnTo>
                <a:lnTo>
                  <a:pt x="84655" y="53739"/>
                </a:lnTo>
                <a:lnTo>
                  <a:pt x="88645" y="40968"/>
                </a:lnTo>
                <a:lnTo>
                  <a:pt x="91996" y="28653"/>
                </a:lnTo>
                <a:lnTo>
                  <a:pt x="94696" y="17114"/>
                </a:lnTo>
                <a:lnTo>
                  <a:pt x="97535" y="0"/>
                </a:lnTo>
                <a:lnTo>
                  <a:pt x="89915" y="0"/>
                </a:lnTo>
                <a:lnTo>
                  <a:pt x="88391" y="14478"/>
                </a:lnTo>
                <a:lnTo>
                  <a:pt x="85751" y="24454"/>
                </a:lnTo>
                <a:lnTo>
                  <a:pt x="82310" y="36408"/>
                </a:lnTo>
                <a:lnTo>
                  <a:pt x="78149" y="49655"/>
                </a:lnTo>
                <a:lnTo>
                  <a:pt x="73348" y="63508"/>
                </a:lnTo>
                <a:lnTo>
                  <a:pt x="67987" y="77281"/>
                </a:lnTo>
                <a:lnTo>
                  <a:pt x="62147" y="90290"/>
                </a:lnTo>
                <a:lnTo>
                  <a:pt x="55908" y="101849"/>
                </a:lnTo>
                <a:lnTo>
                  <a:pt x="49349" y="111271"/>
                </a:lnTo>
                <a:lnTo>
                  <a:pt x="44195" y="116586"/>
                </a:lnTo>
                <a:lnTo>
                  <a:pt x="36575" y="120396"/>
                </a:lnTo>
                <a:lnTo>
                  <a:pt x="0" y="121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845820" y="3193541"/>
            <a:ext cx="36576" cy="6858"/>
          </a:xfrm>
          <a:custGeom>
            <a:avLst/>
            <a:gdLst/>
            <a:ahLst/>
            <a:cxnLst/>
            <a:rect l="l" t="t" r="r" b="b"/>
            <a:pathLst>
              <a:path w="36575" h="6857">
                <a:moveTo>
                  <a:pt x="36575" y="0"/>
                </a:moveTo>
                <a:lnTo>
                  <a:pt x="36575" y="6858"/>
                </a:lnTo>
                <a:lnTo>
                  <a:pt x="36575" y="0"/>
                </a:lnTo>
                <a:lnTo>
                  <a:pt x="0" y="762"/>
                </a:lnTo>
                <a:lnTo>
                  <a:pt x="36575" y="6858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882396" y="3193541"/>
            <a:ext cx="53340" cy="16763"/>
          </a:xfrm>
          <a:custGeom>
            <a:avLst/>
            <a:gdLst/>
            <a:ahLst/>
            <a:cxnLst/>
            <a:rect l="l" t="t" r="r" b="b"/>
            <a:pathLst>
              <a:path w="53340" h="16763">
                <a:moveTo>
                  <a:pt x="37485" y="6172"/>
                </a:moveTo>
                <a:lnTo>
                  <a:pt x="24201" y="3724"/>
                </a:lnTo>
                <a:lnTo>
                  <a:pt x="11585" y="1843"/>
                </a:lnTo>
                <a:lnTo>
                  <a:pt x="8382" y="1524"/>
                </a:lnTo>
                <a:lnTo>
                  <a:pt x="0" y="0"/>
                </a:lnTo>
                <a:lnTo>
                  <a:pt x="0" y="6858"/>
                </a:lnTo>
                <a:lnTo>
                  <a:pt x="8382" y="9144"/>
                </a:lnTo>
                <a:lnTo>
                  <a:pt x="20959" y="10833"/>
                </a:lnTo>
                <a:lnTo>
                  <a:pt x="33512" y="13025"/>
                </a:lnTo>
                <a:lnTo>
                  <a:pt x="46068" y="14892"/>
                </a:lnTo>
                <a:lnTo>
                  <a:pt x="49530" y="15240"/>
                </a:lnTo>
                <a:lnTo>
                  <a:pt x="51816" y="16764"/>
                </a:lnTo>
                <a:lnTo>
                  <a:pt x="53340" y="9144"/>
                </a:lnTo>
                <a:lnTo>
                  <a:pt x="49530" y="8382"/>
                </a:lnTo>
                <a:lnTo>
                  <a:pt x="37485" y="6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934212" y="3202686"/>
            <a:ext cx="22860" cy="12953"/>
          </a:xfrm>
          <a:custGeom>
            <a:avLst/>
            <a:gdLst/>
            <a:ahLst/>
            <a:cxnLst/>
            <a:rect l="l" t="t" r="r" b="b"/>
            <a:pathLst>
              <a:path w="22859" h="12954">
                <a:moveTo>
                  <a:pt x="15239" y="10667"/>
                </a:moveTo>
                <a:lnTo>
                  <a:pt x="8381" y="9905"/>
                </a:lnTo>
                <a:lnTo>
                  <a:pt x="14477" y="10667"/>
                </a:lnTo>
                <a:lnTo>
                  <a:pt x="16001" y="12191"/>
                </a:lnTo>
                <a:lnTo>
                  <a:pt x="16002" y="10667"/>
                </a:lnTo>
                <a:lnTo>
                  <a:pt x="15239" y="10667"/>
                </a:lnTo>
                <a:close/>
              </a:path>
              <a:path w="22859" h="12954">
                <a:moveTo>
                  <a:pt x="22097" y="12953"/>
                </a:moveTo>
                <a:lnTo>
                  <a:pt x="22859" y="10667"/>
                </a:lnTo>
                <a:lnTo>
                  <a:pt x="22097" y="10667"/>
                </a:lnTo>
                <a:lnTo>
                  <a:pt x="22097" y="12953"/>
                </a:lnTo>
                <a:close/>
              </a:path>
              <a:path w="22859" h="12954">
                <a:moveTo>
                  <a:pt x="16001" y="9143"/>
                </a:moveTo>
                <a:lnTo>
                  <a:pt x="15239" y="10667"/>
                </a:lnTo>
                <a:lnTo>
                  <a:pt x="22097" y="10667"/>
                </a:lnTo>
                <a:lnTo>
                  <a:pt x="22097" y="6095"/>
                </a:lnTo>
                <a:lnTo>
                  <a:pt x="16001" y="3809"/>
                </a:lnTo>
                <a:lnTo>
                  <a:pt x="9905" y="3047"/>
                </a:lnTo>
                <a:lnTo>
                  <a:pt x="1523" y="0"/>
                </a:lnTo>
                <a:lnTo>
                  <a:pt x="0" y="7619"/>
                </a:lnTo>
                <a:lnTo>
                  <a:pt x="8381" y="9905"/>
                </a:lnTo>
                <a:lnTo>
                  <a:pt x="15239" y="10667"/>
                </a:lnTo>
                <a:lnTo>
                  <a:pt x="16001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949452" y="3211829"/>
            <a:ext cx="7620" cy="1524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7619" y="1524"/>
                </a:moveTo>
                <a:lnTo>
                  <a:pt x="0" y="1524"/>
                </a:lnTo>
                <a:lnTo>
                  <a:pt x="761" y="0"/>
                </a:lnTo>
                <a:lnTo>
                  <a:pt x="0" y="762"/>
                </a:lnTo>
                <a:lnTo>
                  <a:pt x="0" y="1524"/>
                </a:lnTo>
                <a:lnTo>
                  <a:pt x="7619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949452" y="3213354"/>
            <a:ext cx="7620" cy="60960"/>
          </a:xfrm>
          <a:custGeom>
            <a:avLst/>
            <a:gdLst/>
            <a:ahLst/>
            <a:cxnLst/>
            <a:rect l="l" t="t" r="r" b="b"/>
            <a:pathLst>
              <a:path w="7619" h="60960">
                <a:moveTo>
                  <a:pt x="0" y="57149"/>
                </a:moveTo>
                <a:lnTo>
                  <a:pt x="0" y="60959"/>
                </a:lnTo>
                <a:lnTo>
                  <a:pt x="3809" y="60959"/>
                </a:lnTo>
                <a:lnTo>
                  <a:pt x="3809" y="53339"/>
                </a:lnTo>
                <a:lnTo>
                  <a:pt x="7619" y="57149"/>
                </a:lnTo>
                <a:lnTo>
                  <a:pt x="7619" y="0"/>
                </a:lnTo>
                <a:lnTo>
                  <a:pt x="0" y="0"/>
                </a:lnTo>
                <a:lnTo>
                  <a:pt x="0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953262" y="3233928"/>
            <a:ext cx="52577" cy="40386"/>
          </a:xfrm>
          <a:custGeom>
            <a:avLst/>
            <a:gdLst/>
            <a:ahLst/>
            <a:cxnLst/>
            <a:rect l="l" t="t" r="r" b="b"/>
            <a:pathLst>
              <a:path w="52578" h="40386">
                <a:moveTo>
                  <a:pt x="25976" y="37610"/>
                </a:moveTo>
                <a:lnTo>
                  <a:pt x="38723" y="31943"/>
                </a:lnTo>
                <a:lnTo>
                  <a:pt x="48316" y="22489"/>
                </a:lnTo>
                <a:lnTo>
                  <a:pt x="52578" y="9906"/>
                </a:lnTo>
                <a:lnTo>
                  <a:pt x="52578" y="0"/>
                </a:lnTo>
                <a:lnTo>
                  <a:pt x="44958" y="0"/>
                </a:lnTo>
                <a:lnTo>
                  <a:pt x="44958" y="9906"/>
                </a:lnTo>
                <a:lnTo>
                  <a:pt x="39436" y="22343"/>
                </a:lnTo>
                <a:lnTo>
                  <a:pt x="27790" y="29544"/>
                </a:lnTo>
                <a:lnTo>
                  <a:pt x="14089" y="32009"/>
                </a:lnTo>
                <a:lnTo>
                  <a:pt x="12192" y="32004"/>
                </a:lnTo>
                <a:lnTo>
                  <a:pt x="0" y="32766"/>
                </a:lnTo>
                <a:lnTo>
                  <a:pt x="0" y="40386"/>
                </a:lnTo>
                <a:lnTo>
                  <a:pt x="12192" y="39624"/>
                </a:lnTo>
                <a:lnTo>
                  <a:pt x="25976" y="37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957834" y="3060954"/>
            <a:ext cx="48006" cy="172974"/>
          </a:xfrm>
          <a:custGeom>
            <a:avLst/>
            <a:gdLst/>
            <a:ahLst/>
            <a:cxnLst/>
            <a:rect l="l" t="t" r="r" b="b"/>
            <a:pathLst>
              <a:path w="48006" h="172974">
                <a:moveTo>
                  <a:pt x="5334" y="0"/>
                </a:moveTo>
                <a:lnTo>
                  <a:pt x="2286" y="3048"/>
                </a:lnTo>
                <a:lnTo>
                  <a:pt x="5334" y="8382"/>
                </a:lnTo>
                <a:lnTo>
                  <a:pt x="0" y="6858"/>
                </a:lnTo>
                <a:lnTo>
                  <a:pt x="2286" y="13716"/>
                </a:lnTo>
                <a:lnTo>
                  <a:pt x="5400" y="26021"/>
                </a:lnTo>
                <a:lnTo>
                  <a:pt x="8464" y="38342"/>
                </a:lnTo>
                <a:lnTo>
                  <a:pt x="11489" y="50676"/>
                </a:lnTo>
                <a:lnTo>
                  <a:pt x="14487" y="63019"/>
                </a:lnTo>
                <a:lnTo>
                  <a:pt x="17471" y="75367"/>
                </a:lnTo>
                <a:lnTo>
                  <a:pt x="20451" y="87717"/>
                </a:lnTo>
                <a:lnTo>
                  <a:pt x="23440" y="100065"/>
                </a:lnTo>
                <a:lnTo>
                  <a:pt x="26449" y="112407"/>
                </a:lnTo>
                <a:lnTo>
                  <a:pt x="29491" y="124739"/>
                </a:lnTo>
                <a:lnTo>
                  <a:pt x="32577" y="137058"/>
                </a:lnTo>
                <a:lnTo>
                  <a:pt x="35719" y="149360"/>
                </a:lnTo>
                <a:lnTo>
                  <a:pt x="38100" y="158496"/>
                </a:lnTo>
                <a:lnTo>
                  <a:pt x="40386" y="172974"/>
                </a:lnTo>
                <a:lnTo>
                  <a:pt x="48006" y="172974"/>
                </a:lnTo>
                <a:lnTo>
                  <a:pt x="44958" y="158496"/>
                </a:lnTo>
                <a:lnTo>
                  <a:pt x="42304" y="145870"/>
                </a:lnTo>
                <a:lnTo>
                  <a:pt x="39535" y="133362"/>
                </a:lnTo>
                <a:lnTo>
                  <a:pt x="36666" y="120953"/>
                </a:lnTo>
                <a:lnTo>
                  <a:pt x="33712" y="108624"/>
                </a:lnTo>
                <a:lnTo>
                  <a:pt x="30688" y="96354"/>
                </a:lnTo>
                <a:lnTo>
                  <a:pt x="27611" y="84124"/>
                </a:lnTo>
                <a:lnTo>
                  <a:pt x="24495" y="71914"/>
                </a:lnTo>
                <a:lnTo>
                  <a:pt x="21356" y="59705"/>
                </a:lnTo>
                <a:lnTo>
                  <a:pt x="18209" y="47477"/>
                </a:lnTo>
                <a:lnTo>
                  <a:pt x="15070" y="35211"/>
                </a:lnTo>
                <a:lnTo>
                  <a:pt x="11954" y="22887"/>
                </a:lnTo>
                <a:lnTo>
                  <a:pt x="8876" y="10485"/>
                </a:lnTo>
                <a:lnTo>
                  <a:pt x="7620" y="5334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960120" y="3060954"/>
            <a:ext cx="5333" cy="8382"/>
          </a:xfrm>
          <a:custGeom>
            <a:avLst/>
            <a:gdLst/>
            <a:ahLst/>
            <a:cxnLst/>
            <a:rect l="l" t="t" r="r" b="b"/>
            <a:pathLst>
              <a:path w="5334" h="8381">
                <a:moveTo>
                  <a:pt x="5333" y="5334"/>
                </a:moveTo>
                <a:lnTo>
                  <a:pt x="3047" y="0"/>
                </a:lnTo>
                <a:lnTo>
                  <a:pt x="0" y="3048"/>
                </a:lnTo>
                <a:lnTo>
                  <a:pt x="5333" y="5334"/>
                </a:lnTo>
                <a:close/>
              </a:path>
              <a:path w="5334" h="8381">
                <a:moveTo>
                  <a:pt x="3047" y="8382"/>
                </a:moveTo>
                <a:lnTo>
                  <a:pt x="0" y="3048"/>
                </a:lnTo>
                <a:lnTo>
                  <a:pt x="1523" y="6096"/>
                </a:lnTo>
                <a:lnTo>
                  <a:pt x="3047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797814" y="2766822"/>
            <a:ext cx="140970" cy="242315"/>
          </a:xfrm>
          <a:custGeom>
            <a:avLst/>
            <a:gdLst/>
            <a:ahLst/>
            <a:cxnLst/>
            <a:rect l="l" t="t" r="r" b="b"/>
            <a:pathLst>
              <a:path w="140970" h="242315">
                <a:moveTo>
                  <a:pt x="90678" y="236981"/>
                </a:moveTo>
                <a:lnTo>
                  <a:pt x="99839" y="227741"/>
                </a:lnTo>
                <a:lnTo>
                  <a:pt x="111153" y="221157"/>
                </a:lnTo>
                <a:lnTo>
                  <a:pt x="123727" y="218052"/>
                </a:lnTo>
                <a:lnTo>
                  <a:pt x="140970" y="217931"/>
                </a:lnTo>
                <a:lnTo>
                  <a:pt x="140970" y="217169"/>
                </a:lnTo>
                <a:lnTo>
                  <a:pt x="129974" y="170687"/>
                </a:lnTo>
                <a:lnTo>
                  <a:pt x="74385" y="170687"/>
                </a:lnTo>
                <a:lnTo>
                  <a:pt x="76962" y="242315"/>
                </a:lnTo>
                <a:lnTo>
                  <a:pt x="88392" y="242315"/>
                </a:lnTo>
                <a:lnTo>
                  <a:pt x="90678" y="236981"/>
                </a:lnTo>
                <a:close/>
              </a:path>
            </a:pathLst>
          </a:custGeom>
          <a:solidFill>
            <a:srgbClr val="0018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882396" y="2981705"/>
            <a:ext cx="43434" cy="29718"/>
          </a:xfrm>
          <a:custGeom>
            <a:avLst/>
            <a:gdLst/>
            <a:ahLst/>
            <a:cxnLst/>
            <a:rect l="l" t="t" r="r" b="b"/>
            <a:pathLst>
              <a:path w="43434" h="29718">
                <a:moveTo>
                  <a:pt x="9144" y="23622"/>
                </a:moveTo>
                <a:lnTo>
                  <a:pt x="18500" y="15039"/>
                </a:lnTo>
                <a:lnTo>
                  <a:pt x="24855" y="11272"/>
                </a:lnTo>
                <a:lnTo>
                  <a:pt x="35409" y="7305"/>
                </a:lnTo>
                <a:lnTo>
                  <a:pt x="36576" y="6858"/>
                </a:lnTo>
                <a:lnTo>
                  <a:pt x="43434" y="6858"/>
                </a:lnTo>
                <a:lnTo>
                  <a:pt x="43434" y="0"/>
                </a:lnTo>
                <a:lnTo>
                  <a:pt x="36576" y="0"/>
                </a:lnTo>
                <a:lnTo>
                  <a:pt x="23983" y="3315"/>
                </a:lnTo>
                <a:lnTo>
                  <a:pt x="12821" y="10206"/>
                </a:lnTo>
                <a:lnTo>
                  <a:pt x="3921" y="19656"/>
                </a:lnTo>
                <a:lnTo>
                  <a:pt x="0" y="25908"/>
                </a:lnTo>
                <a:lnTo>
                  <a:pt x="7620" y="29718"/>
                </a:lnTo>
                <a:lnTo>
                  <a:pt x="9144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925830" y="2981705"/>
            <a:ext cx="16764" cy="6858"/>
          </a:xfrm>
          <a:custGeom>
            <a:avLst/>
            <a:gdLst/>
            <a:ahLst/>
            <a:cxnLst/>
            <a:rect l="l" t="t" r="r" b="b"/>
            <a:pathLst>
              <a:path w="16763" h="6857">
                <a:moveTo>
                  <a:pt x="16763" y="3048"/>
                </a:moveTo>
                <a:lnTo>
                  <a:pt x="9143" y="3048"/>
                </a:lnTo>
                <a:lnTo>
                  <a:pt x="12953" y="0"/>
                </a:lnTo>
                <a:lnTo>
                  <a:pt x="0" y="0"/>
                </a:lnTo>
                <a:lnTo>
                  <a:pt x="0" y="6858"/>
                </a:lnTo>
                <a:lnTo>
                  <a:pt x="16763" y="6858"/>
                </a:lnTo>
                <a:lnTo>
                  <a:pt x="1676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934974" y="2983229"/>
            <a:ext cx="7620" cy="1524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0" y="1524"/>
                </a:moveTo>
                <a:lnTo>
                  <a:pt x="7620" y="1524"/>
                </a:lnTo>
                <a:lnTo>
                  <a:pt x="762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901446" y="2838450"/>
            <a:ext cx="41148" cy="146304"/>
          </a:xfrm>
          <a:custGeom>
            <a:avLst/>
            <a:gdLst/>
            <a:ahLst/>
            <a:cxnLst/>
            <a:rect l="l" t="t" r="r" b="b"/>
            <a:pathLst>
              <a:path w="41147" h="146304">
                <a:moveTo>
                  <a:pt x="41147" y="144780"/>
                </a:moveTo>
                <a:lnTo>
                  <a:pt x="30390" y="99060"/>
                </a:lnTo>
                <a:lnTo>
                  <a:pt x="22351" y="99060"/>
                </a:lnTo>
                <a:lnTo>
                  <a:pt x="33527" y="146304"/>
                </a:lnTo>
                <a:lnTo>
                  <a:pt x="41147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863346" y="2797302"/>
            <a:ext cx="15240" cy="215646"/>
          </a:xfrm>
          <a:custGeom>
            <a:avLst/>
            <a:gdLst/>
            <a:ahLst/>
            <a:cxnLst/>
            <a:rect l="l" t="t" r="r" b="b"/>
            <a:pathLst>
              <a:path w="15240" h="215645">
                <a:moveTo>
                  <a:pt x="11430" y="208025"/>
                </a:moveTo>
                <a:lnTo>
                  <a:pt x="15240" y="211835"/>
                </a:lnTo>
                <a:lnTo>
                  <a:pt x="12405" y="140208"/>
                </a:lnTo>
                <a:lnTo>
                  <a:pt x="5547" y="140208"/>
                </a:lnTo>
                <a:lnTo>
                  <a:pt x="8382" y="211835"/>
                </a:lnTo>
                <a:lnTo>
                  <a:pt x="8382" y="215645"/>
                </a:lnTo>
                <a:lnTo>
                  <a:pt x="11430" y="215645"/>
                </a:lnTo>
                <a:lnTo>
                  <a:pt x="11430" y="208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74776" y="3005328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40" h="7619">
                <a:moveTo>
                  <a:pt x="11429" y="0"/>
                </a:moveTo>
                <a:lnTo>
                  <a:pt x="0" y="0"/>
                </a:lnTo>
                <a:lnTo>
                  <a:pt x="0" y="7620"/>
                </a:lnTo>
                <a:lnTo>
                  <a:pt x="11429" y="7620"/>
                </a:lnTo>
                <a:lnTo>
                  <a:pt x="15239" y="6096"/>
                </a:lnTo>
                <a:lnTo>
                  <a:pt x="7619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882396" y="3007614"/>
            <a:ext cx="7620" cy="3809"/>
          </a:xfrm>
          <a:custGeom>
            <a:avLst/>
            <a:gdLst/>
            <a:ahLst/>
            <a:cxnLst/>
            <a:rect l="l" t="t" r="r" b="b"/>
            <a:pathLst>
              <a:path w="7619" h="3810">
                <a:moveTo>
                  <a:pt x="7620" y="3809"/>
                </a:moveTo>
                <a:lnTo>
                  <a:pt x="3810" y="1523"/>
                </a:lnTo>
                <a:lnTo>
                  <a:pt x="0" y="0"/>
                </a:lnTo>
                <a:lnTo>
                  <a:pt x="762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82396" y="3007614"/>
            <a:ext cx="7620" cy="3809"/>
          </a:xfrm>
          <a:custGeom>
            <a:avLst/>
            <a:gdLst/>
            <a:ahLst/>
            <a:cxnLst/>
            <a:rect l="l" t="t" r="r" b="b"/>
            <a:pathLst>
              <a:path w="7619" h="3810">
                <a:moveTo>
                  <a:pt x="7620" y="3809"/>
                </a:moveTo>
                <a:lnTo>
                  <a:pt x="3810" y="1523"/>
                </a:lnTo>
                <a:lnTo>
                  <a:pt x="0" y="0"/>
                </a:lnTo>
                <a:lnTo>
                  <a:pt x="762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938784" y="3180588"/>
            <a:ext cx="199644" cy="124968"/>
          </a:xfrm>
          <a:custGeom>
            <a:avLst/>
            <a:gdLst/>
            <a:ahLst/>
            <a:cxnLst/>
            <a:rect l="l" t="t" r="r" b="b"/>
            <a:pathLst>
              <a:path w="199644" h="124967">
                <a:moveTo>
                  <a:pt x="198120" y="82621"/>
                </a:moveTo>
                <a:lnTo>
                  <a:pt x="198120" y="81451"/>
                </a:lnTo>
                <a:lnTo>
                  <a:pt x="52578" y="762"/>
                </a:lnTo>
                <a:lnTo>
                  <a:pt x="51053" y="0"/>
                </a:lnTo>
                <a:lnTo>
                  <a:pt x="52578" y="4572"/>
                </a:lnTo>
                <a:lnTo>
                  <a:pt x="54307" y="12959"/>
                </a:lnTo>
                <a:lnTo>
                  <a:pt x="57296" y="24857"/>
                </a:lnTo>
                <a:lnTo>
                  <a:pt x="60321" y="36547"/>
                </a:lnTo>
                <a:lnTo>
                  <a:pt x="62716" y="47750"/>
                </a:lnTo>
                <a:lnTo>
                  <a:pt x="63818" y="58188"/>
                </a:lnTo>
                <a:lnTo>
                  <a:pt x="62963" y="67582"/>
                </a:lnTo>
                <a:lnTo>
                  <a:pt x="59484" y="75654"/>
                </a:lnTo>
                <a:lnTo>
                  <a:pt x="52719" y="82126"/>
                </a:lnTo>
                <a:lnTo>
                  <a:pt x="42002" y="86718"/>
                </a:lnTo>
                <a:lnTo>
                  <a:pt x="26670" y="89154"/>
                </a:lnTo>
                <a:lnTo>
                  <a:pt x="14478" y="89916"/>
                </a:lnTo>
                <a:lnTo>
                  <a:pt x="14478" y="102870"/>
                </a:lnTo>
                <a:lnTo>
                  <a:pt x="13716" y="108966"/>
                </a:lnTo>
                <a:lnTo>
                  <a:pt x="11430" y="115824"/>
                </a:lnTo>
                <a:lnTo>
                  <a:pt x="6858" y="122682"/>
                </a:lnTo>
                <a:lnTo>
                  <a:pt x="0" y="124968"/>
                </a:lnTo>
                <a:lnTo>
                  <a:pt x="198120" y="82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949452" y="3266694"/>
            <a:ext cx="7620" cy="16764"/>
          </a:xfrm>
          <a:custGeom>
            <a:avLst/>
            <a:gdLst/>
            <a:ahLst/>
            <a:cxnLst/>
            <a:rect l="l" t="t" r="r" b="b"/>
            <a:pathLst>
              <a:path w="7619" h="16763">
                <a:moveTo>
                  <a:pt x="0" y="3810"/>
                </a:moveTo>
                <a:lnTo>
                  <a:pt x="0" y="16764"/>
                </a:lnTo>
                <a:lnTo>
                  <a:pt x="7619" y="16764"/>
                </a:lnTo>
                <a:lnTo>
                  <a:pt x="7619" y="3810"/>
                </a:lnTo>
                <a:lnTo>
                  <a:pt x="3809" y="7620"/>
                </a:lnTo>
                <a:lnTo>
                  <a:pt x="38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949452" y="3266694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20">
                <a:moveTo>
                  <a:pt x="3809" y="0"/>
                </a:moveTo>
                <a:lnTo>
                  <a:pt x="3809" y="7620"/>
                </a:lnTo>
                <a:lnTo>
                  <a:pt x="3809" y="0"/>
                </a:lnTo>
                <a:lnTo>
                  <a:pt x="0" y="0"/>
                </a:lnTo>
                <a:lnTo>
                  <a:pt x="0" y="381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953262" y="3233928"/>
            <a:ext cx="53340" cy="40386"/>
          </a:xfrm>
          <a:custGeom>
            <a:avLst/>
            <a:gdLst/>
            <a:ahLst/>
            <a:cxnLst/>
            <a:rect l="l" t="t" r="r" b="b"/>
            <a:pathLst>
              <a:path w="53340" h="40386">
                <a:moveTo>
                  <a:pt x="53340" y="9906"/>
                </a:moveTo>
                <a:lnTo>
                  <a:pt x="52578" y="0"/>
                </a:lnTo>
                <a:lnTo>
                  <a:pt x="44958" y="0"/>
                </a:lnTo>
                <a:lnTo>
                  <a:pt x="45720" y="9906"/>
                </a:lnTo>
                <a:lnTo>
                  <a:pt x="44196" y="16002"/>
                </a:lnTo>
                <a:lnTo>
                  <a:pt x="41148" y="21336"/>
                </a:lnTo>
                <a:lnTo>
                  <a:pt x="36576" y="25146"/>
                </a:lnTo>
                <a:lnTo>
                  <a:pt x="30480" y="28194"/>
                </a:lnTo>
                <a:lnTo>
                  <a:pt x="22098" y="31242"/>
                </a:lnTo>
                <a:lnTo>
                  <a:pt x="12192" y="32004"/>
                </a:lnTo>
                <a:lnTo>
                  <a:pt x="0" y="32766"/>
                </a:lnTo>
                <a:lnTo>
                  <a:pt x="0" y="40386"/>
                </a:lnTo>
                <a:lnTo>
                  <a:pt x="12192" y="39624"/>
                </a:lnTo>
                <a:lnTo>
                  <a:pt x="26119" y="37390"/>
                </a:lnTo>
                <a:lnTo>
                  <a:pt x="38976" y="32225"/>
                </a:lnTo>
                <a:lnTo>
                  <a:pt x="48729" y="23317"/>
                </a:lnTo>
                <a:lnTo>
                  <a:pt x="53340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982980" y="3168395"/>
            <a:ext cx="22860" cy="65532"/>
          </a:xfrm>
          <a:custGeom>
            <a:avLst/>
            <a:gdLst/>
            <a:ahLst/>
            <a:cxnLst/>
            <a:rect l="l" t="t" r="r" b="b"/>
            <a:pathLst>
              <a:path w="22859" h="65531">
                <a:moveTo>
                  <a:pt x="22860" y="65532"/>
                </a:moveTo>
                <a:lnTo>
                  <a:pt x="15240" y="27432"/>
                </a:lnTo>
                <a:lnTo>
                  <a:pt x="11430" y="15240"/>
                </a:lnTo>
                <a:lnTo>
                  <a:pt x="10668" y="10668"/>
                </a:lnTo>
                <a:lnTo>
                  <a:pt x="4572" y="14478"/>
                </a:lnTo>
                <a:lnTo>
                  <a:pt x="9906" y="9144"/>
                </a:lnTo>
                <a:lnTo>
                  <a:pt x="0" y="0"/>
                </a:lnTo>
                <a:lnTo>
                  <a:pt x="3810" y="12954"/>
                </a:lnTo>
                <a:lnTo>
                  <a:pt x="4572" y="17526"/>
                </a:lnTo>
                <a:lnTo>
                  <a:pt x="8382" y="29718"/>
                </a:lnTo>
                <a:lnTo>
                  <a:pt x="11430" y="46482"/>
                </a:lnTo>
                <a:lnTo>
                  <a:pt x="15240" y="65532"/>
                </a:lnTo>
                <a:lnTo>
                  <a:pt x="22860" y="65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987552" y="3177540"/>
            <a:ext cx="5334" cy="6096"/>
          </a:xfrm>
          <a:custGeom>
            <a:avLst/>
            <a:gdLst/>
            <a:ahLst/>
            <a:cxnLst/>
            <a:rect l="l" t="t" r="r" b="b"/>
            <a:pathLst>
              <a:path w="5334" h="6095">
                <a:moveTo>
                  <a:pt x="5334" y="762"/>
                </a:moveTo>
                <a:lnTo>
                  <a:pt x="5334" y="0"/>
                </a:lnTo>
                <a:lnTo>
                  <a:pt x="0" y="5334"/>
                </a:lnTo>
                <a:lnTo>
                  <a:pt x="1524" y="6096"/>
                </a:lnTo>
                <a:lnTo>
                  <a:pt x="533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989076" y="3178302"/>
            <a:ext cx="160020" cy="88391"/>
          </a:xfrm>
          <a:custGeom>
            <a:avLst/>
            <a:gdLst/>
            <a:ahLst/>
            <a:cxnLst/>
            <a:rect l="l" t="t" r="r" b="b"/>
            <a:pathLst>
              <a:path w="160019" h="88391">
                <a:moveTo>
                  <a:pt x="147828" y="85343"/>
                </a:moveTo>
                <a:lnTo>
                  <a:pt x="147828" y="79844"/>
                </a:lnTo>
                <a:lnTo>
                  <a:pt x="3810" y="0"/>
                </a:lnTo>
                <a:lnTo>
                  <a:pt x="0" y="5333"/>
                </a:lnTo>
                <a:lnTo>
                  <a:pt x="147066" y="87629"/>
                </a:lnTo>
                <a:lnTo>
                  <a:pt x="147828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938784" y="3259074"/>
            <a:ext cx="199644" cy="50292"/>
          </a:xfrm>
          <a:custGeom>
            <a:avLst/>
            <a:gdLst/>
            <a:ahLst/>
            <a:cxnLst/>
            <a:rect l="l" t="t" r="r" b="b"/>
            <a:pathLst>
              <a:path w="199644" h="50291">
                <a:moveTo>
                  <a:pt x="198120" y="7945"/>
                </a:moveTo>
                <a:lnTo>
                  <a:pt x="198120" y="325"/>
                </a:lnTo>
                <a:lnTo>
                  <a:pt x="0" y="42672"/>
                </a:lnTo>
                <a:lnTo>
                  <a:pt x="0" y="50292"/>
                </a:lnTo>
                <a:lnTo>
                  <a:pt x="198120" y="7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938784" y="3283458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7" h="25908">
                <a:moveTo>
                  <a:pt x="18288" y="0"/>
                </a:moveTo>
                <a:lnTo>
                  <a:pt x="10668" y="0"/>
                </a:lnTo>
                <a:lnTo>
                  <a:pt x="9906" y="6096"/>
                </a:lnTo>
                <a:lnTo>
                  <a:pt x="8382" y="11430"/>
                </a:lnTo>
                <a:lnTo>
                  <a:pt x="5334" y="16764"/>
                </a:lnTo>
                <a:lnTo>
                  <a:pt x="0" y="18288"/>
                </a:lnTo>
                <a:lnTo>
                  <a:pt x="0" y="25908"/>
                </a:lnTo>
                <a:lnTo>
                  <a:pt x="9144" y="22098"/>
                </a:lnTo>
                <a:lnTo>
                  <a:pt x="15240" y="14478"/>
                </a:lnTo>
                <a:lnTo>
                  <a:pt x="17526" y="6095"/>
                </a:lnTo>
                <a:lnTo>
                  <a:pt x="18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780288" y="3236976"/>
            <a:ext cx="83057" cy="97536"/>
          </a:xfrm>
          <a:custGeom>
            <a:avLst/>
            <a:gdLst/>
            <a:ahLst/>
            <a:cxnLst/>
            <a:rect l="l" t="t" r="r" b="b"/>
            <a:pathLst>
              <a:path w="83057" h="97536">
                <a:moveTo>
                  <a:pt x="83058" y="13716"/>
                </a:moveTo>
                <a:lnTo>
                  <a:pt x="73914" y="0"/>
                </a:lnTo>
                <a:lnTo>
                  <a:pt x="57912" y="3048"/>
                </a:lnTo>
                <a:lnTo>
                  <a:pt x="67056" y="9906"/>
                </a:lnTo>
                <a:lnTo>
                  <a:pt x="67056" y="21336"/>
                </a:lnTo>
                <a:lnTo>
                  <a:pt x="62323" y="32472"/>
                </a:lnTo>
                <a:lnTo>
                  <a:pt x="55537" y="43269"/>
                </a:lnTo>
                <a:lnTo>
                  <a:pt x="47103" y="54055"/>
                </a:lnTo>
                <a:lnTo>
                  <a:pt x="37634" y="64472"/>
                </a:lnTo>
                <a:lnTo>
                  <a:pt x="27742" y="74160"/>
                </a:lnTo>
                <a:lnTo>
                  <a:pt x="18041" y="82761"/>
                </a:lnTo>
                <a:lnTo>
                  <a:pt x="9144" y="89916"/>
                </a:lnTo>
                <a:lnTo>
                  <a:pt x="0" y="97536"/>
                </a:lnTo>
                <a:lnTo>
                  <a:pt x="3810" y="96774"/>
                </a:lnTo>
                <a:lnTo>
                  <a:pt x="5495" y="95649"/>
                </a:lnTo>
                <a:lnTo>
                  <a:pt x="16151" y="88729"/>
                </a:lnTo>
                <a:lnTo>
                  <a:pt x="27021" y="81739"/>
                </a:lnTo>
                <a:lnTo>
                  <a:pt x="37833" y="74498"/>
                </a:lnTo>
                <a:lnTo>
                  <a:pt x="48316" y="66824"/>
                </a:lnTo>
                <a:lnTo>
                  <a:pt x="58198" y="58538"/>
                </a:lnTo>
                <a:lnTo>
                  <a:pt x="67210" y="49458"/>
                </a:lnTo>
                <a:lnTo>
                  <a:pt x="75078" y="39403"/>
                </a:lnTo>
                <a:lnTo>
                  <a:pt x="81534" y="28194"/>
                </a:lnTo>
                <a:lnTo>
                  <a:pt x="83058" y="13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781812" y="3233928"/>
            <a:ext cx="85344" cy="103632"/>
          </a:xfrm>
          <a:custGeom>
            <a:avLst/>
            <a:gdLst/>
            <a:ahLst/>
            <a:cxnLst/>
            <a:rect l="l" t="t" r="r" b="b"/>
            <a:pathLst>
              <a:path w="85344" h="103632">
                <a:moveTo>
                  <a:pt x="77724" y="17526"/>
                </a:moveTo>
                <a:lnTo>
                  <a:pt x="76962" y="29718"/>
                </a:lnTo>
                <a:lnTo>
                  <a:pt x="68580" y="44958"/>
                </a:lnTo>
                <a:lnTo>
                  <a:pt x="55626" y="57912"/>
                </a:lnTo>
                <a:lnTo>
                  <a:pt x="38862" y="70866"/>
                </a:lnTo>
                <a:lnTo>
                  <a:pt x="22098" y="83058"/>
                </a:lnTo>
                <a:lnTo>
                  <a:pt x="8382" y="91440"/>
                </a:lnTo>
                <a:lnTo>
                  <a:pt x="0" y="96774"/>
                </a:lnTo>
                <a:lnTo>
                  <a:pt x="1524" y="96012"/>
                </a:lnTo>
                <a:lnTo>
                  <a:pt x="3048" y="103632"/>
                </a:lnTo>
                <a:lnTo>
                  <a:pt x="3810" y="102108"/>
                </a:lnTo>
                <a:lnTo>
                  <a:pt x="12192" y="96774"/>
                </a:lnTo>
                <a:lnTo>
                  <a:pt x="25908" y="88392"/>
                </a:lnTo>
                <a:lnTo>
                  <a:pt x="42672" y="76200"/>
                </a:lnTo>
                <a:lnTo>
                  <a:pt x="59436" y="63246"/>
                </a:lnTo>
                <a:lnTo>
                  <a:pt x="73914" y="48768"/>
                </a:lnTo>
                <a:lnTo>
                  <a:pt x="83820" y="32004"/>
                </a:lnTo>
                <a:lnTo>
                  <a:pt x="85344" y="16002"/>
                </a:lnTo>
                <a:lnTo>
                  <a:pt x="73914" y="0"/>
                </a:lnTo>
                <a:lnTo>
                  <a:pt x="70104" y="6096"/>
                </a:lnTo>
                <a:lnTo>
                  <a:pt x="77724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762000" y="3329940"/>
            <a:ext cx="22860" cy="12954"/>
          </a:xfrm>
          <a:custGeom>
            <a:avLst/>
            <a:gdLst/>
            <a:ahLst/>
            <a:cxnLst/>
            <a:rect l="l" t="t" r="r" b="b"/>
            <a:pathLst>
              <a:path w="22859" h="12953">
                <a:moveTo>
                  <a:pt x="19050" y="8382"/>
                </a:moveTo>
                <a:lnTo>
                  <a:pt x="22860" y="7620"/>
                </a:lnTo>
                <a:lnTo>
                  <a:pt x="21336" y="0"/>
                </a:lnTo>
                <a:lnTo>
                  <a:pt x="17526" y="762"/>
                </a:lnTo>
                <a:lnTo>
                  <a:pt x="19812" y="7620"/>
                </a:lnTo>
                <a:lnTo>
                  <a:pt x="16764" y="1524"/>
                </a:lnTo>
                <a:lnTo>
                  <a:pt x="3352" y="10668"/>
                </a:lnTo>
                <a:lnTo>
                  <a:pt x="9524" y="10668"/>
                </a:lnTo>
                <a:lnTo>
                  <a:pt x="19050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778764" y="3236214"/>
            <a:ext cx="72389" cy="101346"/>
          </a:xfrm>
          <a:custGeom>
            <a:avLst/>
            <a:gdLst/>
            <a:ahLst/>
            <a:cxnLst/>
            <a:rect l="l" t="t" r="r" b="b"/>
            <a:pathLst>
              <a:path w="72389" h="101346">
                <a:moveTo>
                  <a:pt x="60197" y="0"/>
                </a:moveTo>
                <a:lnTo>
                  <a:pt x="59436" y="7620"/>
                </a:lnTo>
                <a:lnTo>
                  <a:pt x="59436" y="0"/>
                </a:lnTo>
                <a:lnTo>
                  <a:pt x="44957" y="2286"/>
                </a:lnTo>
                <a:lnTo>
                  <a:pt x="58674" y="7620"/>
                </a:lnTo>
                <a:lnTo>
                  <a:pt x="64769" y="12954"/>
                </a:lnTo>
                <a:lnTo>
                  <a:pt x="64170" y="23455"/>
                </a:lnTo>
                <a:lnTo>
                  <a:pt x="59847" y="34134"/>
                </a:lnTo>
                <a:lnTo>
                  <a:pt x="52729" y="44777"/>
                </a:lnTo>
                <a:lnTo>
                  <a:pt x="43747" y="55167"/>
                </a:lnTo>
                <a:lnTo>
                  <a:pt x="33830" y="65088"/>
                </a:lnTo>
                <a:lnTo>
                  <a:pt x="23908" y="74325"/>
                </a:lnTo>
                <a:lnTo>
                  <a:pt x="14911" y="82662"/>
                </a:lnTo>
                <a:lnTo>
                  <a:pt x="9144" y="88392"/>
                </a:lnTo>
                <a:lnTo>
                  <a:pt x="0" y="95250"/>
                </a:lnTo>
                <a:lnTo>
                  <a:pt x="3048" y="101346"/>
                </a:lnTo>
                <a:lnTo>
                  <a:pt x="12192" y="93726"/>
                </a:lnTo>
                <a:lnTo>
                  <a:pt x="22213" y="85752"/>
                </a:lnTo>
                <a:lnTo>
                  <a:pt x="31918" y="77304"/>
                </a:lnTo>
                <a:lnTo>
                  <a:pt x="41165" y="68344"/>
                </a:lnTo>
                <a:lnTo>
                  <a:pt x="49810" y="58837"/>
                </a:lnTo>
                <a:lnTo>
                  <a:pt x="57710" y="48745"/>
                </a:lnTo>
                <a:lnTo>
                  <a:pt x="64724" y="38032"/>
                </a:lnTo>
                <a:lnTo>
                  <a:pt x="70708" y="26661"/>
                </a:lnTo>
                <a:lnTo>
                  <a:pt x="72389" y="22860"/>
                </a:lnTo>
                <a:lnTo>
                  <a:pt x="72389" y="9143"/>
                </a:lnTo>
                <a:lnTo>
                  <a:pt x="60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838200" y="3233166"/>
            <a:ext cx="17526" cy="10668"/>
          </a:xfrm>
          <a:custGeom>
            <a:avLst/>
            <a:gdLst/>
            <a:ahLst/>
            <a:cxnLst/>
            <a:rect l="l" t="t" r="r" b="b"/>
            <a:pathLst>
              <a:path w="17525" h="10668">
                <a:moveTo>
                  <a:pt x="13715" y="6858"/>
                </a:moveTo>
                <a:lnTo>
                  <a:pt x="17525" y="762"/>
                </a:lnTo>
                <a:lnTo>
                  <a:pt x="16001" y="0"/>
                </a:lnTo>
                <a:lnTo>
                  <a:pt x="0" y="3048"/>
                </a:lnTo>
                <a:lnTo>
                  <a:pt x="0" y="10668"/>
                </a:lnTo>
                <a:lnTo>
                  <a:pt x="16001" y="7620"/>
                </a:lnTo>
                <a:lnTo>
                  <a:pt x="13715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894588" y="2984754"/>
            <a:ext cx="44196" cy="44196"/>
          </a:xfrm>
          <a:custGeom>
            <a:avLst/>
            <a:gdLst/>
            <a:ahLst/>
            <a:cxnLst/>
            <a:rect l="l" t="t" r="r" b="b"/>
            <a:pathLst>
              <a:path w="44196" h="44195">
                <a:moveTo>
                  <a:pt x="19050" y="19812"/>
                </a:moveTo>
                <a:lnTo>
                  <a:pt x="21336" y="13716"/>
                </a:lnTo>
                <a:lnTo>
                  <a:pt x="24384" y="7620"/>
                </a:lnTo>
                <a:lnTo>
                  <a:pt x="28956" y="3810"/>
                </a:lnTo>
                <a:lnTo>
                  <a:pt x="35814" y="1524"/>
                </a:lnTo>
                <a:lnTo>
                  <a:pt x="44196" y="0"/>
                </a:lnTo>
                <a:lnTo>
                  <a:pt x="35052" y="1524"/>
                </a:lnTo>
                <a:lnTo>
                  <a:pt x="27432" y="3810"/>
                </a:lnTo>
                <a:lnTo>
                  <a:pt x="23923" y="5189"/>
                </a:lnTo>
                <a:lnTo>
                  <a:pt x="13188" y="12752"/>
                </a:lnTo>
                <a:lnTo>
                  <a:pt x="5396" y="23411"/>
                </a:lnTo>
                <a:lnTo>
                  <a:pt x="762" y="35814"/>
                </a:lnTo>
                <a:lnTo>
                  <a:pt x="0" y="44196"/>
                </a:lnTo>
                <a:lnTo>
                  <a:pt x="16002" y="44196"/>
                </a:lnTo>
                <a:lnTo>
                  <a:pt x="16002" y="35814"/>
                </a:lnTo>
                <a:lnTo>
                  <a:pt x="17526" y="27432"/>
                </a:lnTo>
                <a:lnTo>
                  <a:pt x="1905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907542" y="2981706"/>
            <a:ext cx="31242" cy="51053"/>
          </a:xfrm>
          <a:custGeom>
            <a:avLst/>
            <a:gdLst/>
            <a:ahLst/>
            <a:cxnLst/>
            <a:rect l="l" t="t" r="r" b="b"/>
            <a:pathLst>
              <a:path w="31241" h="51054">
                <a:moveTo>
                  <a:pt x="23621" y="8381"/>
                </a:moveTo>
                <a:lnTo>
                  <a:pt x="31241" y="6857"/>
                </a:lnTo>
                <a:lnTo>
                  <a:pt x="31241" y="0"/>
                </a:lnTo>
                <a:lnTo>
                  <a:pt x="22097" y="761"/>
                </a:lnTo>
                <a:lnTo>
                  <a:pt x="9407" y="8329"/>
                </a:lnTo>
                <a:lnTo>
                  <a:pt x="3239" y="18441"/>
                </a:lnTo>
                <a:lnTo>
                  <a:pt x="729" y="31559"/>
                </a:lnTo>
                <a:lnTo>
                  <a:pt x="0" y="38861"/>
                </a:lnTo>
                <a:lnTo>
                  <a:pt x="0" y="47243"/>
                </a:lnTo>
                <a:lnTo>
                  <a:pt x="3047" y="43433"/>
                </a:lnTo>
                <a:lnTo>
                  <a:pt x="3047" y="51053"/>
                </a:lnTo>
                <a:lnTo>
                  <a:pt x="6857" y="51053"/>
                </a:lnTo>
                <a:lnTo>
                  <a:pt x="6857" y="47243"/>
                </a:lnTo>
                <a:lnTo>
                  <a:pt x="7654" y="34063"/>
                </a:lnTo>
                <a:lnTo>
                  <a:pt x="10991" y="19452"/>
                </a:lnTo>
                <a:lnTo>
                  <a:pt x="19322" y="9564"/>
                </a:lnTo>
                <a:lnTo>
                  <a:pt x="23621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890778" y="3025140"/>
            <a:ext cx="19812" cy="7620"/>
          </a:xfrm>
          <a:custGeom>
            <a:avLst/>
            <a:gdLst/>
            <a:ahLst/>
            <a:cxnLst/>
            <a:rect l="l" t="t" r="r" b="b"/>
            <a:pathLst>
              <a:path w="19812" h="7619">
                <a:moveTo>
                  <a:pt x="7620" y="3810"/>
                </a:moveTo>
                <a:lnTo>
                  <a:pt x="0" y="3810"/>
                </a:lnTo>
                <a:lnTo>
                  <a:pt x="0" y="7620"/>
                </a:lnTo>
                <a:lnTo>
                  <a:pt x="19812" y="7620"/>
                </a:lnTo>
                <a:lnTo>
                  <a:pt x="19812" y="0"/>
                </a:lnTo>
                <a:lnTo>
                  <a:pt x="3810" y="0"/>
                </a:lnTo>
                <a:lnTo>
                  <a:pt x="762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890778" y="2981705"/>
            <a:ext cx="48006" cy="47244"/>
          </a:xfrm>
          <a:custGeom>
            <a:avLst/>
            <a:gdLst/>
            <a:ahLst/>
            <a:cxnLst/>
            <a:rect l="l" t="t" r="r" b="b"/>
            <a:pathLst>
              <a:path w="48006" h="47243">
                <a:moveTo>
                  <a:pt x="48006" y="0"/>
                </a:moveTo>
                <a:lnTo>
                  <a:pt x="38862" y="762"/>
                </a:lnTo>
                <a:lnTo>
                  <a:pt x="25607" y="5445"/>
                </a:lnTo>
                <a:lnTo>
                  <a:pt x="15114" y="12863"/>
                </a:lnTo>
                <a:lnTo>
                  <a:pt x="7215" y="22904"/>
                </a:lnTo>
                <a:lnTo>
                  <a:pt x="1742" y="35452"/>
                </a:lnTo>
                <a:lnTo>
                  <a:pt x="762" y="38862"/>
                </a:lnTo>
                <a:lnTo>
                  <a:pt x="0" y="47244"/>
                </a:lnTo>
                <a:lnTo>
                  <a:pt x="7620" y="47244"/>
                </a:lnTo>
                <a:lnTo>
                  <a:pt x="8382" y="38862"/>
                </a:lnTo>
                <a:lnTo>
                  <a:pt x="13119" y="26269"/>
                </a:lnTo>
                <a:lnTo>
                  <a:pt x="21974" y="16287"/>
                </a:lnTo>
                <a:lnTo>
                  <a:pt x="33713" y="9791"/>
                </a:lnTo>
                <a:lnTo>
                  <a:pt x="38862" y="8382"/>
                </a:lnTo>
                <a:lnTo>
                  <a:pt x="48006" y="6858"/>
                </a:lnTo>
                <a:lnTo>
                  <a:pt x="48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940308" y="3028950"/>
            <a:ext cx="26669" cy="30480"/>
          </a:xfrm>
          <a:custGeom>
            <a:avLst/>
            <a:gdLst/>
            <a:ahLst/>
            <a:cxnLst/>
            <a:rect l="l" t="t" r="r" b="b"/>
            <a:pathLst>
              <a:path w="26669" h="30480">
                <a:moveTo>
                  <a:pt x="12191" y="30479"/>
                </a:moveTo>
                <a:lnTo>
                  <a:pt x="26669" y="5333"/>
                </a:lnTo>
                <a:lnTo>
                  <a:pt x="14477" y="0"/>
                </a:lnTo>
                <a:lnTo>
                  <a:pt x="0" y="21335"/>
                </a:lnTo>
                <a:lnTo>
                  <a:pt x="12191" y="30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934974" y="3047238"/>
            <a:ext cx="19050" cy="15240"/>
          </a:xfrm>
          <a:custGeom>
            <a:avLst/>
            <a:gdLst/>
            <a:ahLst/>
            <a:cxnLst/>
            <a:rect l="l" t="t" r="r" b="b"/>
            <a:pathLst>
              <a:path w="19050" h="15239">
                <a:moveTo>
                  <a:pt x="3809" y="5334"/>
                </a:moveTo>
                <a:lnTo>
                  <a:pt x="15239" y="15240"/>
                </a:lnTo>
                <a:lnTo>
                  <a:pt x="19049" y="9144"/>
                </a:lnTo>
                <a:lnTo>
                  <a:pt x="7619" y="0"/>
                </a:lnTo>
                <a:lnTo>
                  <a:pt x="8381" y="4572"/>
                </a:lnTo>
                <a:lnTo>
                  <a:pt x="3047" y="762"/>
                </a:lnTo>
                <a:lnTo>
                  <a:pt x="0" y="3048"/>
                </a:lnTo>
                <a:lnTo>
                  <a:pt x="3809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938022" y="3025140"/>
            <a:ext cx="19812" cy="26670"/>
          </a:xfrm>
          <a:custGeom>
            <a:avLst/>
            <a:gdLst/>
            <a:ahLst/>
            <a:cxnLst/>
            <a:rect l="l" t="t" r="r" b="b"/>
            <a:pathLst>
              <a:path w="19812" h="26669">
                <a:moveTo>
                  <a:pt x="16001" y="7620"/>
                </a:moveTo>
                <a:lnTo>
                  <a:pt x="18287" y="0"/>
                </a:lnTo>
                <a:lnTo>
                  <a:pt x="14477" y="1524"/>
                </a:lnTo>
                <a:lnTo>
                  <a:pt x="0" y="22860"/>
                </a:lnTo>
                <a:lnTo>
                  <a:pt x="5333" y="26670"/>
                </a:lnTo>
                <a:lnTo>
                  <a:pt x="19811" y="5334"/>
                </a:lnTo>
                <a:lnTo>
                  <a:pt x="16001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954024" y="3025140"/>
            <a:ext cx="18288" cy="12954"/>
          </a:xfrm>
          <a:custGeom>
            <a:avLst/>
            <a:gdLst/>
            <a:ahLst/>
            <a:cxnLst/>
            <a:rect l="l" t="t" r="r" b="b"/>
            <a:pathLst>
              <a:path w="18287" h="12954">
                <a:moveTo>
                  <a:pt x="13716" y="5333"/>
                </a:moveTo>
                <a:lnTo>
                  <a:pt x="2286" y="0"/>
                </a:lnTo>
                <a:lnTo>
                  <a:pt x="0" y="7619"/>
                </a:lnTo>
                <a:lnTo>
                  <a:pt x="12192" y="12953"/>
                </a:lnTo>
                <a:lnTo>
                  <a:pt x="10668" y="7619"/>
                </a:lnTo>
                <a:lnTo>
                  <a:pt x="16002" y="11429"/>
                </a:lnTo>
                <a:lnTo>
                  <a:pt x="18288" y="8381"/>
                </a:lnTo>
                <a:lnTo>
                  <a:pt x="13716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949452" y="3032760"/>
            <a:ext cx="20574" cy="32004"/>
          </a:xfrm>
          <a:custGeom>
            <a:avLst/>
            <a:gdLst/>
            <a:ahLst/>
            <a:cxnLst/>
            <a:rect l="l" t="t" r="r" b="b"/>
            <a:pathLst>
              <a:path w="20574" h="32004">
                <a:moveTo>
                  <a:pt x="15240" y="0"/>
                </a:moveTo>
                <a:lnTo>
                  <a:pt x="0" y="25145"/>
                </a:lnTo>
                <a:lnTo>
                  <a:pt x="4572" y="23621"/>
                </a:lnTo>
                <a:lnTo>
                  <a:pt x="762" y="29717"/>
                </a:lnTo>
                <a:lnTo>
                  <a:pt x="3810" y="32003"/>
                </a:lnTo>
                <a:lnTo>
                  <a:pt x="5334" y="28193"/>
                </a:lnTo>
                <a:lnTo>
                  <a:pt x="20574" y="380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730758" y="3011423"/>
            <a:ext cx="75438" cy="28193"/>
          </a:xfrm>
          <a:custGeom>
            <a:avLst/>
            <a:gdLst/>
            <a:ahLst/>
            <a:cxnLst/>
            <a:rect l="l" t="t" r="r" b="b"/>
            <a:pathLst>
              <a:path w="75437" h="28193">
                <a:moveTo>
                  <a:pt x="20591" y="2608"/>
                </a:moveTo>
                <a:lnTo>
                  <a:pt x="8120" y="681"/>
                </a:lnTo>
                <a:lnTo>
                  <a:pt x="6857" y="762"/>
                </a:lnTo>
                <a:lnTo>
                  <a:pt x="3809" y="0"/>
                </a:lnTo>
                <a:lnTo>
                  <a:pt x="0" y="0"/>
                </a:lnTo>
                <a:lnTo>
                  <a:pt x="1523" y="1524"/>
                </a:lnTo>
                <a:lnTo>
                  <a:pt x="11170" y="7943"/>
                </a:lnTo>
                <a:lnTo>
                  <a:pt x="22706" y="14042"/>
                </a:lnTo>
                <a:lnTo>
                  <a:pt x="35376" y="19470"/>
                </a:lnTo>
                <a:lnTo>
                  <a:pt x="48425" y="23878"/>
                </a:lnTo>
                <a:lnTo>
                  <a:pt x="61100" y="26916"/>
                </a:lnTo>
                <a:lnTo>
                  <a:pt x="71627" y="28194"/>
                </a:lnTo>
                <a:lnTo>
                  <a:pt x="75437" y="28194"/>
                </a:lnTo>
                <a:lnTo>
                  <a:pt x="73151" y="25908"/>
                </a:lnTo>
                <a:lnTo>
                  <a:pt x="70865" y="22860"/>
                </a:lnTo>
                <a:lnTo>
                  <a:pt x="59863" y="17012"/>
                </a:lnTo>
                <a:lnTo>
                  <a:pt x="48904" y="11600"/>
                </a:lnTo>
                <a:lnTo>
                  <a:pt x="44957" y="9906"/>
                </a:lnTo>
                <a:lnTo>
                  <a:pt x="38099" y="8382"/>
                </a:lnTo>
                <a:lnTo>
                  <a:pt x="32765" y="6096"/>
                </a:lnTo>
                <a:lnTo>
                  <a:pt x="20591" y="2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768096" y="3015995"/>
            <a:ext cx="40386" cy="25908"/>
          </a:xfrm>
          <a:custGeom>
            <a:avLst/>
            <a:gdLst/>
            <a:ahLst/>
            <a:cxnLst/>
            <a:rect l="l" t="t" r="r" b="b"/>
            <a:pathLst>
              <a:path w="40386" h="25907">
                <a:moveTo>
                  <a:pt x="0" y="6858"/>
                </a:moveTo>
                <a:lnTo>
                  <a:pt x="6858" y="9144"/>
                </a:lnTo>
                <a:lnTo>
                  <a:pt x="18379" y="14746"/>
                </a:lnTo>
                <a:lnTo>
                  <a:pt x="29663" y="20339"/>
                </a:lnTo>
                <a:lnTo>
                  <a:pt x="33528" y="22860"/>
                </a:lnTo>
                <a:lnTo>
                  <a:pt x="35052" y="25908"/>
                </a:lnTo>
                <a:lnTo>
                  <a:pt x="40386" y="22098"/>
                </a:lnTo>
                <a:lnTo>
                  <a:pt x="38862" y="19050"/>
                </a:lnTo>
                <a:lnTo>
                  <a:pt x="29093" y="11838"/>
                </a:lnTo>
                <a:lnTo>
                  <a:pt x="16784" y="5079"/>
                </a:lnTo>
                <a:lnTo>
                  <a:pt x="8382" y="1524"/>
                </a:lnTo>
                <a:lnTo>
                  <a:pt x="2285" y="0"/>
                </a:lnTo>
                <a:lnTo>
                  <a:pt x="0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723138" y="3007614"/>
            <a:ext cx="47244" cy="15240"/>
          </a:xfrm>
          <a:custGeom>
            <a:avLst/>
            <a:gdLst/>
            <a:ahLst/>
            <a:cxnLst/>
            <a:rect l="l" t="t" r="r" b="b"/>
            <a:pathLst>
              <a:path w="47243" h="15239">
                <a:moveTo>
                  <a:pt x="29010" y="2943"/>
                </a:moveTo>
                <a:lnTo>
                  <a:pt x="19907" y="908"/>
                </a:lnTo>
                <a:lnTo>
                  <a:pt x="11430" y="0"/>
                </a:lnTo>
                <a:lnTo>
                  <a:pt x="0" y="0"/>
                </a:lnTo>
                <a:lnTo>
                  <a:pt x="4572" y="5334"/>
                </a:lnTo>
                <a:lnTo>
                  <a:pt x="9906" y="1524"/>
                </a:lnTo>
                <a:lnTo>
                  <a:pt x="7620" y="6858"/>
                </a:lnTo>
                <a:lnTo>
                  <a:pt x="11430" y="6858"/>
                </a:lnTo>
                <a:lnTo>
                  <a:pt x="23094" y="9490"/>
                </a:lnTo>
                <a:lnTo>
                  <a:pt x="36089" y="12533"/>
                </a:lnTo>
                <a:lnTo>
                  <a:pt x="39624" y="13716"/>
                </a:lnTo>
                <a:lnTo>
                  <a:pt x="44958" y="15240"/>
                </a:lnTo>
                <a:lnTo>
                  <a:pt x="47244" y="8382"/>
                </a:lnTo>
                <a:lnTo>
                  <a:pt x="41148" y="6096"/>
                </a:lnTo>
                <a:lnTo>
                  <a:pt x="29010" y="2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723138" y="3007614"/>
            <a:ext cx="9906" cy="5334"/>
          </a:xfrm>
          <a:custGeom>
            <a:avLst/>
            <a:gdLst/>
            <a:ahLst/>
            <a:cxnLst/>
            <a:rect l="l" t="t" r="r" b="b"/>
            <a:pathLst>
              <a:path w="9906" h="5333">
                <a:moveTo>
                  <a:pt x="4572" y="5334"/>
                </a:moveTo>
                <a:lnTo>
                  <a:pt x="7620" y="0"/>
                </a:lnTo>
                <a:lnTo>
                  <a:pt x="0" y="0"/>
                </a:lnTo>
                <a:lnTo>
                  <a:pt x="4572" y="5334"/>
                </a:lnTo>
                <a:close/>
              </a:path>
              <a:path w="9906" h="5333">
                <a:moveTo>
                  <a:pt x="4572" y="5334"/>
                </a:moveTo>
                <a:lnTo>
                  <a:pt x="7620" y="3810"/>
                </a:lnTo>
                <a:lnTo>
                  <a:pt x="9906" y="1524"/>
                </a:lnTo>
                <a:lnTo>
                  <a:pt x="4572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727710" y="3009138"/>
            <a:ext cx="40386" cy="25908"/>
          </a:xfrm>
          <a:custGeom>
            <a:avLst/>
            <a:gdLst/>
            <a:ahLst/>
            <a:cxnLst/>
            <a:rect l="l" t="t" r="r" b="b"/>
            <a:pathLst>
              <a:path w="40386" h="25907">
                <a:moveTo>
                  <a:pt x="17525" y="8382"/>
                </a:moveTo>
                <a:lnTo>
                  <a:pt x="12953" y="5334"/>
                </a:lnTo>
                <a:lnTo>
                  <a:pt x="9143" y="3810"/>
                </a:lnTo>
                <a:lnTo>
                  <a:pt x="7619" y="762"/>
                </a:lnTo>
                <a:lnTo>
                  <a:pt x="5333" y="0"/>
                </a:lnTo>
                <a:lnTo>
                  <a:pt x="0" y="3810"/>
                </a:lnTo>
                <a:lnTo>
                  <a:pt x="1523" y="6858"/>
                </a:lnTo>
                <a:lnTo>
                  <a:pt x="12581" y="13391"/>
                </a:lnTo>
                <a:lnTo>
                  <a:pt x="23201" y="19403"/>
                </a:lnTo>
                <a:lnTo>
                  <a:pt x="32003" y="23622"/>
                </a:lnTo>
                <a:lnTo>
                  <a:pt x="38861" y="25908"/>
                </a:lnTo>
                <a:lnTo>
                  <a:pt x="40386" y="19050"/>
                </a:lnTo>
                <a:lnTo>
                  <a:pt x="34290" y="16002"/>
                </a:lnTo>
                <a:lnTo>
                  <a:pt x="27431" y="12954"/>
                </a:lnTo>
                <a:lnTo>
                  <a:pt x="22859" y="10668"/>
                </a:lnTo>
                <a:lnTo>
                  <a:pt x="17525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766572" y="3028188"/>
            <a:ext cx="45719" cy="15240"/>
          </a:xfrm>
          <a:custGeom>
            <a:avLst/>
            <a:gdLst/>
            <a:ahLst/>
            <a:cxnLst/>
            <a:rect l="l" t="t" r="r" b="b"/>
            <a:pathLst>
              <a:path w="45720" h="15239">
                <a:moveTo>
                  <a:pt x="35814" y="8381"/>
                </a:moveTo>
                <a:lnTo>
                  <a:pt x="23641" y="5807"/>
                </a:lnTo>
                <a:lnTo>
                  <a:pt x="11582" y="2907"/>
                </a:lnTo>
                <a:lnTo>
                  <a:pt x="6858" y="1523"/>
                </a:lnTo>
                <a:lnTo>
                  <a:pt x="1524" y="0"/>
                </a:lnTo>
                <a:lnTo>
                  <a:pt x="0" y="6857"/>
                </a:lnTo>
                <a:lnTo>
                  <a:pt x="5334" y="9143"/>
                </a:lnTo>
                <a:lnTo>
                  <a:pt x="17712" y="12218"/>
                </a:lnTo>
                <a:lnTo>
                  <a:pt x="30096" y="14716"/>
                </a:lnTo>
                <a:lnTo>
                  <a:pt x="35814" y="15239"/>
                </a:lnTo>
                <a:lnTo>
                  <a:pt x="45720" y="15239"/>
                </a:lnTo>
                <a:lnTo>
                  <a:pt x="41910" y="9905"/>
                </a:lnTo>
                <a:lnTo>
                  <a:pt x="36576" y="13715"/>
                </a:lnTo>
                <a:lnTo>
                  <a:pt x="39624" y="8381"/>
                </a:lnTo>
                <a:lnTo>
                  <a:pt x="35814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803148" y="3038093"/>
            <a:ext cx="9144" cy="5334"/>
          </a:xfrm>
          <a:custGeom>
            <a:avLst/>
            <a:gdLst/>
            <a:ahLst/>
            <a:cxnLst/>
            <a:rect l="l" t="t" r="r" b="b"/>
            <a:pathLst>
              <a:path w="9143" h="5333">
                <a:moveTo>
                  <a:pt x="9144" y="5334"/>
                </a:moveTo>
                <a:lnTo>
                  <a:pt x="5334" y="0"/>
                </a:lnTo>
                <a:lnTo>
                  <a:pt x="3048" y="5334"/>
                </a:lnTo>
                <a:lnTo>
                  <a:pt x="9144" y="5334"/>
                </a:lnTo>
                <a:close/>
              </a:path>
              <a:path w="9143" h="5333">
                <a:moveTo>
                  <a:pt x="0" y="3810"/>
                </a:moveTo>
                <a:lnTo>
                  <a:pt x="5334" y="0"/>
                </a:lnTo>
                <a:lnTo>
                  <a:pt x="3048" y="1524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771906" y="2965704"/>
            <a:ext cx="38099" cy="60960"/>
          </a:xfrm>
          <a:custGeom>
            <a:avLst/>
            <a:gdLst/>
            <a:ahLst/>
            <a:cxnLst/>
            <a:rect l="l" t="t" r="r" b="b"/>
            <a:pathLst>
              <a:path w="38100" h="60960">
                <a:moveTo>
                  <a:pt x="38100" y="6096"/>
                </a:moveTo>
                <a:lnTo>
                  <a:pt x="22860" y="0"/>
                </a:lnTo>
                <a:lnTo>
                  <a:pt x="0" y="54864"/>
                </a:lnTo>
                <a:lnTo>
                  <a:pt x="16002" y="60960"/>
                </a:lnTo>
                <a:lnTo>
                  <a:pt x="38100" y="6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784098" y="2971038"/>
            <a:ext cx="28955" cy="60197"/>
          </a:xfrm>
          <a:custGeom>
            <a:avLst/>
            <a:gdLst/>
            <a:ahLst/>
            <a:cxnLst/>
            <a:rect l="l" t="t" r="r" b="b"/>
            <a:pathLst>
              <a:path w="28955" h="60198">
                <a:moveTo>
                  <a:pt x="22097" y="0"/>
                </a:moveTo>
                <a:lnTo>
                  <a:pt x="0" y="54864"/>
                </a:lnTo>
                <a:lnTo>
                  <a:pt x="4571" y="51816"/>
                </a:lnTo>
                <a:lnTo>
                  <a:pt x="2285" y="59436"/>
                </a:lnTo>
                <a:lnTo>
                  <a:pt x="5333" y="60198"/>
                </a:lnTo>
                <a:lnTo>
                  <a:pt x="6857" y="57150"/>
                </a:lnTo>
                <a:lnTo>
                  <a:pt x="28955" y="2286"/>
                </a:lnTo>
                <a:lnTo>
                  <a:pt x="22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767334" y="3016757"/>
            <a:ext cx="21336" cy="13715"/>
          </a:xfrm>
          <a:custGeom>
            <a:avLst/>
            <a:gdLst/>
            <a:ahLst/>
            <a:cxnLst/>
            <a:rect l="l" t="t" r="r" b="b"/>
            <a:pathLst>
              <a:path w="21335" h="13716">
                <a:moveTo>
                  <a:pt x="21336" y="6096"/>
                </a:moveTo>
                <a:lnTo>
                  <a:pt x="5334" y="0"/>
                </a:lnTo>
                <a:lnTo>
                  <a:pt x="8382" y="4572"/>
                </a:lnTo>
                <a:lnTo>
                  <a:pt x="762" y="3048"/>
                </a:lnTo>
                <a:lnTo>
                  <a:pt x="0" y="5334"/>
                </a:lnTo>
                <a:lnTo>
                  <a:pt x="3810" y="7620"/>
                </a:lnTo>
                <a:lnTo>
                  <a:pt x="19050" y="13716"/>
                </a:lnTo>
                <a:lnTo>
                  <a:pt x="2133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768096" y="2961132"/>
            <a:ext cx="30480" cy="60197"/>
          </a:xfrm>
          <a:custGeom>
            <a:avLst/>
            <a:gdLst/>
            <a:ahLst/>
            <a:cxnLst/>
            <a:rect l="l" t="t" r="r" b="b"/>
            <a:pathLst>
              <a:path w="30479" h="60198">
                <a:moveTo>
                  <a:pt x="22859" y="3810"/>
                </a:moveTo>
                <a:lnTo>
                  <a:pt x="0" y="58674"/>
                </a:lnTo>
                <a:lnTo>
                  <a:pt x="7619" y="60198"/>
                </a:lnTo>
                <a:lnTo>
                  <a:pt x="30479" y="5334"/>
                </a:lnTo>
                <a:lnTo>
                  <a:pt x="25907" y="8382"/>
                </a:lnTo>
                <a:lnTo>
                  <a:pt x="27431" y="762"/>
                </a:lnTo>
                <a:lnTo>
                  <a:pt x="25145" y="0"/>
                </a:lnTo>
                <a:lnTo>
                  <a:pt x="22859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794004" y="2961894"/>
            <a:ext cx="20574" cy="13715"/>
          </a:xfrm>
          <a:custGeom>
            <a:avLst/>
            <a:gdLst/>
            <a:ahLst/>
            <a:cxnLst/>
            <a:rect l="l" t="t" r="r" b="b"/>
            <a:pathLst>
              <a:path w="20574" h="13716">
                <a:moveTo>
                  <a:pt x="16764" y="6095"/>
                </a:moveTo>
                <a:lnTo>
                  <a:pt x="1524" y="0"/>
                </a:lnTo>
                <a:lnTo>
                  <a:pt x="0" y="7619"/>
                </a:lnTo>
                <a:lnTo>
                  <a:pt x="14478" y="13715"/>
                </a:lnTo>
                <a:lnTo>
                  <a:pt x="12192" y="9143"/>
                </a:lnTo>
                <a:lnTo>
                  <a:pt x="19050" y="11429"/>
                </a:lnTo>
                <a:lnTo>
                  <a:pt x="20574" y="8381"/>
                </a:lnTo>
                <a:lnTo>
                  <a:pt x="16764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557784" y="2567940"/>
            <a:ext cx="268224" cy="430530"/>
          </a:xfrm>
          <a:custGeom>
            <a:avLst/>
            <a:gdLst/>
            <a:ahLst/>
            <a:cxnLst/>
            <a:rect l="l" t="t" r="r" b="b"/>
            <a:pathLst>
              <a:path w="268224" h="430530">
                <a:moveTo>
                  <a:pt x="79837" y="426420"/>
                </a:moveTo>
                <a:lnTo>
                  <a:pt x="91265" y="421609"/>
                </a:lnTo>
                <a:lnTo>
                  <a:pt x="95249" y="419099"/>
                </a:lnTo>
                <a:lnTo>
                  <a:pt x="96011" y="418337"/>
                </a:lnTo>
                <a:lnTo>
                  <a:pt x="100583" y="420623"/>
                </a:lnTo>
                <a:lnTo>
                  <a:pt x="108203" y="426719"/>
                </a:lnTo>
                <a:lnTo>
                  <a:pt x="108965" y="427989"/>
                </a:lnTo>
                <a:lnTo>
                  <a:pt x="108965" y="397001"/>
                </a:lnTo>
                <a:lnTo>
                  <a:pt x="126491" y="397001"/>
                </a:lnTo>
                <a:lnTo>
                  <a:pt x="119633" y="388619"/>
                </a:lnTo>
                <a:lnTo>
                  <a:pt x="115447" y="377803"/>
                </a:lnTo>
                <a:lnTo>
                  <a:pt x="112885" y="369569"/>
                </a:lnTo>
                <a:lnTo>
                  <a:pt x="30467" y="369569"/>
                </a:lnTo>
                <a:lnTo>
                  <a:pt x="39623" y="411479"/>
                </a:lnTo>
                <a:lnTo>
                  <a:pt x="45708" y="421966"/>
                </a:lnTo>
                <a:lnTo>
                  <a:pt x="55487" y="427411"/>
                </a:lnTo>
                <a:lnTo>
                  <a:pt x="67387" y="428625"/>
                </a:lnTo>
                <a:lnTo>
                  <a:pt x="79837" y="426420"/>
                </a:lnTo>
                <a:close/>
              </a:path>
              <a:path w="268224" h="430530">
                <a:moveTo>
                  <a:pt x="108965" y="427989"/>
                </a:moveTo>
                <a:lnTo>
                  <a:pt x="108965" y="430529"/>
                </a:lnTo>
                <a:lnTo>
                  <a:pt x="110489" y="430529"/>
                </a:lnTo>
                <a:lnTo>
                  <a:pt x="108965" y="427989"/>
                </a:lnTo>
                <a:close/>
              </a:path>
            </a:pathLst>
          </a:custGeom>
          <a:solidFill>
            <a:srgbClr val="D8DF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663702" y="2961132"/>
            <a:ext cx="6858" cy="37338"/>
          </a:xfrm>
          <a:custGeom>
            <a:avLst/>
            <a:gdLst/>
            <a:ahLst/>
            <a:cxnLst/>
            <a:rect l="l" t="t" r="r" b="b"/>
            <a:pathLst>
              <a:path w="6857" h="37337">
                <a:moveTo>
                  <a:pt x="0" y="3810"/>
                </a:moveTo>
                <a:lnTo>
                  <a:pt x="0" y="37338"/>
                </a:lnTo>
                <a:lnTo>
                  <a:pt x="6858" y="37338"/>
                </a:lnTo>
                <a:lnTo>
                  <a:pt x="6858" y="3810"/>
                </a:lnTo>
                <a:lnTo>
                  <a:pt x="3048" y="6858"/>
                </a:lnTo>
                <a:lnTo>
                  <a:pt x="3048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666750" y="2961131"/>
            <a:ext cx="33527" cy="6858"/>
          </a:xfrm>
          <a:custGeom>
            <a:avLst/>
            <a:gdLst/>
            <a:ahLst/>
            <a:cxnLst/>
            <a:rect l="l" t="t" r="r" b="b"/>
            <a:pathLst>
              <a:path w="33528" h="6857">
                <a:moveTo>
                  <a:pt x="33527" y="6858"/>
                </a:moveTo>
                <a:lnTo>
                  <a:pt x="19811" y="762"/>
                </a:lnTo>
                <a:lnTo>
                  <a:pt x="16001" y="6096"/>
                </a:lnTo>
                <a:lnTo>
                  <a:pt x="17525" y="0"/>
                </a:lnTo>
                <a:lnTo>
                  <a:pt x="0" y="0"/>
                </a:lnTo>
                <a:lnTo>
                  <a:pt x="0" y="6858"/>
                </a:lnTo>
                <a:lnTo>
                  <a:pt x="33527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651937" y="2798064"/>
            <a:ext cx="34624" cy="169164"/>
          </a:xfrm>
          <a:custGeom>
            <a:avLst/>
            <a:gdLst/>
            <a:ahLst/>
            <a:cxnLst/>
            <a:rect l="l" t="t" r="r" b="b"/>
            <a:pathLst>
              <a:path w="34624" h="169163">
                <a:moveTo>
                  <a:pt x="34624" y="163830"/>
                </a:moveTo>
                <a:lnTo>
                  <a:pt x="27766" y="156210"/>
                </a:lnTo>
                <a:lnTo>
                  <a:pt x="23782" y="144064"/>
                </a:lnTo>
                <a:lnTo>
                  <a:pt x="22505" y="139446"/>
                </a:lnTo>
                <a:lnTo>
                  <a:pt x="15207" y="139446"/>
                </a:lnTo>
                <a:lnTo>
                  <a:pt x="16744" y="144766"/>
                </a:lnTo>
                <a:lnTo>
                  <a:pt x="20510" y="155404"/>
                </a:lnTo>
                <a:lnTo>
                  <a:pt x="22432" y="160020"/>
                </a:lnTo>
                <a:lnTo>
                  <a:pt x="30814" y="169164"/>
                </a:lnTo>
                <a:lnTo>
                  <a:pt x="34624" y="163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553974" y="2798064"/>
            <a:ext cx="46482" cy="181356"/>
          </a:xfrm>
          <a:custGeom>
            <a:avLst/>
            <a:gdLst/>
            <a:ahLst/>
            <a:cxnLst/>
            <a:rect l="l" t="t" r="r" b="b"/>
            <a:pathLst>
              <a:path w="46482" h="181356">
                <a:moveTo>
                  <a:pt x="37325" y="139445"/>
                </a:moveTo>
                <a:lnTo>
                  <a:pt x="30467" y="139445"/>
                </a:lnTo>
                <a:lnTo>
                  <a:pt x="39624" y="181355"/>
                </a:lnTo>
                <a:lnTo>
                  <a:pt x="46482" y="181355"/>
                </a:lnTo>
                <a:lnTo>
                  <a:pt x="37325" y="139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593598" y="2979420"/>
            <a:ext cx="28194" cy="21336"/>
          </a:xfrm>
          <a:custGeom>
            <a:avLst/>
            <a:gdLst/>
            <a:ahLst/>
            <a:cxnLst/>
            <a:rect l="l" t="t" r="r" b="b"/>
            <a:pathLst>
              <a:path w="28193" h="21336">
                <a:moveTo>
                  <a:pt x="11429" y="16001"/>
                </a:moveTo>
                <a:lnTo>
                  <a:pt x="19811" y="19811"/>
                </a:lnTo>
                <a:lnTo>
                  <a:pt x="28193" y="21335"/>
                </a:lnTo>
                <a:lnTo>
                  <a:pt x="28193" y="13715"/>
                </a:lnTo>
                <a:lnTo>
                  <a:pt x="22097" y="12191"/>
                </a:lnTo>
                <a:lnTo>
                  <a:pt x="15239" y="10667"/>
                </a:lnTo>
                <a:lnTo>
                  <a:pt x="9905" y="5333"/>
                </a:lnTo>
                <a:lnTo>
                  <a:pt x="6857" y="0"/>
                </a:lnTo>
                <a:lnTo>
                  <a:pt x="0" y="0"/>
                </a:lnTo>
                <a:lnTo>
                  <a:pt x="4571" y="9143"/>
                </a:lnTo>
                <a:lnTo>
                  <a:pt x="11429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621792" y="2983229"/>
            <a:ext cx="34290" cy="17526"/>
          </a:xfrm>
          <a:custGeom>
            <a:avLst/>
            <a:gdLst/>
            <a:ahLst/>
            <a:cxnLst/>
            <a:rect l="l" t="t" r="r" b="b"/>
            <a:pathLst>
              <a:path w="34290" h="17525">
                <a:moveTo>
                  <a:pt x="30480" y="5334"/>
                </a:moveTo>
                <a:lnTo>
                  <a:pt x="34290" y="0"/>
                </a:lnTo>
                <a:lnTo>
                  <a:pt x="30480" y="0"/>
                </a:lnTo>
                <a:lnTo>
                  <a:pt x="27432" y="1524"/>
                </a:lnTo>
                <a:lnTo>
                  <a:pt x="25146" y="3810"/>
                </a:lnTo>
                <a:lnTo>
                  <a:pt x="22098" y="4572"/>
                </a:lnTo>
                <a:lnTo>
                  <a:pt x="17526" y="6858"/>
                </a:lnTo>
                <a:lnTo>
                  <a:pt x="12192" y="8382"/>
                </a:lnTo>
                <a:lnTo>
                  <a:pt x="7620" y="9144"/>
                </a:lnTo>
                <a:lnTo>
                  <a:pt x="0" y="9906"/>
                </a:lnTo>
                <a:lnTo>
                  <a:pt x="0" y="17526"/>
                </a:lnTo>
                <a:lnTo>
                  <a:pt x="7620" y="16764"/>
                </a:lnTo>
                <a:lnTo>
                  <a:pt x="20066" y="13828"/>
                </a:lnTo>
                <a:lnTo>
                  <a:pt x="31428" y="7922"/>
                </a:lnTo>
                <a:lnTo>
                  <a:pt x="34290" y="5334"/>
                </a:lnTo>
                <a:lnTo>
                  <a:pt x="30480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652272" y="2983229"/>
            <a:ext cx="3810" cy="5334"/>
          </a:xfrm>
          <a:custGeom>
            <a:avLst/>
            <a:gdLst/>
            <a:ahLst/>
            <a:cxnLst/>
            <a:rect l="l" t="t" r="r" b="b"/>
            <a:pathLst>
              <a:path w="3809" h="5333">
                <a:moveTo>
                  <a:pt x="3809" y="0"/>
                </a:moveTo>
                <a:lnTo>
                  <a:pt x="1523" y="3048"/>
                </a:lnTo>
                <a:lnTo>
                  <a:pt x="0" y="5334"/>
                </a:lnTo>
                <a:lnTo>
                  <a:pt x="3809" y="0"/>
                </a:lnTo>
                <a:lnTo>
                  <a:pt x="0" y="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652272" y="2983229"/>
            <a:ext cx="21336" cy="18288"/>
          </a:xfrm>
          <a:custGeom>
            <a:avLst/>
            <a:gdLst/>
            <a:ahLst/>
            <a:cxnLst/>
            <a:rect l="l" t="t" r="r" b="b"/>
            <a:pathLst>
              <a:path w="21335" h="18287">
                <a:moveTo>
                  <a:pt x="16001" y="11429"/>
                </a:moveTo>
                <a:lnTo>
                  <a:pt x="16001" y="18287"/>
                </a:lnTo>
                <a:lnTo>
                  <a:pt x="21335" y="18287"/>
                </a:lnTo>
                <a:lnTo>
                  <a:pt x="19049" y="13715"/>
                </a:lnTo>
                <a:lnTo>
                  <a:pt x="16763" y="9143"/>
                </a:lnTo>
                <a:lnTo>
                  <a:pt x="12191" y="5333"/>
                </a:lnTo>
                <a:lnTo>
                  <a:pt x="8381" y="3047"/>
                </a:lnTo>
                <a:lnTo>
                  <a:pt x="3809" y="0"/>
                </a:lnTo>
                <a:lnTo>
                  <a:pt x="0" y="5333"/>
                </a:lnTo>
                <a:lnTo>
                  <a:pt x="4571" y="8381"/>
                </a:lnTo>
                <a:lnTo>
                  <a:pt x="8381" y="11429"/>
                </a:lnTo>
                <a:lnTo>
                  <a:pt x="11429" y="12953"/>
                </a:lnTo>
                <a:lnTo>
                  <a:pt x="12191" y="16001"/>
                </a:lnTo>
                <a:lnTo>
                  <a:pt x="16001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663702" y="2994660"/>
            <a:ext cx="6858" cy="6858"/>
          </a:xfrm>
          <a:custGeom>
            <a:avLst/>
            <a:gdLst/>
            <a:ahLst/>
            <a:cxnLst/>
            <a:rect l="l" t="t" r="r" b="b"/>
            <a:pathLst>
              <a:path w="6857" h="6857">
                <a:moveTo>
                  <a:pt x="3048" y="6858"/>
                </a:moveTo>
                <a:lnTo>
                  <a:pt x="4572" y="6858"/>
                </a:lnTo>
                <a:lnTo>
                  <a:pt x="4572" y="3809"/>
                </a:lnTo>
                <a:lnTo>
                  <a:pt x="0" y="3810"/>
                </a:lnTo>
                <a:lnTo>
                  <a:pt x="0" y="6858"/>
                </a:lnTo>
                <a:lnTo>
                  <a:pt x="3048" y="6858"/>
                </a:lnTo>
                <a:close/>
              </a:path>
              <a:path w="6857" h="6857">
                <a:moveTo>
                  <a:pt x="4572" y="1523"/>
                </a:moveTo>
                <a:lnTo>
                  <a:pt x="4572" y="0"/>
                </a:lnTo>
                <a:lnTo>
                  <a:pt x="3047" y="0"/>
                </a:lnTo>
                <a:lnTo>
                  <a:pt x="4572" y="1523"/>
                </a:lnTo>
                <a:close/>
              </a:path>
              <a:path w="6857" h="6857">
                <a:moveTo>
                  <a:pt x="6858" y="3810"/>
                </a:moveTo>
                <a:lnTo>
                  <a:pt x="4572" y="1523"/>
                </a:lnTo>
                <a:lnTo>
                  <a:pt x="4572" y="3809"/>
                </a:lnTo>
                <a:lnTo>
                  <a:pt x="685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652272" y="2801874"/>
            <a:ext cx="32004" cy="163068"/>
          </a:xfrm>
          <a:custGeom>
            <a:avLst/>
            <a:gdLst/>
            <a:ahLst/>
            <a:cxnLst/>
            <a:rect l="l" t="t" r="r" b="b"/>
            <a:pathLst>
              <a:path w="32004" h="163068">
                <a:moveTo>
                  <a:pt x="25146" y="154685"/>
                </a:moveTo>
                <a:lnTo>
                  <a:pt x="20959" y="143869"/>
                </a:lnTo>
                <a:lnTo>
                  <a:pt x="18397" y="135636"/>
                </a:lnTo>
                <a:lnTo>
                  <a:pt x="9144" y="135636"/>
                </a:lnTo>
                <a:lnTo>
                  <a:pt x="22860" y="163067"/>
                </a:lnTo>
                <a:lnTo>
                  <a:pt x="32004" y="163067"/>
                </a:lnTo>
                <a:lnTo>
                  <a:pt x="25146" y="154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651510" y="2801874"/>
            <a:ext cx="35052" cy="165354"/>
          </a:xfrm>
          <a:custGeom>
            <a:avLst/>
            <a:gdLst/>
            <a:ahLst/>
            <a:cxnLst/>
            <a:rect l="l" t="t" r="r" b="b"/>
            <a:pathLst>
              <a:path w="35051" h="165354">
                <a:moveTo>
                  <a:pt x="35051" y="160020"/>
                </a:moveTo>
                <a:lnTo>
                  <a:pt x="28193" y="152400"/>
                </a:lnTo>
                <a:lnTo>
                  <a:pt x="24210" y="140254"/>
                </a:lnTo>
                <a:lnTo>
                  <a:pt x="22933" y="135636"/>
                </a:lnTo>
                <a:lnTo>
                  <a:pt x="15635" y="135636"/>
                </a:lnTo>
                <a:lnTo>
                  <a:pt x="18048" y="143424"/>
                </a:lnTo>
                <a:lnTo>
                  <a:pt x="22530" y="155410"/>
                </a:lnTo>
                <a:lnTo>
                  <a:pt x="22859" y="156210"/>
                </a:lnTo>
                <a:lnTo>
                  <a:pt x="31241" y="165354"/>
                </a:lnTo>
                <a:lnTo>
                  <a:pt x="35051" y="160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648462" y="2802636"/>
            <a:ext cx="28956" cy="165354"/>
          </a:xfrm>
          <a:custGeom>
            <a:avLst/>
            <a:gdLst/>
            <a:ahLst/>
            <a:cxnLst/>
            <a:rect l="l" t="t" r="r" b="b"/>
            <a:pathLst>
              <a:path w="28956" h="165354">
                <a:moveTo>
                  <a:pt x="26670" y="158496"/>
                </a:moveTo>
                <a:lnTo>
                  <a:pt x="28956" y="159258"/>
                </a:lnTo>
                <a:lnTo>
                  <a:pt x="17133" y="134874"/>
                </a:lnTo>
                <a:lnTo>
                  <a:pt x="9033" y="134874"/>
                </a:lnTo>
                <a:lnTo>
                  <a:pt x="9144" y="135636"/>
                </a:lnTo>
                <a:lnTo>
                  <a:pt x="25146" y="164592"/>
                </a:lnTo>
                <a:lnTo>
                  <a:pt x="26670" y="165354"/>
                </a:lnTo>
                <a:lnTo>
                  <a:pt x="26670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675132" y="2961131"/>
            <a:ext cx="25146" cy="6858"/>
          </a:xfrm>
          <a:custGeom>
            <a:avLst/>
            <a:gdLst/>
            <a:ahLst/>
            <a:cxnLst/>
            <a:rect l="l" t="t" r="r" b="b"/>
            <a:pathLst>
              <a:path w="25145" h="6857">
                <a:moveTo>
                  <a:pt x="25146" y="6858"/>
                </a:moveTo>
                <a:lnTo>
                  <a:pt x="11430" y="762"/>
                </a:lnTo>
                <a:lnTo>
                  <a:pt x="7620" y="6096"/>
                </a:lnTo>
                <a:lnTo>
                  <a:pt x="9144" y="0"/>
                </a:lnTo>
                <a:lnTo>
                  <a:pt x="0" y="0"/>
                </a:lnTo>
                <a:lnTo>
                  <a:pt x="0" y="6858"/>
                </a:lnTo>
                <a:lnTo>
                  <a:pt x="25146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934974" y="3072384"/>
            <a:ext cx="12954" cy="135636"/>
          </a:xfrm>
          <a:custGeom>
            <a:avLst/>
            <a:gdLst/>
            <a:ahLst/>
            <a:cxnLst/>
            <a:rect l="l" t="t" r="r" b="b"/>
            <a:pathLst>
              <a:path w="12953" h="135636">
                <a:moveTo>
                  <a:pt x="7619" y="0"/>
                </a:moveTo>
                <a:lnTo>
                  <a:pt x="0" y="0"/>
                </a:lnTo>
                <a:lnTo>
                  <a:pt x="761" y="25146"/>
                </a:lnTo>
                <a:lnTo>
                  <a:pt x="3047" y="70104"/>
                </a:lnTo>
                <a:lnTo>
                  <a:pt x="4571" y="114300"/>
                </a:lnTo>
                <a:lnTo>
                  <a:pt x="5333" y="135636"/>
                </a:lnTo>
                <a:lnTo>
                  <a:pt x="12953" y="135636"/>
                </a:lnTo>
                <a:lnTo>
                  <a:pt x="12191" y="114300"/>
                </a:lnTo>
                <a:lnTo>
                  <a:pt x="9905" y="70104"/>
                </a:lnTo>
                <a:lnTo>
                  <a:pt x="8381" y="2514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752856" y="2957938"/>
            <a:ext cx="77724" cy="34435"/>
          </a:xfrm>
          <a:custGeom>
            <a:avLst/>
            <a:gdLst/>
            <a:ahLst/>
            <a:cxnLst/>
            <a:rect l="l" t="t" r="r" b="b"/>
            <a:pathLst>
              <a:path w="77723" h="34435">
                <a:moveTo>
                  <a:pt x="0" y="8527"/>
                </a:moveTo>
                <a:lnTo>
                  <a:pt x="11429" y="7765"/>
                </a:lnTo>
                <a:lnTo>
                  <a:pt x="24383" y="7765"/>
                </a:lnTo>
                <a:lnTo>
                  <a:pt x="35051" y="9289"/>
                </a:lnTo>
                <a:lnTo>
                  <a:pt x="45719" y="13099"/>
                </a:lnTo>
                <a:lnTo>
                  <a:pt x="54101" y="16909"/>
                </a:lnTo>
                <a:lnTo>
                  <a:pt x="62483" y="22243"/>
                </a:lnTo>
                <a:lnTo>
                  <a:pt x="67055" y="28339"/>
                </a:lnTo>
                <a:lnTo>
                  <a:pt x="70865" y="34435"/>
                </a:lnTo>
                <a:lnTo>
                  <a:pt x="77723" y="32911"/>
                </a:lnTo>
                <a:lnTo>
                  <a:pt x="72389" y="24529"/>
                </a:lnTo>
                <a:lnTo>
                  <a:pt x="63544" y="15059"/>
                </a:lnTo>
                <a:lnTo>
                  <a:pt x="52730" y="8011"/>
                </a:lnTo>
                <a:lnTo>
                  <a:pt x="40570" y="3246"/>
                </a:lnTo>
                <a:lnTo>
                  <a:pt x="27686" y="622"/>
                </a:lnTo>
                <a:lnTo>
                  <a:pt x="14699" y="0"/>
                </a:lnTo>
                <a:lnTo>
                  <a:pt x="11429" y="145"/>
                </a:lnTo>
                <a:lnTo>
                  <a:pt x="0" y="907"/>
                </a:lnTo>
                <a:lnTo>
                  <a:pt x="0" y="8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797814" y="2907791"/>
            <a:ext cx="30479" cy="60197"/>
          </a:xfrm>
          <a:custGeom>
            <a:avLst/>
            <a:gdLst/>
            <a:ahLst/>
            <a:cxnLst/>
            <a:rect l="l" t="t" r="r" b="b"/>
            <a:pathLst>
              <a:path w="30479" h="60198">
                <a:moveTo>
                  <a:pt x="19651" y="29718"/>
                </a:moveTo>
                <a:lnTo>
                  <a:pt x="11281" y="29718"/>
                </a:lnTo>
                <a:lnTo>
                  <a:pt x="0" y="58674"/>
                </a:lnTo>
                <a:lnTo>
                  <a:pt x="7620" y="60198"/>
                </a:lnTo>
                <a:lnTo>
                  <a:pt x="19651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878586" y="2836164"/>
            <a:ext cx="11430" cy="172974"/>
          </a:xfrm>
          <a:custGeom>
            <a:avLst/>
            <a:gdLst/>
            <a:ahLst/>
            <a:cxnLst/>
            <a:rect l="l" t="t" r="r" b="b"/>
            <a:pathLst>
              <a:path w="11430" h="172974">
                <a:moveTo>
                  <a:pt x="9852" y="101346"/>
                </a:moveTo>
                <a:lnTo>
                  <a:pt x="2232" y="101346"/>
                </a:lnTo>
                <a:lnTo>
                  <a:pt x="3809" y="172974"/>
                </a:lnTo>
                <a:lnTo>
                  <a:pt x="11429" y="172974"/>
                </a:lnTo>
                <a:lnTo>
                  <a:pt x="9852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945642" y="2991612"/>
            <a:ext cx="23622" cy="41910"/>
          </a:xfrm>
          <a:custGeom>
            <a:avLst/>
            <a:gdLst/>
            <a:ahLst/>
            <a:cxnLst/>
            <a:rect l="l" t="t" r="r" b="b"/>
            <a:pathLst>
              <a:path w="23621" h="41910">
                <a:moveTo>
                  <a:pt x="23622" y="30480"/>
                </a:moveTo>
                <a:lnTo>
                  <a:pt x="20574" y="19812"/>
                </a:lnTo>
                <a:lnTo>
                  <a:pt x="12954" y="7620"/>
                </a:lnTo>
                <a:lnTo>
                  <a:pt x="2286" y="0"/>
                </a:lnTo>
                <a:lnTo>
                  <a:pt x="0" y="7620"/>
                </a:lnTo>
                <a:lnTo>
                  <a:pt x="7620" y="12954"/>
                </a:lnTo>
                <a:lnTo>
                  <a:pt x="12954" y="21336"/>
                </a:lnTo>
                <a:lnTo>
                  <a:pt x="16002" y="30480"/>
                </a:lnTo>
                <a:lnTo>
                  <a:pt x="14478" y="38100"/>
                </a:lnTo>
                <a:lnTo>
                  <a:pt x="19812" y="41910"/>
                </a:lnTo>
                <a:lnTo>
                  <a:pt x="2362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684276" y="296456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7150" y="0"/>
                </a:moveTo>
                <a:lnTo>
                  <a:pt x="0" y="0"/>
                </a:lnTo>
              </a:path>
            </a:pathLst>
          </a:custGeom>
          <a:ln w="81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855726" y="2853690"/>
            <a:ext cx="12954" cy="192024"/>
          </a:xfrm>
          <a:custGeom>
            <a:avLst/>
            <a:gdLst/>
            <a:ahLst/>
            <a:cxnLst/>
            <a:rect l="l" t="t" r="r" b="b"/>
            <a:pathLst>
              <a:path w="12953" h="192024">
                <a:moveTo>
                  <a:pt x="9948" y="83820"/>
                </a:moveTo>
                <a:lnTo>
                  <a:pt x="2328" y="83820"/>
                </a:lnTo>
                <a:lnTo>
                  <a:pt x="5333" y="192024"/>
                </a:lnTo>
                <a:lnTo>
                  <a:pt x="12953" y="192024"/>
                </a:lnTo>
                <a:lnTo>
                  <a:pt x="99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611124" y="2967990"/>
            <a:ext cx="44958" cy="20573"/>
          </a:xfrm>
          <a:custGeom>
            <a:avLst/>
            <a:gdLst/>
            <a:ahLst/>
            <a:cxnLst/>
            <a:rect l="l" t="t" r="r" b="b"/>
            <a:pathLst>
              <a:path w="44957" h="20574">
                <a:moveTo>
                  <a:pt x="3047" y="0"/>
                </a:moveTo>
                <a:lnTo>
                  <a:pt x="0" y="0"/>
                </a:lnTo>
                <a:lnTo>
                  <a:pt x="0" y="7619"/>
                </a:lnTo>
                <a:lnTo>
                  <a:pt x="3047" y="7619"/>
                </a:lnTo>
                <a:lnTo>
                  <a:pt x="15369" y="10807"/>
                </a:lnTo>
                <a:lnTo>
                  <a:pt x="27426" y="14882"/>
                </a:lnTo>
                <a:lnTo>
                  <a:pt x="36575" y="19049"/>
                </a:lnTo>
                <a:lnTo>
                  <a:pt x="41147" y="20573"/>
                </a:lnTo>
                <a:lnTo>
                  <a:pt x="44957" y="15239"/>
                </a:lnTo>
                <a:lnTo>
                  <a:pt x="38099" y="11429"/>
                </a:lnTo>
                <a:lnTo>
                  <a:pt x="25630" y="5911"/>
                </a:lnTo>
                <a:lnTo>
                  <a:pt x="14335" y="2693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652272" y="2983230"/>
            <a:ext cx="19050" cy="16002"/>
          </a:xfrm>
          <a:custGeom>
            <a:avLst/>
            <a:gdLst/>
            <a:ahLst/>
            <a:cxnLst/>
            <a:rect l="l" t="t" r="r" b="b"/>
            <a:pathLst>
              <a:path w="19050" h="16001">
                <a:moveTo>
                  <a:pt x="19050" y="13715"/>
                </a:moveTo>
                <a:lnTo>
                  <a:pt x="16764" y="9143"/>
                </a:lnTo>
                <a:lnTo>
                  <a:pt x="12192" y="5333"/>
                </a:lnTo>
                <a:lnTo>
                  <a:pt x="8382" y="3047"/>
                </a:lnTo>
                <a:lnTo>
                  <a:pt x="3810" y="0"/>
                </a:lnTo>
                <a:lnTo>
                  <a:pt x="0" y="5333"/>
                </a:lnTo>
                <a:lnTo>
                  <a:pt x="4571" y="8381"/>
                </a:lnTo>
                <a:lnTo>
                  <a:pt x="8382" y="11429"/>
                </a:lnTo>
                <a:lnTo>
                  <a:pt x="11430" y="12953"/>
                </a:lnTo>
                <a:lnTo>
                  <a:pt x="12192" y="16001"/>
                </a:lnTo>
                <a:lnTo>
                  <a:pt x="1905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346710" y="3880866"/>
            <a:ext cx="884682" cy="576071"/>
          </a:xfrm>
          <a:custGeom>
            <a:avLst/>
            <a:gdLst/>
            <a:ahLst/>
            <a:cxnLst/>
            <a:rect l="l" t="t" r="r" b="b"/>
            <a:pathLst>
              <a:path w="884682" h="576072">
                <a:moveTo>
                  <a:pt x="843534" y="22097"/>
                </a:moveTo>
                <a:lnTo>
                  <a:pt x="760476" y="30479"/>
                </a:lnTo>
                <a:lnTo>
                  <a:pt x="726948" y="17525"/>
                </a:lnTo>
                <a:lnTo>
                  <a:pt x="608838" y="25907"/>
                </a:lnTo>
                <a:lnTo>
                  <a:pt x="585978" y="13715"/>
                </a:lnTo>
                <a:lnTo>
                  <a:pt x="575310" y="25907"/>
                </a:lnTo>
                <a:lnTo>
                  <a:pt x="464820" y="23621"/>
                </a:lnTo>
                <a:lnTo>
                  <a:pt x="445770" y="6857"/>
                </a:lnTo>
                <a:lnTo>
                  <a:pt x="395478" y="6857"/>
                </a:lnTo>
                <a:lnTo>
                  <a:pt x="420624" y="19049"/>
                </a:lnTo>
                <a:lnTo>
                  <a:pt x="284226" y="22097"/>
                </a:lnTo>
                <a:lnTo>
                  <a:pt x="298704" y="7619"/>
                </a:lnTo>
                <a:lnTo>
                  <a:pt x="165354" y="32003"/>
                </a:lnTo>
                <a:lnTo>
                  <a:pt x="159258" y="19049"/>
                </a:lnTo>
                <a:lnTo>
                  <a:pt x="96012" y="30479"/>
                </a:lnTo>
                <a:lnTo>
                  <a:pt x="51816" y="13715"/>
                </a:lnTo>
                <a:lnTo>
                  <a:pt x="35052" y="32003"/>
                </a:lnTo>
                <a:lnTo>
                  <a:pt x="0" y="0"/>
                </a:lnTo>
                <a:lnTo>
                  <a:pt x="10232" y="35813"/>
                </a:lnTo>
                <a:lnTo>
                  <a:pt x="847603" y="35813"/>
                </a:lnTo>
                <a:lnTo>
                  <a:pt x="843534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68630" y="3871722"/>
            <a:ext cx="58674" cy="17526"/>
          </a:xfrm>
          <a:custGeom>
            <a:avLst/>
            <a:gdLst/>
            <a:ahLst/>
            <a:cxnLst/>
            <a:rect l="l" t="t" r="r" b="b"/>
            <a:pathLst>
              <a:path w="58673" h="17525">
                <a:moveTo>
                  <a:pt x="0" y="8381"/>
                </a:moveTo>
                <a:lnTo>
                  <a:pt x="58674" y="17525"/>
                </a:lnTo>
                <a:lnTo>
                  <a:pt x="45720" y="9143"/>
                </a:lnTo>
                <a:lnTo>
                  <a:pt x="6858" y="0"/>
                </a:lnTo>
                <a:lnTo>
                  <a:pt x="0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537972" y="3856482"/>
            <a:ext cx="77724" cy="36576"/>
          </a:xfrm>
          <a:custGeom>
            <a:avLst/>
            <a:gdLst/>
            <a:ahLst/>
            <a:cxnLst/>
            <a:rect l="l" t="t" r="r" b="b"/>
            <a:pathLst>
              <a:path w="77723" h="36575">
                <a:moveTo>
                  <a:pt x="77724" y="9143"/>
                </a:moveTo>
                <a:lnTo>
                  <a:pt x="67817" y="4571"/>
                </a:lnTo>
                <a:lnTo>
                  <a:pt x="50673" y="4571"/>
                </a:lnTo>
                <a:lnTo>
                  <a:pt x="0" y="36575"/>
                </a:lnTo>
                <a:lnTo>
                  <a:pt x="77724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758952" y="3861816"/>
            <a:ext cx="26670" cy="12954"/>
          </a:xfrm>
          <a:custGeom>
            <a:avLst/>
            <a:gdLst/>
            <a:ahLst/>
            <a:cxnLst/>
            <a:rect l="l" t="t" r="r" b="b"/>
            <a:pathLst>
              <a:path w="26670" h="12953">
                <a:moveTo>
                  <a:pt x="0" y="12953"/>
                </a:moveTo>
                <a:lnTo>
                  <a:pt x="26670" y="12953"/>
                </a:lnTo>
                <a:lnTo>
                  <a:pt x="2667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799338" y="3876293"/>
            <a:ext cx="160020" cy="12954"/>
          </a:xfrm>
          <a:custGeom>
            <a:avLst/>
            <a:gdLst/>
            <a:ahLst/>
            <a:cxnLst/>
            <a:rect l="l" t="t" r="r" b="b"/>
            <a:pathLst>
              <a:path w="160019" h="12953">
                <a:moveTo>
                  <a:pt x="0" y="2286"/>
                </a:moveTo>
                <a:lnTo>
                  <a:pt x="103632" y="12954"/>
                </a:lnTo>
                <a:lnTo>
                  <a:pt x="160020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1107186" y="3874770"/>
            <a:ext cx="106680" cy="17526"/>
          </a:xfrm>
          <a:custGeom>
            <a:avLst/>
            <a:gdLst/>
            <a:ahLst/>
            <a:cxnLst/>
            <a:rect l="l" t="t" r="r" b="b"/>
            <a:pathLst>
              <a:path w="106680" h="17525">
                <a:moveTo>
                  <a:pt x="0" y="17525"/>
                </a:moveTo>
                <a:lnTo>
                  <a:pt x="92964" y="17525"/>
                </a:lnTo>
                <a:lnTo>
                  <a:pt x="106680" y="0"/>
                </a:lnTo>
                <a:lnTo>
                  <a:pt x="0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323850" y="3914394"/>
            <a:ext cx="18288" cy="49530"/>
          </a:xfrm>
          <a:custGeom>
            <a:avLst/>
            <a:gdLst/>
            <a:ahLst/>
            <a:cxnLst/>
            <a:rect l="l" t="t" r="r" b="b"/>
            <a:pathLst>
              <a:path w="18288" h="49529">
                <a:moveTo>
                  <a:pt x="5333" y="0"/>
                </a:moveTo>
                <a:lnTo>
                  <a:pt x="5087" y="2285"/>
                </a:lnTo>
                <a:lnTo>
                  <a:pt x="5971" y="2285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3137154" y="2727959"/>
            <a:ext cx="2514600" cy="2286000"/>
          </a:xfrm>
          <a:custGeom>
            <a:avLst/>
            <a:gdLst/>
            <a:ahLst/>
            <a:cxnLst/>
            <a:rect l="l" t="t" r="r" b="b"/>
            <a:pathLst>
              <a:path w="2514600" h="2286000">
                <a:moveTo>
                  <a:pt x="2007108" y="1306830"/>
                </a:moveTo>
                <a:lnTo>
                  <a:pt x="2007108" y="1306830"/>
                </a:lnTo>
                <a:lnTo>
                  <a:pt x="2007108" y="1188720"/>
                </a:lnTo>
                <a:lnTo>
                  <a:pt x="2007108" y="1306830"/>
                </a:lnTo>
                <a:close/>
              </a:path>
              <a:path w="2514600" h="2286000">
                <a:moveTo>
                  <a:pt x="2372974" y="1188719"/>
                </a:moveTo>
                <a:lnTo>
                  <a:pt x="2371344" y="1188719"/>
                </a:lnTo>
                <a:lnTo>
                  <a:pt x="2353209" y="1194593"/>
                </a:lnTo>
                <a:lnTo>
                  <a:pt x="2335074" y="1200463"/>
                </a:lnTo>
                <a:lnTo>
                  <a:pt x="2316939" y="1206331"/>
                </a:lnTo>
                <a:lnTo>
                  <a:pt x="2298802" y="1212196"/>
                </a:lnTo>
                <a:lnTo>
                  <a:pt x="2280666" y="1218060"/>
                </a:lnTo>
                <a:lnTo>
                  <a:pt x="2262528" y="1223922"/>
                </a:lnTo>
                <a:lnTo>
                  <a:pt x="2244391" y="1229783"/>
                </a:lnTo>
                <a:lnTo>
                  <a:pt x="2226253" y="1235644"/>
                </a:lnTo>
                <a:lnTo>
                  <a:pt x="2208116" y="1241504"/>
                </a:lnTo>
                <a:lnTo>
                  <a:pt x="2189978" y="1247365"/>
                </a:lnTo>
                <a:lnTo>
                  <a:pt x="2171841" y="1253226"/>
                </a:lnTo>
                <a:lnTo>
                  <a:pt x="2153703" y="1259088"/>
                </a:lnTo>
                <a:lnTo>
                  <a:pt x="2135567" y="1264951"/>
                </a:lnTo>
                <a:lnTo>
                  <a:pt x="2117431" y="1270817"/>
                </a:lnTo>
                <a:lnTo>
                  <a:pt x="2099295" y="1276684"/>
                </a:lnTo>
                <a:lnTo>
                  <a:pt x="2081160" y="1282554"/>
                </a:lnTo>
                <a:lnTo>
                  <a:pt x="2063027" y="1288427"/>
                </a:lnTo>
                <a:lnTo>
                  <a:pt x="2044894" y="1294303"/>
                </a:lnTo>
                <a:lnTo>
                  <a:pt x="2026762" y="1300183"/>
                </a:lnTo>
                <a:lnTo>
                  <a:pt x="2008632" y="1306068"/>
                </a:lnTo>
                <a:lnTo>
                  <a:pt x="2007108" y="1306829"/>
                </a:lnTo>
                <a:lnTo>
                  <a:pt x="2372974" y="1188719"/>
                </a:lnTo>
                <a:close/>
              </a:path>
              <a:path w="2514600" h="2286000">
                <a:moveTo>
                  <a:pt x="1308896" y="1712604"/>
                </a:moveTo>
                <a:lnTo>
                  <a:pt x="1359337" y="1707015"/>
                </a:lnTo>
                <a:lnTo>
                  <a:pt x="1408462" y="1697881"/>
                </a:lnTo>
                <a:lnTo>
                  <a:pt x="1456108" y="1685348"/>
                </a:lnTo>
                <a:lnTo>
                  <a:pt x="1502116" y="1669565"/>
                </a:lnTo>
                <a:lnTo>
                  <a:pt x="1546323" y="1650679"/>
                </a:lnTo>
                <a:lnTo>
                  <a:pt x="1588569" y="1628837"/>
                </a:lnTo>
                <a:lnTo>
                  <a:pt x="1608225" y="1616761"/>
                </a:lnTo>
                <a:lnTo>
                  <a:pt x="1604772" y="1618488"/>
                </a:lnTo>
                <a:lnTo>
                  <a:pt x="1604010" y="1619250"/>
                </a:lnTo>
                <a:lnTo>
                  <a:pt x="1602486" y="1620012"/>
                </a:lnTo>
                <a:lnTo>
                  <a:pt x="1600962" y="1620774"/>
                </a:lnTo>
                <a:lnTo>
                  <a:pt x="1600200" y="1621536"/>
                </a:lnTo>
                <a:lnTo>
                  <a:pt x="1595628" y="1623822"/>
                </a:lnTo>
                <a:lnTo>
                  <a:pt x="1594866" y="1624584"/>
                </a:lnTo>
                <a:lnTo>
                  <a:pt x="1590294" y="1626870"/>
                </a:lnTo>
                <a:lnTo>
                  <a:pt x="1589532" y="1627632"/>
                </a:lnTo>
                <a:lnTo>
                  <a:pt x="1586484" y="1629156"/>
                </a:lnTo>
                <a:lnTo>
                  <a:pt x="1585722" y="1629918"/>
                </a:lnTo>
                <a:lnTo>
                  <a:pt x="1577239" y="1634490"/>
                </a:lnTo>
                <a:lnTo>
                  <a:pt x="1575825" y="1635252"/>
                </a:lnTo>
                <a:lnTo>
                  <a:pt x="1572679" y="1636947"/>
                </a:lnTo>
                <a:lnTo>
                  <a:pt x="1562570" y="1642110"/>
                </a:lnTo>
                <a:lnTo>
                  <a:pt x="1561078" y="1642872"/>
                </a:lnTo>
                <a:lnTo>
                  <a:pt x="1559505" y="1643675"/>
                </a:lnTo>
                <a:lnTo>
                  <a:pt x="1546971" y="1649730"/>
                </a:lnTo>
                <a:lnTo>
                  <a:pt x="1546203" y="1650101"/>
                </a:lnTo>
                <a:lnTo>
                  <a:pt x="1545346" y="1650492"/>
                </a:lnTo>
                <a:lnTo>
                  <a:pt x="1532778" y="1656223"/>
                </a:lnTo>
                <a:lnTo>
                  <a:pt x="1530155" y="1657350"/>
                </a:lnTo>
                <a:lnTo>
                  <a:pt x="1528381" y="1658112"/>
                </a:lnTo>
                <a:lnTo>
                  <a:pt x="1519233" y="1662041"/>
                </a:lnTo>
                <a:lnTo>
                  <a:pt x="1511977" y="1664970"/>
                </a:lnTo>
                <a:lnTo>
                  <a:pt x="1510089" y="1665732"/>
                </a:lnTo>
                <a:lnTo>
                  <a:pt x="1505573" y="1667554"/>
                </a:lnTo>
                <a:lnTo>
                  <a:pt x="1492256" y="1672590"/>
                </a:lnTo>
                <a:lnTo>
                  <a:pt x="1490130" y="1673352"/>
                </a:lnTo>
                <a:lnTo>
                  <a:pt x="1477923" y="1677662"/>
                </a:lnTo>
                <a:lnTo>
                  <a:pt x="1470168" y="1680210"/>
                </a:lnTo>
                <a:lnTo>
                  <a:pt x="1467848" y="1680972"/>
                </a:lnTo>
                <a:lnTo>
                  <a:pt x="1463942" y="1682255"/>
                </a:lnTo>
                <a:lnTo>
                  <a:pt x="1449862" y="1686539"/>
                </a:lnTo>
                <a:lnTo>
                  <a:pt x="1445259" y="1687830"/>
                </a:lnTo>
                <a:lnTo>
                  <a:pt x="1442542" y="1688592"/>
                </a:lnTo>
                <a:lnTo>
                  <a:pt x="1435687" y="1690514"/>
                </a:lnTo>
                <a:lnTo>
                  <a:pt x="1421422" y="1694178"/>
                </a:lnTo>
                <a:lnTo>
                  <a:pt x="1415980" y="1695450"/>
                </a:lnTo>
                <a:lnTo>
                  <a:pt x="1412718" y="1696212"/>
                </a:lnTo>
                <a:lnTo>
                  <a:pt x="1407071" y="1697531"/>
                </a:lnTo>
                <a:lnTo>
                  <a:pt x="1392637" y="1700572"/>
                </a:lnTo>
                <a:lnTo>
                  <a:pt x="1379351" y="1703070"/>
                </a:lnTo>
                <a:lnTo>
                  <a:pt x="1378126" y="1703300"/>
                </a:lnTo>
                <a:lnTo>
                  <a:pt x="1374914" y="1703832"/>
                </a:lnTo>
                <a:lnTo>
                  <a:pt x="1363541" y="1705714"/>
                </a:lnTo>
                <a:lnTo>
                  <a:pt x="1348886" y="1707813"/>
                </a:lnTo>
                <a:lnTo>
                  <a:pt x="1334165" y="1709597"/>
                </a:lnTo>
                <a:lnTo>
                  <a:pt x="1323155" y="1710690"/>
                </a:lnTo>
                <a:lnTo>
                  <a:pt x="1319383" y="1711064"/>
                </a:lnTo>
                <a:lnTo>
                  <a:pt x="1314379" y="1711452"/>
                </a:lnTo>
                <a:lnTo>
                  <a:pt x="1304544" y="1712214"/>
                </a:lnTo>
                <a:lnTo>
                  <a:pt x="1291590" y="1712976"/>
                </a:lnTo>
                <a:lnTo>
                  <a:pt x="1265682" y="1713738"/>
                </a:lnTo>
                <a:lnTo>
                  <a:pt x="1251744" y="1714295"/>
                </a:lnTo>
                <a:lnTo>
                  <a:pt x="1257300" y="1714500"/>
                </a:lnTo>
                <a:lnTo>
                  <a:pt x="1308896" y="1712604"/>
                </a:lnTo>
                <a:close/>
              </a:path>
              <a:path w="2514600" h="2286000">
                <a:moveTo>
                  <a:pt x="1628692" y="1604186"/>
                </a:moveTo>
                <a:lnTo>
                  <a:pt x="1645210" y="1592264"/>
                </a:lnTo>
                <a:lnTo>
                  <a:pt x="1640420" y="1595107"/>
                </a:lnTo>
                <a:lnTo>
                  <a:pt x="1638836" y="1596390"/>
                </a:lnTo>
                <a:lnTo>
                  <a:pt x="1637895" y="1597152"/>
                </a:lnTo>
                <a:lnTo>
                  <a:pt x="1636014" y="1598676"/>
                </a:lnTo>
                <a:lnTo>
                  <a:pt x="1632204" y="1600962"/>
                </a:lnTo>
                <a:lnTo>
                  <a:pt x="1631442" y="1601724"/>
                </a:lnTo>
                <a:lnTo>
                  <a:pt x="1627638" y="1604010"/>
                </a:lnTo>
                <a:lnTo>
                  <a:pt x="1626476" y="1604708"/>
                </a:lnTo>
                <a:lnTo>
                  <a:pt x="1622196" y="1608010"/>
                </a:lnTo>
                <a:lnTo>
                  <a:pt x="1616964" y="1610868"/>
                </a:lnTo>
                <a:lnTo>
                  <a:pt x="1615948" y="1611630"/>
                </a:lnTo>
                <a:lnTo>
                  <a:pt x="1614932" y="1612392"/>
                </a:lnTo>
                <a:lnTo>
                  <a:pt x="1613916" y="1613154"/>
                </a:lnTo>
                <a:lnTo>
                  <a:pt x="1610106" y="1615440"/>
                </a:lnTo>
                <a:lnTo>
                  <a:pt x="1609675" y="1615870"/>
                </a:lnTo>
                <a:lnTo>
                  <a:pt x="1628692" y="1604186"/>
                </a:lnTo>
                <a:close/>
              </a:path>
              <a:path w="2514600" h="2286000">
                <a:moveTo>
                  <a:pt x="1666532" y="1576875"/>
                </a:moveTo>
                <a:lnTo>
                  <a:pt x="1676221" y="1568710"/>
                </a:lnTo>
                <a:lnTo>
                  <a:pt x="1674876" y="1569720"/>
                </a:lnTo>
                <a:lnTo>
                  <a:pt x="1671066" y="1572768"/>
                </a:lnTo>
                <a:lnTo>
                  <a:pt x="1669542" y="1573530"/>
                </a:lnTo>
                <a:lnTo>
                  <a:pt x="1668661" y="1574292"/>
                </a:lnTo>
                <a:lnTo>
                  <a:pt x="1664728" y="1577695"/>
                </a:lnTo>
                <a:lnTo>
                  <a:pt x="1660331" y="1581150"/>
                </a:lnTo>
                <a:lnTo>
                  <a:pt x="1659361" y="1581912"/>
                </a:lnTo>
                <a:lnTo>
                  <a:pt x="1658035" y="1582953"/>
                </a:lnTo>
                <a:lnTo>
                  <a:pt x="1652778" y="1586484"/>
                </a:lnTo>
                <a:lnTo>
                  <a:pt x="1650492" y="1588008"/>
                </a:lnTo>
                <a:lnTo>
                  <a:pt x="1649604" y="1588770"/>
                </a:lnTo>
                <a:lnTo>
                  <a:pt x="1648717" y="1589532"/>
                </a:lnTo>
                <a:lnTo>
                  <a:pt x="1647247" y="1590794"/>
                </a:lnTo>
                <a:lnTo>
                  <a:pt x="1666532" y="1576875"/>
                </a:lnTo>
                <a:close/>
              </a:path>
              <a:path w="2514600" h="2286000">
                <a:moveTo>
                  <a:pt x="1246632" y="1713738"/>
                </a:moveTo>
                <a:lnTo>
                  <a:pt x="1222248" y="1712976"/>
                </a:lnTo>
                <a:lnTo>
                  <a:pt x="1197460" y="1711306"/>
                </a:lnTo>
                <a:lnTo>
                  <a:pt x="1172838" y="1708754"/>
                </a:lnTo>
                <a:lnTo>
                  <a:pt x="1170343" y="1708404"/>
                </a:lnTo>
                <a:lnTo>
                  <a:pt x="1164913" y="1707642"/>
                </a:lnTo>
                <a:lnTo>
                  <a:pt x="1148406" y="1705325"/>
                </a:lnTo>
                <a:lnTo>
                  <a:pt x="1124187" y="1701027"/>
                </a:lnTo>
                <a:lnTo>
                  <a:pt x="1123054" y="1700784"/>
                </a:lnTo>
                <a:lnTo>
                  <a:pt x="1119512" y="1700022"/>
                </a:lnTo>
                <a:lnTo>
                  <a:pt x="1100207" y="1695869"/>
                </a:lnTo>
                <a:lnTo>
                  <a:pt x="1089537" y="1693164"/>
                </a:lnTo>
                <a:lnTo>
                  <a:pt x="1086531" y="1692402"/>
                </a:lnTo>
                <a:lnTo>
                  <a:pt x="1076490" y="1689856"/>
                </a:lnTo>
                <a:lnTo>
                  <a:pt x="1061758" y="1685544"/>
                </a:lnTo>
                <a:lnTo>
                  <a:pt x="1059155" y="1684782"/>
                </a:lnTo>
                <a:lnTo>
                  <a:pt x="1053059" y="1682997"/>
                </a:lnTo>
                <a:lnTo>
                  <a:pt x="1037822" y="1677924"/>
                </a:lnTo>
                <a:lnTo>
                  <a:pt x="1035533" y="1677162"/>
                </a:lnTo>
                <a:lnTo>
                  <a:pt x="1029940" y="1675299"/>
                </a:lnTo>
                <a:lnTo>
                  <a:pt x="1016596" y="1670304"/>
                </a:lnTo>
                <a:lnTo>
                  <a:pt x="1014560" y="1669542"/>
                </a:lnTo>
                <a:lnTo>
                  <a:pt x="1007156" y="1666770"/>
                </a:lnTo>
                <a:lnTo>
                  <a:pt x="997360" y="1662684"/>
                </a:lnTo>
                <a:lnTo>
                  <a:pt x="995533" y="1661922"/>
                </a:lnTo>
                <a:lnTo>
                  <a:pt x="984732" y="1657416"/>
                </a:lnTo>
                <a:lnTo>
                  <a:pt x="979634" y="1655064"/>
                </a:lnTo>
                <a:lnTo>
                  <a:pt x="977982" y="1654302"/>
                </a:lnTo>
                <a:lnTo>
                  <a:pt x="963120" y="1647444"/>
                </a:lnTo>
                <a:lnTo>
                  <a:pt x="962692" y="1647246"/>
                </a:lnTo>
                <a:lnTo>
                  <a:pt x="961580" y="1646682"/>
                </a:lnTo>
                <a:lnTo>
                  <a:pt x="948068" y="1639824"/>
                </a:lnTo>
                <a:lnTo>
                  <a:pt x="946567" y="1639062"/>
                </a:lnTo>
                <a:lnTo>
                  <a:pt x="941060" y="1636266"/>
                </a:lnTo>
                <a:lnTo>
                  <a:pt x="933749" y="1632204"/>
                </a:lnTo>
                <a:lnTo>
                  <a:pt x="932378" y="1631442"/>
                </a:lnTo>
                <a:lnTo>
                  <a:pt x="920038" y="1624584"/>
                </a:lnTo>
                <a:lnTo>
                  <a:pt x="918767" y="1623822"/>
                </a:lnTo>
                <a:lnTo>
                  <a:pt x="904510" y="1615178"/>
                </a:lnTo>
                <a:lnTo>
                  <a:pt x="899119" y="1611910"/>
                </a:lnTo>
                <a:lnTo>
                  <a:pt x="891026" y="1606572"/>
                </a:lnTo>
                <a:lnTo>
                  <a:pt x="878858" y="1598547"/>
                </a:lnTo>
                <a:lnTo>
                  <a:pt x="878089" y="1597997"/>
                </a:lnTo>
                <a:lnTo>
                  <a:pt x="866144" y="1589445"/>
                </a:lnTo>
                <a:lnTo>
                  <a:pt x="859103" y="1584405"/>
                </a:lnTo>
                <a:lnTo>
                  <a:pt x="854600" y="1580911"/>
                </a:lnTo>
                <a:lnTo>
                  <a:pt x="843613" y="1572389"/>
                </a:lnTo>
                <a:lnTo>
                  <a:pt x="839877" y="1569491"/>
                </a:lnTo>
                <a:lnTo>
                  <a:pt x="833184" y="1563870"/>
                </a:lnTo>
                <a:lnTo>
                  <a:pt x="823036" y="1555349"/>
                </a:lnTo>
                <a:lnTo>
                  <a:pt x="821205" y="1553812"/>
                </a:lnTo>
                <a:lnTo>
                  <a:pt x="813508" y="1546819"/>
                </a:lnTo>
                <a:lnTo>
                  <a:pt x="803112" y="1537375"/>
                </a:lnTo>
                <a:lnTo>
                  <a:pt x="785622" y="1520190"/>
                </a:lnTo>
                <a:lnTo>
                  <a:pt x="784860" y="1518666"/>
                </a:lnTo>
                <a:lnTo>
                  <a:pt x="773822" y="1507628"/>
                </a:lnTo>
                <a:lnTo>
                  <a:pt x="780138" y="1514859"/>
                </a:lnTo>
                <a:lnTo>
                  <a:pt x="812958" y="1547050"/>
                </a:lnTo>
                <a:lnTo>
                  <a:pt x="848378" y="1576875"/>
                </a:lnTo>
                <a:lnTo>
                  <a:pt x="886236" y="1604186"/>
                </a:lnTo>
                <a:lnTo>
                  <a:pt x="926368" y="1628837"/>
                </a:lnTo>
                <a:lnTo>
                  <a:pt x="968612" y="1650679"/>
                </a:lnTo>
                <a:lnTo>
                  <a:pt x="1012805" y="1669565"/>
                </a:lnTo>
                <a:lnTo>
                  <a:pt x="1058783" y="1685348"/>
                </a:lnTo>
                <a:lnTo>
                  <a:pt x="1106385" y="1697881"/>
                </a:lnTo>
                <a:lnTo>
                  <a:pt x="1155447" y="1707015"/>
                </a:lnTo>
                <a:lnTo>
                  <a:pt x="1205806" y="1712604"/>
                </a:lnTo>
                <a:lnTo>
                  <a:pt x="1246632" y="1714107"/>
                </a:lnTo>
                <a:lnTo>
                  <a:pt x="1246632" y="1713738"/>
                </a:lnTo>
                <a:close/>
              </a:path>
              <a:path w="2514600" h="2286000">
                <a:moveTo>
                  <a:pt x="771144" y="1504188"/>
                </a:moveTo>
                <a:lnTo>
                  <a:pt x="768561" y="1501605"/>
                </a:lnTo>
                <a:lnTo>
                  <a:pt x="771581" y="1505062"/>
                </a:lnTo>
                <a:lnTo>
                  <a:pt x="771144" y="1504188"/>
                </a:lnTo>
                <a:close/>
              </a:path>
              <a:path w="2514600" h="2286000">
                <a:moveTo>
                  <a:pt x="766572" y="1498854"/>
                </a:moveTo>
                <a:lnTo>
                  <a:pt x="763299" y="1495581"/>
                </a:lnTo>
                <a:lnTo>
                  <a:pt x="767126" y="1499962"/>
                </a:lnTo>
                <a:lnTo>
                  <a:pt x="766572" y="1498854"/>
                </a:lnTo>
                <a:close/>
              </a:path>
              <a:path w="2514600" h="2286000">
                <a:moveTo>
                  <a:pt x="762000" y="1493520"/>
                </a:moveTo>
                <a:lnTo>
                  <a:pt x="758037" y="1489557"/>
                </a:lnTo>
                <a:lnTo>
                  <a:pt x="762670" y="1494861"/>
                </a:lnTo>
                <a:lnTo>
                  <a:pt x="762000" y="1493520"/>
                </a:lnTo>
                <a:close/>
              </a:path>
              <a:path w="2514600" h="2286000">
                <a:moveTo>
                  <a:pt x="756666" y="1487424"/>
                </a:moveTo>
                <a:lnTo>
                  <a:pt x="753618" y="1484376"/>
                </a:lnTo>
                <a:lnTo>
                  <a:pt x="750570" y="1480566"/>
                </a:lnTo>
                <a:lnTo>
                  <a:pt x="747522" y="1476756"/>
                </a:lnTo>
                <a:lnTo>
                  <a:pt x="744864" y="1473434"/>
                </a:lnTo>
                <a:lnTo>
                  <a:pt x="750082" y="1480450"/>
                </a:lnTo>
                <a:lnTo>
                  <a:pt x="757324" y="1488741"/>
                </a:lnTo>
                <a:lnTo>
                  <a:pt x="756666" y="1487424"/>
                </a:lnTo>
                <a:close/>
              </a:path>
              <a:path w="2514600" h="2286000">
                <a:moveTo>
                  <a:pt x="734568" y="1459230"/>
                </a:moveTo>
                <a:lnTo>
                  <a:pt x="732282" y="1456182"/>
                </a:lnTo>
                <a:lnTo>
                  <a:pt x="729996" y="1453134"/>
                </a:lnTo>
                <a:lnTo>
                  <a:pt x="726948" y="1449324"/>
                </a:lnTo>
                <a:lnTo>
                  <a:pt x="724662" y="1445514"/>
                </a:lnTo>
                <a:lnTo>
                  <a:pt x="722376" y="1442466"/>
                </a:lnTo>
                <a:lnTo>
                  <a:pt x="720090" y="1438656"/>
                </a:lnTo>
                <a:lnTo>
                  <a:pt x="717804" y="1435608"/>
                </a:lnTo>
                <a:lnTo>
                  <a:pt x="715518" y="1431798"/>
                </a:lnTo>
                <a:lnTo>
                  <a:pt x="714394" y="1430299"/>
                </a:lnTo>
                <a:lnTo>
                  <a:pt x="722951" y="1443969"/>
                </a:lnTo>
                <a:lnTo>
                  <a:pt x="735683" y="1461088"/>
                </a:lnTo>
                <a:lnTo>
                  <a:pt x="734568" y="1459230"/>
                </a:lnTo>
                <a:close/>
              </a:path>
              <a:path w="2514600" h="2286000">
                <a:moveTo>
                  <a:pt x="711708" y="1425702"/>
                </a:moveTo>
                <a:lnTo>
                  <a:pt x="710546" y="1424153"/>
                </a:lnTo>
                <a:lnTo>
                  <a:pt x="712469" y="1427225"/>
                </a:lnTo>
                <a:lnTo>
                  <a:pt x="711708" y="1425702"/>
                </a:lnTo>
                <a:close/>
              </a:path>
              <a:path w="2514600" h="2286000">
                <a:moveTo>
                  <a:pt x="1701927" y="1547050"/>
                </a:moveTo>
                <a:lnTo>
                  <a:pt x="1734715" y="1514859"/>
                </a:lnTo>
                <a:lnTo>
                  <a:pt x="1764737" y="1480450"/>
                </a:lnTo>
                <a:lnTo>
                  <a:pt x="1791830" y="1443969"/>
                </a:lnTo>
                <a:lnTo>
                  <a:pt x="1804507" y="1423686"/>
                </a:lnTo>
                <a:lnTo>
                  <a:pt x="1796026" y="1437028"/>
                </a:lnTo>
                <a:lnTo>
                  <a:pt x="1783595" y="1454999"/>
                </a:lnTo>
                <a:lnTo>
                  <a:pt x="1770462" y="1472514"/>
                </a:lnTo>
                <a:lnTo>
                  <a:pt x="1756644" y="1489562"/>
                </a:lnTo>
                <a:lnTo>
                  <a:pt x="1742159" y="1506132"/>
                </a:lnTo>
                <a:lnTo>
                  <a:pt x="1739687" y="1508760"/>
                </a:lnTo>
                <a:lnTo>
                  <a:pt x="1736102" y="1512570"/>
                </a:lnTo>
                <a:lnTo>
                  <a:pt x="1735385" y="1513332"/>
                </a:lnTo>
                <a:lnTo>
                  <a:pt x="1728932" y="1520190"/>
                </a:lnTo>
                <a:lnTo>
                  <a:pt x="1728215" y="1520952"/>
                </a:lnTo>
                <a:lnTo>
                  <a:pt x="1727027" y="1522215"/>
                </a:lnTo>
                <a:lnTo>
                  <a:pt x="1721368" y="1527810"/>
                </a:lnTo>
                <a:lnTo>
                  <a:pt x="1720597" y="1528572"/>
                </a:lnTo>
                <a:lnTo>
                  <a:pt x="1713661" y="1535430"/>
                </a:lnTo>
                <a:lnTo>
                  <a:pt x="1712891" y="1536192"/>
                </a:lnTo>
                <a:lnTo>
                  <a:pt x="1711264" y="1537799"/>
                </a:lnTo>
                <a:lnTo>
                  <a:pt x="1705562" y="1543050"/>
                </a:lnTo>
                <a:lnTo>
                  <a:pt x="1704735" y="1543812"/>
                </a:lnTo>
                <a:lnTo>
                  <a:pt x="1697287" y="1550670"/>
                </a:lnTo>
                <a:lnTo>
                  <a:pt x="1696459" y="1551432"/>
                </a:lnTo>
                <a:lnTo>
                  <a:pt x="1694890" y="1552876"/>
                </a:lnTo>
                <a:lnTo>
                  <a:pt x="1688581" y="1558290"/>
                </a:lnTo>
                <a:lnTo>
                  <a:pt x="1688182" y="1558632"/>
                </a:lnTo>
                <a:lnTo>
                  <a:pt x="1701927" y="1547050"/>
                </a:lnTo>
                <a:close/>
              </a:path>
              <a:path w="2514600" h="2286000">
                <a:moveTo>
                  <a:pt x="707898" y="1419606"/>
                </a:moveTo>
                <a:lnTo>
                  <a:pt x="705612" y="1415796"/>
                </a:lnTo>
                <a:lnTo>
                  <a:pt x="703326" y="1411986"/>
                </a:lnTo>
                <a:lnTo>
                  <a:pt x="701040" y="1408176"/>
                </a:lnTo>
                <a:lnTo>
                  <a:pt x="698754" y="1404366"/>
                </a:lnTo>
                <a:lnTo>
                  <a:pt x="697230" y="1401318"/>
                </a:lnTo>
                <a:lnTo>
                  <a:pt x="694944" y="1397508"/>
                </a:lnTo>
                <a:lnTo>
                  <a:pt x="693420" y="1394460"/>
                </a:lnTo>
                <a:lnTo>
                  <a:pt x="691561" y="1391362"/>
                </a:lnTo>
                <a:lnTo>
                  <a:pt x="698910" y="1405565"/>
                </a:lnTo>
                <a:lnTo>
                  <a:pt x="708684" y="1421178"/>
                </a:lnTo>
                <a:lnTo>
                  <a:pt x="707898" y="1419606"/>
                </a:lnTo>
                <a:close/>
              </a:path>
              <a:path w="2514600" h="2286000">
                <a:moveTo>
                  <a:pt x="1815833" y="1405565"/>
                </a:moveTo>
                <a:lnTo>
                  <a:pt x="1823995" y="1389762"/>
                </a:lnTo>
                <a:lnTo>
                  <a:pt x="1818703" y="1399755"/>
                </a:lnTo>
                <a:lnTo>
                  <a:pt x="1808464" y="1417355"/>
                </a:lnTo>
                <a:lnTo>
                  <a:pt x="1815833" y="1405565"/>
                </a:lnTo>
                <a:close/>
              </a:path>
              <a:path w="2514600" h="2286000">
                <a:moveTo>
                  <a:pt x="1836586" y="1365384"/>
                </a:moveTo>
                <a:lnTo>
                  <a:pt x="1842603" y="1350879"/>
                </a:lnTo>
                <a:lnTo>
                  <a:pt x="1838348" y="1360779"/>
                </a:lnTo>
                <a:lnTo>
                  <a:pt x="1830467" y="1377233"/>
                </a:lnTo>
                <a:lnTo>
                  <a:pt x="1836586" y="1365384"/>
                </a:lnTo>
                <a:close/>
              </a:path>
              <a:path w="2514600" h="2286000">
                <a:moveTo>
                  <a:pt x="688086" y="1384554"/>
                </a:moveTo>
                <a:lnTo>
                  <a:pt x="686562" y="1381506"/>
                </a:lnTo>
                <a:lnTo>
                  <a:pt x="685038" y="1378458"/>
                </a:lnTo>
                <a:lnTo>
                  <a:pt x="683513" y="1375410"/>
                </a:lnTo>
                <a:lnTo>
                  <a:pt x="681990" y="1372362"/>
                </a:lnTo>
                <a:lnTo>
                  <a:pt x="680466" y="1369314"/>
                </a:lnTo>
                <a:lnTo>
                  <a:pt x="678942" y="1366266"/>
                </a:lnTo>
                <a:lnTo>
                  <a:pt x="677418" y="1362456"/>
                </a:lnTo>
                <a:lnTo>
                  <a:pt x="675894" y="1359408"/>
                </a:lnTo>
                <a:lnTo>
                  <a:pt x="674370" y="1355598"/>
                </a:lnTo>
                <a:lnTo>
                  <a:pt x="672846" y="1352550"/>
                </a:lnTo>
                <a:lnTo>
                  <a:pt x="671322" y="1348740"/>
                </a:lnTo>
                <a:lnTo>
                  <a:pt x="669798" y="1344930"/>
                </a:lnTo>
                <a:lnTo>
                  <a:pt x="668742" y="1342819"/>
                </a:lnTo>
                <a:lnTo>
                  <a:pt x="678120" y="1365384"/>
                </a:lnTo>
                <a:lnTo>
                  <a:pt x="689443" y="1387269"/>
                </a:lnTo>
                <a:lnTo>
                  <a:pt x="688086" y="1384554"/>
                </a:lnTo>
                <a:close/>
              </a:path>
              <a:path w="2514600" h="2286000">
                <a:moveTo>
                  <a:pt x="665226" y="1333500"/>
                </a:moveTo>
                <a:lnTo>
                  <a:pt x="663701" y="1329690"/>
                </a:lnTo>
                <a:lnTo>
                  <a:pt x="662178" y="1325880"/>
                </a:lnTo>
                <a:lnTo>
                  <a:pt x="660654" y="1322070"/>
                </a:lnTo>
                <a:lnTo>
                  <a:pt x="659130" y="1317498"/>
                </a:lnTo>
                <a:lnTo>
                  <a:pt x="657606" y="1312926"/>
                </a:lnTo>
                <a:lnTo>
                  <a:pt x="657231" y="1312551"/>
                </a:lnTo>
                <a:lnTo>
                  <a:pt x="660745" y="1323575"/>
                </a:lnTo>
                <a:lnTo>
                  <a:pt x="666669" y="1337831"/>
                </a:lnTo>
                <a:lnTo>
                  <a:pt x="665226" y="1333500"/>
                </a:lnTo>
                <a:close/>
              </a:path>
              <a:path w="2514600" h="2286000">
                <a:moveTo>
                  <a:pt x="1853927" y="1323575"/>
                </a:moveTo>
                <a:lnTo>
                  <a:pt x="1858649" y="1308729"/>
                </a:lnTo>
                <a:lnTo>
                  <a:pt x="1854813" y="1320181"/>
                </a:lnTo>
                <a:lnTo>
                  <a:pt x="1848762" y="1336028"/>
                </a:lnTo>
                <a:lnTo>
                  <a:pt x="1853927" y="1323575"/>
                </a:lnTo>
                <a:close/>
              </a:path>
              <a:path w="2514600" h="2286000">
                <a:moveTo>
                  <a:pt x="656082" y="1308354"/>
                </a:moveTo>
                <a:lnTo>
                  <a:pt x="654558" y="1303782"/>
                </a:lnTo>
                <a:lnTo>
                  <a:pt x="653034" y="1299210"/>
                </a:lnTo>
                <a:lnTo>
                  <a:pt x="652929" y="1299053"/>
                </a:lnTo>
                <a:lnTo>
                  <a:pt x="656082" y="1308943"/>
                </a:lnTo>
                <a:lnTo>
                  <a:pt x="656082" y="1308354"/>
                </a:lnTo>
                <a:close/>
              </a:path>
              <a:path w="2514600" h="2286000">
                <a:moveTo>
                  <a:pt x="651510" y="1293876"/>
                </a:moveTo>
                <a:lnTo>
                  <a:pt x="649986" y="1289304"/>
                </a:lnTo>
                <a:lnTo>
                  <a:pt x="649822" y="1289304"/>
                </a:lnTo>
                <a:lnTo>
                  <a:pt x="651510" y="1294598"/>
                </a:lnTo>
                <a:lnTo>
                  <a:pt x="651510" y="1293876"/>
                </a:lnTo>
                <a:close/>
              </a:path>
              <a:path w="2514600" h="2286000">
                <a:moveTo>
                  <a:pt x="649224" y="1286256"/>
                </a:moveTo>
                <a:lnTo>
                  <a:pt x="648509" y="1285184"/>
                </a:lnTo>
                <a:lnTo>
                  <a:pt x="649224" y="1287426"/>
                </a:lnTo>
                <a:lnTo>
                  <a:pt x="649224" y="1286256"/>
                </a:lnTo>
                <a:close/>
              </a:path>
              <a:path w="2514600" h="2286000">
                <a:moveTo>
                  <a:pt x="647700" y="1280922"/>
                </a:moveTo>
                <a:lnTo>
                  <a:pt x="647150" y="1280922"/>
                </a:lnTo>
                <a:lnTo>
                  <a:pt x="647700" y="1282644"/>
                </a:lnTo>
                <a:lnTo>
                  <a:pt x="647700" y="1280922"/>
                </a:lnTo>
                <a:close/>
              </a:path>
              <a:path w="2514600" h="2286000">
                <a:moveTo>
                  <a:pt x="646938" y="1277874"/>
                </a:moveTo>
                <a:lnTo>
                  <a:pt x="646132" y="1276665"/>
                </a:lnTo>
                <a:lnTo>
                  <a:pt x="646938" y="1280240"/>
                </a:lnTo>
                <a:lnTo>
                  <a:pt x="646938" y="1277874"/>
                </a:lnTo>
                <a:close/>
              </a:path>
              <a:path w="2514600" h="2286000">
                <a:moveTo>
                  <a:pt x="645413" y="1272540"/>
                </a:moveTo>
                <a:lnTo>
                  <a:pt x="645202" y="1272540"/>
                </a:lnTo>
                <a:lnTo>
                  <a:pt x="645413" y="1273478"/>
                </a:lnTo>
                <a:lnTo>
                  <a:pt x="645413" y="1272540"/>
                </a:lnTo>
                <a:close/>
              </a:path>
              <a:path w="2514600" h="2286000">
                <a:moveTo>
                  <a:pt x="644651" y="1269492"/>
                </a:moveTo>
                <a:lnTo>
                  <a:pt x="644515" y="1269492"/>
                </a:lnTo>
                <a:lnTo>
                  <a:pt x="644651" y="1270097"/>
                </a:lnTo>
                <a:lnTo>
                  <a:pt x="644651" y="1269492"/>
                </a:lnTo>
                <a:close/>
              </a:path>
              <a:path w="2514600" h="2286000">
                <a:moveTo>
                  <a:pt x="643890" y="1266444"/>
                </a:moveTo>
                <a:lnTo>
                  <a:pt x="643890" y="1266716"/>
                </a:lnTo>
                <a:lnTo>
                  <a:pt x="643890" y="1266444"/>
                </a:lnTo>
                <a:close/>
              </a:path>
              <a:path w="2514600" h="2286000">
                <a:moveTo>
                  <a:pt x="1867695" y="1280285"/>
                </a:moveTo>
                <a:lnTo>
                  <a:pt x="1871097" y="1265158"/>
                </a:lnTo>
                <a:lnTo>
                  <a:pt x="1867952" y="1278044"/>
                </a:lnTo>
                <a:lnTo>
                  <a:pt x="1863400" y="1293791"/>
                </a:lnTo>
                <a:lnTo>
                  <a:pt x="1867695" y="1280285"/>
                </a:lnTo>
                <a:close/>
              </a:path>
              <a:path w="2514600" h="2286000">
                <a:moveTo>
                  <a:pt x="643128" y="1262634"/>
                </a:moveTo>
                <a:lnTo>
                  <a:pt x="642969" y="1262634"/>
                </a:lnTo>
                <a:lnTo>
                  <a:pt x="643128" y="1263335"/>
                </a:lnTo>
                <a:lnTo>
                  <a:pt x="643128" y="1262634"/>
                </a:lnTo>
                <a:close/>
              </a:path>
              <a:path w="2514600" h="2286000">
                <a:moveTo>
                  <a:pt x="642366" y="1259586"/>
                </a:moveTo>
                <a:lnTo>
                  <a:pt x="642366" y="1259954"/>
                </a:lnTo>
                <a:lnTo>
                  <a:pt x="642366" y="1259586"/>
                </a:lnTo>
                <a:close/>
              </a:path>
              <a:path w="2514600" h="2286000">
                <a:moveTo>
                  <a:pt x="641604" y="1256538"/>
                </a:moveTo>
                <a:lnTo>
                  <a:pt x="641596" y="1256538"/>
                </a:lnTo>
                <a:lnTo>
                  <a:pt x="641604" y="1256573"/>
                </a:lnTo>
                <a:close/>
              </a:path>
              <a:path w="2514600" h="2286000">
                <a:moveTo>
                  <a:pt x="640842" y="1252728"/>
                </a:moveTo>
                <a:lnTo>
                  <a:pt x="640842" y="1253191"/>
                </a:lnTo>
                <a:lnTo>
                  <a:pt x="640842" y="1252728"/>
                </a:lnTo>
                <a:close/>
              </a:path>
              <a:path w="2514600" h="2286000">
                <a:moveTo>
                  <a:pt x="640080" y="1248918"/>
                </a:moveTo>
                <a:lnTo>
                  <a:pt x="639878" y="1248918"/>
                </a:lnTo>
                <a:lnTo>
                  <a:pt x="640080" y="1249810"/>
                </a:lnTo>
                <a:lnTo>
                  <a:pt x="640080" y="1248918"/>
                </a:lnTo>
                <a:close/>
              </a:path>
              <a:path w="2514600" h="2286000">
                <a:moveTo>
                  <a:pt x="639318" y="1245870"/>
                </a:moveTo>
                <a:lnTo>
                  <a:pt x="639318" y="1246429"/>
                </a:lnTo>
                <a:lnTo>
                  <a:pt x="639318" y="1245870"/>
                </a:lnTo>
                <a:close/>
              </a:path>
              <a:path w="2514600" h="2286000">
                <a:moveTo>
                  <a:pt x="638556" y="1242060"/>
                </a:moveTo>
                <a:lnTo>
                  <a:pt x="638333" y="1242060"/>
                </a:lnTo>
                <a:lnTo>
                  <a:pt x="638556" y="1243048"/>
                </a:lnTo>
                <a:lnTo>
                  <a:pt x="638556" y="1242060"/>
                </a:lnTo>
                <a:close/>
              </a:path>
              <a:path w="2514600" h="2286000">
                <a:moveTo>
                  <a:pt x="637794" y="1237488"/>
                </a:moveTo>
                <a:lnTo>
                  <a:pt x="637302" y="1237488"/>
                </a:lnTo>
                <a:lnTo>
                  <a:pt x="637794" y="1239667"/>
                </a:lnTo>
                <a:lnTo>
                  <a:pt x="637794" y="1237488"/>
                </a:lnTo>
                <a:close/>
              </a:path>
              <a:path w="2514600" h="2286000">
                <a:moveTo>
                  <a:pt x="637032" y="1233678"/>
                </a:moveTo>
                <a:lnTo>
                  <a:pt x="636624" y="1233678"/>
                </a:lnTo>
                <a:lnTo>
                  <a:pt x="636891" y="1235660"/>
                </a:lnTo>
                <a:lnTo>
                  <a:pt x="637032" y="1236286"/>
                </a:lnTo>
                <a:lnTo>
                  <a:pt x="637032" y="1233678"/>
                </a:lnTo>
                <a:close/>
              </a:path>
              <a:path w="2514600" h="2286000">
                <a:moveTo>
                  <a:pt x="636270" y="1229106"/>
                </a:moveTo>
                <a:lnTo>
                  <a:pt x="636010" y="1229106"/>
                </a:lnTo>
                <a:lnTo>
                  <a:pt x="636270" y="1231037"/>
                </a:lnTo>
                <a:lnTo>
                  <a:pt x="636270" y="1229106"/>
                </a:lnTo>
                <a:close/>
              </a:path>
              <a:path w="2514600" h="2286000">
                <a:moveTo>
                  <a:pt x="635508" y="1224534"/>
                </a:moveTo>
                <a:lnTo>
                  <a:pt x="635508" y="1225364"/>
                </a:lnTo>
                <a:lnTo>
                  <a:pt x="635508" y="1224534"/>
                </a:lnTo>
                <a:close/>
              </a:path>
              <a:path w="2514600" h="2286000">
                <a:moveTo>
                  <a:pt x="1877729" y="1235660"/>
                </a:moveTo>
                <a:lnTo>
                  <a:pt x="1879547" y="1222090"/>
                </a:lnTo>
                <a:lnTo>
                  <a:pt x="1877617" y="1234450"/>
                </a:lnTo>
                <a:lnTo>
                  <a:pt x="1874563" y="1249743"/>
                </a:lnTo>
                <a:lnTo>
                  <a:pt x="1877729" y="1235660"/>
                </a:lnTo>
                <a:close/>
              </a:path>
              <a:path w="2514600" h="2286000">
                <a:moveTo>
                  <a:pt x="634746" y="1219200"/>
                </a:moveTo>
                <a:lnTo>
                  <a:pt x="634746" y="1219691"/>
                </a:lnTo>
                <a:lnTo>
                  <a:pt x="634746" y="1219200"/>
                </a:lnTo>
                <a:close/>
              </a:path>
              <a:path w="2514600" h="2286000">
                <a:moveTo>
                  <a:pt x="632460" y="1202436"/>
                </a:moveTo>
                <a:lnTo>
                  <a:pt x="632460" y="1202673"/>
                </a:lnTo>
                <a:lnTo>
                  <a:pt x="632460" y="1202436"/>
                </a:lnTo>
                <a:close/>
              </a:path>
              <a:path w="2514600" h="2286000">
                <a:moveTo>
                  <a:pt x="631698" y="1194816"/>
                </a:moveTo>
                <a:lnTo>
                  <a:pt x="631404" y="1194816"/>
                </a:lnTo>
                <a:lnTo>
                  <a:pt x="631698" y="1197001"/>
                </a:lnTo>
                <a:lnTo>
                  <a:pt x="631698" y="1194816"/>
                </a:lnTo>
                <a:close/>
              </a:path>
              <a:path w="2514600" h="2286000">
                <a:moveTo>
                  <a:pt x="1883868" y="1189849"/>
                </a:moveTo>
                <a:lnTo>
                  <a:pt x="1883894" y="1189251"/>
                </a:lnTo>
                <a:lnTo>
                  <a:pt x="1883664" y="1189482"/>
                </a:lnTo>
                <a:lnTo>
                  <a:pt x="1882294" y="1201592"/>
                </a:lnTo>
                <a:lnTo>
                  <a:pt x="1883868" y="1189849"/>
                </a:lnTo>
                <a:close/>
              </a:path>
              <a:path w="2514600" h="2286000">
                <a:moveTo>
                  <a:pt x="630936" y="1188720"/>
                </a:moveTo>
                <a:lnTo>
                  <a:pt x="630687" y="1188720"/>
                </a:lnTo>
                <a:lnTo>
                  <a:pt x="630737" y="1189849"/>
                </a:lnTo>
                <a:lnTo>
                  <a:pt x="630936" y="1191328"/>
                </a:lnTo>
                <a:lnTo>
                  <a:pt x="630936" y="1188720"/>
                </a:lnTo>
                <a:close/>
              </a:path>
              <a:path w="2514600" h="2286000">
                <a:moveTo>
                  <a:pt x="2144336" y="1946488"/>
                </a:moveTo>
                <a:lnTo>
                  <a:pt x="2145030" y="1949958"/>
                </a:lnTo>
                <a:lnTo>
                  <a:pt x="2135804" y="1945971"/>
                </a:lnTo>
                <a:lnTo>
                  <a:pt x="2120952" y="1939554"/>
                </a:lnTo>
                <a:lnTo>
                  <a:pt x="2096876" y="1929148"/>
                </a:lnTo>
                <a:lnTo>
                  <a:pt x="2072799" y="1918742"/>
                </a:lnTo>
                <a:lnTo>
                  <a:pt x="2057345" y="1912062"/>
                </a:lnTo>
                <a:lnTo>
                  <a:pt x="2048722" y="1908335"/>
                </a:lnTo>
                <a:lnTo>
                  <a:pt x="2024646" y="1897928"/>
                </a:lnTo>
                <a:lnTo>
                  <a:pt x="2018120" y="1895107"/>
                </a:lnTo>
                <a:lnTo>
                  <a:pt x="2000570" y="1887520"/>
                </a:lnTo>
                <a:lnTo>
                  <a:pt x="1978895" y="1878151"/>
                </a:lnTo>
                <a:lnTo>
                  <a:pt x="1976493" y="1877112"/>
                </a:lnTo>
                <a:lnTo>
                  <a:pt x="1952416" y="1866705"/>
                </a:lnTo>
                <a:lnTo>
                  <a:pt x="1939664" y="1861193"/>
                </a:lnTo>
                <a:lnTo>
                  <a:pt x="1928339" y="1856298"/>
                </a:lnTo>
                <a:lnTo>
                  <a:pt x="1904261" y="1845892"/>
                </a:lnTo>
                <a:lnTo>
                  <a:pt x="1900427" y="1844235"/>
                </a:lnTo>
                <a:lnTo>
                  <a:pt x="1880183" y="1835487"/>
                </a:lnTo>
                <a:lnTo>
                  <a:pt x="1879894" y="1835362"/>
                </a:lnTo>
                <a:lnTo>
                  <a:pt x="2146554" y="1950720"/>
                </a:lnTo>
                <a:lnTo>
                  <a:pt x="2144336" y="1946488"/>
                </a:lnTo>
                <a:close/>
              </a:path>
              <a:path w="2514600" h="2286000">
                <a:moveTo>
                  <a:pt x="1668018" y="1733550"/>
                </a:moveTo>
                <a:lnTo>
                  <a:pt x="1668881" y="1732686"/>
                </a:lnTo>
                <a:lnTo>
                  <a:pt x="1667828" y="1733644"/>
                </a:lnTo>
                <a:lnTo>
                  <a:pt x="1668018" y="1733550"/>
                </a:lnTo>
                <a:close/>
              </a:path>
              <a:path w="2514600" h="2286000">
                <a:moveTo>
                  <a:pt x="1676400" y="1725930"/>
                </a:moveTo>
                <a:lnTo>
                  <a:pt x="1677365" y="1724964"/>
                </a:lnTo>
                <a:lnTo>
                  <a:pt x="1676188" y="1726035"/>
                </a:lnTo>
                <a:lnTo>
                  <a:pt x="1676400" y="1725930"/>
                </a:lnTo>
                <a:close/>
              </a:path>
              <a:path w="2514600" h="2286000">
                <a:moveTo>
                  <a:pt x="1684782" y="1718310"/>
                </a:moveTo>
                <a:lnTo>
                  <a:pt x="1685848" y="1717243"/>
                </a:lnTo>
                <a:lnTo>
                  <a:pt x="1684548" y="1718426"/>
                </a:lnTo>
                <a:lnTo>
                  <a:pt x="1684782" y="1718310"/>
                </a:lnTo>
                <a:close/>
              </a:path>
              <a:path w="2514600" h="2286000">
                <a:moveTo>
                  <a:pt x="1693164" y="1710690"/>
                </a:moveTo>
                <a:lnTo>
                  <a:pt x="1694256" y="1709597"/>
                </a:lnTo>
                <a:lnTo>
                  <a:pt x="1692908" y="1710817"/>
                </a:lnTo>
                <a:lnTo>
                  <a:pt x="1693164" y="1710690"/>
                </a:lnTo>
                <a:close/>
              </a:path>
              <a:path w="2514600" h="2286000">
                <a:moveTo>
                  <a:pt x="1701546" y="1703070"/>
                </a:moveTo>
                <a:lnTo>
                  <a:pt x="1702816" y="1701799"/>
                </a:lnTo>
                <a:lnTo>
                  <a:pt x="1701267" y="1703209"/>
                </a:lnTo>
                <a:lnTo>
                  <a:pt x="1701546" y="1703070"/>
                </a:lnTo>
                <a:close/>
              </a:path>
              <a:path w="2514600" h="2286000">
                <a:moveTo>
                  <a:pt x="1709928" y="1695450"/>
                </a:moveTo>
                <a:lnTo>
                  <a:pt x="1711199" y="1694178"/>
                </a:lnTo>
                <a:lnTo>
                  <a:pt x="1709627" y="1695600"/>
                </a:lnTo>
                <a:lnTo>
                  <a:pt x="1709928" y="1695450"/>
                </a:lnTo>
                <a:close/>
              </a:path>
              <a:path w="2514600" h="2286000">
                <a:moveTo>
                  <a:pt x="1718310" y="1687830"/>
                </a:moveTo>
                <a:lnTo>
                  <a:pt x="1719600" y="1686539"/>
                </a:lnTo>
                <a:lnTo>
                  <a:pt x="1719783" y="1686356"/>
                </a:lnTo>
                <a:lnTo>
                  <a:pt x="1717987" y="1687991"/>
                </a:lnTo>
                <a:lnTo>
                  <a:pt x="1718310" y="1687830"/>
                </a:lnTo>
                <a:close/>
              </a:path>
              <a:path w="2514600" h="2286000">
                <a:moveTo>
                  <a:pt x="1726692" y="1680210"/>
                </a:moveTo>
                <a:lnTo>
                  <a:pt x="1728266" y="1678635"/>
                </a:lnTo>
                <a:lnTo>
                  <a:pt x="1726347" y="1680382"/>
                </a:lnTo>
                <a:lnTo>
                  <a:pt x="1726692" y="1680210"/>
                </a:lnTo>
                <a:close/>
              </a:path>
              <a:path w="2514600" h="2286000">
                <a:moveTo>
                  <a:pt x="1734729" y="1672762"/>
                </a:moveTo>
                <a:lnTo>
                  <a:pt x="1735074" y="1672590"/>
                </a:lnTo>
                <a:lnTo>
                  <a:pt x="1736750" y="1670913"/>
                </a:lnTo>
                <a:lnTo>
                  <a:pt x="1734706" y="1672773"/>
                </a:lnTo>
                <a:close/>
              </a:path>
              <a:path w="2514600" h="2286000">
                <a:moveTo>
                  <a:pt x="1743456" y="1664970"/>
                </a:moveTo>
                <a:lnTo>
                  <a:pt x="1745234" y="1663191"/>
                </a:lnTo>
                <a:lnTo>
                  <a:pt x="1743066" y="1665164"/>
                </a:lnTo>
                <a:lnTo>
                  <a:pt x="1743456" y="1664970"/>
                </a:lnTo>
                <a:close/>
              </a:path>
              <a:path w="2514600" h="2286000">
                <a:moveTo>
                  <a:pt x="1751838" y="1657350"/>
                </a:moveTo>
                <a:lnTo>
                  <a:pt x="1752964" y="1656223"/>
                </a:lnTo>
                <a:lnTo>
                  <a:pt x="1753717" y="1655470"/>
                </a:lnTo>
                <a:lnTo>
                  <a:pt x="1751426" y="1657555"/>
                </a:lnTo>
                <a:lnTo>
                  <a:pt x="1751838" y="1657350"/>
                </a:lnTo>
                <a:close/>
              </a:path>
              <a:path w="2514600" h="2286000">
                <a:moveTo>
                  <a:pt x="1760220" y="1649730"/>
                </a:moveTo>
                <a:lnTo>
                  <a:pt x="1762201" y="1647748"/>
                </a:lnTo>
                <a:lnTo>
                  <a:pt x="1759786" y="1649946"/>
                </a:lnTo>
                <a:lnTo>
                  <a:pt x="1760220" y="1649730"/>
                </a:lnTo>
                <a:close/>
              </a:path>
              <a:path w="2514600" h="2286000">
                <a:moveTo>
                  <a:pt x="1768602" y="1642110"/>
                </a:moveTo>
                <a:lnTo>
                  <a:pt x="1770684" y="1640027"/>
                </a:lnTo>
                <a:lnTo>
                  <a:pt x="1768145" y="1642338"/>
                </a:lnTo>
                <a:lnTo>
                  <a:pt x="1768602" y="1642110"/>
                </a:lnTo>
                <a:close/>
              </a:path>
              <a:path w="2514600" h="2286000">
                <a:moveTo>
                  <a:pt x="1776984" y="1634490"/>
                </a:moveTo>
                <a:lnTo>
                  <a:pt x="1779168" y="1632305"/>
                </a:lnTo>
                <a:lnTo>
                  <a:pt x="1776505" y="1634729"/>
                </a:lnTo>
                <a:lnTo>
                  <a:pt x="1776984" y="1634490"/>
                </a:lnTo>
                <a:close/>
              </a:path>
              <a:path w="2514600" h="2286000">
                <a:moveTo>
                  <a:pt x="1785366" y="1626870"/>
                </a:moveTo>
                <a:lnTo>
                  <a:pt x="1787652" y="1624584"/>
                </a:lnTo>
                <a:lnTo>
                  <a:pt x="1784865" y="1627120"/>
                </a:lnTo>
                <a:lnTo>
                  <a:pt x="1785366" y="1626870"/>
                </a:lnTo>
                <a:close/>
              </a:path>
              <a:path w="2514600" h="2286000">
                <a:moveTo>
                  <a:pt x="1793748" y="1619250"/>
                </a:moveTo>
                <a:lnTo>
                  <a:pt x="1794510" y="1618488"/>
                </a:lnTo>
                <a:lnTo>
                  <a:pt x="1796135" y="1616862"/>
                </a:lnTo>
                <a:lnTo>
                  <a:pt x="1793225" y="1619511"/>
                </a:lnTo>
                <a:lnTo>
                  <a:pt x="1793748" y="1619250"/>
                </a:lnTo>
                <a:close/>
              </a:path>
              <a:path w="2514600" h="2286000">
                <a:moveTo>
                  <a:pt x="1802130" y="1611630"/>
                </a:moveTo>
                <a:lnTo>
                  <a:pt x="1802892" y="1610868"/>
                </a:lnTo>
                <a:lnTo>
                  <a:pt x="1804619" y="1609140"/>
                </a:lnTo>
                <a:lnTo>
                  <a:pt x="1801584" y="1611902"/>
                </a:lnTo>
                <a:lnTo>
                  <a:pt x="1802130" y="1611630"/>
                </a:lnTo>
                <a:close/>
              </a:path>
              <a:path w="2514600" h="2286000">
                <a:moveTo>
                  <a:pt x="1810512" y="1604010"/>
                </a:moveTo>
                <a:lnTo>
                  <a:pt x="1812798" y="1601724"/>
                </a:lnTo>
                <a:lnTo>
                  <a:pt x="1813102" y="1601419"/>
                </a:lnTo>
                <a:lnTo>
                  <a:pt x="1809944" y="1604293"/>
                </a:lnTo>
                <a:lnTo>
                  <a:pt x="1810512" y="1604010"/>
                </a:lnTo>
                <a:close/>
              </a:path>
              <a:path w="2514600" h="2286000">
                <a:moveTo>
                  <a:pt x="1818894" y="1596390"/>
                </a:moveTo>
                <a:lnTo>
                  <a:pt x="1820176" y="1595107"/>
                </a:lnTo>
                <a:lnTo>
                  <a:pt x="1821586" y="1593697"/>
                </a:lnTo>
                <a:lnTo>
                  <a:pt x="1818304" y="1596684"/>
                </a:lnTo>
                <a:lnTo>
                  <a:pt x="1818894" y="1596390"/>
                </a:lnTo>
                <a:close/>
              </a:path>
              <a:path w="2514600" h="2286000">
                <a:moveTo>
                  <a:pt x="1827276" y="1588770"/>
                </a:moveTo>
                <a:lnTo>
                  <a:pt x="1828038" y="1588008"/>
                </a:lnTo>
                <a:lnTo>
                  <a:pt x="1829561" y="1586484"/>
                </a:lnTo>
                <a:lnTo>
                  <a:pt x="1830069" y="1585976"/>
                </a:lnTo>
                <a:lnTo>
                  <a:pt x="1826664" y="1589075"/>
                </a:lnTo>
                <a:lnTo>
                  <a:pt x="1827276" y="1588770"/>
                </a:lnTo>
                <a:close/>
              </a:path>
              <a:path w="2514600" h="2286000">
                <a:moveTo>
                  <a:pt x="1835658" y="1581150"/>
                </a:moveTo>
                <a:lnTo>
                  <a:pt x="1838553" y="1578254"/>
                </a:lnTo>
                <a:lnTo>
                  <a:pt x="1835023" y="1581467"/>
                </a:lnTo>
                <a:lnTo>
                  <a:pt x="1835658" y="1581150"/>
                </a:lnTo>
                <a:close/>
              </a:path>
              <a:path w="2514600" h="2286000">
                <a:moveTo>
                  <a:pt x="1844040" y="1573530"/>
                </a:moveTo>
                <a:lnTo>
                  <a:pt x="1844802" y="1572768"/>
                </a:lnTo>
                <a:lnTo>
                  <a:pt x="1847037" y="1570532"/>
                </a:lnTo>
                <a:lnTo>
                  <a:pt x="1843383" y="1573858"/>
                </a:lnTo>
                <a:lnTo>
                  <a:pt x="1844040" y="1573530"/>
                </a:lnTo>
                <a:close/>
              </a:path>
              <a:path w="2514600" h="2286000">
                <a:moveTo>
                  <a:pt x="1852422" y="1565910"/>
                </a:moveTo>
                <a:lnTo>
                  <a:pt x="1855520" y="1562811"/>
                </a:lnTo>
                <a:lnTo>
                  <a:pt x="1851743" y="1566249"/>
                </a:lnTo>
                <a:lnTo>
                  <a:pt x="1852422" y="1565910"/>
                </a:lnTo>
                <a:close/>
              </a:path>
              <a:path w="2514600" h="2286000">
                <a:moveTo>
                  <a:pt x="1860804" y="1558290"/>
                </a:moveTo>
                <a:lnTo>
                  <a:pt x="1864004" y="1555089"/>
                </a:lnTo>
                <a:lnTo>
                  <a:pt x="1860103" y="1558640"/>
                </a:lnTo>
                <a:lnTo>
                  <a:pt x="1860804" y="1558290"/>
                </a:lnTo>
                <a:close/>
              </a:path>
              <a:path w="2514600" h="2286000">
                <a:moveTo>
                  <a:pt x="1869186" y="1550670"/>
                </a:moveTo>
                <a:lnTo>
                  <a:pt x="1872488" y="1547367"/>
                </a:lnTo>
                <a:lnTo>
                  <a:pt x="1868462" y="1551031"/>
                </a:lnTo>
                <a:lnTo>
                  <a:pt x="1869186" y="1550670"/>
                </a:lnTo>
                <a:close/>
              </a:path>
              <a:path w="2514600" h="2286000">
                <a:moveTo>
                  <a:pt x="1877568" y="1543050"/>
                </a:moveTo>
                <a:lnTo>
                  <a:pt x="1880971" y="1539646"/>
                </a:lnTo>
                <a:lnTo>
                  <a:pt x="1876822" y="1543422"/>
                </a:lnTo>
                <a:lnTo>
                  <a:pt x="1877568" y="1543050"/>
                </a:lnTo>
                <a:close/>
              </a:path>
              <a:path w="2514600" h="2286000">
                <a:moveTo>
                  <a:pt x="1885950" y="1535430"/>
                </a:moveTo>
                <a:lnTo>
                  <a:pt x="1889455" y="1531924"/>
                </a:lnTo>
                <a:lnTo>
                  <a:pt x="1885182" y="1535813"/>
                </a:lnTo>
                <a:lnTo>
                  <a:pt x="1885950" y="1535430"/>
                </a:lnTo>
                <a:close/>
              </a:path>
              <a:path w="2514600" h="2286000">
                <a:moveTo>
                  <a:pt x="1894332" y="1527810"/>
                </a:moveTo>
                <a:lnTo>
                  <a:pt x="1897938" y="1524203"/>
                </a:lnTo>
                <a:lnTo>
                  <a:pt x="1893542" y="1528204"/>
                </a:lnTo>
                <a:lnTo>
                  <a:pt x="1894332" y="1527810"/>
                </a:lnTo>
                <a:close/>
              </a:path>
              <a:path w="2514600" h="2286000">
                <a:moveTo>
                  <a:pt x="1902714" y="1520190"/>
                </a:moveTo>
                <a:lnTo>
                  <a:pt x="1906422" y="1516481"/>
                </a:lnTo>
                <a:lnTo>
                  <a:pt x="1901901" y="1520596"/>
                </a:lnTo>
                <a:lnTo>
                  <a:pt x="1902714" y="1520190"/>
                </a:lnTo>
                <a:close/>
              </a:path>
              <a:path w="2514600" h="2286000">
                <a:moveTo>
                  <a:pt x="1911096" y="1512570"/>
                </a:moveTo>
                <a:lnTo>
                  <a:pt x="1914906" y="1508760"/>
                </a:lnTo>
                <a:lnTo>
                  <a:pt x="1910261" y="1512987"/>
                </a:lnTo>
                <a:lnTo>
                  <a:pt x="1911096" y="1512570"/>
                </a:lnTo>
                <a:close/>
              </a:path>
              <a:path w="2514600" h="2286000">
                <a:moveTo>
                  <a:pt x="1437893" y="1824228"/>
                </a:moveTo>
                <a:lnTo>
                  <a:pt x="1437466" y="1825083"/>
                </a:lnTo>
                <a:lnTo>
                  <a:pt x="1436370" y="1827276"/>
                </a:lnTo>
                <a:lnTo>
                  <a:pt x="1433166" y="1835487"/>
                </a:lnTo>
                <a:lnTo>
                  <a:pt x="1429754" y="1844235"/>
                </a:lnTo>
                <a:lnTo>
                  <a:pt x="1429107" y="1845892"/>
                </a:lnTo>
                <a:lnTo>
                  <a:pt x="1425045" y="1856298"/>
                </a:lnTo>
                <a:lnTo>
                  <a:pt x="1423134" y="1861193"/>
                </a:lnTo>
                <a:lnTo>
                  <a:pt x="1420982" y="1866705"/>
                </a:lnTo>
                <a:lnTo>
                  <a:pt x="1416918" y="1877112"/>
                </a:lnTo>
                <a:lnTo>
                  <a:pt x="1412851" y="1887520"/>
                </a:lnTo>
                <a:lnTo>
                  <a:pt x="1409887" y="1895107"/>
                </a:lnTo>
                <a:lnTo>
                  <a:pt x="1408785" y="1897928"/>
                </a:lnTo>
                <a:lnTo>
                  <a:pt x="1404717" y="1908335"/>
                </a:lnTo>
                <a:lnTo>
                  <a:pt x="1403260" y="1912062"/>
                </a:lnTo>
                <a:lnTo>
                  <a:pt x="1400648" y="1918742"/>
                </a:lnTo>
                <a:lnTo>
                  <a:pt x="1396631" y="1929017"/>
                </a:lnTo>
                <a:lnTo>
                  <a:pt x="1396579" y="1929148"/>
                </a:lnTo>
                <a:lnTo>
                  <a:pt x="1392510" y="1939554"/>
                </a:lnTo>
                <a:lnTo>
                  <a:pt x="1390000" y="1945971"/>
                </a:lnTo>
                <a:lnTo>
                  <a:pt x="1388440" y="1949958"/>
                </a:lnTo>
                <a:lnTo>
                  <a:pt x="1383367" y="1962924"/>
                </a:lnTo>
                <a:lnTo>
                  <a:pt x="1376734" y="1979877"/>
                </a:lnTo>
                <a:lnTo>
                  <a:pt x="1370099" y="1996830"/>
                </a:lnTo>
                <a:lnTo>
                  <a:pt x="1363464" y="2013783"/>
                </a:lnTo>
                <a:lnTo>
                  <a:pt x="1356830" y="2030735"/>
                </a:lnTo>
                <a:lnTo>
                  <a:pt x="1350195" y="2047687"/>
                </a:lnTo>
                <a:lnTo>
                  <a:pt x="1343560" y="2064640"/>
                </a:lnTo>
                <a:lnTo>
                  <a:pt x="1336927" y="2081593"/>
                </a:lnTo>
                <a:lnTo>
                  <a:pt x="1330294" y="2098546"/>
                </a:lnTo>
                <a:lnTo>
                  <a:pt x="1323663" y="2115500"/>
                </a:lnTo>
                <a:lnTo>
                  <a:pt x="1317034" y="2132454"/>
                </a:lnTo>
                <a:lnTo>
                  <a:pt x="1310406" y="2149410"/>
                </a:lnTo>
                <a:lnTo>
                  <a:pt x="1303782" y="2166366"/>
                </a:lnTo>
                <a:lnTo>
                  <a:pt x="1303782" y="2167147"/>
                </a:lnTo>
                <a:lnTo>
                  <a:pt x="1437893" y="1824228"/>
                </a:lnTo>
                <a:close/>
              </a:path>
              <a:path w="2514600" h="2286000">
                <a:moveTo>
                  <a:pt x="1210056" y="2163318"/>
                </a:moveTo>
                <a:lnTo>
                  <a:pt x="1208532" y="2159508"/>
                </a:lnTo>
                <a:lnTo>
                  <a:pt x="1207008" y="2155698"/>
                </a:lnTo>
                <a:lnTo>
                  <a:pt x="1205484" y="2151888"/>
                </a:lnTo>
                <a:lnTo>
                  <a:pt x="1203960" y="2148078"/>
                </a:lnTo>
                <a:lnTo>
                  <a:pt x="1202436" y="2144268"/>
                </a:lnTo>
                <a:lnTo>
                  <a:pt x="1200912" y="2140458"/>
                </a:lnTo>
                <a:lnTo>
                  <a:pt x="1199388" y="2136648"/>
                </a:lnTo>
                <a:lnTo>
                  <a:pt x="1197864" y="2132838"/>
                </a:lnTo>
                <a:lnTo>
                  <a:pt x="1196340" y="2128266"/>
                </a:lnTo>
                <a:lnTo>
                  <a:pt x="1194816" y="2124456"/>
                </a:lnTo>
                <a:lnTo>
                  <a:pt x="1193292" y="2120646"/>
                </a:lnTo>
                <a:lnTo>
                  <a:pt x="1191768" y="2116836"/>
                </a:lnTo>
                <a:lnTo>
                  <a:pt x="1190244" y="2113026"/>
                </a:lnTo>
                <a:lnTo>
                  <a:pt x="1188720" y="2109216"/>
                </a:lnTo>
                <a:lnTo>
                  <a:pt x="1187196" y="2105406"/>
                </a:lnTo>
                <a:lnTo>
                  <a:pt x="1185672" y="2101596"/>
                </a:lnTo>
                <a:lnTo>
                  <a:pt x="1184148" y="2097786"/>
                </a:lnTo>
                <a:lnTo>
                  <a:pt x="1182624" y="2093214"/>
                </a:lnTo>
                <a:lnTo>
                  <a:pt x="1181100" y="2089404"/>
                </a:lnTo>
                <a:lnTo>
                  <a:pt x="1179576" y="2085594"/>
                </a:lnTo>
                <a:lnTo>
                  <a:pt x="1178052" y="2081784"/>
                </a:lnTo>
                <a:lnTo>
                  <a:pt x="1176528" y="2077974"/>
                </a:lnTo>
                <a:lnTo>
                  <a:pt x="1175004" y="2074164"/>
                </a:lnTo>
                <a:lnTo>
                  <a:pt x="1173480" y="2070354"/>
                </a:lnTo>
                <a:lnTo>
                  <a:pt x="1171956" y="2066544"/>
                </a:lnTo>
                <a:lnTo>
                  <a:pt x="1170432" y="2062734"/>
                </a:lnTo>
                <a:lnTo>
                  <a:pt x="1168908" y="2058162"/>
                </a:lnTo>
                <a:lnTo>
                  <a:pt x="1167384" y="2054352"/>
                </a:lnTo>
                <a:lnTo>
                  <a:pt x="1165860" y="2050542"/>
                </a:lnTo>
                <a:lnTo>
                  <a:pt x="1164336" y="2046732"/>
                </a:lnTo>
                <a:lnTo>
                  <a:pt x="1162812" y="2042922"/>
                </a:lnTo>
                <a:lnTo>
                  <a:pt x="1161288" y="2039112"/>
                </a:lnTo>
                <a:lnTo>
                  <a:pt x="1159764" y="2035302"/>
                </a:lnTo>
                <a:lnTo>
                  <a:pt x="1158240" y="2031492"/>
                </a:lnTo>
                <a:lnTo>
                  <a:pt x="1156716" y="2027682"/>
                </a:lnTo>
                <a:lnTo>
                  <a:pt x="1155192" y="2023110"/>
                </a:lnTo>
                <a:lnTo>
                  <a:pt x="1153668" y="2019300"/>
                </a:lnTo>
                <a:lnTo>
                  <a:pt x="1152144" y="2015490"/>
                </a:lnTo>
                <a:lnTo>
                  <a:pt x="1150620" y="2011680"/>
                </a:lnTo>
                <a:lnTo>
                  <a:pt x="1149096" y="2007870"/>
                </a:lnTo>
                <a:lnTo>
                  <a:pt x="1147572" y="2004060"/>
                </a:lnTo>
                <a:lnTo>
                  <a:pt x="1146048" y="2000250"/>
                </a:lnTo>
                <a:lnTo>
                  <a:pt x="1144524" y="1996440"/>
                </a:lnTo>
                <a:lnTo>
                  <a:pt x="1143000" y="1992630"/>
                </a:lnTo>
                <a:lnTo>
                  <a:pt x="1141476" y="1988058"/>
                </a:lnTo>
                <a:lnTo>
                  <a:pt x="1139952" y="1984248"/>
                </a:lnTo>
                <a:lnTo>
                  <a:pt x="1138428" y="1980438"/>
                </a:lnTo>
                <a:lnTo>
                  <a:pt x="1136904" y="1976628"/>
                </a:lnTo>
                <a:lnTo>
                  <a:pt x="1135380" y="1972818"/>
                </a:lnTo>
                <a:lnTo>
                  <a:pt x="1133856" y="1969008"/>
                </a:lnTo>
                <a:lnTo>
                  <a:pt x="1132332" y="1965198"/>
                </a:lnTo>
                <a:lnTo>
                  <a:pt x="1130808" y="1961388"/>
                </a:lnTo>
                <a:lnTo>
                  <a:pt x="1129284" y="1957578"/>
                </a:lnTo>
                <a:lnTo>
                  <a:pt x="1127760" y="1953006"/>
                </a:lnTo>
                <a:lnTo>
                  <a:pt x="1126540" y="1949958"/>
                </a:lnTo>
                <a:lnTo>
                  <a:pt x="1126236" y="1949196"/>
                </a:lnTo>
                <a:lnTo>
                  <a:pt x="1124712" y="1945386"/>
                </a:lnTo>
                <a:lnTo>
                  <a:pt x="1123188" y="1941576"/>
                </a:lnTo>
                <a:lnTo>
                  <a:pt x="1122369" y="1939528"/>
                </a:lnTo>
                <a:lnTo>
                  <a:pt x="1121664" y="1937766"/>
                </a:lnTo>
                <a:lnTo>
                  <a:pt x="1120140" y="1933956"/>
                </a:lnTo>
                <a:lnTo>
                  <a:pt x="1118616" y="1930146"/>
                </a:lnTo>
                <a:lnTo>
                  <a:pt x="1118197" y="1929100"/>
                </a:lnTo>
                <a:lnTo>
                  <a:pt x="1117092" y="1926336"/>
                </a:lnTo>
                <a:lnTo>
                  <a:pt x="1115568" y="1921764"/>
                </a:lnTo>
                <a:lnTo>
                  <a:pt x="1114331" y="1918673"/>
                </a:lnTo>
                <a:lnTo>
                  <a:pt x="1114044" y="1917954"/>
                </a:lnTo>
                <a:lnTo>
                  <a:pt x="1112520" y="1914144"/>
                </a:lnTo>
                <a:lnTo>
                  <a:pt x="1110996" y="1910334"/>
                </a:lnTo>
                <a:lnTo>
                  <a:pt x="1110161" y="1908246"/>
                </a:lnTo>
                <a:lnTo>
                  <a:pt x="1109472" y="1906524"/>
                </a:lnTo>
                <a:lnTo>
                  <a:pt x="1107948" y="1902714"/>
                </a:lnTo>
                <a:lnTo>
                  <a:pt x="1106424" y="1898904"/>
                </a:lnTo>
                <a:lnTo>
                  <a:pt x="1105990" y="1897819"/>
                </a:lnTo>
                <a:lnTo>
                  <a:pt x="1104900" y="1895094"/>
                </a:lnTo>
                <a:lnTo>
                  <a:pt x="1103376" y="1891284"/>
                </a:lnTo>
                <a:lnTo>
                  <a:pt x="1102078" y="1887392"/>
                </a:lnTo>
                <a:lnTo>
                  <a:pt x="1101852" y="1886712"/>
                </a:lnTo>
                <a:lnTo>
                  <a:pt x="1100328" y="1882902"/>
                </a:lnTo>
                <a:lnTo>
                  <a:pt x="1098804" y="1879092"/>
                </a:lnTo>
                <a:lnTo>
                  <a:pt x="1097953" y="1876964"/>
                </a:lnTo>
                <a:lnTo>
                  <a:pt x="1097280" y="1875282"/>
                </a:lnTo>
                <a:lnTo>
                  <a:pt x="1095756" y="1871472"/>
                </a:lnTo>
                <a:lnTo>
                  <a:pt x="1094232" y="1867662"/>
                </a:lnTo>
                <a:lnTo>
                  <a:pt x="1093781" y="1866536"/>
                </a:lnTo>
                <a:lnTo>
                  <a:pt x="1092708" y="1863852"/>
                </a:lnTo>
                <a:lnTo>
                  <a:pt x="1091184" y="1860042"/>
                </a:lnTo>
                <a:lnTo>
                  <a:pt x="1089660" y="1856232"/>
                </a:lnTo>
                <a:lnTo>
                  <a:pt x="1088136" y="1851660"/>
                </a:lnTo>
                <a:lnTo>
                  <a:pt x="1086612" y="1847850"/>
                </a:lnTo>
                <a:lnTo>
                  <a:pt x="1085741" y="1845673"/>
                </a:lnTo>
                <a:lnTo>
                  <a:pt x="1085088" y="1844040"/>
                </a:lnTo>
                <a:lnTo>
                  <a:pt x="1083564" y="1840230"/>
                </a:lnTo>
                <a:lnTo>
                  <a:pt x="1082040" y="1836420"/>
                </a:lnTo>
                <a:lnTo>
                  <a:pt x="1081567" y="1835239"/>
                </a:lnTo>
                <a:lnTo>
                  <a:pt x="1080516" y="1832610"/>
                </a:lnTo>
                <a:lnTo>
                  <a:pt x="1078992" y="1828800"/>
                </a:lnTo>
                <a:lnTo>
                  <a:pt x="1077468" y="1824990"/>
                </a:lnTo>
                <a:lnTo>
                  <a:pt x="1077280" y="1824802"/>
                </a:lnTo>
                <a:lnTo>
                  <a:pt x="1076706" y="1824228"/>
                </a:lnTo>
                <a:lnTo>
                  <a:pt x="1437893" y="1824228"/>
                </a:lnTo>
                <a:lnTo>
                  <a:pt x="1076706" y="1824228"/>
                </a:lnTo>
                <a:lnTo>
                  <a:pt x="1210602" y="2166595"/>
                </a:lnTo>
                <a:lnTo>
                  <a:pt x="1210056" y="2163318"/>
                </a:lnTo>
                <a:close/>
              </a:path>
              <a:path w="2514600" h="2286000">
                <a:moveTo>
                  <a:pt x="854963" y="1740408"/>
                </a:moveTo>
                <a:lnTo>
                  <a:pt x="846729" y="1732935"/>
                </a:lnTo>
                <a:lnTo>
                  <a:pt x="847344" y="1733550"/>
                </a:lnTo>
                <a:lnTo>
                  <a:pt x="848106" y="1734312"/>
                </a:lnTo>
                <a:lnTo>
                  <a:pt x="851916" y="1738122"/>
                </a:lnTo>
                <a:lnTo>
                  <a:pt x="852487" y="1740408"/>
                </a:lnTo>
                <a:lnTo>
                  <a:pt x="852678" y="1741170"/>
                </a:lnTo>
                <a:lnTo>
                  <a:pt x="850921" y="1741932"/>
                </a:lnTo>
                <a:lnTo>
                  <a:pt x="828536" y="1751640"/>
                </a:lnTo>
                <a:lnTo>
                  <a:pt x="826978" y="1752316"/>
                </a:lnTo>
                <a:lnTo>
                  <a:pt x="804392" y="1762106"/>
                </a:lnTo>
                <a:lnTo>
                  <a:pt x="780246" y="1772566"/>
                </a:lnTo>
                <a:lnTo>
                  <a:pt x="779027" y="1773093"/>
                </a:lnTo>
                <a:lnTo>
                  <a:pt x="756097" y="1783021"/>
                </a:lnTo>
                <a:lnTo>
                  <a:pt x="755021" y="1783487"/>
                </a:lnTo>
                <a:lnTo>
                  <a:pt x="731947" y="1793472"/>
                </a:lnTo>
                <a:lnTo>
                  <a:pt x="730997" y="1793883"/>
                </a:lnTo>
                <a:lnTo>
                  <a:pt x="707795" y="1803919"/>
                </a:lnTo>
                <a:lnTo>
                  <a:pt x="706957" y="1804281"/>
                </a:lnTo>
                <a:lnTo>
                  <a:pt x="683641" y="1814362"/>
                </a:lnTo>
                <a:lnTo>
                  <a:pt x="682902" y="1814681"/>
                </a:lnTo>
                <a:lnTo>
                  <a:pt x="660814" y="1824228"/>
                </a:lnTo>
                <a:lnTo>
                  <a:pt x="659486" y="1824802"/>
                </a:lnTo>
                <a:lnTo>
                  <a:pt x="659051" y="1824990"/>
                </a:lnTo>
                <a:lnTo>
                  <a:pt x="650233" y="1828800"/>
                </a:lnTo>
                <a:lnTo>
                  <a:pt x="641414" y="1832610"/>
                </a:lnTo>
                <a:lnTo>
                  <a:pt x="635329" y="1835239"/>
                </a:lnTo>
                <a:lnTo>
                  <a:pt x="632595" y="1836420"/>
                </a:lnTo>
                <a:lnTo>
                  <a:pt x="623774" y="1840230"/>
                </a:lnTo>
                <a:lnTo>
                  <a:pt x="614953" y="1844040"/>
                </a:lnTo>
                <a:lnTo>
                  <a:pt x="611171" y="1845673"/>
                </a:lnTo>
                <a:lnTo>
                  <a:pt x="606131" y="1847850"/>
                </a:lnTo>
                <a:lnTo>
                  <a:pt x="597308" y="1851660"/>
                </a:lnTo>
                <a:lnTo>
                  <a:pt x="587012" y="1856105"/>
                </a:lnTo>
                <a:lnTo>
                  <a:pt x="586720" y="1856232"/>
                </a:lnTo>
                <a:lnTo>
                  <a:pt x="577895" y="1860042"/>
                </a:lnTo>
                <a:lnTo>
                  <a:pt x="569070" y="1863852"/>
                </a:lnTo>
                <a:lnTo>
                  <a:pt x="562853" y="1866536"/>
                </a:lnTo>
                <a:lnTo>
                  <a:pt x="560245" y="1867662"/>
                </a:lnTo>
                <a:lnTo>
                  <a:pt x="551418" y="1871472"/>
                </a:lnTo>
                <a:lnTo>
                  <a:pt x="542592" y="1875282"/>
                </a:lnTo>
                <a:lnTo>
                  <a:pt x="538693" y="1876964"/>
                </a:lnTo>
                <a:lnTo>
                  <a:pt x="533765" y="1879092"/>
                </a:lnTo>
                <a:lnTo>
                  <a:pt x="524937" y="1882902"/>
                </a:lnTo>
                <a:lnTo>
                  <a:pt x="516110" y="1886712"/>
                </a:lnTo>
                <a:lnTo>
                  <a:pt x="514532" y="1887392"/>
                </a:lnTo>
                <a:lnTo>
                  <a:pt x="505516" y="1891284"/>
                </a:lnTo>
                <a:lnTo>
                  <a:pt x="496688" y="1895094"/>
                </a:lnTo>
                <a:lnTo>
                  <a:pt x="490372" y="1897819"/>
                </a:lnTo>
                <a:lnTo>
                  <a:pt x="487860" y="1898904"/>
                </a:lnTo>
                <a:lnTo>
                  <a:pt x="479031" y="1902714"/>
                </a:lnTo>
                <a:lnTo>
                  <a:pt x="470203" y="1906524"/>
                </a:lnTo>
                <a:lnTo>
                  <a:pt x="466211" y="1908246"/>
                </a:lnTo>
                <a:lnTo>
                  <a:pt x="461374" y="1910334"/>
                </a:lnTo>
                <a:lnTo>
                  <a:pt x="452546" y="1914144"/>
                </a:lnTo>
                <a:lnTo>
                  <a:pt x="443717" y="1917954"/>
                </a:lnTo>
                <a:lnTo>
                  <a:pt x="442050" y="1918673"/>
                </a:lnTo>
                <a:lnTo>
                  <a:pt x="434889" y="1921764"/>
                </a:lnTo>
                <a:lnTo>
                  <a:pt x="424295" y="1926336"/>
                </a:lnTo>
                <a:lnTo>
                  <a:pt x="417889" y="1929100"/>
                </a:lnTo>
                <a:lnTo>
                  <a:pt x="415468" y="1930146"/>
                </a:lnTo>
                <a:lnTo>
                  <a:pt x="406640" y="1933956"/>
                </a:lnTo>
                <a:lnTo>
                  <a:pt x="397813" y="1937766"/>
                </a:lnTo>
                <a:lnTo>
                  <a:pt x="393729" y="1939528"/>
                </a:lnTo>
                <a:lnTo>
                  <a:pt x="388987" y="1941576"/>
                </a:lnTo>
                <a:lnTo>
                  <a:pt x="380161" y="1945386"/>
                </a:lnTo>
                <a:lnTo>
                  <a:pt x="371335" y="1949196"/>
                </a:lnTo>
                <a:lnTo>
                  <a:pt x="369570" y="1949958"/>
                </a:lnTo>
                <a:lnTo>
                  <a:pt x="368832" y="1949220"/>
                </a:lnTo>
                <a:lnTo>
                  <a:pt x="368045" y="1950720"/>
                </a:lnTo>
                <a:lnTo>
                  <a:pt x="854963" y="1740408"/>
                </a:lnTo>
                <a:close/>
              </a:path>
              <a:path w="2514600" h="2286000">
                <a:moveTo>
                  <a:pt x="838494" y="1725462"/>
                </a:moveTo>
                <a:lnTo>
                  <a:pt x="838962" y="1725930"/>
                </a:lnTo>
                <a:lnTo>
                  <a:pt x="839724" y="1726692"/>
                </a:lnTo>
                <a:lnTo>
                  <a:pt x="843534" y="1730502"/>
                </a:lnTo>
                <a:lnTo>
                  <a:pt x="844678" y="1731074"/>
                </a:lnTo>
                <a:lnTo>
                  <a:pt x="838494" y="1725462"/>
                </a:lnTo>
                <a:close/>
              </a:path>
              <a:path w="2514600" h="2286000">
                <a:moveTo>
                  <a:pt x="830260" y="1717990"/>
                </a:moveTo>
                <a:lnTo>
                  <a:pt x="830580" y="1718310"/>
                </a:lnTo>
                <a:lnTo>
                  <a:pt x="831342" y="1719072"/>
                </a:lnTo>
                <a:lnTo>
                  <a:pt x="835151" y="1722882"/>
                </a:lnTo>
                <a:lnTo>
                  <a:pt x="836262" y="1723437"/>
                </a:lnTo>
                <a:lnTo>
                  <a:pt x="830260" y="1717990"/>
                </a:lnTo>
                <a:close/>
              </a:path>
              <a:path w="2514600" h="2286000">
                <a:moveTo>
                  <a:pt x="822025" y="1710517"/>
                </a:moveTo>
                <a:lnTo>
                  <a:pt x="822814" y="1711306"/>
                </a:lnTo>
                <a:lnTo>
                  <a:pt x="824484" y="1712976"/>
                </a:lnTo>
                <a:lnTo>
                  <a:pt x="825246" y="1713738"/>
                </a:lnTo>
                <a:lnTo>
                  <a:pt x="826008" y="1714500"/>
                </a:lnTo>
                <a:lnTo>
                  <a:pt x="826770" y="1715262"/>
                </a:lnTo>
                <a:lnTo>
                  <a:pt x="827847" y="1715800"/>
                </a:lnTo>
                <a:lnTo>
                  <a:pt x="822025" y="1710517"/>
                </a:lnTo>
                <a:close/>
              </a:path>
              <a:path w="2514600" h="2286000">
                <a:moveTo>
                  <a:pt x="813791" y="1703045"/>
                </a:moveTo>
                <a:lnTo>
                  <a:pt x="816071" y="1705325"/>
                </a:lnTo>
                <a:lnTo>
                  <a:pt x="818388" y="1707642"/>
                </a:lnTo>
                <a:lnTo>
                  <a:pt x="819431" y="1708163"/>
                </a:lnTo>
                <a:lnTo>
                  <a:pt x="813791" y="1703045"/>
                </a:lnTo>
                <a:close/>
              </a:path>
              <a:path w="2514600" h="2286000">
                <a:moveTo>
                  <a:pt x="805556" y="1695572"/>
                </a:moveTo>
                <a:lnTo>
                  <a:pt x="805853" y="1695869"/>
                </a:lnTo>
                <a:lnTo>
                  <a:pt x="810006" y="1700022"/>
                </a:lnTo>
                <a:lnTo>
                  <a:pt x="811016" y="1700527"/>
                </a:lnTo>
                <a:lnTo>
                  <a:pt x="805556" y="1695572"/>
                </a:lnTo>
                <a:close/>
              </a:path>
              <a:path w="2514600" h="2286000">
                <a:moveTo>
                  <a:pt x="797322" y="1688100"/>
                </a:moveTo>
                <a:lnTo>
                  <a:pt x="799078" y="1689856"/>
                </a:lnTo>
                <a:lnTo>
                  <a:pt x="801624" y="1692402"/>
                </a:lnTo>
                <a:lnTo>
                  <a:pt x="802600" y="1692890"/>
                </a:lnTo>
                <a:lnTo>
                  <a:pt x="797322" y="1688100"/>
                </a:lnTo>
                <a:close/>
              </a:path>
              <a:path w="2514600" h="2286000">
                <a:moveTo>
                  <a:pt x="789087" y="1680627"/>
                </a:moveTo>
                <a:lnTo>
                  <a:pt x="791457" y="1682997"/>
                </a:lnTo>
                <a:lnTo>
                  <a:pt x="793242" y="1684782"/>
                </a:lnTo>
                <a:lnTo>
                  <a:pt x="794185" y="1685253"/>
                </a:lnTo>
                <a:lnTo>
                  <a:pt x="789087" y="1680627"/>
                </a:lnTo>
                <a:close/>
              </a:path>
              <a:path w="2514600" h="2286000">
                <a:moveTo>
                  <a:pt x="780853" y="1673155"/>
                </a:moveTo>
                <a:lnTo>
                  <a:pt x="782997" y="1675299"/>
                </a:lnTo>
                <a:lnTo>
                  <a:pt x="784860" y="1677162"/>
                </a:lnTo>
                <a:lnTo>
                  <a:pt x="785769" y="1677616"/>
                </a:lnTo>
                <a:lnTo>
                  <a:pt x="780853" y="1673155"/>
                </a:lnTo>
                <a:close/>
              </a:path>
              <a:path w="2514600" h="2286000">
                <a:moveTo>
                  <a:pt x="772618" y="1665682"/>
                </a:moveTo>
                <a:lnTo>
                  <a:pt x="773706" y="1666770"/>
                </a:lnTo>
                <a:lnTo>
                  <a:pt x="776478" y="1669542"/>
                </a:lnTo>
                <a:lnTo>
                  <a:pt x="777354" y="1669980"/>
                </a:lnTo>
                <a:lnTo>
                  <a:pt x="772618" y="1665682"/>
                </a:lnTo>
                <a:close/>
              </a:path>
              <a:path w="2514600" h="2286000">
                <a:moveTo>
                  <a:pt x="764384" y="1658210"/>
                </a:moveTo>
                <a:lnTo>
                  <a:pt x="768096" y="1661922"/>
                </a:lnTo>
                <a:lnTo>
                  <a:pt x="768938" y="1662343"/>
                </a:lnTo>
                <a:lnTo>
                  <a:pt x="764384" y="1658210"/>
                </a:lnTo>
                <a:close/>
              </a:path>
              <a:path w="2514600" h="2286000">
                <a:moveTo>
                  <a:pt x="756149" y="1650737"/>
                </a:moveTo>
                <a:lnTo>
                  <a:pt x="759713" y="1654302"/>
                </a:lnTo>
                <a:lnTo>
                  <a:pt x="760523" y="1654706"/>
                </a:lnTo>
                <a:lnTo>
                  <a:pt x="756149" y="1650737"/>
                </a:lnTo>
                <a:close/>
              </a:path>
              <a:path w="2514600" h="2286000">
                <a:moveTo>
                  <a:pt x="747915" y="1643265"/>
                </a:moveTo>
                <a:lnTo>
                  <a:pt x="751332" y="1646682"/>
                </a:lnTo>
                <a:lnTo>
                  <a:pt x="752107" y="1647069"/>
                </a:lnTo>
                <a:lnTo>
                  <a:pt x="747915" y="1643265"/>
                </a:lnTo>
                <a:close/>
              </a:path>
              <a:path w="2514600" h="2286000">
                <a:moveTo>
                  <a:pt x="739680" y="1635792"/>
                </a:moveTo>
                <a:lnTo>
                  <a:pt x="740154" y="1636266"/>
                </a:lnTo>
                <a:lnTo>
                  <a:pt x="742950" y="1639062"/>
                </a:lnTo>
                <a:lnTo>
                  <a:pt x="743692" y="1639433"/>
                </a:lnTo>
                <a:lnTo>
                  <a:pt x="739680" y="1635792"/>
                </a:lnTo>
                <a:close/>
              </a:path>
              <a:path w="2514600" h="2286000">
                <a:moveTo>
                  <a:pt x="731446" y="1628320"/>
                </a:moveTo>
                <a:lnTo>
                  <a:pt x="734568" y="1631442"/>
                </a:lnTo>
                <a:lnTo>
                  <a:pt x="735276" y="1631796"/>
                </a:lnTo>
                <a:lnTo>
                  <a:pt x="731446" y="1628320"/>
                </a:lnTo>
                <a:close/>
              </a:path>
              <a:path w="2514600" h="2286000">
                <a:moveTo>
                  <a:pt x="711407" y="1610136"/>
                </a:moveTo>
                <a:lnTo>
                  <a:pt x="713333" y="1611910"/>
                </a:lnTo>
                <a:lnTo>
                  <a:pt x="716880" y="1615178"/>
                </a:lnTo>
                <a:lnTo>
                  <a:pt x="726186" y="1623822"/>
                </a:lnTo>
                <a:lnTo>
                  <a:pt x="726861" y="1624159"/>
                </a:lnTo>
                <a:lnTo>
                  <a:pt x="711407" y="1610136"/>
                </a:lnTo>
                <a:close/>
              </a:path>
              <a:path w="2514600" h="2286000">
                <a:moveTo>
                  <a:pt x="599694" y="1508760"/>
                </a:moveTo>
                <a:lnTo>
                  <a:pt x="599294" y="1509522"/>
                </a:lnTo>
                <a:lnTo>
                  <a:pt x="600456" y="1509522"/>
                </a:lnTo>
                <a:lnTo>
                  <a:pt x="601218" y="1510284"/>
                </a:lnTo>
                <a:lnTo>
                  <a:pt x="601957" y="1510813"/>
                </a:lnTo>
                <a:lnTo>
                  <a:pt x="599694" y="1508760"/>
                </a:lnTo>
                <a:close/>
              </a:path>
              <a:path w="2514600" h="2286000">
                <a:moveTo>
                  <a:pt x="507492" y="1188720"/>
                </a:moveTo>
                <a:lnTo>
                  <a:pt x="507452" y="1194816"/>
                </a:lnTo>
                <a:lnTo>
                  <a:pt x="507403" y="1202436"/>
                </a:lnTo>
                <a:lnTo>
                  <a:pt x="507364" y="1208532"/>
                </a:lnTo>
                <a:lnTo>
                  <a:pt x="507324" y="1214628"/>
                </a:lnTo>
                <a:lnTo>
                  <a:pt x="507295" y="1219200"/>
                </a:lnTo>
                <a:lnTo>
                  <a:pt x="507260" y="1224534"/>
                </a:lnTo>
                <a:lnTo>
                  <a:pt x="507231" y="1229106"/>
                </a:lnTo>
                <a:lnTo>
                  <a:pt x="507201" y="1233678"/>
                </a:lnTo>
                <a:lnTo>
                  <a:pt x="507177" y="1237488"/>
                </a:lnTo>
                <a:lnTo>
                  <a:pt x="507147" y="1242060"/>
                </a:lnTo>
                <a:lnTo>
                  <a:pt x="507123" y="1245870"/>
                </a:lnTo>
                <a:lnTo>
                  <a:pt x="507103" y="1248918"/>
                </a:lnTo>
                <a:lnTo>
                  <a:pt x="507079" y="1252728"/>
                </a:lnTo>
                <a:lnTo>
                  <a:pt x="507054" y="1256538"/>
                </a:lnTo>
                <a:lnTo>
                  <a:pt x="507034" y="1259586"/>
                </a:lnTo>
                <a:lnTo>
                  <a:pt x="506731" y="1306584"/>
                </a:lnTo>
                <a:lnTo>
                  <a:pt x="507492" y="1306830"/>
                </a:lnTo>
                <a:lnTo>
                  <a:pt x="507492" y="1188720"/>
                </a:lnTo>
                <a:close/>
              </a:path>
              <a:path w="2514600" h="2286000">
                <a:moveTo>
                  <a:pt x="506730" y="1306068"/>
                </a:moveTo>
                <a:lnTo>
                  <a:pt x="502158" y="1304544"/>
                </a:lnTo>
                <a:lnTo>
                  <a:pt x="484433" y="1298861"/>
                </a:lnTo>
                <a:lnTo>
                  <a:pt x="466711" y="1293168"/>
                </a:lnTo>
                <a:lnTo>
                  <a:pt x="448991" y="1287467"/>
                </a:lnTo>
                <a:lnTo>
                  <a:pt x="431273" y="1281757"/>
                </a:lnTo>
                <a:lnTo>
                  <a:pt x="413557" y="1276040"/>
                </a:lnTo>
                <a:lnTo>
                  <a:pt x="395842" y="1270318"/>
                </a:lnTo>
                <a:lnTo>
                  <a:pt x="378129" y="1264591"/>
                </a:lnTo>
                <a:lnTo>
                  <a:pt x="360416" y="1258860"/>
                </a:lnTo>
                <a:lnTo>
                  <a:pt x="342704" y="1253127"/>
                </a:lnTo>
                <a:lnTo>
                  <a:pt x="324992" y="1247393"/>
                </a:lnTo>
                <a:lnTo>
                  <a:pt x="307281" y="1241660"/>
                </a:lnTo>
                <a:lnTo>
                  <a:pt x="289569" y="1235927"/>
                </a:lnTo>
                <a:lnTo>
                  <a:pt x="271856" y="1230196"/>
                </a:lnTo>
                <a:lnTo>
                  <a:pt x="254143" y="1224469"/>
                </a:lnTo>
                <a:lnTo>
                  <a:pt x="236428" y="1218747"/>
                </a:lnTo>
                <a:lnTo>
                  <a:pt x="218712" y="1213030"/>
                </a:lnTo>
                <a:lnTo>
                  <a:pt x="200994" y="1207320"/>
                </a:lnTo>
                <a:lnTo>
                  <a:pt x="183274" y="1201619"/>
                </a:lnTo>
                <a:lnTo>
                  <a:pt x="165552" y="1195926"/>
                </a:lnTo>
                <a:lnTo>
                  <a:pt x="147828" y="1190244"/>
                </a:lnTo>
                <a:lnTo>
                  <a:pt x="143256" y="1188720"/>
                </a:lnTo>
                <a:lnTo>
                  <a:pt x="141625" y="1188720"/>
                </a:lnTo>
                <a:lnTo>
                  <a:pt x="506730" y="1306584"/>
                </a:lnTo>
                <a:lnTo>
                  <a:pt x="506730" y="1306068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3116579" y="2710433"/>
            <a:ext cx="2555748" cy="2321052"/>
          </a:xfrm>
          <a:custGeom>
            <a:avLst/>
            <a:gdLst/>
            <a:ahLst/>
            <a:cxnLst/>
            <a:rect l="l" t="t" r="r" b="b"/>
            <a:pathLst>
              <a:path w="2555748" h="2321052">
                <a:moveTo>
                  <a:pt x="2161032" y="1971294"/>
                </a:moveTo>
                <a:lnTo>
                  <a:pt x="1684782" y="1763268"/>
                </a:lnTo>
                <a:lnTo>
                  <a:pt x="1684252" y="1759558"/>
                </a:lnTo>
                <a:lnTo>
                  <a:pt x="1684020" y="1759458"/>
                </a:lnTo>
                <a:lnTo>
                  <a:pt x="1682496" y="1758696"/>
                </a:lnTo>
                <a:lnTo>
                  <a:pt x="1680972" y="1757934"/>
                </a:lnTo>
                <a:lnTo>
                  <a:pt x="1683257" y="1755648"/>
                </a:lnTo>
                <a:lnTo>
                  <a:pt x="1683639" y="1755267"/>
                </a:lnTo>
                <a:lnTo>
                  <a:pt x="1683258" y="1752600"/>
                </a:lnTo>
                <a:lnTo>
                  <a:pt x="1668780" y="1760220"/>
                </a:lnTo>
                <a:lnTo>
                  <a:pt x="2180844" y="1981200"/>
                </a:lnTo>
                <a:lnTo>
                  <a:pt x="2161032" y="1971294"/>
                </a:lnTo>
                <a:close/>
              </a:path>
              <a:path w="2555748" h="2321052">
                <a:moveTo>
                  <a:pt x="1907257" y="1236524"/>
                </a:moveTo>
                <a:lnTo>
                  <a:pt x="1910267" y="1206246"/>
                </a:lnTo>
                <a:lnTo>
                  <a:pt x="1905000" y="1206246"/>
                </a:lnTo>
                <a:lnTo>
                  <a:pt x="1904238" y="1207008"/>
                </a:lnTo>
                <a:lnTo>
                  <a:pt x="1901676" y="1229659"/>
                </a:lnTo>
                <a:lnTo>
                  <a:pt x="1899788" y="1241748"/>
                </a:lnTo>
                <a:lnTo>
                  <a:pt x="1907257" y="1236524"/>
                </a:lnTo>
                <a:close/>
              </a:path>
              <a:path w="2555748" h="2321052">
                <a:moveTo>
                  <a:pt x="1310640" y="1737360"/>
                </a:moveTo>
                <a:lnTo>
                  <a:pt x="1355883" y="1733947"/>
                </a:lnTo>
                <a:lnTo>
                  <a:pt x="1400611" y="1727485"/>
                </a:lnTo>
                <a:lnTo>
                  <a:pt x="1444642" y="1718063"/>
                </a:lnTo>
                <a:lnTo>
                  <a:pt x="1487795" y="1705769"/>
                </a:lnTo>
                <a:lnTo>
                  <a:pt x="1529892" y="1690690"/>
                </a:lnTo>
                <a:lnTo>
                  <a:pt x="1570751" y="1672915"/>
                </a:lnTo>
                <a:lnTo>
                  <a:pt x="1610192" y="1652531"/>
                </a:lnTo>
                <a:lnTo>
                  <a:pt x="1648035" y="1629627"/>
                </a:lnTo>
                <a:lnTo>
                  <a:pt x="1684099" y="1604291"/>
                </a:lnTo>
                <a:lnTo>
                  <a:pt x="1718205" y="1576611"/>
                </a:lnTo>
                <a:lnTo>
                  <a:pt x="1750171" y="1546674"/>
                </a:lnTo>
                <a:lnTo>
                  <a:pt x="1779818" y="1514570"/>
                </a:lnTo>
                <a:lnTo>
                  <a:pt x="1806965" y="1480385"/>
                </a:lnTo>
                <a:lnTo>
                  <a:pt x="1831433" y="1444208"/>
                </a:lnTo>
                <a:lnTo>
                  <a:pt x="1853039" y="1406127"/>
                </a:lnTo>
                <a:lnTo>
                  <a:pt x="1871606" y="1366230"/>
                </a:lnTo>
                <a:lnTo>
                  <a:pt x="1886951" y="1324605"/>
                </a:lnTo>
                <a:lnTo>
                  <a:pt x="1898895" y="1281341"/>
                </a:lnTo>
                <a:lnTo>
                  <a:pt x="1907257" y="1236524"/>
                </a:lnTo>
                <a:lnTo>
                  <a:pt x="1899788" y="1241748"/>
                </a:lnTo>
                <a:lnTo>
                  <a:pt x="1898191" y="1251976"/>
                </a:lnTo>
                <a:lnTo>
                  <a:pt x="1893802" y="1273950"/>
                </a:lnTo>
                <a:lnTo>
                  <a:pt x="1888526" y="1295570"/>
                </a:lnTo>
                <a:lnTo>
                  <a:pt x="1882381" y="1316826"/>
                </a:lnTo>
                <a:lnTo>
                  <a:pt x="1875387" y="1337707"/>
                </a:lnTo>
                <a:lnTo>
                  <a:pt x="1867561" y="1358204"/>
                </a:lnTo>
                <a:lnTo>
                  <a:pt x="1858922" y="1378305"/>
                </a:lnTo>
                <a:lnTo>
                  <a:pt x="1849488" y="1398001"/>
                </a:lnTo>
                <a:lnTo>
                  <a:pt x="1839277" y="1417281"/>
                </a:lnTo>
                <a:lnTo>
                  <a:pt x="1828308" y="1436136"/>
                </a:lnTo>
                <a:lnTo>
                  <a:pt x="1816600" y="1454554"/>
                </a:lnTo>
                <a:lnTo>
                  <a:pt x="1804169" y="1472525"/>
                </a:lnTo>
                <a:lnTo>
                  <a:pt x="1791036" y="1490040"/>
                </a:lnTo>
                <a:lnTo>
                  <a:pt x="1777218" y="1507088"/>
                </a:lnTo>
                <a:lnTo>
                  <a:pt x="1762733" y="1523658"/>
                </a:lnTo>
                <a:lnTo>
                  <a:pt x="1756676" y="1530096"/>
                </a:lnTo>
                <a:lnTo>
                  <a:pt x="1755959" y="1530858"/>
                </a:lnTo>
                <a:lnTo>
                  <a:pt x="1749506" y="1537716"/>
                </a:lnTo>
                <a:lnTo>
                  <a:pt x="1748789" y="1538478"/>
                </a:lnTo>
                <a:lnTo>
                  <a:pt x="1747601" y="1539741"/>
                </a:lnTo>
                <a:lnTo>
                  <a:pt x="1741942" y="1545336"/>
                </a:lnTo>
                <a:lnTo>
                  <a:pt x="1741171" y="1546098"/>
                </a:lnTo>
                <a:lnTo>
                  <a:pt x="1734235" y="1552956"/>
                </a:lnTo>
                <a:lnTo>
                  <a:pt x="1733465" y="1553718"/>
                </a:lnTo>
                <a:lnTo>
                  <a:pt x="1731838" y="1555325"/>
                </a:lnTo>
                <a:lnTo>
                  <a:pt x="1726136" y="1560576"/>
                </a:lnTo>
                <a:lnTo>
                  <a:pt x="1725309" y="1561338"/>
                </a:lnTo>
                <a:lnTo>
                  <a:pt x="1717861" y="1568196"/>
                </a:lnTo>
                <a:lnTo>
                  <a:pt x="1717033" y="1568958"/>
                </a:lnTo>
                <a:lnTo>
                  <a:pt x="1715464" y="1570402"/>
                </a:lnTo>
                <a:lnTo>
                  <a:pt x="1709155" y="1575816"/>
                </a:lnTo>
                <a:lnTo>
                  <a:pt x="1708267" y="1576578"/>
                </a:lnTo>
                <a:lnTo>
                  <a:pt x="1700274" y="1583436"/>
                </a:lnTo>
                <a:lnTo>
                  <a:pt x="1699386" y="1584198"/>
                </a:lnTo>
                <a:lnTo>
                  <a:pt x="1698498" y="1584960"/>
                </a:lnTo>
                <a:lnTo>
                  <a:pt x="1695450" y="1587246"/>
                </a:lnTo>
                <a:lnTo>
                  <a:pt x="1691640" y="1590294"/>
                </a:lnTo>
                <a:lnTo>
                  <a:pt x="1690116" y="1591056"/>
                </a:lnTo>
                <a:lnTo>
                  <a:pt x="1689235" y="1591818"/>
                </a:lnTo>
                <a:lnTo>
                  <a:pt x="1685302" y="1595221"/>
                </a:lnTo>
                <a:lnTo>
                  <a:pt x="1680905" y="1598676"/>
                </a:lnTo>
                <a:lnTo>
                  <a:pt x="1679935" y="1599438"/>
                </a:lnTo>
                <a:lnTo>
                  <a:pt x="1678609" y="1600479"/>
                </a:lnTo>
                <a:lnTo>
                  <a:pt x="1673352" y="1604010"/>
                </a:lnTo>
                <a:lnTo>
                  <a:pt x="1671066" y="1605534"/>
                </a:lnTo>
                <a:lnTo>
                  <a:pt x="1670178" y="1606296"/>
                </a:lnTo>
                <a:lnTo>
                  <a:pt x="1669291" y="1607058"/>
                </a:lnTo>
                <a:lnTo>
                  <a:pt x="1666836" y="1609166"/>
                </a:lnTo>
                <a:lnTo>
                  <a:pt x="1660994" y="1612633"/>
                </a:lnTo>
                <a:lnTo>
                  <a:pt x="1659410" y="1613916"/>
                </a:lnTo>
                <a:lnTo>
                  <a:pt x="1658469" y="1614678"/>
                </a:lnTo>
                <a:lnTo>
                  <a:pt x="1656588" y="1616202"/>
                </a:lnTo>
                <a:lnTo>
                  <a:pt x="1652778" y="1618488"/>
                </a:lnTo>
                <a:lnTo>
                  <a:pt x="1652016" y="1619250"/>
                </a:lnTo>
                <a:lnTo>
                  <a:pt x="1648212" y="1621536"/>
                </a:lnTo>
                <a:lnTo>
                  <a:pt x="1647050" y="1622234"/>
                </a:lnTo>
                <a:lnTo>
                  <a:pt x="1642770" y="1625536"/>
                </a:lnTo>
                <a:lnTo>
                  <a:pt x="1637538" y="1628394"/>
                </a:lnTo>
                <a:lnTo>
                  <a:pt x="1636522" y="1629156"/>
                </a:lnTo>
                <a:lnTo>
                  <a:pt x="1635506" y="1629918"/>
                </a:lnTo>
                <a:lnTo>
                  <a:pt x="1634490" y="1630680"/>
                </a:lnTo>
                <a:lnTo>
                  <a:pt x="1630680" y="1632966"/>
                </a:lnTo>
                <a:lnTo>
                  <a:pt x="1629918" y="1633728"/>
                </a:lnTo>
                <a:lnTo>
                  <a:pt x="1625346" y="1636014"/>
                </a:lnTo>
                <a:lnTo>
                  <a:pt x="1624584" y="1636776"/>
                </a:lnTo>
                <a:lnTo>
                  <a:pt x="1623060" y="1637538"/>
                </a:lnTo>
                <a:lnTo>
                  <a:pt x="1621536" y="1638300"/>
                </a:lnTo>
                <a:lnTo>
                  <a:pt x="1620774" y="1639062"/>
                </a:lnTo>
                <a:lnTo>
                  <a:pt x="1616202" y="1641348"/>
                </a:lnTo>
                <a:lnTo>
                  <a:pt x="1615440" y="1642110"/>
                </a:lnTo>
                <a:lnTo>
                  <a:pt x="1610868" y="1644396"/>
                </a:lnTo>
                <a:lnTo>
                  <a:pt x="1610106" y="1645158"/>
                </a:lnTo>
                <a:lnTo>
                  <a:pt x="1607058" y="1646682"/>
                </a:lnTo>
                <a:lnTo>
                  <a:pt x="1606296" y="1647444"/>
                </a:lnTo>
                <a:lnTo>
                  <a:pt x="1597813" y="1652016"/>
                </a:lnTo>
                <a:lnTo>
                  <a:pt x="1596399" y="1652778"/>
                </a:lnTo>
                <a:lnTo>
                  <a:pt x="1593253" y="1654473"/>
                </a:lnTo>
                <a:lnTo>
                  <a:pt x="1583144" y="1659636"/>
                </a:lnTo>
                <a:lnTo>
                  <a:pt x="1581652" y="1660398"/>
                </a:lnTo>
                <a:lnTo>
                  <a:pt x="1580079" y="1661201"/>
                </a:lnTo>
                <a:lnTo>
                  <a:pt x="1567545" y="1667256"/>
                </a:lnTo>
                <a:lnTo>
                  <a:pt x="1565920" y="1668018"/>
                </a:lnTo>
                <a:lnTo>
                  <a:pt x="1553352" y="1673749"/>
                </a:lnTo>
                <a:lnTo>
                  <a:pt x="1550729" y="1674876"/>
                </a:lnTo>
                <a:lnTo>
                  <a:pt x="1548955" y="1675638"/>
                </a:lnTo>
                <a:lnTo>
                  <a:pt x="1539807" y="1679567"/>
                </a:lnTo>
                <a:lnTo>
                  <a:pt x="1532551" y="1682496"/>
                </a:lnTo>
                <a:lnTo>
                  <a:pt x="1530663" y="1683258"/>
                </a:lnTo>
                <a:lnTo>
                  <a:pt x="1526147" y="1685080"/>
                </a:lnTo>
                <a:lnTo>
                  <a:pt x="1512830" y="1690116"/>
                </a:lnTo>
                <a:lnTo>
                  <a:pt x="1510704" y="1690878"/>
                </a:lnTo>
                <a:lnTo>
                  <a:pt x="1498497" y="1695188"/>
                </a:lnTo>
                <a:lnTo>
                  <a:pt x="1490742" y="1697736"/>
                </a:lnTo>
                <a:lnTo>
                  <a:pt x="1488422" y="1698498"/>
                </a:lnTo>
                <a:lnTo>
                  <a:pt x="1484516" y="1699781"/>
                </a:lnTo>
                <a:lnTo>
                  <a:pt x="1470436" y="1704065"/>
                </a:lnTo>
                <a:lnTo>
                  <a:pt x="1465833" y="1705356"/>
                </a:lnTo>
                <a:lnTo>
                  <a:pt x="1463116" y="1706118"/>
                </a:lnTo>
                <a:lnTo>
                  <a:pt x="1456261" y="1708040"/>
                </a:lnTo>
                <a:lnTo>
                  <a:pt x="1441996" y="1711704"/>
                </a:lnTo>
                <a:lnTo>
                  <a:pt x="1436554" y="1712976"/>
                </a:lnTo>
                <a:lnTo>
                  <a:pt x="1433292" y="1713738"/>
                </a:lnTo>
                <a:lnTo>
                  <a:pt x="1427645" y="1715057"/>
                </a:lnTo>
                <a:lnTo>
                  <a:pt x="1413211" y="1718098"/>
                </a:lnTo>
                <a:lnTo>
                  <a:pt x="1399925" y="1720596"/>
                </a:lnTo>
                <a:lnTo>
                  <a:pt x="1398700" y="1720826"/>
                </a:lnTo>
                <a:lnTo>
                  <a:pt x="1395488" y="1721358"/>
                </a:lnTo>
                <a:lnTo>
                  <a:pt x="1384115" y="1723240"/>
                </a:lnTo>
                <a:lnTo>
                  <a:pt x="1369460" y="1725339"/>
                </a:lnTo>
                <a:lnTo>
                  <a:pt x="1354739" y="1727123"/>
                </a:lnTo>
                <a:lnTo>
                  <a:pt x="1343729" y="1728216"/>
                </a:lnTo>
                <a:lnTo>
                  <a:pt x="1339957" y="1728590"/>
                </a:lnTo>
                <a:lnTo>
                  <a:pt x="1334953" y="1728978"/>
                </a:lnTo>
                <a:lnTo>
                  <a:pt x="1325118" y="1729740"/>
                </a:lnTo>
                <a:lnTo>
                  <a:pt x="1312164" y="1730502"/>
                </a:lnTo>
                <a:lnTo>
                  <a:pt x="1286256" y="1731264"/>
                </a:lnTo>
                <a:lnTo>
                  <a:pt x="1267206" y="1732026"/>
                </a:lnTo>
                <a:lnTo>
                  <a:pt x="1267206" y="1731264"/>
                </a:lnTo>
                <a:lnTo>
                  <a:pt x="1242822" y="1730502"/>
                </a:lnTo>
                <a:lnTo>
                  <a:pt x="1218034" y="1728832"/>
                </a:lnTo>
                <a:lnTo>
                  <a:pt x="1193412" y="1726280"/>
                </a:lnTo>
                <a:lnTo>
                  <a:pt x="1190917" y="1725930"/>
                </a:lnTo>
                <a:lnTo>
                  <a:pt x="1185487" y="1725168"/>
                </a:lnTo>
                <a:lnTo>
                  <a:pt x="1168980" y="1722851"/>
                </a:lnTo>
                <a:lnTo>
                  <a:pt x="1144761" y="1718553"/>
                </a:lnTo>
                <a:lnTo>
                  <a:pt x="1143628" y="1718310"/>
                </a:lnTo>
                <a:lnTo>
                  <a:pt x="1140086" y="1717548"/>
                </a:lnTo>
                <a:lnTo>
                  <a:pt x="1120781" y="1713395"/>
                </a:lnTo>
                <a:lnTo>
                  <a:pt x="1110111" y="1710690"/>
                </a:lnTo>
                <a:lnTo>
                  <a:pt x="1107105" y="1709928"/>
                </a:lnTo>
                <a:lnTo>
                  <a:pt x="1097064" y="1707382"/>
                </a:lnTo>
                <a:lnTo>
                  <a:pt x="1082332" y="1703070"/>
                </a:lnTo>
                <a:lnTo>
                  <a:pt x="1079729" y="1702308"/>
                </a:lnTo>
                <a:lnTo>
                  <a:pt x="1073633" y="1700523"/>
                </a:lnTo>
                <a:lnTo>
                  <a:pt x="1058396" y="1695450"/>
                </a:lnTo>
                <a:lnTo>
                  <a:pt x="1056107" y="1694688"/>
                </a:lnTo>
                <a:lnTo>
                  <a:pt x="1050514" y="1692825"/>
                </a:lnTo>
                <a:lnTo>
                  <a:pt x="1037170" y="1687830"/>
                </a:lnTo>
                <a:lnTo>
                  <a:pt x="1035134" y="1687068"/>
                </a:lnTo>
                <a:lnTo>
                  <a:pt x="1027730" y="1684296"/>
                </a:lnTo>
                <a:lnTo>
                  <a:pt x="1017934" y="1680210"/>
                </a:lnTo>
                <a:lnTo>
                  <a:pt x="1016107" y="1679448"/>
                </a:lnTo>
                <a:lnTo>
                  <a:pt x="1005306" y="1674942"/>
                </a:lnTo>
                <a:lnTo>
                  <a:pt x="1000208" y="1672590"/>
                </a:lnTo>
                <a:lnTo>
                  <a:pt x="998556" y="1671828"/>
                </a:lnTo>
                <a:lnTo>
                  <a:pt x="983694" y="1664970"/>
                </a:lnTo>
                <a:lnTo>
                  <a:pt x="983266" y="1664772"/>
                </a:lnTo>
                <a:lnTo>
                  <a:pt x="982154" y="1664208"/>
                </a:lnTo>
                <a:lnTo>
                  <a:pt x="968642" y="1657350"/>
                </a:lnTo>
                <a:lnTo>
                  <a:pt x="967141" y="1656588"/>
                </a:lnTo>
                <a:lnTo>
                  <a:pt x="961634" y="1653792"/>
                </a:lnTo>
                <a:lnTo>
                  <a:pt x="954323" y="1649730"/>
                </a:lnTo>
                <a:lnTo>
                  <a:pt x="952952" y="1648968"/>
                </a:lnTo>
                <a:lnTo>
                  <a:pt x="940612" y="1642110"/>
                </a:lnTo>
                <a:lnTo>
                  <a:pt x="939341" y="1641348"/>
                </a:lnTo>
                <a:lnTo>
                  <a:pt x="925084" y="1632704"/>
                </a:lnTo>
                <a:lnTo>
                  <a:pt x="919693" y="1629436"/>
                </a:lnTo>
                <a:lnTo>
                  <a:pt x="911600" y="1624098"/>
                </a:lnTo>
                <a:lnTo>
                  <a:pt x="899432" y="1616073"/>
                </a:lnTo>
                <a:lnTo>
                  <a:pt x="898663" y="1615523"/>
                </a:lnTo>
                <a:lnTo>
                  <a:pt x="886718" y="1606971"/>
                </a:lnTo>
                <a:lnTo>
                  <a:pt x="879677" y="1601931"/>
                </a:lnTo>
                <a:lnTo>
                  <a:pt x="875174" y="1598437"/>
                </a:lnTo>
                <a:lnTo>
                  <a:pt x="864187" y="1589915"/>
                </a:lnTo>
                <a:lnTo>
                  <a:pt x="860451" y="1587017"/>
                </a:lnTo>
                <a:lnTo>
                  <a:pt x="853758" y="1581396"/>
                </a:lnTo>
                <a:lnTo>
                  <a:pt x="843610" y="1572875"/>
                </a:lnTo>
                <a:lnTo>
                  <a:pt x="841779" y="1571338"/>
                </a:lnTo>
                <a:lnTo>
                  <a:pt x="834082" y="1564345"/>
                </a:lnTo>
                <a:lnTo>
                  <a:pt x="823686" y="1554901"/>
                </a:lnTo>
                <a:lnTo>
                  <a:pt x="806196" y="1537716"/>
                </a:lnTo>
                <a:lnTo>
                  <a:pt x="805434" y="1536192"/>
                </a:lnTo>
                <a:lnTo>
                  <a:pt x="792480" y="1523238"/>
                </a:lnTo>
                <a:lnTo>
                  <a:pt x="791718" y="1521714"/>
                </a:lnTo>
                <a:lnTo>
                  <a:pt x="787908" y="1517904"/>
                </a:lnTo>
                <a:lnTo>
                  <a:pt x="787146" y="1516380"/>
                </a:lnTo>
                <a:lnTo>
                  <a:pt x="783336" y="1512570"/>
                </a:lnTo>
                <a:lnTo>
                  <a:pt x="782574" y="1511046"/>
                </a:lnTo>
                <a:lnTo>
                  <a:pt x="778002" y="1506474"/>
                </a:lnTo>
                <a:lnTo>
                  <a:pt x="777240" y="1504950"/>
                </a:lnTo>
                <a:lnTo>
                  <a:pt x="774192" y="1501902"/>
                </a:lnTo>
                <a:lnTo>
                  <a:pt x="771144" y="1498092"/>
                </a:lnTo>
                <a:lnTo>
                  <a:pt x="768096" y="1494282"/>
                </a:lnTo>
                <a:lnTo>
                  <a:pt x="765048" y="1490472"/>
                </a:lnTo>
                <a:lnTo>
                  <a:pt x="762762" y="1487424"/>
                </a:lnTo>
                <a:lnTo>
                  <a:pt x="759714" y="1483614"/>
                </a:lnTo>
                <a:lnTo>
                  <a:pt x="757428" y="1480566"/>
                </a:lnTo>
                <a:lnTo>
                  <a:pt x="755142" y="1476756"/>
                </a:lnTo>
                <a:lnTo>
                  <a:pt x="752856" y="1473708"/>
                </a:lnTo>
                <a:lnTo>
                  <a:pt x="750570" y="1470660"/>
                </a:lnTo>
                <a:lnTo>
                  <a:pt x="747522" y="1466850"/>
                </a:lnTo>
                <a:lnTo>
                  <a:pt x="745236" y="1463040"/>
                </a:lnTo>
                <a:lnTo>
                  <a:pt x="742950" y="1459992"/>
                </a:lnTo>
                <a:lnTo>
                  <a:pt x="740664" y="1456182"/>
                </a:lnTo>
                <a:lnTo>
                  <a:pt x="738378" y="1453134"/>
                </a:lnTo>
                <a:lnTo>
                  <a:pt x="736092" y="1449324"/>
                </a:lnTo>
                <a:lnTo>
                  <a:pt x="733806" y="1446276"/>
                </a:lnTo>
                <a:lnTo>
                  <a:pt x="732282" y="1443228"/>
                </a:lnTo>
                <a:lnTo>
                  <a:pt x="729996" y="1440180"/>
                </a:lnTo>
                <a:lnTo>
                  <a:pt x="728472" y="1437132"/>
                </a:lnTo>
                <a:lnTo>
                  <a:pt x="726186" y="1433322"/>
                </a:lnTo>
                <a:lnTo>
                  <a:pt x="723900" y="1429512"/>
                </a:lnTo>
                <a:lnTo>
                  <a:pt x="721614" y="1425702"/>
                </a:lnTo>
                <a:lnTo>
                  <a:pt x="719328" y="1421892"/>
                </a:lnTo>
                <a:lnTo>
                  <a:pt x="717804" y="1418844"/>
                </a:lnTo>
                <a:lnTo>
                  <a:pt x="715518" y="1415034"/>
                </a:lnTo>
                <a:lnTo>
                  <a:pt x="713994" y="1411986"/>
                </a:lnTo>
                <a:lnTo>
                  <a:pt x="711708" y="1408176"/>
                </a:lnTo>
                <a:lnTo>
                  <a:pt x="710184" y="1405128"/>
                </a:lnTo>
                <a:lnTo>
                  <a:pt x="708660" y="1402080"/>
                </a:lnTo>
                <a:lnTo>
                  <a:pt x="707136" y="1399032"/>
                </a:lnTo>
                <a:lnTo>
                  <a:pt x="705612" y="1395984"/>
                </a:lnTo>
                <a:lnTo>
                  <a:pt x="704088" y="1392936"/>
                </a:lnTo>
                <a:lnTo>
                  <a:pt x="702564" y="1389888"/>
                </a:lnTo>
                <a:lnTo>
                  <a:pt x="701040" y="1386840"/>
                </a:lnTo>
                <a:lnTo>
                  <a:pt x="699516" y="1383792"/>
                </a:lnTo>
                <a:lnTo>
                  <a:pt x="697992" y="1379982"/>
                </a:lnTo>
                <a:lnTo>
                  <a:pt x="696468" y="1376934"/>
                </a:lnTo>
                <a:lnTo>
                  <a:pt x="694944" y="1373124"/>
                </a:lnTo>
                <a:lnTo>
                  <a:pt x="693420" y="1370076"/>
                </a:lnTo>
                <a:lnTo>
                  <a:pt x="691896" y="1366266"/>
                </a:lnTo>
                <a:lnTo>
                  <a:pt x="690372" y="1362456"/>
                </a:lnTo>
                <a:lnTo>
                  <a:pt x="688848" y="1359408"/>
                </a:lnTo>
                <a:lnTo>
                  <a:pt x="687324" y="1355598"/>
                </a:lnTo>
                <a:lnTo>
                  <a:pt x="685800" y="1351026"/>
                </a:lnTo>
                <a:lnTo>
                  <a:pt x="684276" y="1347216"/>
                </a:lnTo>
                <a:lnTo>
                  <a:pt x="682752" y="1343406"/>
                </a:lnTo>
                <a:lnTo>
                  <a:pt x="681228" y="1339596"/>
                </a:lnTo>
                <a:lnTo>
                  <a:pt x="679704" y="1335024"/>
                </a:lnTo>
                <a:lnTo>
                  <a:pt x="678180" y="1330452"/>
                </a:lnTo>
                <a:lnTo>
                  <a:pt x="676656" y="1328928"/>
                </a:lnTo>
                <a:lnTo>
                  <a:pt x="676656" y="1325880"/>
                </a:lnTo>
                <a:lnTo>
                  <a:pt x="675132" y="1321308"/>
                </a:lnTo>
                <a:lnTo>
                  <a:pt x="673608" y="1316736"/>
                </a:lnTo>
                <a:lnTo>
                  <a:pt x="672084" y="1314450"/>
                </a:lnTo>
                <a:lnTo>
                  <a:pt x="672084" y="1311402"/>
                </a:lnTo>
                <a:lnTo>
                  <a:pt x="670560" y="1306830"/>
                </a:lnTo>
                <a:lnTo>
                  <a:pt x="669798" y="1306830"/>
                </a:lnTo>
                <a:lnTo>
                  <a:pt x="669798" y="1303782"/>
                </a:lnTo>
                <a:lnTo>
                  <a:pt x="668274" y="1301496"/>
                </a:lnTo>
                <a:lnTo>
                  <a:pt x="668274" y="1298448"/>
                </a:lnTo>
                <a:lnTo>
                  <a:pt x="667512" y="1298448"/>
                </a:lnTo>
                <a:lnTo>
                  <a:pt x="667512" y="1295400"/>
                </a:lnTo>
                <a:lnTo>
                  <a:pt x="665988" y="1293114"/>
                </a:lnTo>
                <a:lnTo>
                  <a:pt x="665988" y="1290066"/>
                </a:lnTo>
                <a:lnTo>
                  <a:pt x="665226" y="1290066"/>
                </a:lnTo>
                <a:lnTo>
                  <a:pt x="665226" y="1287018"/>
                </a:lnTo>
                <a:lnTo>
                  <a:pt x="664464" y="1287018"/>
                </a:lnTo>
                <a:lnTo>
                  <a:pt x="664464" y="1283970"/>
                </a:lnTo>
                <a:lnTo>
                  <a:pt x="663702" y="1283970"/>
                </a:lnTo>
                <a:lnTo>
                  <a:pt x="663702" y="1280160"/>
                </a:lnTo>
                <a:lnTo>
                  <a:pt x="662940" y="1280160"/>
                </a:lnTo>
                <a:lnTo>
                  <a:pt x="662940" y="1277112"/>
                </a:lnTo>
                <a:lnTo>
                  <a:pt x="662179" y="1277112"/>
                </a:lnTo>
                <a:lnTo>
                  <a:pt x="662180" y="1280160"/>
                </a:lnTo>
                <a:lnTo>
                  <a:pt x="662181" y="1283970"/>
                </a:lnTo>
                <a:lnTo>
                  <a:pt x="662182" y="1287018"/>
                </a:lnTo>
                <a:lnTo>
                  <a:pt x="662183" y="1290066"/>
                </a:lnTo>
                <a:lnTo>
                  <a:pt x="662185" y="1293114"/>
                </a:lnTo>
                <a:lnTo>
                  <a:pt x="662185" y="1295400"/>
                </a:lnTo>
                <a:lnTo>
                  <a:pt x="662187" y="1298448"/>
                </a:lnTo>
                <a:lnTo>
                  <a:pt x="662187" y="1300873"/>
                </a:lnTo>
                <a:lnTo>
                  <a:pt x="674774" y="1341079"/>
                </a:lnTo>
                <a:lnTo>
                  <a:pt x="691880" y="1383016"/>
                </a:lnTo>
                <a:lnTo>
                  <a:pt x="712208" y="1423054"/>
                </a:lnTo>
                <a:lnTo>
                  <a:pt x="735575" y="1461107"/>
                </a:lnTo>
                <a:lnTo>
                  <a:pt x="761793" y="1497092"/>
                </a:lnTo>
                <a:lnTo>
                  <a:pt x="790679" y="1530924"/>
                </a:lnTo>
                <a:lnTo>
                  <a:pt x="822047" y="1562518"/>
                </a:lnTo>
                <a:lnTo>
                  <a:pt x="855711" y="1591789"/>
                </a:lnTo>
                <a:lnTo>
                  <a:pt x="891486" y="1618653"/>
                </a:lnTo>
                <a:lnTo>
                  <a:pt x="929187" y="1643025"/>
                </a:lnTo>
                <a:lnTo>
                  <a:pt x="968628" y="1664820"/>
                </a:lnTo>
                <a:lnTo>
                  <a:pt x="1009624" y="1683953"/>
                </a:lnTo>
                <a:lnTo>
                  <a:pt x="1051990" y="1700341"/>
                </a:lnTo>
                <a:lnTo>
                  <a:pt x="1095540" y="1713897"/>
                </a:lnTo>
                <a:lnTo>
                  <a:pt x="1140088" y="1724538"/>
                </a:lnTo>
                <a:lnTo>
                  <a:pt x="1185450" y="1732179"/>
                </a:lnTo>
                <a:lnTo>
                  <a:pt x="1231441" y="1736735"/>
                </a:lnTo>
                <a:lnTo>
                  <a:pt x="1277874" y="1738122"/>
                </a:lnTo>
                <a:lnTo>
                  <a:pt x="1294638" y="1738122"/>
                </a:lnTo>
                <a:lnTo>
                  <a:pt x="1310640" y="1737360"/>
                </a:lnTo>
                <a:close/>
              </a:path>
              <a:path w="2555748" h="2321052">
                <a:moveTo>
                  <a:pt x="662178" y="1277112"/>
                </a:moveTo>
                <a:lnTo>
                  <a:pt x="662178" y="1274064"/>
                </a:lnTo>
                <a:lnTo>
                  <a:pt x="661416" y="1274064"/>
                </a:lnTo>
                <a:lnTo>
                  <a:pt x="661416" y="1270254"/>
                </a:lnTo>
                <a:lnTo>
                  <a:pt x="660654" y="1270254"/>
                </a:lnTo>
                <a:lnTo>
                  <a:pt x="660654" y="1266444"/>
                </a:lnTo>
                <a:lnTo>
                  <a:pt x="659892" y="1266444"/>
                </a:lnTo>
                <a:lnTo>
                  <a:pt x="659892" y="1263396"/>
                </a:lnTo>
                <a:lnTo>
                  <a:pt x="659130" y="1263396"/>
                </a:lnTo>
                <a:lnTo>
                  <a:pt x="659130" y="1259586"/>
                </a:lnTo>
                <a:lnTo>
                  <a:pt x="658368" y="1259586"/>
                </a:lnTo>
                <a:lnTo>
                  <a:pt x="658368" y="1255014"/>
                </a:lnTo>
                <a:lnTo>
                  <a:pt x="657606" y="1255014"/>
                </a:lnTo>
                <a:lnTo>
                  <a:pt x="657606" y="1251204"/>
                </a:lnTo>
                <a:lnTo>
                  <a:pt x="656844" y="1251204"/>
                </a:lnTo>
                <a:lnTo>
                  <a:pt x="656844" y="1246632"/>
                </a:lnTo>
                <a:lnTo>
                  <a:pt x="656082" y="1246632"/>
                </a:lnTo>
                <a:lnTo>
                  <a:pt x="656082" y="1242060"/>
                </a:lnTo>
                <a:lnTo>
                  <a:pt x="655320" y="1242060"/>
                </a:lnTo>
                <a:lnTo>
                  <a:pt x="655320" y="1236726"/>
                </a:lnTo>
                <a:lnTo>
                  <a:pt x="654558" y="1236726"/>
                </a:lnTo>
                <a:lnTo>
                  <a:pt x="654558" y="1232154"/>
                </a:lnTo>
                <a:lnTo>
                  <a:pt x="653796" y="1232154"/>
                </a:lnTo>
                <a:lnTo>
                  <a:pt x="653796" y="1226058"/>
                </a:lnTo>
                <a:lnTo>
                  <a:pt x="653034" y="1226058"/>
                </a:lnTo>
                <a:lnTo>
                  <a:pt x="653034" y="1219962"/>
                </a:lnTo>
                <a:lnTo>
                  <a:pt x="652272" y="1219962"/>
                </a:lnTo>
                <a:lnTo>
                  <a:pt x="652272" y="1212342"/>
                </a:lnTo>
                <a:lnTo>
                  <a:pt x="651510" y="1212342"/>
                </a:lnTo>
                <a:lnTo>
                  <a:pt x="651510" y="1206246"/>
                </a:lnTo>
                <a:lnTo>
                  <a:pt x="644856" y="1206246"/>
                </a:lnTo>
                <a:lnTo>
                  <a:pt x="650975" y="1251847"/>
                </a:lnTo>
                <a:lnTo>
                  <a:pt x="661078" y="1297328"/>
                </a:lnTo>
                <a:lnTo>
                  <a:pt x="662186" y="1300870"/>
                </a:lnTo>
                <a:lnTo>
                  <a:pt x="662178" y="1277112"/>
                </a:lnTo>
                <a:close/>
              </a:path>
              <a:path w="2555748" h="2321052">
                <a:moveTo>
                  <a:pt x="1937766" y="1516380"/>
                </a:moveTo>
                <a:lnTo>
                  <a:pt x="1940052" y="1530858"/>
                </a:lnTo>
                <a:lnTo>
                  <a:pt x="2180844" y="1981200"/>
                </a:lnTo>
                <a:lnTo>
                  <a:pt x="1937766" y="1516380"/>
                </a:lnTo>
                <a:close/>
              </a:path>
              <a:path w="2555748" h="2321052">
                <a:moveTo>
                  <a:pt x="2076936" y="1795482"/>
                </a:moveTo>
                <a:lnTo>
                  <a:pt x="2077974" y="1797558"/>
                </a:lnTo>
                <a:lnTo>
                  <a:pt x="2079498" y="1800606"/>
                </a:lnTo>
                <a:lnTo>
                  <a:pt x="2081784" y="1804416"/>
                </a:lnTo>
                <a:lnTo>
                  <a:pt x="2083308" y="1807464"/>
                </a:lnTo>
                <a:lnTo>
                  <a:pt x="2084832" y="1810512"/>
                </a:lnTo>
                <a:lnTo>
                  <a:pt x="2086356" y="1813560"/>
                </a:lnTo>
                <a:lnTo>
                  <a:pt x="2087880" y="1816608"/>
                </a:lnTo>
                <a:lnTo>
                  <a:pt x="2090166" y="1820418"/>
                </a:lnTo>
                <a:lnTo>
                  <a:pt x="2091690" y="1823466"/>
                </a:lnTo>
                <a:lnTo>
                  <a:pt x="2093214" y="1826514"/>
                </a:lnTo>
                <a:lnTo>
                  <a:pt x="2094738" y="1829562"/>
                </a:lnTo>
                <a:lnTo>
                  <a:pt x="2096262" y="1832610"/>
                </a:lnTo>
                <a:lnTo>
                  <a:pt x="2097786" y="1835658"/>
                </a:lnTo>
                <a:lnTo>
                  <a:pt x="2100072" y="1839468"/>
                </a:lnTo>
                <a:lnTo>
                  <a:pt x="2101596" y="1842516"/>
                </a:lnTo>
                <a:lnTo>
                  <a:pt x="2103120" y="1845564"/>
                </a:lnTo>
                <a:lnTo>
                  <a:pt x="2104644" y="1848612"/>
                </a:lnTo>
                <a:lnTo>
                  <a:pt x="2106168" y="1851660"/>
                </a:lnTo>
                <a:lnTo>
                  <a:pt x="2108454" y="1855470"/>
                </a:lnTo>
                <a:lnTo>
                  <a:pt x="2109978" y="1858518"/>
                </a:lnTo>
                <a:lnTo>
                  <a:pt x="2111502" y="1861566"/>
                </a:lnTo>
                <a:lnTo>
                  <a:pt x="2113026" y="1864614"/>
                </a:lnTo>
                <a:lnTo>
                  <a:pt x="2114550" y="1867662"/>
                </a:lnTo>
                <a:lnTo>
                  <a:pt x="2116836" y="1871472"/>
                </a:lnTo>
                <a:lnTo>
                  <a:pt x="2118360" y="1874520"/>
                </a:lnTo>
                <a:lnTo>
                  <a:pt x="2119884" y="1877568"/>
                </a:lnTo>
                <a:lnTo>
                  <a:pt x="2121408" y="1880616"/>
                </a:lnTo>
                <a:lnTo>
                  <a:pt x="2122932" y="1883664"/>
                </a:lnTo>
                <a:lnTo>
                  <a:pt x="2125218" y="1887474"/>
                </a:lnTo>
                <a:lnTo>
                  <a:pt x="2126742" y="1890522"/>
                </a:lnTo>
                <a:lnTo>
                  <a:pt x="2128266" y="1893570"/>
                </a:lnTo>
                <a:lnTo>
                  <a:pt x="2129790" y="1896618"/>
                </a:lnTo>
                <a:lnTo>
                  <a:pt x="2131314" y="1899666"/>
                </a:lnTo>
                <a:lnTo>
                  <a:pt x="2133600" y="1903476"/>
                </a:lnTo>
                <a:lnTo>
                  <a:pt x="2135124" y="1906524"/>
                </a:lnTo>
                <a:lnTo>
                  <a:pt x="2136648" y="1909572"/>
                </a:lnTo>
                <a:lnTo>
                  <a:pt x="2138172" y="1912620"/>
                </a:lnTo>
                <a:lnTo>
                  <a:pt x="2139696" y="1915668"/>
                </a:lnTo>
                <a:lnTo>
                  <a:pt x="2141220" y="1918716"/>
                </a:lnTo>
                <a:lnTo>
                  <a:pt x="2143506" y="1922526"/>
                </a:lnTo>
                <a:lnTo>
                  <a:pt x="2145030" y="1925574"/>
                </a:lnTo>
                <a:lnTo>
                  <a:pt x="2146554" y="1928622"/>
                </a:lnTo>
                <a:lnTo>
                  <a:pt x="2148078" y="1931670"/>
                </a:lnTo>
                <a:lnTo>
                  <a:pt x="2149602" y="1934718"/>
                </a:lnTo>
                <a:lnTo>
                  <a:pt x="2151888" y="1938528"/>
                </a:lnTo>
                <a:lnTo>
                  <a:pt x="2153412" y="1941576"/>
                </a:lnTo>
                <a:lnTo>
                  <a:pt x="2154936" y="1944624"/>
                </a:lnTo>
                <a:lnTo>
                  <a:pt x="2156460" y="1947672"/>
                </a:lnTo>
                <a:lnTo>
                  <a:pt x="2157984" y="1950720"/>
                </a:lnTo>
                <a:lnTo>
                  <a:pt x="2160270" y="1954530"/>
                </a:lnTo>
                <a:lnTo>
                  <a:pt x="2161794" y="1957578"/>
                </a:lnTo>
                <a:lnTo>
                  <a:pt x="2163093" y="1960177"/>
                </a:lnTo>
                <a:lnTo>
                  <a:pt x="2169414" y="1962912"/>
                </a:lnTo>
                <a:lnTo>
                  <a:pt x="2076936" y="1795482"/>
                </a:lnTo>
                <a:close/>
              </a:path>
              <a:path w="2555748" h="2321052">
                <a:moveTo>
                  <a:pt x="1097280" y="1848612"/>
                </a:moveTo>
                <a:lnTo>
                  <a:pt x="1088136" y="1835658"/>
                </a:lnTo>
                <a:lnTo>
                  <a:pt x="1224854" y="2185416"/>
                </a:lnTo>
                <a:lnTo>
                  <a:pt x="1226026" y="2185416"/>
                </a:lnTo>
                <a:lnTo>
                  <a:pt x="1097280" y="1848612"/>
                </a:lnTo>
                <a:close/>
              </a:path>
              <a:path w="2555748" h="2321052">
                <a:moveTo>
                  <a:pt x="1230630" y="2180844"/>
                </a:moveTo>
                <a:lnTo>
                  <a:pt x="1229106" y="2177034"/>
                </a:lnTo>
                <a:lnTo>
                  <a:pt x="1227582" y="2173224"/>
                </a:lnTo>
                <a:lnTo>
                  <a:pt x="1226058" y="2169414"/>
                </a:lnTo>
                <a:lnTo>
                  <a:pt x="1224534" y="2165604"/>
                </a:lnTo>
                <a:lnTo>
                  <a:pt x="1223010" y="2161794"/>
                </a:lnTo>
                <a:lnTo>
                  <a:pt x="1221486" y="2157984"/>
                </a:lnTo>
                <a:lnTo>
                  <a:pt x="1219962" y="2154174"/>
                </a:lnTo>
                <a:lnTo>
                  <a:pt x="1218438" y="2150364"/>
                </a:lnTo>
                <a:lnTo>
                  <a:pt x="1216914" y="2145792"/>
                </a:lnTo>
                <a:lnTo>
                  <a:pt x="1215390" y="2141982"/>
                </a:lnTo>
                <a:lnTo>
                  <a:pt x="1213866" y="2138172"/>
                </a:lnTo>
                <a:lnTo>
                  <a:pt x="1212342" y="2134362"/>
                </a:lnTo>
                <a:lnTo>
                  <a:pt x="1210818" y="2130552"/>
                </a:lnTo>
                <a:lnTo>
                  <a:pt x="1209294" y="2126742"/>
                </a:lnTo>
                <a:lnTo>
                  <a:pt x="1207770" y="2122932"/>
                </a:lnTo>
                <a:lnTo>
                  <a:pt x="1206246" y="2119122"/>
                </a:lnTo>
                <a:lnTo>
                  <a:pt x="1204722" y="2115312"/>
                </a:lnTo>
                <a:lnTo>
                  <a:pt x="1203198" y="2110740"/>
                </a:lnTo>
                <a:lnTo>
                  <a:pt x="1201674" y="2106930"/>
                </a:lnTo>
                <a:lnTo>
                  <a:pt x="1200150" y="2103120"/>
                </a:lnTo>
                <a:lnTo>
                  <a:pt x="1198626" y="2099310"/>
                </a:lnTo>
                <a:lnTo>
                  <a:pt x="1197102" y="2095500"/>
                </a:lnTo>
                <a:lnTo>
                  <a:pt x="1195578" y="2091690"/>
                </a:lnTo>
                <a:lnTo>
                  <a:pt x="1194369" y="2088669"/>
                </a:lnTo>
                <a:lnTo>
                  <a:pt x="1229600" y="2185416"/>
                </a:lnTo>
                <a:lnTo>
                  <a:pt x="1231392" y="2185416"/>
                </a:lnTo>
                <a:lnTo>
                  <a:pt x="1230630" y="2180844"/>
                </a:lnTo>
                <a:close/>
              </a:path>
              <a:path w="2555748" h="2321052">
                <a:moveTo>
                  <a:pt x="617706" y="1530548"/>
                </a:moveTo>
                <a:lnTo>
                  <a:pt x="615696" y="1530858"/>
                </a:lnTo>
                <a:lnTo>
                  <a:pt x="616946" y="1531996"/>
                </a:lnTo>
                <a:lnTo>
                  <a:pt x="617706" y="1530548"/>
                </a:lnTo>
                <a:close/>
              </a:path>
              <a:path w="2555748" h="2321052">
                <a:moveTo>
                  <a:pt x="625602" y="1529334"/>
                </a:moveTo>
                <a:lnTo>
                  <a:pt x="624215" y="1529547"/>
                </a:lnTo>
                <a:lnTo>
                  <a:pt x="624854" y="1530005"/>
                </a:lnTo>
                <a:lnTo>
                  <a:pt x="625121" y="1530252"/>
                </a:lnTo>
                <a:lnTo>
                  <a:pt x="625602" y="1529334"/>
                </a:lnTo>
                <a:close/>
              </a:path>
              <a:path w="2555748" h="2321052">
                <a:moveTo>
                  <a:pt x="394716" y="1971294"/>
                </a:moveTo>
                <a:lnTo>
                  <a:pt x="390676" y="1967254"/>
                </a:lnTo>
                <a:lnTo>
                  <a:pt x="390144" y="1967484"/>
                </a:lnTo>
                <a:lnTo>
                  <a:pt x="389382" y="1966722"/>
                </a:lnTo>
                <a:lnTo>
                  <a:pt x="389644" y="1966222"/>
                </a:lnTo>
                <a:lnTo>
                  <a:pt x="386334" y="1962912"/>
                </a:lnTo>
                <a:lnTo>
                  <a:pt x="374904" y="1981200"/>
                </a:lnTo>
                <a:lnTo>
                  <a:pt x="394716" y="1971294"/>
                </a:lnTo>
                <a:close/>
              </a:path>
              <a:path w="2555748" h="2321052">
                <a:moveTo>
                  <a:pt x="886968" y="1760220"/>
                </a:moveTo>
                <a:lnTo>
                  <a:pt x="872490" y="1752600"/>
                </a:lnTo>
                <a:lnTo>
                  <a:pt x="872109" y="1755267"/>
                </a:lnTo>
                <a:lnTo>
                  <a:pt x="872490" y="1755648"/>
                </a:lnTo>
                <a:lnTo>
                  <a:pt x="873061" y="1757934"/>
                </a:lnTo>
                <a:lnTo>
                  <a:pt x="873252" y="1758696"/>
                </a:lnTo>
                <a:lnTo>
                  <a:pt x="871511" y="1759450"/>
                </a:lnTo>
                <a:lnTo>
                  <a:pt x="870966" y="1763268"/>
                </a:lnTo>
                <a:lnTo>
                  <a:pt x="886968" y="1760220"/>
                </a:lnTo>
                <a:close/>
              </a:path>
              <a:path w="2555748" h="2321052">
                <a:moveTo>
                  <a:pt x="534162" y="1206246"/>
                </a:moveTo>
                <a:lnTo>
                  <a:pt x="532704" y="1206246"/>
                </a:lnTo>
                <a:lnTo>
                  <a:pt x="534162" y="1332738"/>
                </a:lnTo>
                <a:lnTo>
                  <a:pt x="534162" y="1206246"/>
                </a:lnTo>
                <a:close/>
              </a:path>
              <a:path w="2555748" h="2321052">
                <a:moveTo>
                  <a:pt x="527928" y="1227603"/>
                </a:moveTo>
                <a:lnTo>
                  <a:pt x="527898" y="1232154"/>
                </a:lnTo>
                <a:lnTo>
                  <a:pt x="527869" y="1236726"/>
                </a:lnTo>
                <a:lnTo>
                  <a:pt x="527834" y="1242060"/>
                </a:lnTo>
                <a:lnTo>
                  <a:pt x="527805" y="1246632"/>
                </a:lnTo>
                <a:lnTo>
                  <a:pt x="527775" y="1251204"/>
                </a:lnTo>
                <a:lnTo>
                  <a:pt x="527751" y="1255014"/>
                </a:lnTo>
                <a:lnTo>
                  <a:pt x="527721" y="1259586"/>
                </a:lnTo>
                <a:lnTo>
                  <a:pt x="527697" y="1263396"/>
                </a:lnTo>
                <a:lnTo>
                  <a:pt x="527677" y="1266444"/>
                </a:lnTo>
                <a:lnTo>
                  <a:pt x="527653" y="1270254"/>
                </a:lnTo>
                <a:lnTo>
                  <a:pt x="527628" y="1274064"/>
                </a:lnTo>
                <a:lnTo>
                  <a:pt x="527608" y="1277112"/>
                </a:lnTo>
                <a:lnTo>
                  <a:pt x="527349" y="1317290"/>
                </a:lnTo>
                <a:lnTo>
                  <a:pt x="530352" y="1318260"/>
                </a:lnTo>
                <a:lnTo>
                  <a:pt x="527928" y="1227603"/>
                </a:lnTo>
                <a:close/>
              </a:path>
              <a:path w="2555748" h="2321052">
                <a:moveTo>
                  <a:pt x="2034540" y="1324356"/>
                </a:moveTo>
                <a:lnTo>
                  <a:pt x="2032169" y="1322632"/>
                </a:lnTo>
                <a:lnTo>
                  <a:pt x="2029206" y="1323594"/>
                </a:lnTo>
                <a:lnTo>
                  <a:pt x="2027682" y="1324356"/>
                </a:lnTo>
                <a:lnTo>
                  <a:pt x="2027682" y="1319368"/>
                </a:lnTo>
                <a:lnTo>
                  <a:pt x="2026158" y="1318260"/>
                </a:lnTo>
                <a:lnTo>
                  <a:pt x="2021586" y="1332738"/>
                </a:lnTo>
                <a:lnTo>
                  <a:pt x="2034540" y="1324356"/>
                </a:lnTo>
                <a:close/>
              </a:path>
              <a:path w="2555748" h="2321052">
                <a:moveTo>
                  <a:pt x="2026158" y="1318260"/>
                </a:moveTo>
                <a:lnTo>
                  <a:pt x="2027682" y="1319368"/>
                </a:lnTo>
                <a:lnTo>
                  <a:pt x="2027682" y="1316826"/>
                </a:lnTo>
                <a:lnTo>
                  <a:pt x="2027682" y="1295570"/>
                </a:lnTo>
                <a:lnTo>
                  <a:pt x="2027682" y="1206246"/>
                </a:lnTo>
                <a:lnTo>
                  <a:pt x="2021586" y="1206246"/>
                </a:lnTo>
                <a:lnTo>
                  <a:pt x="2021586" y="1332738"/>
                </a:lnTo>
                <a:lnTo>
                  <a:pt x="2026158" y="1318260"/>
                </a:lnTo>
                <a:close/>
              </a:path>
              <a:path w="2555748" h="2321052">
                <a:moveTo>
                  <a:pt x="2413935" y="1206245"/>
                </a:moveTo>
                <a:lnTo>
                  <a:pt x="2391918" y="1206245"/>
                </a:lnTo>
                <a:lnTo>
                  <a:pt x="2373783" y="1212119"/>
                </a:lnTo>
                <a:lnTo>
                  <a:pt x="2355648" y="1217989"/>
                </a:lnTo>
                <a:lnTo>
                  <a:pt x="2337513" y="1223857"/>
                </a:lnTo>
                <a:lnTo>
                  <a:pt x="2319376" y="1229722"/>
                </a:lnTo>
                <a:lnTo>
                  <a:pt x="2301240" y="1235586"/>
                </a:lnTo>
                <a:lnTo>
                  <a:pt x="2283102" y="1241448"/>
                </a:lnTo>
                <a:lnTo>
                  <a:pt x="2264965" y="1247309"/>
                </a:lnTo>
                <a:lnTo>
                  <a:pt x="2246827" y="1253170"/>
                </a:lnTo>
                <a:lnTo>
                  <a:pt x="2228690" y="1259030"/>
                </a:lnTo>
                <a:lnTo>
                  <a:pt x="2210552" y="1264891"/>
                </a:lnTo>
                <a:lnTo>
                  <a:pt x="2192415" y="1270752"/>
                </a:lnTo>
                <a:lnTo>
                  <a:pt x="2174277" y="1276614"/>
                </a:lnTo>
                <a:lnTo>
                  <a:pt x="2156141" y="1282477"/>
                </a:lnTo>
                <a:lnTo>
                  <a:pt x="2138005" y="1288343"/>
                </a:lnTo>
                <a:lnTo>
                  <a:pt x="2119869" y="1294210"/>
                </a:lnTo>
                <a:lnTo>
                  <a:pt x="2101734" y="1300080"/>
                </a:lnTo>
                <a:lnTo>
                  <a:pt x="2083601" y="1305953"/>
                </a:lnTo>
                <a:lnTo>
                  <a:pt x="2065468" y="1311829"/>
                </a:lnTo>
                <a:lnTo>
                  <a:pt x="2047336" y="1317709"/>
                </a:lnTo>
                <a:lnTo>
                  <a:pt x="2032169" y="1322632"/>
                </a:lnTo>
                <a:lnTo>
                  <a:pt x="2034540" y="1324356"/>
                </a:lnTo>
                <a:lnTo>
                  <a:pt x="2021586" y="1332738"/>
                </a:lnTo>
                <a:lnTo>
                  <a:pt x="2413935" y="1206245"/>
                </a:lnTo>
                <a:close/>
              </a:path>
              <a:path w="2555748" h="2321052">
                <a:moveTo>
                  <a:pt x="532704" y="1206246"/>
                </a:moveTo>
                <a:lnTo>
                  <a:pt x="528066" y="1206246"/>
                </a:lnTo>
                <a:lnTo>
                  <a:pt x="528026" y="1212342"/>
                </a:lnTo>
                <a:lnTo>
                  <a:pt x="527977" y="1219962"/>
                </a:lnTo>
                <a:lnTo>
                  <a:pt x="527938" y="1226058"/>
                </a:lnTo>
                <a:lnTo>
                  <a:pt x="527928" y="1227603"/>
                </a:lnTo>
                <a:lnTo>
                  <a:pt x="530352" y="1318260"/>
                </a:lnTo>
                <a:lnTo>
                  <a:pt x="527349" y="1317290"/>
                </a:lnTo>
                <a:lnTo>
                  <a:pt x="527304" y="1324356"/>
                </a:lnTo>
                <a:lnTo>
                  <a:pt x="527304" y="1323594"/>
                </a:lnTo>
                <a:lnTo>
                  <a:pt x="522732" y="1322070"/>
                </a:lnTo>
                <a:lnTo>
                  <a:pt x="505007" y="1316387"/>
                </a:lnTo>
                <a:lnTo>
                  <a:pt x="487285" y="1310694"/>
                </a:lnTo>
                <a:lnTo>
                  <a:pt x="469565" y="1304993"/>
                </a:lnTo>
                <a:lnTo>
                  <a:pt x="451847" y="1299283"/>
                </a:lnTo>
                <a:lnTo>
                  <a:pt x="434131" y="1293566"/>
                </a:lnTo>
                <a:lnTo>
                  <a:pt x="416416" y="1287844"/>
                </a:lnTo>
                <a:lnTo>
                  <a:pt x="398703" y="1282117"/>
                </a:lnTo>
                <a:lnTo>
                  <a:pt x="380990" y="1276386"/>
                </a:lnTo>
                <a:lnTo>
                  <a:pt x="363278" y="1270653"/>
                </a:lnTo>
                <a:lnTo>
                  <a:pt x="345566" y="1264919"/>
                </a:lnTo>
                <a:lnTo>
                  <a:pt x="327855" y="1259186"/>
                </a:lnTo>
                <a:lnTo>
                  <a:pt x="310143" y="1253453"/>
                </a:lnTo>
                <a:lnTo>
                  <a:pt x="292430" y="1247722"/>
                </a:lnTo>
                <a:lnTo>
                  <a:pt x="274717" y="1241995"/>
                </a:lnTo>
                <a:lnTo>
                  <a:pt x="257002" y="1236273"/>
                </a:lnTo>
                <a:lnTo>
                  <a:pt x="239286" y="1230556"/>
                </a:lnTo>
                <a:lnTo>
                  <a:pt x="221568" y="1224846"/>
                </a:lnTo>
                <a:lnTo>
                  <a:pt x="203848" y="1219145"/>
                </a:lnTo>
                <a:lnTo>
                  <a:pt x="186126" y="1213452"/>
                </a:lnTo>
                <a:lnTo>
                  <a:pt x="168402" y="1207770"/>
                </a:lnTo>
                <a:lnTo>
                  <a:pt x="163830" y="1206246"/>
                </a:lnTo>
                <a:lnTo>
                  <a:pt x="148240" y="1206246"/>
                </a:lnTo>
                <a:lnTo>
                  <a:pt x="521970" y="1324356"/>
                </a:lnTo>
                <a:lnTo>
                  <a:pt x="534162" y="1332738"/>
                </a:lnTo>
                <a:lnTo>
                  <a:pt x="532704" y="1206246"/>
                </a:lnTo>
                <a:close/>
              </a:path>
              <a:path w="2555748" h="2321052">
                <a:moveTo>
                  <a:pt x="521970" y="1324356"/>
                </a:moveTo>
                <a:lnTo>
                  <a:pt x="148240" y="1206246"/>
                </a:lnTo>
                <a:lnTo>
                  <a:pt x="141812" y="1206246"/>
                </a:lnTo>
                <a:lnTo>
                  <a:pt x="534162" y="1332738"/>
                </a:lnTo>
                <a:lnTo>
                  <a:pt x="521970" y="1324356"/>
                </a:lnTo>
                <a:close/>
              </a:path>
              <a:path w="2555748" h="2321052">
                <a:moveTo>
                  <a:pt x="886968" y="1760220"/>
                </a:moveTo>
                <a:lnTo>
                  <a:pt x="870966" y="1763268"/>
                </a:lnTo>
                <a:lnTo>
                  <a:pt x="871511" y="1759450"/>
                </a:lnTo>
                <a:lnTo>
                  <a:pt x="849110" y="1769166"/>
                </a:lnTo>
                <a:lnTo>
                  <a:pt x="824966" y="1779632"/>
                </a:lnTo>
                <a:lnTo>
                  <a:pt x="800820" y="1790092"/>
                </a:lnTo>
                <a:lnTo>
                  <a:pt x="799601" y="1790619"/>
                </a:lnTo>
                <a:lnTo>
                  <a:pt x="776671" y="1800547"/>
                </a:lnTo>
                <a:lnTo>
                  <a:pt x="775595" y="1801013"/>
                </a:lnTo>
                <a:lnTo>
                  <a:pt x="752521" y="1810998"/>
                </a:lnTo>
                <a:lnTo>
                  <a:pt x="751571" y="1811409"/>
                </a:lnTo>
                <a:lnTo>
                  <a:pt x="728369" y="1821445"/>
                </a:lnTo>
                <a:lnTo>
                  <a:pt x="727531" y="1821807"/>
                </a:lnTo>
                <a:lnTo>
                  <a:pt x="704215" y="1831888"/>
                </a:lnTo>
                <a:lnTo>
                  <a:pt x="703476" y="1832207"/>
                </a:lnTo>
                <a:lnTo>
                  <a:pt x="681388" y="1841754"/>
                </a:lnTo>
                <a:lnTo>
                  <a:pt x="680060" y="1842328"/>
                </a:lnTo>
                <a:lnTo>
                  <a:pt x="679625" y="1842516"/>
                </a:lnTo>
                <a:lnTo>
                  <a:pt x="670807" y="1846326"/>
                </a:lnTo>
                <a:lnTo>
                  <a:pt x="661988" y="1850136"/>
                </a:lnTo>
                <a:lnTo>
                  <a:pt x="655903" y="1852765"/>
                </a:lnTo>
                <a:lnTo>
                  <a:pt x="653169" y="1853946"/>
                </a:lnTo>
                <a:lnTo>
                  <a:pt x="644348" y="1857756"/>
                </a:lnTo>
                <a:lnTo>
                  <a:pt x="635527" y="1861566"/>
                </a:lnTo>
                <a:lnTo>
                  <a:pt x="631745" y="1863199"/>
                </a:lnTo>
                <a:lnTo>
                  <a:pt x="626705" y="1865376"/>
                </a:lnTo>
                <a:lnTo>
                  <a:pt x="617882" y="1869186"/>
                </a:lnTo>
                <a:lnTo>
                  <a:pt x="607586" y="1873631"/>
                </a:lnTo>
                <a:lnTo>
                  <a:pt x="607294" y="1873758"/>
                </a:lnTo>
                <a:lnTo>
                  <a:pt x="598469" y="1877568"/>
                </a:lnTo>
                <a:lnTo>
                  <a:pt x="589644" y="1881378"/>
                </a:lnTo>
                <a:lnTo>
                  <a:pt x="583427" y="1884062"/>
                </a:lnTo>
                <a:lnTo>
                  <a:pt x="580819" y="1885188"/>
                </a:lnTo>
                <a:lnTo>
                  <a:pt x="571992" y="1888998"/>
                </a:lnTo>
                <a:lnTo>
                  <a:pt x="563166" y="1892808"/>
                </a:lnTo>
                <a:lnTo>
                  <a:pt x="559267" y="1894490"/>
                </a:lnTo>
                <a:lnTo>
                  <a:pt x="554339" y="1896618"/>
                </a:lnTo>
                <a:lnTo>
                  <a:pt x="545511" y="1900428"/>
                </a:lnTo>
                <a:lnTo>
                  <a:pt x="536684" y="1904238"/>
                </a:lnTo>
                <a:lnTo>
                  <a:pt x="535106" y="1904918"/>
                </a:lnTo>
                <a:lnTo>
                  <a:pt x="526090" y="1908810"/>
                </a:lnTo>
                <a:lnTo>
                  <a:pt x="517262" y="1912620"/>
                </a:lnTo>
                <a:lnTo>
                  <a:pt x="510946" y="1915345"/>
                </a:lnTo>
                <a:lnTo>
                  <a:pt x="508434" y="1916430"/>
                </a:lnTo>
                <a:lnTo>
                  <a:pt x="499605" y="1920240"/>
                </a:lnTo>
                <a:lnTo>
                  <a:pt x="490777" y="1924050"/>
                </a:lnTo>
                <a:lnTo>
                  <a:pt x="486785" y="1925772"/>
                </a:lnTo>
                <a:lnTo>
                  <a:pt x="481948" y="1927860"/>
                </a:lnTo>
                <a:lnTo>
                  <a:pt x="473120" y="1931670"/>
                </a:lnTo>
                <a:lnTo>
                  <a:pt x="464291" y="1935480"/>
                </a:lnTo>
                <a:lnTo>
                  <a:pt x="462624" y="1936199"/>
                </a:lnTo>
                <a:lnTo>
                  <a:pt x="455463" y="1939290"/>
                </a:lnTo>
                <a:lnTo>
                  <a:pt x="444869" y="1943862"/>
                </a:lnTo>
                <a:lnTo>
                  <a:pt x="438463" y="1946626"/>
                </a:lnTo>
                <a:lnTo>
                  <a:pt x="436042" y="1947672"/>
                </a:lnTo>
                <a:lnTo>
                  <a:pt x="427214" y="1951482"/>
                </a:lnTo>
                <a:lnTo>
                  <a:pt x="418387" y="1955292"/>
                </a:lnTo>
                <a:lnTo>
                  <a:pt x="414303" y="1957054"/>
                </a:lnTo>
                <a:lnTo>
                  <a:pt x="409561" y="1959102"/>
                </a:lnTo>
                <a:lnTo>
                  <a:pt x="400735" y="1962912"/>
                </a:lnTo>
                <a:lnTo>
                  <a:pt x="391909" y="1966722"/>
                </a:lnTo>
                <a:lnTo>
                  <a:pt x="390676" y="1967254"/>
                </a:lnTo>
                <a:lnTo>
                  <a:pt x="394716" y="1971294"/>
                </a:lnTo>
                <a:lnTo>
                  <a:pt x="374904" y="1981200"/>
                </a:lnTo>
                <a:lnTo>
                  <a:pt x="886968" y="1760220"/>
                </a:lnTo>
                <a:close/>
              </a:path>
              <a:path w="2555748" h="2321052">
                <a:moveTo>
                  <a:pt x="662282" y="1556539"/>
                </a:moveTo>
                <a:lnTo>
                  <a:pt x="662285" y="1564345"/>
                </a:lnTo>
                <a:lnTo>
                  <a:pt x="669998" y="1571338"/>
                </a:lnTo>
                <a:lnTo>
                  <a:pt x="671694" y="1572875"/>
                </a:lnTo>
                <a:lnTo>
                  <a:pt x="681112" y="1581396"/>
                </a:lnTo>
                <a:lnTo>
                  <a:pt x="687327" y="1587017"/>
                </a:lnTo>
                <a:lnTo>
                  <a:pt x="690532" y="1589915"/>
                </a:lnTo>
                <a:lnTo>
                  <a:pt x="699949" y="1598437"/>
                </a:lnTo>
                <a:lnTo>
                  <a:pt x="703799" y="1601931"/>
                </a:lnTo>
                <a:lnTo>
                  <a:pt x="709355" y="1606971"/>
                </a:lnTo>
                <a:lnTo>
                  <a:pt x="718745" y="1615523"/>
                </a:lnTo>
                <a:lnTo>
                  <a:pt x="719347" y="1616073"/>
                </a:lnTo>
                <a:lnTo>
                  <a:pt x="728114" y="1624098"/>
                </a:lnTo>
                <a:lnTo>
                  <a:pt x="733907" y="1629436"/>
                </a:lnTo>
                <a:lnTo>
                  <a:pt x="737454" y="1632704"/>
                </a:lnTo>
                <a:lnTo>
                  <a:pt x="746760" y="1641348"/>
                </a:lnTo>
                <a:lnTo>
                  <a:pt x="748087" y="1642011"/>
                </a:lnTo>
                <a:lnTo>
                  <a:pt x="748284" y="1642110"/>
                </a:lnTo>
                <a:lnTo>
                  <a:pt x="755142" y="1648968"/>
                </a:lnTo>
                <a:lnTo>
                  <a:pt x="756666" y="1649730"/>
                </a:lnTo>
                <a:lnTo>
                  <a:pt x="760728" y="1653792"/>
                </a:lnTo>
                <a:lnTo>
                  <a:pt x="763524" y="1656588"/>
                </a:lnTo>
                <a:lnTo>
                  <a:pt x="765048" y="1657350"/>
                </a:lnTo>
                <a:lnTo>
                  <a:pt x="771906" y="1664208"/>
                </a:lnTo>
                <a:lnTo>
                  <a:pt x="773034" y="1664772"/>
                </a:lnTo>
                <a:lnTo>
                  <a:pt x="773430" y="1664970"/>
                </a:lnTo>
                <a:lnTo>
                  <a:pt x="780288" y="1671828"/>
                </a:lnTo>
                <a:lnTo>
                  <a:pt x="781812" y="1672590"/>
                </a:lnTo>
                <a:lnTo>
                  <a:pt x="784164" y="1674942"/>
                </a:lnTo>
                <a:lnTo>
                  <a:pt x="788670" y="1679448"/>
                </a:lnTo>
                <a:lnTo>
                  <a:pt x="790194" y="1680210"/>
                </a:lnTo>
                <a:lnTo>
                  <a:pt x="794280" y="1684296"/>
                </a:lnTo>
                <a:lnTo>
                  <a:pt x="797052" y="1687068"/>
                </a:lnTo>
                <a:lnTo>
                  <a:pt x="798576" y="1687830"/>
                </a:lnTo>
                <a:lnTo>
                  <a:pt x="803571" y="1692825"/>
                </a:lnTo>
                <a:lnTo>
                  <a:pt x="805434" y="1694688"/>
                </a:lnTo>
                <a:lnTo>
                  <a:pt x="806958" y="1695450"/>
                </a:lnTo>
                <a:lnTo>
                  <a:pt x="812031" y="1700523"/>
                </a:lnTo>
                <a:lnTo>
                  <a:pt x="813816" y="1702308"/>
                </a:lnTo>
                <a:lnTo>
                  <a:pt x="815340" y="1703070"/>
                </a:lnTo>
                <a:lnTo>
                  <a:pt x="819652" y="1707382"/>
                </a:lnTo>
                <a:lnTo>
                  <a:pt x="822198" y="1709928"/>
                </a:lnTo>
                <a:lnTo>
                  <a:pt x="823722" y="1710690"/>
                </a:lnTo>
                <a:lnTo>
                  <a:pt x="826427" y="1713395"/>
                </a:lnTo>
                <a:lnTo>
                  <a:pt x="830580" y="1717548"/>
                </a:lnTo>
                <a:lnTo>
                  <a:pt x="832104" y="1718310"/>
                </a:lnTo>
                <a:lnTo>
                  <a:pt x="832347" y="1718553"/>
                </a:lnTo>
                <a:lnTo>
                  <a:pt x="836645" y="1722851"/>
                </a:lnTo>
                <a:lnTo>
                  <a:pt x="838962" y="1725168"/>
                </a:lnTo>
                <a:lnTo>
                  <a:pt x="840486" y="1725930"/>
                </a:lnTo>
                <a:lnTo>
                  <a:pt x="847344" y="1732788"/>
                </a:lnTo>
                <a:lnTo>
                  <a:pt x="848868" y="1733550"/>
                </a:lnTo>
                <a:lnTo>
                  <a:pt x="851154" y="1735836"/>
                </a:lnTo>
                <a:lnTo>
                  <a:pt x="851916" y="1736598"/>
                </a:lnTo>
                <a:lnTo>
                  <a:pt x="855726" y="1740408"/>
                </a:lnTo>
                <a:lnTo>
                  <a:pt x="857250" y="1741170"/>
                </a:lnTo>
                <a:lnTo>
                  <a:pt x="859536" y="1743456"/>
                </a:lnTo>
                <a:lnTo>
                  <a:pt x="860298" y="1744218"/>
                </a:lnTo>
                <a:lnTo>
                  <a:pt x="864108" y="1748028"/>
                </a:lnTo>
                <a:lnTo>
                  <a:pt x="865632" y="1748790"/>
                </a:lnTo>
                <a:lnTo>
                  <a:pt x="867918" y="1751076"/>
                </a:lnTo>
                <a:lnTo>
                  <a:pt x="868680" y="1751838"/>
                </a:lnTo>
                <a:lnTo>
                  <a:pt x="872109" y="1755267"/>
                </a:lnTo>
                <a:lnTo>
                  <a:pt x="872490" y="1752600"/>
                </a:lnTo>
                <a:lnTo>
                  <a:pt x="886968" y="1760220"/>
                </a:lnTo>
                <a:lnTo>
                  <a:pt x="662282" y="1556539"/>
                </a:lnTo>
                <a:close/>
              </a:path>
              <a:path w="2555748" h="2321052">
                <a:moveTo>
                  <a:pt x="386334" y="1962912"/>
                </a:moveTo>
                <a:lnTo>
                  <a:pt x="400871" y="1944829"/>
                </a:lnTo>
                <a:lnTo>
                  <a:pt x="412353" y="1922931"/>
                </a:lnTo>
                <a:lnTo>
                  <a:pt x="423830" y="1901029"/>
                </a:lnTo>
                <a:lnTo>
                  <a:pt x="435301" y="1879123"/>
                </a:lnTo>
                <a:lnTo>
                  <a:pt x="446768" y="1857214"/>
                </a:lnTo>
                <a:lnTo>
                  <a:pt x="458232" y="1835303"/>
                </a:lnTo>
                <a:lnTo>
                  <a:pt x="469692" y="1813389"/>
                </a:lnTo>
                <a:lnTo>
                  <a:pt x="481150" y="1791474"/>
                </a:lnTo>
                <a:lnTo>
                  <a:pt x="492607" y="1769558"/>
                </a:lnTo>
                <a:lnTo>
                  <a:pt x="504063" y="1747642"/>
                </a:lnTo>
                <a:lnTo>
                  <a:pt x="515518" y="1725725"/>
                </a:lnTo>
                <a:lnTo>
                  <a:pt x="526975" y="1703810"/>
                </a:lnTo>
                <a:lnTo>
                  <a:pt x="538433" y="1681895"/>
                </a:lnTo>
                <a:lnTo>
                  <a:pt x="549893" y="1659982"/>
                </a:lnTo>
                <a:lnTo>
                  <a:pt x="561357" y="1638071"/>
                </a:lnTo>
                <a:lnTo>
                  <a:pt x="572824" y="1616164"/>
                </a:lnTo>
                <a:lnTo>
                  <a:pt x="584295" y="1594259"/>
                </a:lnTo>
                <a:lnTo>
                  <a:pt x="595772" y="1572359"/>
                </a:lnTo>
                <a:lnTo>
                  <a:pt x="607254" y="1550463"/>
                </a:lnTo>
                <a:lnTo>
                  <a:pt x="616946" y="1531996"/>
                </a:lnTo>
                <a:lnTo>
                  <a:pt x="615696" y="1530858"/>
                </a:lnTo>
                <a:lnTo>
                  <a:pt x="617706" y="1530548"/>
                </a:lnTo>
                <a:lnTo>
                  <a:pt x="618744" y="1528572"/>
                </a:lnTo>
                <a:lnTo>
                  <a:pt x="619506" y="1527048"/>
                </a:lnTo>
                <a:lnTo>
                  <a:pt x="621030" y="1527048"/>
                </a:lnTo>
                <a:lnTo>
                  <a:pt x="621792" y="1527810"/>
                </a:lnTo>
                <a:lnTo>
                  <a:pt x="624215" y="1529547"/>
                </a:lnTo>
                <a:lnTo>
                  <a:pt x="625602" y="1529334"/>
                </a:lnTo>
                <a:lnTo>
                  <a:pt x="625121" y="1530252"/>
                </a:lnTo>
                <a:lnTo>
                  <a:pt x="634169" y="1538636"/>
                </a:lnTo>
                <a:lnTo>
                  <a:pt x="643516" y="1547233"/>
                </a:lnTo>
                <a:lnTo>
                  <a:pt x="652890" y="1555800"/>
                </a:lnTo>
                <a:lnTo>
                  <a:pt x="662285" y="1564345"/>
                </a:lnTo>
                <a:lnTo>
                  <a:pt x="662282" y="1556539"/>
                </a:lnTo>
                <a:lnTo>
                  <a:pt x="617982" y="1516380"/>
                </a:lnTo>
                <a:lnTo>
                  <a:pt x="374904" y="1981200"/>
                </a:lnTo>
                <a:lnTo>
                  <a:pt x="386334" y="1962912"/>
                </a:lnTo>
                <a:close/>
              </a:path>
              <a:path w="2555748" h="2321052">
                <a:moveTo>
                  <a:pt x="1328622" y="2185416"/>
                </a:moveTo>
                <a:lnTo>
                  <a:pt x="1458468" y="1848612"/>
                </a:lnTo>
                <a:lnTo>
                  <a:pt x="1456568" y="1845763"/>
                </a:lnTo>
                <a:lnTo>
                  <a:pt x="1453740" y="1853013"/>
                </a:lnTo>
                <a:lnTo>
                  <a:pt x="1450328" y="1861761"/>
                </a:lnTo>
                <a:lnTo>
                  <a:pt x="1449681" y="1863418"/>
                </a:lnTo>
                <a:lnTo>
                  <a:pt x="1445619" y="1873824"/>
                </a:lnTo>
                <a:lnTo>
                  <a:pt x="1443708" y="1878719"/>
                </a:lnTo>
                <a:lnTo>
                  <a:pt x="1441556" y="1884231"/>
                </a:lnTo>
                <a:lnTo>
                  <a:pt x="1437492" y="1894638"/>
                </a:lnTo>
                <a:lnTo>
                  <a:pt x="1433425" y="1905046"/>
                </a:lnTo>
                <a:lnTo>
                  <a:pt x="1430461" y="1912633"/>
                </a:lnTo>
                <a:lnTo>
                  <a:pt x="1429359" y="1915454"/>
                </a:lnTo>
                <a:lnTo>
                  <a:pt x="1425291" y="1925861"/>
                </a:lnTo>
                <a:lnTo>
                  <a:pt x="1423834" y="1929588"/>
                </a:lnTo>
                <a:lnTo>
                  <a:pt x="1421222" y="1936268"/>
                </a:lnTo>
                <a:lnTo>
                  <a:pt x="1417205" y="1946543"/>
                </a:lnTo>
                <a:lnTo>
                  <a:pt x="1417153" y="1946674"/>
                </a:lnTo>
                <a:lnTo>
                  <a:pt x="1413084" y="1957080"/>
                </a:lnTo>
                <a:lnTo>
                  <a:pt x="1410574" y="1963497"/>
                </a:lnTo>
                <a:lnTo>
                  <a:pt x="1409014" y="1967484"/>
                </a:lnTo>
                <a:lnTo>
                  <a:pt x="1403941" y="1980450"/>
                </a:lnTo>
                <a:lnTo>
                  <a:pt x="1397308" y="1997403"/>
                </a:lnTo>
                <a:lnTo>
                  <a:pt x="1390673" y="2014356"/>
                </a:lnTo>
                <a:lnTo>
                  <a:pt x="1384038" y="2031309"/>
                </a:lnTo>
                <a:lnTo>
                  <a:pt x="1377404" y="2048261"/>
                </a:lnTo>
                <a:lnTo>
                  <a:pt x="1370769" y="2065213"/>
                </a:lnTo>
                <a:lnTo>
                  <a:pt x="1364134" y="2082166"/>
                </a:lnTo>
                <a:lnTo>
                  <a:pt x="1357501" y="2099119"/>
                </a:lnTo>
                <a:lnTo>
                  <a:pt x="1350868" y="2116072"/>
                </a:lnTo>
                <a:lnTo>
                  <a:pt x="1344237" y="2133026"/>
                </a:lnTo>
                <a:lnTo>
                  <a:pt x="1337608" y="2149980"/>
                </a:lnTo>
                <a:lnTo>
                  <a:pt x="1330980" y="2166936"/>
                </a:lnTo>
                <a:lnTo>
                  <a:pt x="1324356" y="2183892"/>
                </a:lnTo>
                <a:lnTo>
                  <a:pt x="1324356" y="2185416"/>
                </a:lnTo>
                <a:lnTo>
                  <a:pt x="1328622" y="2185416"/>
                </a:lnTo>
                <a:close/>
              </a:path>
              <a:path w="2555748" h="2321052">
                <a:moveTo>
                  <a:pt x="1194369" y="2088669"/>
                </a:moveTo>
                <a:lnTo>
                  <a:pt x="1194054" y="2087880"/>
                </a:lnTo>
                <a:lnTo>
                  <a:pt x="1192530" y="2084070"/>
                </a:lnTo>
                <a:lnTo>
                  <a:pt x="1191006" y="2080260"/>
                </a:lnTo>
                <a:lnTo>
                  <a:pt x="1189482" y="2075688"/>
                </a:lnTo>
                <a:lnTo>
                  <a:pt x="1187958" y="2071878"/>
                </a:lnTo>
                <a:lnTo>
                  <a:pt x="1186434" y="2068068"/>
                </a:lnTo>
                <a:lnTo>
                  <a:pt x="1184910" y="2064258"/>
                </a:lnTo>
                <a:lnTo>
                  <a:pt x="1183386" y="2060448"/>
                </a:lnTo>
                <a:lnTo>
                  <a:pt x="1181862" y="2056638"/>
                </a:lnTo>
                <a:lnTo>
                  <a:pt x="1180338" y="2052828"/>
                </a:lnTo>
                <a:lnTo>
                  <a:pt x="1178814" y="2049018"/>
                </a:lnTo>
                <a:lnTo>
                  <a:pt x="1177290" y="2045208"/>
                </a:lnTo>
                <a:lnTo>
                  <a:pt x="1175766" y="2040636"/>
                </a:lnTo>
                <a:lnTo>
                  <a:pt x="1174242" y="2036826"/>
                </a:lnTo>
                <a:lnTo>
                  <a:pt x="1172718" y="2033016"/>
                </a:lnTo>
                <a:lnTo>
                  <a:pt x="1171194" y="2029206"/>
                </a:lnTo>
                <a:lnTo>
                  <a:pt x="1169670" y="2025396"/>
                </a:lnTo>
                <a:lnTo>
                  <a:pt x="1168146" y="2021586"/>
                </a:lnTo>
                <a:lnTo>
                  <a:pt x="1166622" y="2017776"/>
                </a:lnTo>
                <a:lnTo>
                  <a:pt x="1165098" y="2013966"/>
                </a:lnTo>
                <a:lnTo>
                  <a:pt x="1163574" y="2010156"/>
                </a:lnTo>
                <a:lnTo>
                  <a:pt x="1162050" y="2005584"/>
                </a:lnTo>
                <a:lnTo>
                  <a:pt x="1160526" y="2001774"/>
                </a:lnTo>
                <a:lnTo>
                  <a:pt x="1159002" y="1997964"/>
                </a:lnTo>
                <a:lnTo>
                  <a:pt x="1157478" y="1994154"/>
                </a:lnTo>
                <a:lnTo>
                  <a:pt x="1155954" y="1990344"/>
                </a:lnTo>
                <a:lnTo>
                  <a:pt x="1154430" y="1986534"/>
                </a:lnTo>
                <a:lnTo>
                  <a:pt x="1152906" y="1982724"/>
                </a:lnTo>
                <a:lnTo>
                  <a:pt x="1151382" y="1978914"/>
                </a:lnTo>
                <a:lnTo>
                  <a:pt x="1149858" y="1975104"/>
                </a:lnTo>
                <a:lnTo>
                  <a:pt x="1148334" y="1970532"/>
                </a:lnTo>
                <a:lnTo>
                  <a:pt x="1147114" y="1967484"/>
                </a:lnTo>
                <a:lnTo>
                  <a:pt x="1146810" y="1966722"/>
                </a:lnTo>
                <a:lnTo>
                  <a:pt x="1145286" y="1962912"/>
                </a:lnTo>
                <a:lnTo>
                  <a:pt x="1143762" y="1959102"/>
                </a:lnTo>
                <a:lnTo>
                  <a:pt x="1142943" y="1957054"/>
                </a:lnTo>
                <a:lnTo>
                  <a:pt x="1142238" y="1955292"/>
                </a:lnTo>
                <a:lnTo>
                  <a:pt x="1140714" y="1951482"/>
                </a:lnTo>
                <a:lnTo>
                  <a:pt x="1139190" y="1947672"/>
                </a:lnTo>
                <a:lnTo>
                  <a:pt x="1138771" y="1946626"/>
                </a:lnTo>
                <a:lnTo>
                  <a:pt x="1137666" y="1943862"/>
                </a:lnTo>
                <a:lnTo>
                  <a:pt x="1136142" y="1939290"/>
                </a:lnTo>
                <a:lnTo>
                  <a:pt x="1134905" y="1936199"/>
                </a:lnTo>
                <a:lnTo>
                  <a:pt x="1134618" y="1935480"/>
                </a:lnTo>
                <a:lnTo>
                  <a:pt x="1133094" y="1931670"/>
                </a:lnTo>
                <a:lnTo>
                  <a:pt x="1131570" y="1927860"/>
                </a:lnTo>
                <a:lnTo>
                  <a:pt x="1130735" y="1925772"/>
                </a:lnTo>
                <a:lnTo>
                  <a:pt x="1130046" y="1924050"/>
                </a:lnTo>
                <a:lnTo>
                  <a:pt x="1128522" y="1920240"/>
                </a:lnTo>
                <a:lnTo>
                  <a:pt x="1126998" y="1916430"/>
                </a:lnTo>
                <a:lnTo>
                  <a:pt x="1126564" y="1915345"/>
                </a:lnTo>
                <a:lnTo>
                  <a:pt x="1125474" y="1912620"/>
                </a:lnTo>
                <a:lnTo>
                  <a:pt x="1123950" y="1908810"/>
                </a:lnTo>
                <a:lnTo>
                  <a:pt x="1122652" y="1904918"/>
                </a:lnTo>
                <a:lnTo>
                  <a:pt x="1122426" y="1904238"/>
                </a:lnTo>
                <a:lnTo>
                  <a:pt x="1120902" y="1900428"/>
                </a:lnTo>
                <a:lnTo>
                  <a:pt x="1119378" y="1896618"/>
                </a:lnTo>
                <a:lnTo>
                  <a:pt x="1118527" y="1894490"/>
                </a:lnTo>
                <a:lnTo>
                  <a:pt x="1117854" y="1892808"/>
                </a:lnTo>
                <a:lnTo>
                  <a:pt x="1116330" y="1888998"/>
                </a:lnTo>
                <a:lnTo>
                  <a:pt x="1114806" y="1885188"/>
                </a:lnTo>
                <a:lnTo>
                  <a:pt x="1114355" y="1884062"/>
                </a:lnTo>
                <a:lnTo>
                  <a:pt x="1113282" y="1881378"/>
                </a:lnTo>
                <a:lnTo>
                  <a:pt x="1111758" y="1877568"/>
                </a:lnTo>
                <a:lnTo>
                  <a:pt x="1110234" y="1873758"/>
                </a:lnTo>
                <a:lnTo>
                  <a:pt x="1108710" y="1869186"/>
                </a:lnTo>
                <a:lnTo>
                  <a:pt x="1107186" y="1865376"/>
                </a:lnTo>
                <a:lnTo>
                  <a:pt x="1106315" y="1863199"/>
                </a:lnTo>
                <a:lnTo>
                  <a:pt x="1105662" y="1861566"/>
                </a:lnTo>
                <a:lnTo>
                  <a:pt x="1104138" y="1857756"/>
                </a:lnTo>
                <a:lnTo>
                  <a:pt x="1102614" y="1853946"/>
                </a:lnTo>
                <a:lnTo>
                  <a:pt x="1102141" y="1852765"/>
                </a:lnTo>
                <a:lnTo>
                  <a:pt x="1101090" y="1850136"/>
                </a:lnTo>
                <a:lnTo>
                  <a:pt x="1099566" y="1846326"/>
                </a:lnTo>
                <a:lnTo>
                  <a:pt x="1098042" y="1842516"/>
                </a:lnTo>
                <a:lnTo>
                  <a:pt x="1097854" y="1842328"/>
                </a:lnTo>
                <a:lnTo>
                  <a:pt x="1097280" y="1841754"/>
                </a:lnTo>
                <a:lnTo>
                  <a:pt x="1453896" y="1841754"/>
                </a:lnTo>
                <a:lnTo>
                  <a:pt x="1452372" y="1839468"/>
                </a:lnTo>
                <a:lnTo>
                  <a:pt x="1103376" y="1839468"/>
                </a:lnTo>
                <a:lnTo>
                  <a:pt x="1467612" y="1835658"/>
                </a:lnTo>
                <a:lnTo>
                  <a:pt x="1088136" y="1835658"/>
                </a:lnTo>
                <a:lnTo>
                  <a:pt x="1097280" y="1848612"/>
                </a:lnTo>
                <a:lnTo>
                  <a:pt x="1226026" y="2185416"/>
                </a:lnTo>
                <a:lnTo>
                  <a:pt x="1229600" y="2185416"/>
                </a:lnTo>
                <a:lnTo>
                  <a:pt x="1194369" y="2088669"/>
                </a:lnTo>
                <a:close/>
              </a:path>
              <a:path w="2555748" h="2321052">
                <a:moveTo>
                  <a:pt x="1330893" y="2185416"/>
                </a:moveTo>
                <a:lnTo>
                  <a:pt x="1467612" y="1835658"/>
                </a:lnTo>
                <a:lnTo>
                  <a:pt x="1103376" y="1839468"/>
                </a:lnTo>
                <a:lnTo>
                  <a:pt x="1452372" y="1839468"/>
                </a:lnTo>
                <a:lnTo>
                  <a:pt x="1453896" y="1841754"/>
                </a:lnTo>
                <a:lnTo>
                  <a:pt x="1458468" y="1841754"/>
                </a:lnTo>
                <a:lnTo>
                  <a:pt x="1458040" y="1842609"/>
                </a:lnTo>
                <a:lnTo>
                  <a:pt x="1456944" y="1844802"/>
                </a:lnTo>
                <a:lnTo>
                  <a:pt x="1456568" y="1845763"/>
                </a:lnTo>
                <a:lnTo>
                  <a:pt x="1458468" y="1848612"/>
                </a:lnTo>
                <a:lnTo>
                  <a:pt x="1328622" y="2185416"/>
                </a:lnTo>
                <a:lnTo>
                  <a:pt x="1330893" y="2185416"/>
                </a:lnTo>
                <a:close/>
              </a:path>
              <a:path w="2555748" h="2321052">
                <a:moveTo>
                  <a:pt x="1940052" y="1530858"/>
                </a:moveTo>
                <a:lnTo>
                  <a:pt x="1937766" y="1516380"/>
                </a:lnTo>
                <a:lnTo>
                  <a:pt x="1668780" y="1760220"/>
                </a:lnTo>
                <a:lnTo>
                  <a:pt x="1683258" y="1752600"/>
                </a:lnTo>
                <a:lnTo>
                  <a:pt x="1683639" y="1755267"/>
                </a:lnTo>
                <a:lnTo>
                  <a:pt x="1687068" y="1751838"/>
                </a:lnTo>
                <a:lnTo>
                  <a:pt x="1688592" y="1751076"/>
                </a:lnTo>
                <a:lnTo>
                  <a:pt x="1690878" y="1748790"/>
                </a:lnTo>
                <a:lnTo>
                  <a:pt x="1691640" y="1748028"/>
                </a:lnTo>
                <a:lnTo>
                  <a:pt x="1695450" y="1744218"/>
                </a:lnTo>
                <a:lnTo>
                  <a:pt x="1696974" y="1743456"/>
                </a:lnTo>
                <a:lnTo>
                  <a:pt x="1699260" y="1741170"/>
                </a:lnTo>
                <a:lnTo>
                  <a:pt x="1700022" y="1740408"/>
                </a:lnTo>
                <a:lnTo>
                  <a:pt x="1703832" y="1736598"/>
                </a:lnTo>
                <a:lnTo>
                  <a:pt x="1705356" y="1735836"/>
                </a:lnTo>
                <a:lnTo>
                  <a:pt x="1707642" y="1733550"/>
                </a:lnTo>
                <a:lnTo>
                  <a:pt x="1708404" y="1732788"/>
                </a:lnTo>
                <a:lnTo>
                  <a:pt x="1712214" y="1728978"/>
                </a:lnTo>
                <a:lnTo>
                  <a:pt x="1712989" y="1728590"/>
                </a:lnTo>
                <a:lnTo>
                  <a:pt x="1713738" y="1728216"/>
                </a:lnTo>
                <a:lnTo>
                  <a:pt x="1714830" y="1727123"/>
                </a:lnTo>
                <a:lnTo>
                  <a:pt x="1716614" y="1725339"/>
                </a:lnTo>
                <a:lnTo>
                  <a:pt x="1718713" y="1723240"/>
                </a:lnTo>
                <a:lnTo>
                  <a:pt x="1720596" y="1721358"/>
                </a:lnTo>
                <a:lnTo>
                  <a:pt x="1721659" y="1720826"/>
                </a:lnTo>
                <a:lnTo>
                  <a:pt x="1722120" y="1720596"/>
                </a:lnTo>
                <a:lnTo>
                  <a:pt x="1724617" y="1718098"/>
                </a:lnTo>
                <a:lnTo>
                  <a:pt x="1727658" y="1715057"/>
                </a:lnTo>
                <a:lnTo>
                  <a:pt x="1728978" y="1713738"/>
                </a:lnTo>
                <a:lnTo>
                  <a:pt x="1730502" y="1712976"/>
                </a:lnTo>
                <a:lnTo>
                  <a:pt x="1731773" y="1711704"/>
                </a:lnTo>
                <a:lnTo>
                  <a:pt x="1735437" y="1708040"/>
                </a:lnTo>
                <a:lnTo>
                  <a:pt x="1737360" y="1706118"/>
                </a:lnTo>
                <a:lnTo>
                  <a:pt x="1738884" y="1705356"/>
                </a:lnTo>
                <a:lnTo>
                  <a:pt x="1740174" y="1704065"/>
                </a:lnTo>
                <a:lnTo>
                  <a:pt x="1744458" y="1699781"/>
                </a:lnTo>
                <a:lnTo>
                  <a:pt x="1745742" y="1698498"/>
                </a:lnTo>
                <a:lnTo>
                  <a:pt x="1747266" y="1697736"/>
                </a:lnTo>
                <a:lnTo>
                  <a:pt x="1749813" y="1695188"/>
                </a:lnTo>
                <a:lnTo>
                  <a:pt x="1754124" y="1690878"/>
                </a:lnTo>
                <a:lnTo>
                  <a:pt x="1755303" y="1690288"/>
                </a:lnTo>
                <a:lnTo>
                  <a:pt x="1755648" y="1690116"/>
                </a:lnTo>
                <a:lnTo>
                  <a:pt x="1760683" y="1685080"/>
                </a:lnTo>
                <a:lnTo>
                  <a:pt x="1762506" y="1683258"/>
                </a:lnTo>
                <a:lnTo>
                  <a:pt x="1764030" y="1682496"/>
                </a:lnTo>
                <a:lnTo>
                  <a:pt x="1766958" y="1679567"/>
                </a:lnTo>
                <a:lnTo>
                  <a:pt x="1770888" y="1675638"/>
                </a:lnTo>
                <a:lnTo>
                  <a:pt x="1772412" y="1674876"/>
                </a:lnTo>
                <a:lnTo>
                  <a:pt x="1773538" y="1673749"/>
                </a:lnTo>
                <a:lnTo>
                  <a:pt x="1779270" y="1668018"/>
                </a:lnTo>
                <a:lnTo>
                  <a:pt x="1780051" y="1667627"/>
                </a:lnTo>
                <a:lnTo>
                  <a:pt x="1780794" y="1667256"/>
                </a:lnTo>
                <a:lnTo>
                  <a:pt x="1786848" y="1661201"/>
                </a:lnTo>
                <a:lnTo>
                  <a:pt x="1787652" y="1660398"/>
                </a:lnTo>
                <a:lnTo>
                  <a:pt x="1789176" y="1659636"/>
                </a:lnTo>
                <a:lnTo>
                  <a:pt x="1794338" y="1654473"/>
                </a:lnTo>
                <a:lnTo>
                  <a:pt x="1796034" y="1652778"/>
                </a:lnTo>
                <a:lnTo>
                  <a:pt x="1797558" y="1652016"/>
                </a:lnTo>
                <a:lnTo>
                  <a:pt x="1802130" y="1647444"/>
                </a:lnTo>
                <a:lnTo>
                  <a:pt x="1802892" y="1646682"/>
                </a:lnTo>
                <a:lnTo>
                  <a:pt x="1804416" y="1645158"/>
                </a:lnTo>
                <a:lnTo>
                  <a:pt x="1805940" y="1644396"/>
                </a:lnTo>
                <a:lnTo>
                  <a:pt x="1812798" y="1637538"/>
                </a:lnTo>
                <a:lnTo>
                  <a:pt x="1814322" y="1636776"/>
                </a:lnTo>
                <a:lnTo>
                  <a:pt x="1821180" y="1629918"/>
                </a:lnTo>
                <a:lnTo>
                  <a:pt x="1822704" y="1629156"/>
                </a:lnTo>
                <a:lnTo>
                  <a:pt x="1823466" y="1628394"/>
                </a:lnTo>
                <a:lnTo>
                  <a:pt x="1826323" y="1625536"/>
                </a:lnTo>
                <a:lnTo>
                  <a:pt x="1829562" y="1622298"/>
                </a:lnTo>
                <a:lnTo>
                  <a:pt x="1829689" y="1622234"/>
                </a:lnTo>
                <a:lnTo>
                  <a:pt x="1831086" y="1621536"/>
                </a:lnTo>
                <a:lnTo>
                  <a:pt x="1833372" y="1619250"/>
                </a:lnTo>
                <a:lnTo>
                  <a:pt x="1834134" y="1618488"/>
                </a:lnTo>
                <a:lnTo>
                  <a:pt x="1836420" y="1616202"/>
                </a:lnTo>
                <a:lnTo>
                  <a:pt x="1837944" y="1614678"/>
                </a:lnTo>
                <a:lnTo>
                  <a:pt x="1839468" y="1613916"/>
                </a:lnTo>
                <a:lnTo>
                  <a:pt x="1840750" y="1612633"/>
                </a:lnTo>
                <a:lnTo>
                  <a:pt x="1844217" y="1609166"/>
                </a:lnTo>
                <a:lnTo>
                  <a:pt x="1846326" y="1607058"/>
                </a:lnTo>
                <a:lnTo>
                  <a:pt x="1847850" y="1606296"/>
                </a:lnTo>
                <a:lnTo>
                  <a:pt x="1848612" y="1605534"/>
                </a:lnTo>
                <a:lnTo>
                  <a:pt x="1850135" y="1604010"/>
                </a:lnTo>
                <a:lnTo>
                  <a:pt x="1853666" y="1600479"/>
                </a:lnTo>
                <a:lnTo>
                  <a:pt x="1854708" y="1599438"/>
                </a:lnTo>
                <a:lnTo>
                  <a:pt x="1856232" y="1598676"/>
                </a:lnTo>
                <a:lnTo>
                  <a:pt x="1859686" y="1595221"/>
                </a:lnTo>
                <a:lnTo>
                  <a:pt x="1863090" y="1591818"/>
                </a:lnTo>
                <a:lnTo>
                  <a:pt x="1864614" y="1591056"/>
                </a:lnTo>
                <a:lnTo>
                  <a:pt x="1865376" y="1590294"/>
                </a:lnTo>
                <a:lnTo>
                  <a:pt x="1868424" y="1587246"/>
                </a:lnTo>
                <a:lnTo>
                  <a:pt x="1870710" y="1584960"/>
                </a:lnTo>
                <a:lnTo>
                  <a:pt x="1871472" y="1584198"/>
                </a:lnTo>
                <a:lnTo>
                  <a:pt x="1872996" y="1583436"/>
                </a:lnTo>
                <a:lnTo>
                  <a:pt x="1879854" y="1576578"/>
                </a:lnTo>
                <a:lnTo>
                  <a:pt x="1881378" y="1575816"/>
                </a:lnTo>
                <a:lnTo>
                  <a:pt x="1886791" y="1570402"/>
                </a:lnTo>
                <a:lnTo>
                  <a:pt x="1888236" y="1568958"/>
                </a:lnTo>
                <a:lnTo>
                  <a:pt x="1889760" y="1568196"/>
                </a:lnTo>
                <a:lnTo>
                  <a:pt x="1896618" y="1561338"/>
                </a:lnTo>
                <a:lnTo>
                  <a:pt x="1898142" y="1560576"/>
                </a:lnTo>
                <a:lnTo>
                  <a:pt x="1903392" y="1555325"/>
                </a:lnTo>
                <a:lnTo>
                  <a:pt x="1905000" y="1553718"/>
                </a:lnTo>
                <a:lnTo>
                  <a:pt x="1906524" y="1552956"/>
                </a:lnTo>
                <a:lnTo>
                  <a:pt x="1913382" y="1546098"/>
                </a:lnTo>
                <a:lnTo>
                  <a:pt x="1914906" y="1545336"/>
                </a:lnTo>
                <a:lnTo>
                  <a:pt x="1920500" y="1539741"/>
                </a:lnTo>
                <a:lnTo>
                  <a:pt x="1921764" y="1538478"/>
                </a:lnTo>
                <a:lnTo>
                  <a:pt x="1923288" y="1537716"/>
                </a:lnTo>
                <a:lnTo>
                  <a:pt x="1930146" y="1530858"/>
                </a:lnTo>
                <a:lnTo>
                  <a:pt x="1931670" y="1530096"/>
                </a:lnTo>
                <a:lnTo>
                  <a:pt x="1935480" y="1526286"/>
                </a:lnTo>
                <a:lnTo>
                  <a:pt x="1936242" y="1526286"/>
                </a:lnTo>
                <a:lnTo>
                  <a:pt x="1937766" y="1529334"/>
                </a:lnTo>
                <a:lnTo>
                  <a:pt x="1939290" y="1532382"/>
                </a:lnTo>
                <a:lnTo>
                  <a:pt x="1940814" y="1535430"/>
                </a:lnTo>
                <a:lnTo>
                  <a:pt x="1943100" y="1539240"/>
                </a:lnTo>
                <a:lnTo>
                  <a:pt x="1944624" y="1542288"/>
                </a:lnTo>
                <a:lnTo>
                  <a:pt x="1946148" y="1545336"/>
                </a:lnTo>
                <a:lnTo>
                  <a:pt x="1947672" y="1548384"/>
                </a:lnTo>
                <a:lnTo>
                  <a:pt x="1949196" y="1551432"/>
                </a:lnTo>
                <a:lnTo>
                  <a:pt x="1951482" y="1555242"/>
                </a:lnTo>
                <a:lnTo>
                  <a:pt x="1953006" y="1558290"/>
                </a:lnTo>
                <a:lnTo>
                  <a:pt x="1954530" y="1561338"/>
                </a:lnTo>
                <a:lnTo>
                  <a:pt x="1956054" y="1564386"/>
                </a:lnTo>
                <a:lnTo>
                  <a:pt x="1957578" y="1567434"/>
                </a:lnTo>
                <a:lnTo>
                  <a:pt x="1959864" y="1571244"/>
                </a:lnTo>
                <a:lnTo>
                  <a:pt x="1961388" y="1574292"/>
                </a:lnTo>
                <a:lnTo>
                  <a:pt x="1962912" y="1577340"/>
                </a:lnTo>
                <a:lnTo>
                  <a:pt x="1964436" y="1580388"/>
                </a:lnTo>
                <a:lnTo>
                  <a:pt x="1965960" y="1583436"/>
                </a:lnTo>
                <a:lnTo>
                  <a:pt x="1968246" y="1587246"/>
                </a:lnTo>
                <a:lnTo>
                  <a:pt x="1969770" y="1590294"/>
                </a:lnTo>
                <a:lnTo>
                  <a:pt x="1971294" y="1593342"/>
                </a:lnTo>
                <a:lnTo>
                  <a:pt x="1972818" y="1596390"/>
                </a:lnTo>
                <a:lnTo>
                  <a:pt x="1974342" y="1599438"/>
                </a:lnTo>
                <a:lnTo>
                  <a:pt x="1976628" y="1603248"/>
                </a:lnTo>
                <a:lnTo>
                  <a:pt x="1978152" y="1606296"/>
                </a:lnTo>
                <a:lnTo>
                  <a:pt x="1979676" y="1609344"/>
                </a:lnTo>
                <a:lnTo>
                  <a:pt x="1981200" y="1612392"/>
                </a:lnTo>
                <a:lnTo>
                  <a:pt x="1982724" y="1615440"/>
                </a:lnTo>
                <a:lnTo>
                  <a:pt x="1984248" y="1618488"/>
                </a:lnTo>
                <a:lnTo>
                  <a:pt x="1986534" y="1622298"/>
                </a:lnTo>
                <a:lnTo>
                  <a:pt x="1988058" y="1625346"/>
                </a:lnTo>
                <a:lnTo>
                  <a:pt x="1989582" y="1628394"/>
                </a:lnTo>
                <a:lnTo>
                  <a:pt x="1991106" y="1631442"/>
                </a:lnTo>
                <a:lnTo>
                  <a:pt x="1992630" y="1634490"/>
                </a:lnTo>
                <a:lnTo>
                  <a:pt x="1994916" y="1638300"/>
                </a:lnTo>
                <a:lnTo>
                  <a:pt x="1996440" y="1641348"/>
                </a:lnTo>
                <a:lnTo>
                  <a:pt x="1997964" y="1644396"/>
                </a:lnTo>
                <a:lnTo>
                  <a:pt x="1999488" y="1647444"/>
                </a:lnTo>
                <a:lnTo>
                  <a:pt x="2001012" y="1650492"/>
                </a:lnTo>
                <a:lnTo>
                  <a:pt x="2003298" y="1654302"/>
                </a:lnTo>
                <a:lnTo>
                  <a:pt x="2004822" y="1657350"/>
                </a:lnTo>
                <a:lnTo>
                  <a:pt x="2006346" y="1660398"/>
                </a:lnTo>
                <a:lnTo>
                  <a:pt x="2007870" y="1663446"/>
                </a:lnTo>
                <a:lnTo>
                  <a:pt x="2009394" y="1666494"/>
                </a:lnTo>
                <a:lnTo>
                  <a:pt x="2011680" y="1670304"/>
                </a:lnTo>
                <a:lnTo>
                  <a:pt x="2013204" y="1673352"/>
                </a:lnTo>
                <a:lnTo>
                  <a:pt x="2014728" y="1676400"/>
                </a:lnTo>
                <a:lnTo>
                  <a:pt x="2016252" y="1679448"/>
                </a:lnTo>
                <a:lnTo>
                  <a:pt x="2017776" y="1682496"/>
                </a:lnTo>
                <a:lnTo>
                  <a:pt x="2019300" y="1685544"/>
                </a:lnTo>
                <a:lnTo>
                  <a:pt x="2021586" y="1689354"/>
                </a:lnTo>
                <a:lnTo>
                  <a:pt x="2023110" y="1692402"/>
                </a:lnTo>
                <a:lnTo>
                  <a:pt x="2024634" y="1695450"/>
                </a:lnTo>
                <a:lnTo>
                  <a:pt x="2026158" y="1698498"/>
                </a:lnTo>
                <a:lnTo>
                  <a:pt x="2027682" y="1701546"/>
                </a:lnTo>
                <a:lnTo>
                  <a:pt x="2029968" y="1705356"/>
                </a:lnTo>
                <a:lnTo>
                  <a:pt x="2031492" y="1708404"/>
                </a:lnTo>
                <a:lnTo>
                  <a:pt x="2033016" y="1711452"/>
                </a:lnTo>
                <a:lnTo>
                  <a:pt x="2034540" y="1714500"/>
                </a:lnTo>
                <a:lnTo>
                  <a:pt x="2036064" y="1717548"/>
                </a:lnTo>
                <a:lnTo>
                  <a:pt x="2038350" y="1721358"/>
                </a:lnTo>
                <a:lnTo>
                  <a:pt x="2039874" y="1724406"/>
                </a:lnTo>
                <a:lnTo>
                  <a:pt x="2041398" y="1727454"/>
                </a:lnTo>
                <a:lnTo>
                  <a:pt x="2042922" y="1730502"/>
                </a:lnTo>
                <a:lnTo>
                  <a:pt x="2044446" y="1733550"/>
                </a:lnTo>
                <a:lnTo>
                  <a:pt x="2046732" y="1737360"/>
                </a:lnTo>
                <a:lnTo>
                  <a:pt x="2048256" y="1740408"/>
                </a:lnTo>
                <a:lnTo>
                  <a:pt x="2049780" y="1743456"/>
                </a:lnTo>
                <a:lnTo>
                  <a:pt x="2051304" y="1746504"/>
                </a:lnTo>
                <a:lnTo>
                  <a:pt x="2052828" y="1749552"/>
                </a:lnTo>
                <a:lnTo>
                  <a:pt x="2055114" y="1753362"/>
                </a:lnTo>
                <a:lnTo>
                  <a:pt x="2056638" y="1756410"/>
                </a:lnTo>
                <a:lnTo>
                  <a:pt x="2058162" y="1759458"/>
                </a:lnTo>
                <a:lnTo>
                  <a:pt x="2059686" y="1762506"/>
                </a:lnTo>
                <a:lnTo>
                  <a:pt x="2061210" y="1765554"/>
                </a:lnTo>
                <a:lnTo>
                  <a:pt x="2062734" y="1768602"/>
                </a:lnTo>
                <a:lnTo>
                  <a:pt x="2065020" y="1772412"/>
                </a:lnTo>
                <a:lnTo>
                  <a:pt x="2066544" y="1775460"/>
                </a:lnTo>
                <a:lnTo>
                  <a:pt x="2068068" y="1778508"/>
                </a:lnTo>
                <a:lnTo>
                  <a:pt x="2069592" y="1781556"/>
                </a:lnTo>
                <a:lnTo>
                  <a:pt x="2071116" y="1784604"/>
                </a:lnTo>
                <a:lnTo>
                  <a:pt x="2073402" y="1788414"/>
                </a:lnTo>
                <a:lnTo>
                  <a:pt x="2074926" y="1791462"/>
                </a:lnTo>
                <a:lnTo>
                  <a:pt x="2076450" y="1794510"/>
                </a:lnTo>
                <a:lnTo>
                  <a:pt x="2076936" y="1795482"/>
                </a:lnTo>
                <a:lnTo>
                  <a:pt x="2169414" y="1962912"/>
                </a:lnTo>
                <a:lnTo>
                  <a:pt x="2163093" y="1960177"/>
                </a:lnTo>
                <a:lnTo>
                  <a:pt x="2163318" y="1960626"/>
                </a:lnTo>
                <a:lnTo>
                  <a:pt x="2164842" y="1963674"/>
                </a:lnTo>
                <a:lnTo>
                  <a:pt x="2165604" y="1967484"/>
                </a:lnTo>
                <a:lnTo>
                  <a:pt x="2156378" y="1963497"/>
                </a:lnTo>
                <a:lnTo>
                  <a:pt x="2141526" y="1957080"/>
                </a:lnTo>
                <a:lnTo>
                  <a:pt x="2117450" y="1946674"/>
                </a:lnTo>
                <a:lnTo>
                  <a:pt x="2093373" y="1936268"/>
                </a:lnTo>
                <a:lnTo>
                  <a:pt x="2077919" y="1929588"/>
                </a:lnTo>
                <a:lnTo>
                  <a:pt x="2069296" y="1925861"/>
                </a:lnTo>
                <a:lnTo>
                  <a:pt x="2045220" y="1915454"/>
                </a:lnTo>
                <a:lnTo>
                  <a:pt x="2038694" y="1912633"/>
                </a:lnTo>
                <a:lnTo>
                  <a:pt x="2021144" y="1905046"/>
                </a:lnTo>
                <a:lnTo>
                  <a:pt x="1999469" y="1895677"/>
                </a:lnTo>
                <a:lnTo>
                  <a:pt x="1997067" y="1894638"/>
                </a:lnTo>
                <a:lnTo>
                  <a:pt x="1972990" y="1884231"/>
                </a:lnTo>
                <a:lnTo>
                  <a:pt x="1960238" y="1878719"/>
                </a:lnTo>
                <a:lnTo>
                  <a:pt x="1948913" y="1873824"/>
                </a:lnTo>
                <a:lnTo>
                  <a:pt x="1924835" y="1863418"/>
                </a:lnTo>
                <a:lnTo>
                  <a:pt x="1921001" y="1861761"/>
                </a:lnTo>
                <a:lnTo>
                  <a:pt x="1900757" y="1853013"/>
                </a:lnTo>
                <a:lnTo>
                  <a:pt x="1881752" y="1844802"/>
                </a:lnTo>
                <a:lnTo>
                  <a:pt x="1876679" y="1842609"/>
                </a:lnTo>
                <a:lnTo>
                  <a:pt x="1874697" y="1841754"/>
                </a:lnTo>
                <a:lnTo>
                  <a:pt x="1852599" y="1832207"/>
                </a:lnTo>
                <a:lnTo>
                  <a:pt x="1851860" y="1831888"/>
                </a:lnTo>
                <a:lnTo>
                  <a:pt x="1828520" y="1821807"/>
                </a:lnTo>
                <a:lnTo>
                  <a:pt x="1804439" y="1811409"/>
                </a:lnTo>
                <a:lnTo>
                  <a:pt x="1780357" y="1801013"/>
                </a:lnTo>
                <a:lnTo>
                  <a:pt x="1779278" y="1800547"/>
                </a:lnTo>
                <a:lnTo>
                  <a:pt x="1756274" y="1790619"/>
                </a:lnTo>
                <a:lnTo>
                  <a:pt x="1755051" y="1790092"/>
                </a:lnTo>
                <a:lnTo>
                  <a:pt x="1732191" y="1780229"/>
                </a:lnTo>
                <a:lnTo>
                  <a:pt x="1730806" y="1779632"/>
                </a:lnTo>
                <a:lnTo>
                  <a:pt x="1708106" y="1769842"/>
                </a:lnTo>
                <a:lnTo>
                  <a:pt x="1706539" y="1769166"/>
                </a:lnTo>
                <a:lnTo>
                  <a:pt x="1684252" y="1759558"/>
                </a:lnTo>
                <a:lnTo>
                  <a:pt x="1684782" y="1763268"/>
                </a:lnTo>
                <a:lnTo>
                  <a:pt x="2161032" y="1971294"/>
                </a:lnTo>
                <a:lnTo>
                  <a:pt x="2180844" y="1981200"/>
                </a:lnTo>
                <a:lnTo>
                  <a:pt x="1940052" y="1530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3137154" y="2727959"/>
            <a:ext cx="2514600" cy="2286000"/>
          </a:xfrm>
          <a:custGeom>
            <a:avLst/>
            <a:gdLst/>
            <a:ahLst/>
            <a:cxnLst/>
            <a:rect l="l" t="t" r="r" b="b"/>
            <a:pathLst>
              <a:path w="2514600" h="2286000">
                <a:moveTo>
                  <a:pt x="2372974" y="1188720"/>
                </a:moveTo>
                <a:lnTo>
                  <a:pt x="2007108" y="1188720"/>
                </a:lnTo>
                <a:lnTo>
                  <a:pt x="2007108" y="1306830"/>
                </a:lnTo>
                <a:lnTo>
                  <a:pt x="2372974" y="1188720"/>
                </a:lnTo>
                <a:close/>
              </a:path>
              <a:path w="2514600" h="2286000">
                <a:moveTo>
                  <a:pt x="1308896" y="1712604"/>
                </a:moveTo>
                <a:lnTo>
                  <a:pt x="1359337" y="1707015"/>
                </a:lnTo>
                <a:lnTo>
                  <a:pt x="1408462" y="1697881"/>
                </a:lnTo>
                <a:lnTo>
                  <a:pt x="1456108" y="1685348"/>
                </a:lnTo>
                <a:lnTo>
                  <a:pt x="1502116" y="1669565"/>
                </a:lnTo>
                <a:lnTo>
                  <a:pt x="1546323" y="1650679"/>
                </a:lnTo>
                <a:lnTo>
                  <a:pt x="1588569" y="1628837"/>
                </a:lnTo>
                <a:lnTo>
                  <a:pt x="1628692" y="1604186"/>
                </a:lnTo>
                <a:lnTo>
                  <a:pt x="1666532" y="1576875"/>
                </a:lnTo>
                <a:lnTo>
                  <a:pt x="1701927" y="1547050"/>
                </a:lnTo>
                <a:lnTo>
                  <a:pt x="1734715" y="1514859"/>
                </a:lnTo>
                <a:lnTo>
                  <a:pt x="1764737" y="1480450"/>
                </a:lnTo>
                <a:lnTo>
                  <a:pt x="1791830" y="1443969"/>
                </a:lnTo>
                <a:lnTo>
                  <a:pt x="1815833" y="1405565"/>
                </a:lnTo>
                <a:lnTo>
                  <a:pt x="1836586" y="1365384"/>
                </a:lnTo>
                <a:lnTo>
                  <a:pt x="1853927" y="1323575"/>
                </a:lnTo>
                <a:lnTo>
                  <a:pt x="1867695" y="1280285"/>
                </a:lnTo>
                <a:lnTo>
                  <a:pt x="1877729" y="1235660"/>
                </a:lnTo>
                <a:lnTo>
                  <a:pt x="1883868" y="1189849"/>
                </a:lnTo>
                <a:lnTo>
                  <a:pt x="1883918" y="1188720"/>
                </a:lnTo>
                <a:lnTo>
                  <a:pt x="630687" y="1188720"/>
                </a:lnTo>
                <a:lnTo>
                  <a:pt x="636891" y="1235660"/>
                </a:lnTo>
                <a:lnTo>
                  <a:pt x="646948" y="1280285"/>
                </a:lnTo>
                <a:lnTo>
                  <a:pt x="660745" y="1323575"/>
                </a:lnTo>
                <a:lnTo>
                  <a:pt x="678120" y="1365384"/>
                </a:lnTo>
                <a:lnTo>
                  <a:pt x="698910" y="1405565"/>
                </a:lnTo>
                <a:lnTo>
                  <a:pt x="722951" y="1443969"/>
                </a:lnTo>
                <a:lnTo>
                  <a:pt x="750082" y="1480450"/>
                </a:lnTo>
                <a:lnTo>
                  <a:pt x="780138" y="1514859"/>
                </a:lnTo>
                <a:lnTo>
                  <a:pt x="812958" y="1547050"/>
                </a:lnTo>
                <a:lnTo>
                  <a:pt x="848378" y="1576875"/>
                </a:lnTo>
                <a:lnTo>
                  <a:pt x="886236" y="1604186"/>
                </a:lnTo>
                <a:lnTo>
                  <a:pt x="926368" y="1628837"/>
                </a:lnTo>
                <a:lnTo>
                  <a:pt x="968612" y="1650679"/>
                </a:lnTo>
                <a:lnTo>
                  <a:pt x="1012805" y="1669565"/>
                </a:lnTo>
                <a:lnTo>
                  <a:pt x="1058783" y="1685348"/>
                </a:lnTo>
                <a:lnTo>
                  <a:pt x="1106385" y="1697881"/>
                </a:lnTo>
                <a:lnTo>
                  <a:pt x="1155447" y="1707015"/>
                </a:lnTo>
                <a:lnTo>
                  <a:pt x="1205806" y="1712604"/>
                </a:lnTo>
                <a:lnTo>
                  <a:pt x="1257300" y="1714500"/>
                </a:lnTo>
                <a:lnTo>
                  <a:pt x="1308896" y="1712604"/>
                </a:lnTo>
                <a:close/>
              </a:path>
              <a:path w="2514600" h="2286000">
                <a:moveTo>
                  <a:pt x="1914906" y="1508760"/>
                </a:moveTo>
                <a:lnTo>
                  <a:pt x="1660398" y="1740408"/>
                </a:lnTo>
                <a:lnTo>
                  <a:pt x="2146554" y="1950720"/>
                </a:lnTo>
                <a:lnTo>
                  <a:pt x="1914906" y="1508760"/>
                </a:lnTo>
                <a:close/>
              </a:path>
              <a:path w="2514600" h="2286000">
                <a:moveTo>
                  <a:pt x="1303491" y="2167890"/>
                </a:moveTo>
                <a:lnTo>
                  <a:pt x="1437894" y="1824228"/>
                </a:lnTo>
                <a:lnTo>
                  <a:pt x="1076706" y="1824228"/>
                </a:lnTo>
                <a:lnTo>
                  <a:pt x="1211108" y="2167890"/>
                </a:lnTo>
                <a:lnTo>
                  <a:pt x="1303491" y="2167890"/>
                </a:lnTo>
                <a:close/>
              </a:path>
              <a:path w="2514600" h="2286000">
                <a:moveTo>
                  <a:pt x="854963" y="1740408"/>
                </a:moveTo>
                <a:lnTo>
                  <a:pt x="599694" y="1508760"/>
                </a:lnTo>
                <a:lnTo>
                  <a:pt x="368045" y="1950720"/>
                </a:lnTo>
                <a:lnTo>
                  <a:pt x="854963" y="1740408"/>
                </a:lnTo>
                <a:close/>
              </a:path>
              <a:path w="2514600" h="2286000">
                <a:moveTo>
                  <a:pt x="507492" y="1188720"/>
                </a:moveTo>
                <a:lnTo>
                  <a:pt x="141625" y="1188720"/>
                </a:lnTo>
                <a:lnTo>
                  <a:pt x="507492" y="1306830"/>
                </a:lnTo>
                <a:lnTo>
                  <a:pt x="507492" y="118872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3116579" y="2710433"/>
            <a:ext cx="2555748" cy="2321052"/>
          </a:xfrm>
          <a:custGeom>
            <a:avLst/>
            <a:gdLst/>
            <a:ahLst/>
            <a:cxnLst/>
            <a:rect l="l" t="t" r="r" b="b"/>
            <a:pathLst>
              <a:path w="2555748" h="2321052">
                <a:moveTo>
                  <a:pt x="2161032" y="1971294"/>
                </a:moveTo>
                <a:lnTo>
                  <a:pt x="1684782" y="1763268"/>
                </a:lnTo>
                <a:lnTo>
                  <a:pt x="1683258" y="1752600"/>
                </a:lnTo>
                <a:lnTo>
                  <a:pt x="1668780" y="1760220"/>
                </a:lnTo>
                <a:lnTo>
                  <a:pt x="2180844" y="1981200"/>
                </a:lnTo>
                <a:lnTo>
                  <a:pt x="2161032" y="1971294"/>
                </a:lnTo>
                <a:close/>
              </a:path>
              <a:path w="2555748" h="2321052">
                <a:moveTo>
                  <a:pt x="1907257" y="1236524"/>
                </a:moveTo>
                <a:lnTo>
                  <a:pt x="1910267" y="1206245"/>
                </a:lnTo>
                <a:lnTo>
                  <a:pt x="1898021" y="1206245"/>
                </a:lnTo>
                <a:lnTo>
                  <a:pt x="1897380" y="1218438"/>
                </a:lnTo>
                <a:lnTo>
                  <a:pt x="1897380" y="1217676"/>
                </a:lnTo>
                <a:lnTo>
                  <a:pt x="1892808" y="1246632"/>
                </a:lnTo>
                <a:lnTo>
                  <a:pt x="1907257" y="1236524"/>
                </a:lnTo>
                <a:close/>
              </a:path>
              <a:path w="2555748" h="2321052">
                <a:moveTo>
                  <a:pt x="1310640" y="1737360"/>
                </a:moveTo>
                <a:lnTo>
                  <a:pt x="1355883" y="1733947"/>
                </a:lnTo>
                <a:lnTo>
                  <a:pt x="1400611" y="1727485"/>
                </a:lnTo>
                <a:lnTo>
                  <a:pt x="1444642" y="1718063"/>
                </a:lnTo>
                <a:lnTo>
                  <a:pt x="1487795" y="1705769"/>
                </a:lnTo>
                <a:lnTo>
                  <a:pt x="1529892" y="1690690"/>
                </a:lnTo>
                <a:lnTo>
                  <a:pt x="1570751" y="1672915"/>
                </a:lnTo>
                <a:lnTo>
                  <a:pt x="1610192" y="1652531"/>
                </a:lnTo>
                <a:lnTo>
                  <a:pt x="1648035" y="1629627"/>
                </a:lnTo>
                <a:lnTo>
                  <a:pt x="1684099" y="1604291"/>
                </a:lnTo>
                <a:lnTo>
                  <a:pt x="1718205" y="1576611"/>
                </a:lnTo>
                <a:lnTo>
                  <a:pt x="1750171" y="1546674"/>
                </a:lnTo>
                <a:lnTo>
                  <a:pt x="1779818" y="1514570"/>
                </a:lnTo>
                <a:lnTo>
                  <a:pt x="1806965" y="1480385"/>
                </a:lnTo>
                <a:lnTo>
                  <a:pt x="1831433" y="1444208"/>
                </a:lnTo>
                <a:lnTo>
                  <a:pt x="1853039" y="1406127"/>
                </a:lnTo>
                <a:lnTo>
                  <a:pt x="1871606" y="1366230"/>
                </a:lnTo>
                <a:lnTo>
                  <a:pt x="1886951" y="1324605"/>
                </a:lnTo>
                <a:lnTo>
                  <a:pt x="1898895" y="1281341"/>
                </a:lnTo>
                <a:lnTo>
                  <a:pt x="1907257" y="1236524"/>
                </a:lnTo>
                <a:lnTo>
                  <a:pt x="1892808" y="1246632"/>
                </a:lnTo>
                <a:lnTo>
                  <a:pt x="1892808" y="1245870"/>
                </a:lnTo>
                <a:lnTo>
                  <a:pt x="1890522" y="1260348"/>
                </a:lnTo>
                <a:lnTo>
                  <a:pt x="1884426" y="1287780"/>
                </a:lnTo>
                <a:lnTo>
                  <a:pt x="1876806" y="1315212"/>
                </a:lnTo>
                <a:lnTo>
                  <a:pt x="1876806" y="1314450"/>
                </a:lnTo>
                <a:lnTo>
                  <a:pt x="1872234" y="1328166"/>
                </a:lnTo>
                <a:lnTo>
                  <a:pt x="1867662" y="1341120"/>
                </a:lnTo>
                <a:lnTo>
                  <a:pt x="1862328" y="1354836"/>
                </a:lnTo>
                <a:lnTo>
                  <a:pt x="1862328" y="1354074"/>
                </a:lnTo>
                <a:lnTo>
                  <a:pt x="1856994" y="1367028"/>
                </a:lnTo>
                <a:lnTo>
                  <a:pt x="1854679" y="1372848"/>
                </a:lnTo>
                <a:lnTo>
                  <a:pt x="1849594" y="1384346"/>
                </a:lnTo>
                <a:lnTo>
                  <a:pt x="1843818" y="1396140"/>
                </a:lnTo>
                <a:lnTo>
                  <a:pt x="1837615" y="1407852"/>
                </a:lnTo>
                <a:lnTo>
                  <a:pt x="1831250" y="1419102"/>
                </a:lnTo>
                <a:lnTo>
                  <a:pt x="1824990" y="1429512"/>
                </a:lnTo>
                <a:lnTo>
                  <a:pt x="1818132" y="1441704"/>
                </a:lnTo>
                <a:lnTo>
                  <a:pt x="1818132" y="1440942"/>
                </a:lnTo>
                <a:lnTo>
                  <a:pt x="1810512" y="1453134"/>
                </a:lnTo>
                <a:lnTo>
                  <a:pt x="1793748" y="1475994"/>
                </a:lnTo>
                <a:lnTo>
                  <a:pt x="1794510" y="1475994"/>
                </a:lnTo>
                <a:lnTo>
                  <a:pt x="1785366" y="1487424"/>
                </a:lnTo>
                <a:lnTo>
                  <a:pt x="1776984" y="1498092"/>
                </a:lnTo>
                <a:lnTo>
                  <a:pt x="1757934" y="1519428"/>
                </a:lnTo>
                <a:lnTo>
                  <a:pt x="1758696" y="1519428"/>
                </a:lnTo>
                <a:lnTo>
                  <a:pt x="1738884" y="1540002"/>
                </a:lnTo>
                <a:lnTo>
                  <a:pt x="1718310" y="1559814"/>
                </a:lnTo>
                <a:lnTo>
                  <a:pt x="1696212" y="1578864"/>
                </a:lnTo>
                <a:lnTo>
                  <a:pt x="1696974" y="1578102"/>
                </a:lnTo>
                <a:lnTo>
                  <a:pt x="1674114" y="1596390"/>
                </a:lnTo>
                <a:lnTo>
                  <a:pt x="1650492" y="1613154"/>
                </a:lnTo>
                <a:lnTo>
                  <a:pt x="1626108" y="1629156"/>
                </a:lnTo>
                <a:lnTo>
                  <a:pt x="1626108" y="1628394"/>
                </a:lnTo>
                <a:lnTo>
                  <a:pt x="1600962" y="1643634"/>
                </a:lnTo>
                <a:lnTo>
                  <a:pt x="1574292" y="1657350"/>
                </a:lnTo>
                <a:lnTo>
                  <a:pt x="1575054" y="1657350"/>
                </a:lnTo>
                <a:lnTo>
                  <a:pt x="1547622" y="1669542"/>
                </a:lnTo>
                <a:lnTo>
                  <a:pt x="1548384" y="1669542"/>
                </a:lnTo>
                <a:lnTo>
                  <a:pt x="1533906" y="1675638"/>
                </a:lnTo>
                <a:lnTo>
                  <a:pt x="1534668" y="1675638"/>
                </a:lnTo>
                <a:lnTo>
                  <a:pt x="1520190" y="1680972"/>
                </a:lnTo>
                <a:lnTo>
                  <a:pt x="1511184" y="1684367"/>
                </a:lnTo>
                <a:lnTo>
                  <a:pt x="1499199" y="1688629"/>
                </a:lnTo>
                <a:lnTo>
                  <a:pt x="1487132" y="1692639"/>
                </a:lnTo>
                <a:lnTo>
                  <a:pt x="1474989" y="1696407"/>
                </a:lnTo>
                <a:lnTo>
                  <a:pt x="1462776" y="1699942"/>
                </a:lnTo>
                <a:lnTo>
                  <a:pt x="1450499" y="1703253"/>
                </a:lnTo>
                <a:lnTo>
                  <a:pt x="1438163" y="1706350"/>
                </a:lnTo>
                <a:lnTo>
                  <a:pt x="1425776" y="1709243"/>
                </a:lnTo>
                <a:lnTo>
                  <a:pt x="1413343" y="1711940"/>
                </a:lnTo>
                <a:lnTo>
                  <a:pt x="1400870" y="1714451"/>
                </a:lnTo>
                <a:lnTo>
                  <a:pt x="1388364" y="1716786"/>
                </a:lnTo>
                <a:lnTo>
                  <a:pt x="1372362" y="1719072"/>
                </a:lnTo>
                <a:lnTo>
                  <a:pt x="1373124" y="1719072"/>
                </a:lnTo>
                <a:lnTo>
                  <a:pt x="1357122" y="1720596"/>
                </a:lnTo>
                <a:lnTo>
                  <a:pt x="1356570" y="1720660"/>
                </a:lnTo>
                <a:lnTo>
                  <a:pt x="1343825" y="1722030"/>
                </a:lnTo>
                <a:lnTo>
                  <a:pt x="1331141" y="1723153"/>
                </a:lnTo>
                <a:lnTo>
                  <a:pt x="1318501" y="1724031"/>
                </a:lnTo>
                <a:lnTo>
                  <a:pt x="1305890" y="1724668"/>
                </a:lnTo>
                <a:lnTo>
                  <a:pt x="1293289" y="1725069"/>
                </a:lnTo>
                <a:lnTo>
                  <a:pt x="1280683" y="1725236"/>
                </a:lnTo>
                <a:lnTo>
                  <a:pt x="1268054" y="1725174"/>
                </a:lnTo>
                <a:lnTo>
                  <a:pt x="1255387" y="1724885"/>
                </a:lnTo>
                <a:lnTo>
                  <a:pt x="1242663" y="1724374"/>
                </a:lnTo>
                <a:lnTo>
                  <a:pt x="1229868" y="1723644"/>
                </a:lnTo>
                <a:lnTo>
                  <a:pt x="1213866" y="1722120"/>
                </a:lnTo>
                <a:lnTo>
                  <a:pt x="1214628" y="1722120"/>
                </a:lnTo>
                <a:lnTo>
                  <a:pt x="1198626" y="1720596"/>
                </a:lnTo>
                <a:lnTo>
                  <a:pt x="1183386" y="1719072"/>
                </a:lnTo>
                <a:lnTo>
                  <a:pt x="1167384" y="1716786"/>
                </a:lnTo>
                <a:lnTo>
                  <a:pt x="1168146" y="1716786"/>
                </a:lnTo>
                <a:lnTo>
                  <a:pt x="1152144" y="1713738"/>
                </a:lnTo>
                <a:lnTo>
                  <a:pt x="1152906" y="1713738"/>
                </a:lnTo>
                <a:lnTo>
                  <a:pt x="1136904" y="1710689"/>
                </a:lnTo>
                <a:lnTo>
                  <a:pt x="1137666" y="1710689"/>
                </a:lnTo>
                <a:lnTo>
                  <a:pt x="1122426" y="1707642"/>
                </a:lnTo>
                <a:lnTo>
                  <a:pt x="1107186" y="1703832"/>
                </a:lnTo>
                <a:lnTo>
                  <a:pt x="1092708" y="1700022"/>
                </a:lnTo>
                <a:lnTo>
                  <a:pt x="1049274" y="1686306"/>
                </a:lnTo>
                <a:lnTo>
                  <a:pt x="1050036" y="1686306"/>
                </a:lnTo>
                <a:lnTo>
                  <a:pt x="1035558" y="1680972"/>
                </a:lnTo>
                <a:lnTo>
                  <a:pt x="1021842" y="1675638"/>
                </a:lnTo>
                <a:lnTo>
                  <a:pt x="980694" y="1657350"/>
                </a:lnTo>
                <a:lnTo>
                  <a:pt x="981456" y="1657350"/>
                </a:lnTo>
                <a:lnTo>
                  <a:pt x="954786" y="1643634"/>
                </a:lnTo>
                <a:lnTo>
                  <a:pt x="955548" y="1643634"/>
                </a:lnTo>
                <a:lnTo>
                  <a:pt x="929640" y="1628394"/>
                </a:lnTo>
                <a:lnTo>
                  <a:pt x="929640" y="1629156"/>
                </a:lnTo>
                <a:lnTo>
                  <a:pt x="905256" y="1613154"/>
                </a:lnTo>
                <a:lnTo>
                  <a:pt x="881634" y="1596390"/>
                </a:lnTo>
                <a:lnTo>
                  <a:pt x="882396" y="1596390"/>
                </a:lnTo>
                <a:lnTo>
                  <a:pt x="859536" y="1578102"/>
                </a:lnTo>
                <a:lnTo>
                  <a:pt x="837438" y="1559814"/>
                </a:lnTo>
                <a:lnTo>
                  <a:pt x="838200" y="1559814"/>
                </a:lnTo>
                <a:lnTo>
                  <a:pt x="816864" y="1540002"/>
                </a:lnTo>
                <a:lnTo>
                  <a:pt x="797814" y="1519428"/>
                </a:lnTo>
                <a:lnTo>
                  <a:pt x="778764" y="1498092"/>
                </a:lnTo>
                <a:lnTo>
                  <a:pt x="779526" y="1498092"/>
                </a:lnTo>
                <a:lnTo>
                  <a:pt x="770382" y="1487424"/>
                </a:lnTo>
                <a:lnTo>
                  <a:pt x="745236" y="1453134"/>
                </a:lnTo>
                <a:lnTo>
                  <a:pt x="745998" y="1453134"/>
                </a:lnTo>
                <a:lnTo>
                  <a:pt x="737616" y="1440942"/>
                </a:lnTo>
                <a:lnTo>
                  <a:pt x="738378" y="1441704"/>
                </a:lnTo>
                <a:lnTo>
                  <a:pt x="730758" y="1429512"/>
                </a:lnTo>
                <a:lnTo>
                  <a:pt x="717042" y="1405128"/>
                </a:lnTo>
                <a:lnTo>
                  <a:pt x="710184" y="1392174"/>
                </a:lnTo>
                <a:lnTo>
                  <a:pt x="710184" y="1392936"/>
                </a:lnTo>
                <a:lnTo>
                  <a:pt x="704088" y="1379982"/>
                </a:lnTo>
                <a:lnTo>
                  <a:pt x="704850" y="1379982"/>
                </a:lnTo>
                <a:lnTo>
                  <a:pt x="698754" y="1367028"/>
                </a:lnTo>
                <a:lnTo>
                  <a:pt x="697899" y="1365079"/>
                </a:lnTo>
                <a:lnTo>
                  <a:pt x="692949" y="1353323"/>
                </a:lnTo>
                <a:lnTo>
                  <a:pt x="688296" y="1341448"/>
                </a:lnTo>
                <a:lnTo>
                  <a:pt x="683944" y="1329459"/>
                </a:lnTo>
                <a:lnTo>
                  <a:pt x="679898" y="1317364"/>
                </a:lnTo>
                <a:lnTo>
                  <a:pt x="676163" y="1305170"/>
                </a:lnTo>
                <a:lnTo>
                  <a:pt x="672744" y="1292886"/>
                </a:lnTo>
                <a:lnTo>
                  <a:pt x="669645" y="1280517"/>
                </a:lnTo>
                <a:lnTo>
                  <a:pt x="666872" y="1268072"/>
                </a:lnTo>
                <a:lnTo>
                  <a:pt x="664429" y="1255558"/>
                </a:lnTo>
                <a:lnTo>
                  <a:pt x="662321" y="1242983"/>
                </a:lnTo>
                <a:lnTo>
                  <a:pt x="660553" y="1230353"/>
                </a:lnTo>
                <a:lnTo>
                  <a:pt x="659130" y="1217676"/>
                </a:lnTo>
                <a:lnTo>
                  <a:pt x="657926" y="1206245"/>
                </a:lnTo>
                <a:lnTo>
                  <a:pt x="644856" y="1206245"/>
                </a:lnTo>
                <a:lnTo>
                  <a:pt x="650975" y="1251847"/>
                </a:lnTo>
                <a:lnTo>
                  <a:pt x="661078" y="1297328"/>
                </a:lnTo>
                <a:lnTo>
                  <a:pt x="674774" y="1341079"/>
                </a:lnTo>
                <a:lnTo>
                  <a:pt x="691880" y="1383016"/>
                </a:lnTo>
                <a:lnTo>
                  <a:pt x="712208" y="1423054"/>
                </a:lnTo>
                <a:lnTo>
                  <a:pt x="735575" y="1461107"/>
                </a:lnTo>
                <a:lnTo>
                  <a:pt x="761793" y="1497092"/>
                </a:lnTo>
                <a:lnTo>
                  <a:pt x="790679" y="1530924"/>
                </a:lnTo>
                <a:lnTo>
                  <a:pt x="822047" y="1562518"/>
                </a:lnTo>
                <a:lnTo>
                  <a:pt x="855711" y="1591789"/>
                </a:lnTo>
                <a:lnTo>
                  <a:pt x="891486" y="1618653"/>
                </a:lnTo>
                <a:lnTo>
                  <a:pt x="929187" y="1643025"/>
                </a:lnTo>
                <a:lnTo>
                  <a:pt x="968628" y="1664820"/>
                </a:lnTo>
                <a:lnTo>
                  <a:pt x="1009624" y="1683953"/>
                </a:lnTo>
                <a:lnTo>
                  <a:pt x="1051990" y="1700341"/>
                </a:lnTo>
                <a:lnTo>
                  <a:pt x="1095540" y="1713897"/>
                </a:lnTo>
                <a:lnTo>
                  <a:pt x="1140088" y="1724538"/>
                </a:lnTo>
                <a:lnTo>
                  <a:pt x="1185450" y="1732179"/>
                </a:lnTo>
                <a:lnTo>
                  <a:pt x="1231441" y="1736735"/>
                </a:lnTo>
                <a:lnTo>
                  <a:pt x="1277874" y="1738122"/>
                </a:lnTo>
                <a:lnTo>
                  <a:pt x="1294638" y="1738122"/>
                </a:lnTo>
                <a:lnTo>
                  <a:pt x="1310640" y="1737360"/>
                </a:lnTo>
                <a:close/>
              </a:path>
              <a:path w="2555748" h="2321052">
                <a:moveTo>
                  <a:pt x="1937766" y="1516380"/>
                </a:moveTo>
                <a:lnTo>
                  <a:pt x="1940052" y="1530858"/>
                </a:lnTo>
                <a:lnTo>
                  <a:pt x="2180844" y="1981200"/>
                </a:lnTo>
                <a:lnTo>
                  <a:pt x="1937766" y="1516380"/>
                </a:lnTo>
                <a:close/>
              </a:path>
              <a:path w="2555748" h="2321052">
                <a:moveTo>
                  <a:pt x="1933878" y="1536478"/>
                </a:moveTo>
                <a:lnTo>
                  <a:pt x="2152927" y="1955779"/>
                </a:lnTo>
                <a:lnTo>
                  <a:pt x="2169414" y="1962912"/>
                </a:lnTo>
                <a:lnTo>
                  <a:pt x="1933878" y="1536478"/>
                </a:lnTo>
                <a:close/>
              </a:path>
              <a:path w="2555748" h="2321052">
                <a:moveTo>
                  <a:pt x="1226026" y="2185416"/>
                </a:moveTo>
                <a:lnTo>
                  <a:pt x="1097280" y="1848612"/>
                </a:lnTo>
                <a:lnTo>
                  <a:pt x="1088136" y="1835658"/>
                </a:lnTo>
                <a:lnTo>
                  <a:pt x="1224854" y="2185416"/>
                </a:lnTo>
                <a:lnTo>
                  <a:pt x="1226026" y="2185416"/>
                </a:lnTo>
                <a:close/>
              </a:path>
              <a:path w="2555748" h="2321052">
                <a:moveTo>
                  <a:pt x="1238672" y="2185416"/>
                </a:moveTo>
                <a:lnTo>
                  <a:pt x="1106952" y="1848611"/>
                </a:lnTo>
                <a:lnTo>
                  <a:pt x="1229600" y="2185416"/>
                </a:lnTo>
                <a:lnTo>
                  <a:pt x="1238672" y="2185416"/>
                </a:lnTo>
                <a:close/>
              </a:path>
              <a:path w="2555748" h="2321052">
                <a:moveTo>
                  <a:pt x="625602" y="1529334"/>
                </a:moveTo>
                <a:lnTo>
                  <a:pt x="615696" y="1530858"/>
                </a:lnTo>
                <a:lnTo>
                  <a:pt x="621869" y="1536478"/>
                </a:lnTo>
                <a:lnTo>
                  <a:pt x="625602" y="1529334"/>
                </a:lnTo>
                <a:close/>
              </a:path>
              <a:path w="2555748" h="2321052">
                <a:moveTo>
                  <a:pt x="394716" y="1971294"/>
                </a:moveTo>
                <a:lnTo>
                  <a:pt x="386334" y="1962912"/>
                </a:lnTo>
                <a:lnTo>
                  <a:pt x="374904" y="1981200"/>
                </a:lnTo>
                <a:lnTo>
                  <a:pt x="394716" y="1971294"/>
                </a:lnTo>
                <a:close/>
              </a:path>
              <a:path w="2555748" h="2321052">
                <a:moveTo>
                  <a:pt x="886968" y="1760220"/>
                </a:moveTo>
                <a:lnTo>
                  <a:pt x="872490" y="1752600"/>
                </a:lnTo>
                <a:lnTo>
                  <a:pt x="870966" y="1763268"/>
                </a:lnTo>
                <a:lnTo>
                  <a:pt x="886968" y="1760220"/>
                </a:lnTo>
                <a:close/>
              </a:path>
              <a:path w="2555748" h="2321052">
                <a:moveTo>
                  <a:pt x="534162" y="1206245"/>
                </a:moveTo>
                <a:lnTo>
                  <a:pt x="532704" y="1206245"/>
                </a:lnTo>
                <a:lnTo>
                  <a:pt x="534162" y="1332738"/>
                </a:lnTo>
                <a:lnTo>
                  <a:pt x="534162" y="1206245"/>
                </a:lnTo>
                <a:close/>
              </a:path>
              <a:path w="2555748" h="2321052">
                <a:moveTo>
                  <a:pt x="527357" y="1206245"/>
                </a:moveTo>
                <a:lnTo>
                  <a:pt x="521970" y="1206245"/>
                </a:lnTo>
                <a:lnTo>
                  <a:pt x="521970" y="1315554"/>
                </a:lnTo>
                <a:lnTo>
                  <a:pt x="530352" y="1318260"/>
                </a:lnTo>
                <a:lnTo>
                  <a:pt x="527357" y="1206245"/>
                </a:lnTo>
                <a:close/>
              </a:path>
              <a:path w="2555748" h="2321052">
                <a:moveTo>
                  <a:pt x="2034540" y="1324356"/>
                </a:moveTo>
                <a:lnTo>
                  <a:pt x="2026158" y="1318260"/>
                </a:lnTo>
                <a:lnTo>
                  <a:pt x="2021586" y="1332738"/>
                </a:lnTo>
                <a:lnTo>
                  <a:pt x="2034540" y="1324356"/>
                </a:lnTo>
                <a:close/>
              </a:path>
              <a:path w="2555748" h="2321052">
                <a:moveTo>
                  <a:pt x="2413935" y="1206245"/>
                </a:moveTo>
                <a:lnTo>
                  <a:pt x="2373140" y="1206245"/>
                </a:lnTo>
                <a:lnTo>
                  <a:pt x="2034540" y="1315554"/>
                </a:lnTo>
                <a:lnTo>
                  <a:pt x="2034540" y="1206245"/>
                </a:lnTo>
                <a:lnTo>
                  <a:pt x="2021586" y="1206245"/>
                </a:lnTo>
                <a:lnTo>
                  <a:pt x="2021586" y="1332738"/>
                </a:lnTo>
                <a:lnTo>
                  <a:pt x="2026158" y="1318260"/>
                </a:lnTo>
                <a:lnTo>
                  <a:pt x="2034540" y="1324356"/>
                </a:lnTo>
                <a:lnTo>
                  <a:pt x="2021586" y="1332738"/>
                </a:lnTo>
                <a:lnTo>
                  <a:pt x="2413935" y="1206245"/>
                </a:lnTo>
                <a:close/>
              </a:path>
              <a:path w="2555748" h="2321052">
                <a:moveTo>
                  <a:pt x="532704" y="1206245"/>
                </a:moveTo>
                <a:lnTo>
                  <a:pt x="527357" y="1206245"/>
                </a:lnTo>
                <a:lnTo>
                  <a:pt x="530352" y="1318260"/>
                </a:lnTo>
                <a:lnTo>
                  <a:pt x="521970" y="1315554"/>
                </a:lnTo>
                <a:lnTo>
                  <a:pt x="183369" y="1206246"/>
                </a:lnTo>
                <a:lnTo>
                  <a:pt x="148240" y="1206246"/>
                </a:lnTo>
                <a:lnTo>
                  <a:pt x="521970" y="1324356"/>
                </a:lnTo>
                <a:lnTo>
                  <a:pt x="534162" y="1332738"/>
                </a:lnTo>
                <a:lnTo>
                  <a:pt x="532704" y="1206245"/>
                </a:lnTo>
                <a:close/>
              </a:path>
              <a:path w="2555748" h="2321052">
                <a:moveTo>
                  <a:pt x="521970" y="1324356"/>
                </a:moveTo>
                <a:lnTo>
                  <a:pt x="148240" y="1206246"/>
                </a:lnTo>
                <a:lnTo>
                  <a:pt x="141812" y="1206246"/>
                </a:lnTo>
                <a:lnTo>
                  <a:pt x="534162" y="1332738"/>
                </a:lnTo>
                <a:lnTo>
                  <a:pt x="521970" y="1324356"/>
                </a:lnTo>
                <a:close/>
              </a:path>
              <a:path w="2555748" h="2321052">
                <a:moveTo>
                  <a:pt x="617982" y="1516380"/>
                </a:moveTo>
                <a:lnTo>
                  <a:pt x="611207" y="1529334"/>
                </a:lnTo>
                <a:lnTo>
                  <a:pt x="632271" y="1529334"/>
                </a:lnTo>
              </a:path>
              <a:path w="2555748" h="2321052">
                <a:moveTo>
                  <a:pt x="611207" y="1529334"/>
                </a:moveTo>
                <a:lnTo>
                  <a:pt x="610410" y="1530858"/>
                </a:lnTo>
                <a:lnTo>
                  <a:pt x="607471" y="1536478"/>
                </a:lnTo>
                <a:lnTo>
                  <a:pt x="388197" y="1955779"/>
                </a:lnTo>
                <a:lnTo>
                  <a:pt x="402820" y="1955779"/>
                </a:lnTo>
                <a:lnTo>
                  <a:pt x="621869" y="1536478"/>
                </a:lnTo>
                <a:lnTo>
                  <a:pt x="615696" y="1530858"/>
                </a:lnTo>
                <a:lnTo>
                  <a:pt x="625602" y="1529334"/>
                </a:lnTo>
              </a:path>
              <a:path w="2555748" h="2321052">
                <a:moveTo>
                  <a:pt x="625602" y="1529334"/>
                </a:moveTo>
                <a:lnTo>
                  <a:pt x="621869" y="1536478"/>
                </a:lnTo>
                <a:lnTo>
                  <a:pt x="859248" y="1752600"/>
                </a:lnTo>
                <a:lnTo>
                  <a:pt x="878562" y="1752600"/>
                </a:lnTo>
                <a:lnTo>
                  <a:pt x="640153" y="1536478"/>
                </a:lnTo>
                <a:lnTo>
                  <a:pt x="632271" y="1529334"/>
                </a:lnTo>
              </a:path>
              <a:path w="2555748" h="2321052">
                <a:moveTo>
                  <a:pt x="859248" y="1752600"/>
                </a:moveTo>
                <a:lnTo>
                  <a:pt x="863513" y="1756483"/>
                </a:lnTo>
                <a:lnTo>
                  <a:pt x="847829" y="1763268"/>
                </a:lnTo>
                <a:lnTo>
                  <a:pt x="870966" y="1763268"/>
                </a:lnTo>
                <a:lnTo>
                  <a:pt x="871935" y="1756483"/>
                </a:lnTo>
                <a:lnTo>
                  <a:pt x="872490" y="1752600"/>
                </a:lnTo>
              </a:path>
              <a:path w="2555748" h="2321052">
                <a:moveTo>
                  <a:pt x="872490" y="1752600"/>
                </a:moveTo>
                <a:lnTo>
                  <a:pt x="886968" y="1760220"/>
                </a:lnTo>
                <a:lnTo>
                  <a:pt x="878562" y="1752600"/>
                </a:lnTo>
              </a:path>
              <a:path w="2555748" h="2321052">
                <a:moveTo>
                  <a:pt x="886968" y="1760220"/>
                </a:moveTo>
                <a:lnTo>
                  <a:pt x="870966" y="1763268"/>
                </a:lnTo>
                <a:lnTo>
                  <a:pt x="879905" y="1763268"/>
                </a:lnTo>
              </a:path>
              <a:path w="2555748" h="2321052">
                <a:moveTo>
                  <a:pt x="847829" y="1763268"/>
                </a:moveTo>
                <a:lnTo>
                  <a:pt x="402820" y="1955779"/>
                </a:lnTo>
                <a:lnTo>
                  <a:pt x="433808" y="1955779"/>
                </a:lnTo>
                <a:lnTo>
                  <a:pt x="879905" y="1763268"/>
                </a:lnTo>
              </a:path>
              <a:path w="2555748" h="2321052">
                <a:moveTo>
                  <a:pt x="388197" y="1955779"/>
                </a:moveTo>
                <a:lnTo>
                  <a:pt x="384467" y="1962912"/>
                </a:lnTo>
                <a:lnTo>
                  <a:pt x="417281" y="1962912"/>
                </a:lnTo>
                <a:lnTo>
                  <a:pt x="433808" y="1955779"/>
                </a:lnTo>
              </a:path>
              <a:path w="2555748" h="2321052">
                <a:moveTo>
                  <a:pt x="384467" y="1962912"/>
                </a:moveTo>
                <a:lnTo>
                  <a:pt x="374904" y="1981200"/>
                </a:lnTo>
                <a:lnTo>
                  <a:pt x="386334" y="1962912"/>
                </a:lnTo>
              </a:path>
              <a:path w="2555748" h="2321052">
                <a:moveTo>
                  <a:pt x="386334" y="1962912"/>
                </a:moveTo>
                <a:lnTo>
                  <a:pt x="394716" y="1971294"/>
                </a:lnTo>
                <a:lnTo>
                  <a:pt x="374904" y="1981200"/>
                </a:lnTo>
                <a:lnTo>
                  <a:pt x="397858" y="1971294"/>
                </a:lnTo>
                <a:lnTo>
                  <a:pt x="417281" y="1962912"/>
                </a:lnTo>
              </a:path>
              <a:path w="2555748" h="2321052">
                <a:moveTo>
                  <a:pt x="1229600" y="2185416"/>
                </a:moveTo>
                <a:lnTo>
                  <a:pt x="1106952" y="1848611"/>
                </a:lnTo>
                <a:lnTo>
                  <a:pt x="1448795" y="1848611"/>
                </a:lnTo>
                <a:lnTo>
                  <a:pt x="1317075" y="2185416"/>
                </a:lnTo>
                <a:lnTo>
                  <a:pt x="1328622" y="2185416"/>
                </a:lnTo>
                <a:lnTo>
                  <a:pt x="1458468" y="1848612"/>
                </a:lnTo>
                <a:lnTo>
                  <a:pt x="1452372" y="1839468"/>
                </a:lnTo>
                <a:lnTo>
                  <a:pt x="1103376" y="1839468"/>
                </a:lnTo>
                <a:lnTo>
                  <a:pt x="1467612" y="1835658"/>
                </a:lnTo>
                <a:lnTo>
                  <a:pt x="1088136" y="1835658"/>
                </a:lnTo>
                <a:lnTo>
                  <a:pt x="1097280" y="1848612"/>
                </a:lnTo>
                <a:lnTo>
                  <a:pt x="1226026" y="2185416"/>
                </a:lnTo>
                <a:lnTo>
                  <a:pt x="1229600" y="2185416"/>
                </a:lnTo>
                <a:close/>
              </a:path>
              <a:path w="2555748" h="2321052">
                <a:moveTo>
                  <a:pt x="1330893" y="2185416"/>
                </a:moveTo>
                <a:lnTo>
                  <a:pt x="1467612" y="1835658"/>
                </a:lnTo>
                <a:lnTo>
                  <a:pt x="1103376" y="1839468"/>
                </a:lnTo>
                <a:lnTo>
                  <a:pt x="1452372" y="1839468"/>
                </a:lnTo>
                <a:lnTo>
                  <a:pt x="1458468" y="1848612"/>
                </a:lnTo>
                <a:lnTo>
                  <a:pt x="1328622" y="2185416"/>
                </a:lnTo>
                <a:lnTo>
                  <a:pt x="1330893" y="2185416"/>
                </a:lnTo>
                <a:close/>
              </a:path>
              <a:path w="2555748" h="2321052">
                <a:moveTo>
                  <a:pt x="1937766" y="1516380"/>
                </a:moveTo>
                <a:lnTo>
                  <a:pt x="1921794" y="1530858"/>
                </a:lnTo>
                <a:lnTo>
                  <a:pt x="1915594" y="1536478"/>
                </a:lnTo>
                <a:lnTo>
                  <a:pt x="1943057" y="1536478"/>
                </a:lnTo>
                <a:lnTo>
                  <a:pt x="1940052" y="1530858"/>
                </a:lnTo>
              </a:path>
              <a:path w="2555748" h="2321052">
                <a:moveTo>
                  <a:pt x="1915594" y="1536478"/>
                </a:moveTo>
                <a:lnTo>
                  <a:pt x="1677185" y="1752600"/>
                </a:lnTo>
                <a:lnTo>
                  <a:pt x="1696499" y="1752600"/>
                </a:lnTo>
                <a:lnTo>
                  <a:pt x="1933878" y="1536478"/>
                </a:lnTo>
              </a:path>
              <a:path w="2555748" h="2321052">
                <a:moveTo>
                  <a:pt x="1933878" y="1536478"/>
                </a:moveTo>
                <a:lnTo>
                  <a:pt x="2169414" y="1962912"/>
                </a:lnTo>
                <a:lnTo>
                  <a:pt x="2171065" y="1962912"/>
                </a:lnTo>
                <a:lnTo>
                  <a:pt x="1943057" y="1536478"/>
                </a:lnTo>
              </a:path>
              <a:path w="2555748" h="2321052">
                <a:moveTo>
                  <a:pt x="1677185" y="1752600"/>
                </a:moveTo>
                <a:lnTo>
                  <a:pt x="1668780" y="1760220"/>
                </a:lnTo>
                <a:lnTo>
                  <a:pt x="1683258" y="1752600"/>
                </a:lnTo>
              </a:path>
              <a:path w="2555748" h="2321052">
                <a:moveTo>
                  <a:pt x="1683258" y="1752600"/>
                </a:moveTo>
                <a:lnTo>
                  <a:pt x="1683812" y="1756483"/>
                </a:lnTo>
                <a:lnTo>
                  <a:pt x="1684782" y="1763268"/>
                </a:lnTo>
                <a:lnTo>
                  <a:pt x="2125514" y="1955779"/>
                </a:lnTo>
                <a:lnTo>
                  <a:pt x="2141842" y="1962912"/>
                </a:lnTo>
                <a:lnTo>
                  <a:pt x="2169414" y="1962912"/>
                </a:lnTo>
                <a:lnTo>
                  <a:pt x="2152927" y="1955779"/>
                </a:lnTo>
                <a:lnTo>
                  <a:pt x="1707918" y="1763268"/>
                </a:lnTo>
                <a:lnTo>
                  <a:pt x="1692234" y="1756483"/>
                </a:lnTo>
                <a:lnTo>
                  <a:pt x="1696499" y="1752600"/>
                </a:lnTo>
              </a:path>
              <a:path w="2555748" h="2321052">
                <a:moveTo>
                  <a:pt x="2141842" y="1962912"/>
                </a:moveTo>
                <a:lnTo>
                  <a:pt x="2161032" y="1971294"/>
                </a:lnTo>
                <a:lnTo>
                  <a:pt x="2180844" y="1981200"/>
                </a:lnTo>
                <a:lnTo>
                  <a:pt x="2175547" y="1971294"/>
                </a:lnTo>
                <a:lnTo>
                  <a:pt x="2171065" y="19629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7481221" y="3887740"/>
            <a:ext cx="1479789" cy="647705"/>
          </a:xfrm>
          <a:custGeom>
            <a:avLst/>
            <a:gdLst/>
            <a:ahLst/>
            <a:cxnLst/>
            <a:rect l="l" t="t" r="r" b="b"/>
            <a:pathLst>
              <a:path w="1479789" h="647705">
                <a:moveTo>
                  <a:pt x="1479789" y="28939"/>
                </a:moveTo>
                <a:lnTo>
                  <a:pt x="0" y="28939"/>
                </a:lnTo>
                <a:lnTo>
                  <a:pt x="0" y="647705"/>
                </a:lnTo>
                <a:lnTo>
                  <a:pt x="1479789" y="647705"/>
                </a:lnTo>
                <a:lnTo>
                  <a:pt x="1479789" y="28939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7481221" y="3887740"/>
            <a:ext cx="1479789" cy="647705"/>
          </a:xfrm>
          <a:custGeom>
            <a:avLst/>
            <a:gdLst/>
            <a:ahLst/>
            <a:cxnLst/>
            <a:rect l="l" t="t" r="r" b="b"/>
            <a:pathLst>
              <a:path w="1479789" h="647705">
                <a:moveTo>
                  <a:pt x="0" y="28939"/>
                </a:moveTo>
                <a:lnTo>
                  <a:pt x="0" y="647705"/>
                </a:lnTo>
                <a:lnTo>
                  <a:pt x="1479789" y="647705"/>
                </a:lnTo>
                <a:lnTo>
                  <a:pt x="1479789" y="28939"/>
                </a:lnTo>
              </a:path>
            </a:pathLst>
          </a:custGeom>
          <a:ln w="3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7530756" y="3927370"/>
            <a:ext cx="625590" cy="0"/>
          </a:xfrm>
          <a:custGeom>
            <a:avLst/>
            <a:gdLst/>
            <a:ahLst/>
            <a:cxnLst/>
            <a:rect l="l" t="t" r="r" b="b"/>
            <a:pathLst>
              <a:path w="625590">
                <a:moveTo>
                  <a:pt x="0" y="0"/>
                </a:moveTo>
                <a:lnTo>
                  <a:pt x="625590" y="0"/>
                </a:lnTo>
              </a:path>
            </a:pathLst>
          </a:custGeom>
          <a:ln w="45465">
            <a:solidFill>
              <a:srgbClr val="FFB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7530756" y="3905272"/>
            <a:ext cx="625590" cy="44195"/>
          </a:xfrm>
          <a:custGeom>
            <a:avLst/>
            <a:gdLst/>
            <a:ahLst/>
            <a:cxnLst/>
            <a:rect l="l" t="t" r="r" b="b"/>
            <a:pathLst>
              <a:path w="625590" h="44195">
                <a:moveTo>
                  <a:pt x="0" y="11407"/>
                </a:moveTo>
                <a:lnTo>
                  <a:pt x="0" y="44195"/>
                </a:lnTo>
                <a:lnTo>
                  <a:pt x="625590" y="44195"/>
                </a:lnTo>
                <a:lnTo>
                  <a:pt x="625590" y="11407"/>
                </a:lnTo>
              </a:path>
            </a:pathLst>
          </a:custGeom>
          <a:ln w="36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8181499" y="3905272"/>
            <a:ext cx="739125" cy="595122"/>
          </a:xfrm>
          <a:custGeom>
            <a:avLst/>
            <a:gdLst/>
            <a:ahLst/>
            <a:cxnLst/>
            <a:rect l="l" t="t" r="r" b="b"/>
            <a:pathLst>
              <a:path w="739125" h="595122">
                <a:moveTo>
                  <a:pt x="739125" y="11407"/>
                </a:moveTo>
                <a:lnTo>
                  <a:pt x="0" y="11407"/>
                </a:lnTo>
                <a:lnTo>
                  <a:pt x="0" y="595122"/>
                </a:lnTo>
                <a:lnTo>
                  <a:pt x="739125" y="595122"/>
                </a:lnTo>
                <a:lnTo>
                  <a:pt x="739125" y="11407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8181499" y="3905272"/>
            <a:ext cx="739125" cy="595122"/>
          </a:xfrm>
          <a:custGeom>
            <a:avLst/>
            <a:gdLst/>
            <a:ahLst/>
            <a:cxnLst/>
            <a:rect l="l" t="t" r="r" b="b"/>
            <a:pathLst>
              <a:path w="739125" h="595122">
                <a:moveTo>
                  <a:pt x="0" y="11407"/>
                </a:moveTo>
                <a:lnTo>
                  <a:pt x="0" y="595122"/>
                </a:lnTo>
                <a:lnTo>
                  <a:pt x="739125" y="595122"/>
                </a:lnTo>
                <a:lnTo>
                  <a:pt x="739125" y="11407"/>
                </a:lnTo>
              </a:path>
            </a:pathLst>
          </a:custGeom>
          <a:ln w="4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8199782" y="3933465"/>
            <a:ext cx="307087" cy="142493"/>
          </a:xfrm>
          <a:custGeom>
            <a:avLst/>
            <a:gdLst/>
            <a:ahLst/>
            <a:cxnLst/>
            <a:rect l="l" t="t" r="r" b="b"/>
            <a:pathLst>
              <a:path w="307087" h="142493">
                <a:moveTo>
                  <a:pt x="307087" y="0"/>
                </a:moveTo>
                <a:lnTo>
                  <a:pt x="0" y="0"/>
                </a:lnTo>
                <a:lnTo>
                  <a:pt x="0" y="142493"/>
                </a:lnTo>
                <a:lnTo>
                  <a:pt x="307087" y="142493"/>
                </a:lnTo>
                <a:lnTo>
                  <a:pt x="307087" y="0"/>
                </a:lnTo>
                <a:close/>
              </a:path>
            </a:pathLst>
          </a:custGeom>
          <a:ln w="38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8505345" y="3933465"/>
            <a:ext cx="415278" cy="425194"/>
          </a:xfrm>
          <a:custGeom>
            <a:avLst/>
            <a:gdLst/>
            <a:ahLst/>
            <a:cxnLst/>
            <a:rect l="l" t="t" r="r" b="b"/>
            <a:pathLst>
              <a:path w="415278" h="425194">
                <a:moveTo>
                  <a:pt x="0" y="0"/>
                </a:moveTo>
                <a:lnTo>
                  <a:pt x="41911" y="0"/>
                </a:lnTo>
                <a:lnTo>
                  <a:pt x="41911" y="408432"/>
                </a:lnTo>
                <a:lnTo>
                  <a:pt x="52570" y="425194"/>
                </a:lnTo>
                <a:lnTo>
                  <a:pt x="210311" y="425194"/>
                </a:lnTo>
                <a:lnTo>
                  <a:pt x="227839" y="408432"/>
                </a:lnTo>
                <a:lnTo>
                  <a:pt x="227839" y="280414"/>
                </a:lnTo>
                <a:lnTo>
                  <a:pt x="246123" y="266697"/>
                </a:lnTo>
                <a:lnTo>
                  <a:pt x="415278" y="266697"/>
                </a:lnTo>
              </a:path>
            </a:pathLst>
          </a:custGeom>
          <a:ln w="41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7534561" y="4388380"/>
            <a:ext cx="621785" cy="112776"/>
          </a:xfrm>
          <a:custGeom>
            <a:avLst/>
            <a:gdLst/>
            <a:ahLst/>
            <a:cxnLst/>
            <a:rect l="l" t="t" r="r" b="b"/>
            <a:pathLst>
              <a:path w="621785" h="112776">
                <a:moveTo>
                  <a:pt x="621785" y="0"/>
                </a:moveTo>
                <a:lnTo>
                  <a:pt x="621785" y="112776"/>
                </a:lnTo>
                <a:lnTo>
                  <a:pt x="0" y="112776"/>
                </a:lnTo>
                <a:lnTo>
                  <a:pt x="0" y="0"/>
                </a:lnTo>
                <a:lnTo>
                  <a:pt x="621785" y="0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7534561" y="4388380"/>
            <a:ext cx="621785" cy="112776"/>
          </a:xfrm>
          <a:custGeom>
            <a:avLst/>
            <a:gdLst/>
            <a:ahLst/>
            <a:cxnLst/>
            <a:rect l="l" t="t" r="r" b="b"/>
            <a:pathLst>
              <a:path w="621785" h="112776">
                <a:moveTo>
                  <a:pt x="621785" y="0"/>
                </a:moveTo>
                <a:lnTo>
                  <a:pt x="0" y="0"/>
                </a:lnTo>
                <a:lnTo>
                  <a:pt x="0" y="112776"/>
                </a:lnTo>
                <a:lnTo>
                  <a:pt x="621785" y="112776"/>
                </a:lnTo>
                <a:lnTo>
                  <a:pt x="621785" y="0"/>
                </a:lnTo>
                <a:close/>
              </a:path>
            </a:pathLst>
          </a:custGeom>
          <a:ln w="36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7534561" y="3979178"/>
            <a:ext cx="621029" cy="393198"/>
          </a:xfrm>
          <a:custGeom>
            <a:avLst/>
            <a:gdLst/>
            <a:ahLst/>
            <a:cxnLst/>
            <a:rect l="l" t="t" r="r" b="b"/>
            <a:pathLst>
              <a:path w="621029" h="393198">
                <a:moveTo>
                  <a:pt x="621029" y="0"/>
                </a:moveTo>
                <a:lnTo>
                  <a:pt x="621029" y="393198"/>
                </a:lnTo>
                <a:lnTo>
                  <a:pt x="0" y="393198"/>
                </a:lnTo>
                <a:lnTo>
                  <a:pt x="0" y="0"/>
                </a:lnTo>
                <a:lnTo>
                  <a:pt x="62102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7534561" y="3979178"/>
            <a:ext cx="621029" cy="393198"/>
          </a:xfrm>
          <a:custGeom>
            <a:avLst/>
            <a:gdLst/>
            <a:ahLst/>
            <a:cxnLst/>
            <a:rect l="l" t="t" r="r" b="b"/>
            <a:pathLst>
              <a:path w="621029" h="393198">
                <a:moveTo>
                  <a:pt x="621029" y="0"/>
                </a:moveTo>
                <a:lnTo>
                  <a:pt x="0" y="0"/>
                </a:lnTo>
                <a:lnTo>
                  <a:pt x="0" y="393198"/>
                </a:lnTo>
                <a:lnTo>
                  <a:pt x="621029" y="393198"/>
                </a:lnTo>
                <a:lnTo>
                  <a:pt x="621029" y="0"/>
                </a:lnTo>
                <a:close/>
              </a:path>
            </a:pathLst>
          </a:custGeom>
          <a:ln w="39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7717440" y="3589036"/>
            <a:ext cx="755" cy="1173482"/>
          </a:xfrm>
          <a:custGeom>
            <a:avLst/>
            <a:gdLst/>
            <a:ahLst/>
            <a:cxnLst/>
            <a:rect l="l" t="t" r="r" b="b"/>
            <a:pathLst>
              <a:path w="755" h="1173482">
                <a:moveTo>
                  <a:pt x="251" y="390889"/>
                </a:moveTo>
                <a:lnTo>
                  <a:pt x="504" y="784081"/>
                </a:lnTo>
              </a:path>
              <a:path w="755" h="1173482">
                <a:moveTo>
                  <a:pt x="504" y="784081"/>
                </a:moveTo>
                <a:lnTo>
                  <a:pt x="251" y="390889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6914301" y="4011186"/>
            <a:ext cx="1860025" cy="0"/>
          </a:xfrm>
          <a:custGeom>
            <a:avLst/>
            <a:gdLst/>
            <a:ahLst/>
            <a:cxnLst/>
            <a:rect l="l" t="t" r="r" b="b"/>
            <a:pathLst>
              <a:path w="1860025">
                <a:moveTo>
                  <a:pt x="1242908" y="0"/>
                </a:moveTo>
                <a:lnTo>
                  <a:pt x="620354" y="0"/>
                </a:lnTo>
              </a:path>
              <a:path w="1860025">
                <a:moveTo>
                  <a:pt x="620354" y="0"/>
                </a:moveTo>
                <a:lnTo>
                  <a:pt x="1242908" y="0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6913531" y="4046237"/>
            <a:ext cx="1861550" cy="0"/>
          </a:xfrm>
          <a:custGeom>
            <a:avLst/>
            <a:gdLst/>
            <a:ahLst/>
            <a:cxnLst/>
            <a:rect l="l" t="t" r="r" b="b"/>
            <a:pathLst>
              <a:path w="1861550">
                <a:moveTo>
                  <a:pt x="1243678" y="0"/>
                </a:moveTo>
                <a:lnTo>
                  <a:pt x="620362" y="0"/>
                </a:lnTo>
              </a:path>
              <a:path w="1861550">
                <a:moveTo>
                  <a:pt x="620362" y="0"/>
                </a:moveTo>
                <a:lnTo>
                  <a:pt x="1243678" y="0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6914301" y="4079761"/>
            <a:ext cx="1860781" cy="0"/>
          </a:xfrm>
          <a:custGeom>
            <a:avLst/>
            <a:gdLst/>
            <a:ahLst/>
            <a:cxnLst/>
            <a:rect l="l" t="t" r="r" b="b"/>
            <a:pathLst>
              <a:path w="1860781">
                <a:moveTo>
                  <a:pt x="1242908" y="0"/>
                </a:moveTo>
                <a:lnTo>
                  <a:pt x="620354" y="0"/>
                </a:lnTo>
              </a:path>
              <a:path w="1860781">
                <a:moveTo>
                  <a:pt x="620354" y="0"/>
                </a:moveTo>
                <a:lnTo>
                  <a:pt x="1242908" y="0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6915070" y="4111769"/>
            <a:ext cx="1859256" cy="1527"/>
          </a:xfrm>
          <a:custGeom>
            <a:avLst/>
            <a:gdLst/>
            <a:ahLst/>
            <a:cxnLst/>
            <a:rect l="l" t="t" r="r" b="b"/>
            <a:pathLst>
              <a:path w="1859256" h="1527">
                <a:moveTo>
                  <a:pt x="1242139" y="1020"/>
                </a:moveTo>
                <a:lnTo>
                  <a:pt x="619585" y="509"/>
                </a:lnTo>
              </a:path>
              <a:path w="1859256" h="1527">
                <a:moveTo>
                  <a:pt x="619585" y="510"/>
                </a:moveTo>
                <a:lnTo>
                  <a:pt x="1242139" y="1021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6913531" y="4148348"/>
            <a:ext cx="1861550" cy="0"/>
          </a:xfrm>
          <a:custGeom>
            <a:avLst/>
            <a:gdLst/>
            <a:ahLst/>
            <a:cxnLst/>
            <a:rect l="l" t="t" r="r" b="b"/>
            <a:pathLst>
              <a:path w="1861550">
                <a:moveTo>
                  <a:pt x="1243678" y="0"/>
                </a:moveTo>
                <a:lnTo>
                  <a:pt x="620362" y="0"/>
                </a:lnTo>
              </a:path>
              <a:path w="1861550">
                <a:moveTo>
                  <a:pt x="620362" y="0"/>
                </a:moveTo>
                <a:lnTo>
                  <a:pt x="1243678" y="0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6916595" y="4183400"/>
            <a:ext cx="1856976" cy="0"/>
          </a:xfrm>
          <a:custGeom>
            <a:avLst/>
            <a:gdLst/>
            <a:ahLst/>
            <a:cxnLst/>
            <a:rect l="l" t="t" r="r" b="b"/>
            <a:pathLst>
              <a:path w="1856976">
                <a:moveTo>
                  <a:pt x="1240614" y="0"/>
                </a:moveTo>
                <a:lnTo>
                  <a:pt x="618822" y="0"/>
                </a:lnTo>
              </a:path>
              <a:path w="1856976">
                <a:moveTo>
                  <a:pt x="618822" y="0"/>
                </a:moveTo>
                <a:lnTo>
                  <a:pt x="1240614" y="0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6915070" y="4216166"/>
            <a:ext cx="1859256" cy="0"/>
          </a:xfrm>
          <a:custGeom>
            <a:avLst/>
            <a:gdLst/>
            <a:ahLst/>
            <a:cxnLst/>
            <a:rect l="l" t="t" r="r" b="b"/>
            <a:pathLst>
              <a:path w="1859256">
                <a:moveTo>
                  <a:pt x="1242139" y="0"/>
                </a:moveTo>
                <a:lnTo>
                  <a:pt x="619585" y="0"/>
                </a:lnTo>
              </a:path>
              <a:path w="1859256">
                <a:moveTo>
                  <a:pt x="619585" y="0"/>
                </a:moveTo>
                <a:lnTo>
                  <a:pt x="1242139" y="0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6913531" y="4251976"/>
            <a:ext cx="1861550" cy="0"/>
          </a:xfrm>
          <a:custGeom>
            <a:avLst/>
            <a:gdLst/>
            <a:ahLst/>
            <a:cxnLst/>
            <a:rect l="l" t="t" r="r" b="b"/>
            <a:pathLst>
              <a:path w="1861550">
                <a:moveTo>
                  <a:pt x="1243678" y="0"/>
                </a:moveTo>
                <a:lnTo>
                  <a:pt x="620362" y="0"/>
                </a:lnTo>
              </a:path>
              <a:path w="1861550">
                <a:moveTo>
                  <a:pt x="620362" y="0"/>
                </a:moveTo>
                <a:lnTo>
                  <a:pt x="1243678" y="0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6912020" y="4285511"/>
            <a:ext cx="1863830" cy="0"/>
          </a:xfrm>
          <a:custGeom>
            <a:avLst/>
            <a:gdLst/>
            <a:ahLst/>
            <a:cxnLst/>
            <a:rect l="l" t="t" r="r" b="b"/>
            <a:pathLst>
              <a:path w="1863830">
                <a:moveTo>
                  <a:pt x="1245189" y="0"/>
                </a:moveTo>
                <a:lnTo>
                  <a:pt x="621111" y="0"/>
                </a:lnTo>
              </a:path>
              <a:path w="1863830">
                <a:moveTo>
                  <a:pt x="621111" y="0"/>
                </a:moveTo>
                <a:lnTo>
                  <a:pt x="1245189" y="0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6916595" y="4319804"/>
            <a:ext cx="1856976" cy="758"/>
          </a:xfrm>
          <a:custGeom>
            <a:avLst/>
            <a:gdLst/>
            <a:ahLst/>
            <a:cxnLst/>
            <a:rect l="l" t="t" r="r" b="b"/>
            <a:pathLst>
              <a:path w="1856976" h="758">
                <a:moveTo>
                  <a:pt x="1240614" y="251"/>
                </a:moveTo>
                <a:lnTo>
                  <a:pt x="618822" y="505"/>
                </a:lnTo>
              </a:path>
              <a:path w="1856976" h="758">
                <a:moveTo>
                  <a:pt x="618822" y="506"/>
                </a:moveTo>
                <a:lnTo>
                  <a:pt x="1240614" y="252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6913531" y="4354087"/>
            <a:ext cx="1861550" cy="0"/>
          </a:xfrm>
          <a:custGeom>
            <a:avLst/>
            <a:gdLst/>
            <a:ahLst/>
            <a:cxnLst/>
            <a:rect l="l" t="t" r="r" b="b"/>
            <a:pathLst>
              <a:path w="1861550">
                <a:moveTo>
                  <a:pt x="1243678" y="0"/>
                </a:moveTo>
                <a:lnTo>
                  <a:pt x="620362" y="0"/>
                </a:lnTo>
              </a:path>
              <a:path w="1861550">
                <a:moveTo>
                  <a:pt x="620362" y="0"/>
                </a:moveTo>
                <a:lnTo>
                  <a:pt x="1243678" y="0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7534561" y="4202556"/>
            <a:ext cx="620260" cy="74568"/>
          </a:xfrm>
          <a:custGeom>
            <a:avLst/>
            <a:gdLst/>
            <a:ahLst/>
            <a:cxnLst/>
            <a:rect l="l" t="t" r="r" b="b"/>
            <a:pathLst>
              <a:path w="620260" h="74568">
                <a:moveTo>
                  <a:pt x="620260" y="23512"/>
                </a:moveTo>
                <a:lnTo>
                  <a:pt x="592072" y="56278"/>
                </a:lnTo>
                <a:lnTo>
                  <a:pt x="585203" y="62378"/>
                </a:lnTo>
                <a:lnTo>
                  <a:pt x="576824" y="69237"/>
                </a:lnTo>
                <a:lnTo>
                  <a:pt x="569120" y="71798"/>
                </a:lnTo>
                <a:lnTo>
                  <a:pt x="562047" y="71955"/>
                </a:lnTo>
                <a:lnTo>
                  <a:pt x="555529" y="70029"/>
                </a:lnTo>
                <a:lnTo>
                  <a:pt x="549491" y="66338"/>
                </a:lnTo>
                <a:lnTo>
                  <a:pt x="543858" y="61201"/>
                </a:lnTo>
                <a:lnTo>
                  <a:pt x="538556" y="54939"/>
                </a:lnTo>
                <a:lnTo>
                  <a:pt x="533509" y="47869"/>
                </a:lnTo>
                <a:lnTo>
                  <a:pt x="528642" y="40311"/>
                </a:lnTo>
                <a:lnTo>
                  <a:pt x="523881" y="32585"/>
                </a:lnTo>
                <a:lnTo>
                  <a:pt x="519151" y="25009"/>
                </a:lnTo>
                <a:lnTo>
                  <a:pt x="514377" y="17903"/>
                </a:lnTo>
                <a:lnTo>
                  <a:pt x="509483" y="11586"/>
                </a:lnTo>
                <a:lnTo>
                  <a:pt x="504395" y="6378"/>
                </a:lnTo>
                <a:lnTo>
                  <a:pt x="499038" y="2597"/>
                </a:lnTo>
                <a:lnTo>
                  <a:pt x="493338" y="563"/>
                </a:lnTo>
                <a:lnTo>
                  <a:pt x="487218" y="594"/>
                </a:lnTo>
                <a:lnTo>
                  <a:pt x="480604" y="3011"/>
                </a:lnTo>
                <a:lnTo>
                  <a:pt x="473422" y="8132"/>
                </a:lnTo>
                <a:lnTo>
                  <a:pt x="468619" y="12840"/>
                </a:lnTo>
                <a:lnTo>
                  <a:pt x="438906" y="56278"/>
                </a:lnTo>
                <a:lnTo>
                  <a:pt x="434331" y="62378"/>
                </a:lnTo>
                <a:lnTo>
                  <a:pt x="425778" y="68354"/>
                </a:lnTo>
                <a:lnTo>
                  <a:pt x="418125" y="71760"/>
                </a:lnTo>
                <a:lnTo>
                  <a:pt x="411276" y="72870"/>
                </a:lnTo>
                <a:lnTo>
                  <a:pt x="405140" y="71959"/>
                </a:lnTo>
                <a:lnTo>
                  <a:pt x="399623" y="69302"/>
                </a:lnTo>
                <a:lnTo>
                  <a:pt x="394631" y="65173"/>
                </a:lnTo>
                <a:lnTo>
                  <a:pt x="390071" y="59848"/>
                </a:lnTo>
                <a:lnTo>
                  <a:pt x="385850" y="53601"/>
                </a:lnTo>
                <a:lnTo>
                  <a:pt x="381875" y="46707"/>
                </a:lnTo>
                <a:lnTo>
                  <a:pt x="378052" y="39441"/>
                </a:lnTo>
                <a:lnTo>
                  <a:pt x="374288" y="32077"/>
                </a:lnTo>
                <a:lnTo>
                  <a:pt x="370489" y="24891"/>
                </a:lnTo>
                <a:lnTo>
                  <a:pt x="366562" y="18156"/>
                </a:lnTo>
                <a:lnTo>
                  <a:pt x="362414" y="12149"/>
                </a:lnTo>
                <a:lnTo>
                  <a:pt x="357951" y="7142"/>
                </a:lnTo>
                <a:lnTo>
                  <a:pt x="353080" y="3412"/>
                </a:lnTo>
                <a:lnTo>
                  <a:pt x="347708" y="1233"/>
                </a:lnTo>
                <a:lnTo>
                  <a:pt x="341742" y="880"/>
                </a:lnTo>
                <a:lnTo>
                  <a:pt x="335087" y="2628"/>
                </a:lnTo>
                <a:lnTo>
                  <a:pt x="327651" y="6751"/>
                </a:lnTo>
                <a:lnTo>
                  <a:pt x="321552" y="14368"/>
                </a:lnTo>
                <a:lnTo>
                  <a:pt x="294889" y="54750"/>
                </a:lnTo>
                <a:lnTo>
                  <a:pt x="290314" y="61609"/>
                </a:lnTo>
                <a:lnTo>
                  <a:pt x="281179" y="68468"/>
                </a:lnTo>
                <a:lnTo>
                  <a:pt x="272087" y="71983"/>
                </a:lnTo>
                <a:lnTo>
                  <a:pt x="263954" y="72808"/>
                </a:lnTo>
                <a:lnTo>
                  <a:pt x="256663" y="71295"/>
                </a:lnTo>
                <a:lnTo>
                  <a:pt x="250096" y="67800"/>
                </a:lnTo>
                <a:lnTo>
                  <a:pt x="244133" y="62678"/>
                </a:lnTo>
                <a:lnTo>
                  <a:pt x="238658" y="56283"/>
                </a:lnTo>
                <a:lnTo>
                  <a:pt x="233552" y="48970"/>
                </a:lnTo>
                <a:lnTo>
                  <a:pt x="228697" y="41095"/>
                </a:lnTo>
                <a:lnTo>
                  <a:pt x="223975" y="33011"/>
                </a:lnTo>
                <a:lnTo>
                  <a:pt x="219267" y="25073"/>
                </a:lnTo>
                <a:lnTo>
                  <a:pt x="214456" y="17637"/>
                </a:lnTo>
                <a:lnTo>
                  <a:pt x="209423" y="11057"/>
                </a:lnTo>
                <a:lnTo>
                  <a:pt x="204050" y="5687"/>
                </a:lnTo>
                <a:lnTo>
                  <a:pt x="198220" y="1883"/>
                </a:lnTo>
                <a:lnTo>
                  <a:pt x="191813" y="0"/>
                </a:lnTo>
                <a:lnTo>
                  <a:pt x="184713" y="391"/>
                </a:lnTo>
                <a:lnTo>
                  <a:pt x="176799" y="3412"/>
                </a:lnTo>
                <a:lnTo>
                  <a:pt x="171449" y="6751"/>
                </a:lnTo>
                <a:lnTo>
                  <a:pt x="165350" y="13609"/>
                </a:lnTo>
                <a:lnTo>
                  <a:pt x="140198" y="49419"/>
                </a:lnTo>
                <a:lnTo>
                  <a:pt x="135637" y="58564"/>
                </a:lnTo>
                <a:lnTo>
                  <a:pt x="129538" y="64665"/>
                </a:lnTo>
                <a:lnTo>
                  <a:pt x="123439" y="69995"/>
                </a:lnTo>
                <a:lnTo>
                  <a:pt x="114290" y="74568"/>
                </a:lnTo>
                <a:lnTo>
                  <a:pt x="104386" y="74568"/>
                </a:lnTo>
                <a:lnTo>
                  <a:pt x="96776" y="72282"/>
                </a:lnTo>
                <a:lnTo>
                  <a:pt x="89152" y="66181"/>
                </a:lnTo>
                <a:lnTo>
                  <a:pt x="83052" y="59323"/>
                </a:lnTo>
                <a:lnTo>
                  <a:pt x="75428" y="48661"/>
                </a:lnTo>
                <a:lnTo>
                  <a:pt x="52570" y="14368"/>
                </a:lnTo>
                <a:lnTo>
                  <a:pt x="44191" y="6751"/>
                </a:lnTo>
                <a:lnTo>
                  <a:pt x="33531" y="2936"/>
                </a:lnTo>
                <a:lnTo>
                  <a:pt x="22858" y="3706"/>
                </a:lnTo>
                <a:lnTo>
                  <a:pt x="14478" y="8267"/>
                </a:lnTo>
                <a:lnTo>
                  <a:pt x="6854" y="15126"/>
                </a:lnTo>
                <a:lnTo>
                  <a:pt x="0" y="32657"/>
                </a:lnTo>
              </a:path>
            </a:pathLst>
          </a:custGeom>
          <a:ln w="368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8213507" y="4101098"/>
            <a:ext cx="27431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5653">
            <a:solidFill>
              <a:srgbClr val="F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8213507" y="4088906"/>
            <a:ext cx="27431" cy="24383"/>
          </a:xfrm>
          <a:custGeom>
            <a:avLst/>
            <a:gdLst/>
            <a:ahLst/>
            <a:cxnLst/>
            <a:rect l="l" t="t" r="r" b="b"/>
            <a:pathLst>
              <a:path w="27431" h="24383">
                <a:moveTo>
                  <a:pt x="27431" y="0"/>
                </a:moveTo>
                <a:lnTo>
                  <a:pt x="0" y="0"/>
                </a:lnTo>
                <a:lnTo>
                  <a:pt x="0" y="24383"/>
                </a:lnTo>
                <a:lnTo>
                  <a:pt x="27431" y="24383"/>
                </a:lnTo>
                <a:lnTo>
                  <a:pt x="27431" y="0"/>
                </a:lnTo>
                <a:close/>
              </a:path>
            </a:pathLst>
          </a:custGeom>
          <a:ln w="40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8276752" y="4101098"/>
            <a:ext cx="27431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5653">
            <a:solidFill>
              <a:srgbClr val="F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8276752" y="4088906"/>
            <a:ext cx="27431" cy="24383"/>
          </a:xfrm>
          <a:custGeom>
            <a:avLst/>
            <a:gdLst/>
            <a:ahLst/>
            <a:cxnLst/>
            <a:rect l="l" t="t" r="r" b="b"/>
            <a:pathLst>
              <a:path w="27431" h="24383">
                <a:moveTo>
                  <a:pt x="27431" y="0"/>
                </a:moveTo>
                <a:lnTo>
                  <a:pt x="0" y="0"/>
                </a:lnTo>
                <a:lnTo>
                  <a:pt x="0" y="24383"/>
                </a:lnTo>
                <a:lnTo>
                  <a:pt x="27431" y="24383"/>
                </a:lnTo>
                <a:lnTo>
                  <a:pt x="27431" y="0"/>
                </a:lnTo>
                <a:close/>
              </a:path>
            </a:pathLst>
          </a:custGeom>
          <a:ln w="40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8337707" y="4101098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25653">
            <a:solidFill>
              <a:srgbClr val="F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8337707" y="4088906"/>
            <a:ext cx="26670" cy="24383"/>
          </a:xfrm>
          <a:custGeom>
            <a:avLst/>
            <a:gdLst/>
            <a:ahLst/>
            <a:cxnLst/>
            <a:rect l="l" t="t" r="r" b="b"/>
            <a:pathLst>
              <a:path w="26670" h="24383">
                <a:moveTo>
                  <a:pt x="26670" y="0"/>
                </a:moveTo>
                <a:lnTo>
                  <a:pt x="0" y="0"/>
                </a:lnTo>
                <a:lnTo>
                  <a:pt x="0" y="24383"/>
                </a:lnTo>
                <a:lnTo>
                  <a:pt x="26670" y="24383"/>
                </a:lnTo>
                <a:lnTo>
                  <a:pt x="26670" y="0"/>
                </a:lnTo>
                <a:close/>
              </a:path>
            </a:pathLst>
          </a:custGeom>
          <a:ln w="4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8396377" y="4101098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25653">
            <a:solidFill>
              <a:srgbClr val="F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8396377" y="4088906"/>
            <a:ext cx="26670" cy="24383"/>
          </a:xfrm>
          <a:custGeom>
            <a:avLst/>
            <a:gdLst/>
            <a:ahLst/>
            <a:cxnLst/>
            <a:rect l="l" t="t" r="r" b="b"/>
            <a:pathLst>
              <a:path w="26670" h="24383">
                <a:moveTo>
                  <a:pt x="26670" y="0"/>
                </a:moveTo>
                <a:lnTo>
                  <a:pt x="0" y="0"/>
                </a:lnTo>
                <a:lnTo>
                  <a:pt x="0" y="24383"/>
                </a:lnTo>
                <a:lnTo>
                  <a:pt x="26670" y="24383"/>
                </a:lnTo>
                <a:lnTo>
                  <a:pt x="26670" y="0"/>
                </a:lnTo>
                <a:close/>
              </a:path>
            </a:pathLst>
          </a:custGeom>
          <a:ln w="4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8455056" y="4101098"/>
            <a:ext cx="27431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5653">
            <a:solidFill>
              <a:srgbClr val="F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8455056" y="4088906"/>
            <a:ext cx="27431" cy="24383"/>
          </a:xfrm>
          <a:custGeom>
            <a:avLst/>
            <a:gdLst/>
            <a:ahLst/>
            <a:cxnLst/>
            <a:rect l="l" t="t" r="r" b="b"/>
            <a:pathLst>
              <a:path w="27431" h="24383">
                <a:moveTo>
                  <a:pt x="27431" y="0"/>
                </a:moveTo>
                <a:lnTo>
                  <a:pt x="0" y="0"/>
                </a:lnTo>
                <a:lnTo>
                  <a:pt x="0" y="24383"/>
                </a:lnTo>
                <a:lnTo>
                  <a:pt x="27431" y="24383"/>
                </a:lnTo>
                <a:lnTo>
                  <a:pt x="27431" y="0"/>
                </a:lnTo>
                <a:close/>
              </a:path>
            </a:pathLst>
          </a:custGeom>
          <a:ln w="40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8269886" y="4192545"/>
            <a:ext cx="96772" cy="77724"/>
          </a:xfrm>
          <a:custGeom>
            <a:avLst/>
            <a:gdLst/>
            <a:ahLst/>
            <a:cxnLst/>
            <a:rect l="l" t="t" r="r" b="b"/>
            <a:pathLst>
              <a:path w="96772" h="77724">
                <a:moveTo>
                  <a:pt x="96772" y="0"/>
                </a:moveTo>
                <a:lnTo>
                  <a:pt x="96772" y="77724"/>
                </a:lnTo>
                <a:lnTo>
                  <a:pt x="0" y="77724"/>
                </a:lnTo>
                <a:lnTo>
                  <a:pt x="0" y="0"/>
                </a:lnTo>
                <a:lnTo>
                  <a:pt x="96772" y="0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8269886" y="4192545"/>
            <a:ext cx="96772" cy="77724"/>
          </a:xfrm>
          <a:custGeom>
            <a:avLst/>
            <a:gdLst/>
            <a:ahLst/>
            <a:cxnLst/>
            <a:rect l="l" t="t" r="r" b="b"/>
            <a:pathLst>
              <a:path w="96772" h="77724">
                <a:moveTo>
                  <a:pt x="96772" y="0"/>
                </a:moveTo>
                <a:lnTo>
                  <a:pt x="0" y="0"/>
                </a:lnTo>
                <a:lnTo>
                  <a:pt x="0" y="77724"/>
                </a:lnTo>
                <a:lnTo>
                  <a:pt x="96772" y="77724"/>
                </a:lnTo>
                <a:lnTo>
                  <a:pt x="96772" y="0"/>
                </a:lnTo>
                <a:close/>
              </a:path>
            </a:pathLst>
          </a:custGeom>
          <a:ln w="4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8279030" y="4200162"/>
            <a:ext cx="77723" cy="62475"/>
          </a:xfrm>
          <a:custGeom>
            <a:avLst/>
            <a:gdLst/>
            <a:ahLst/>
            <a:cxnLst/>
            <a:rect l="l" t="t" r="r" b="b"/>
            <a:pathLst>
              <a:path w="77723" h="62475">
                <a:moveTo>
                  <a:pt x="77723" y="31237"/>
                </a:moveTo>
                <a:lnTo>
                  <a:pt x="74977" y="42874"/>
                </a:lnTo>
                <a:lnTo>
                  <a:pt x="66688" y="53110"/>
                </a:lnTo>
                <a:lnTo>
                  <a:pt x="54195" y="59970"/>
                </a:lnTo>
                <a:lnTo>
                  <a:pt x="38861" y="62475"/>
                </a:lnTo>
                <a:lnTo>
                  <a:pt x="24581" y="60317"/>
                </a:lnTo>
                <a:lnTo>
                  <a:pt x="11832" y="53746"/>
                </a:lnTo>
                <a:lnTo>
                  <a:pt x="3184" y="43726"/>
                </a:lnTo>
                <a:lnTo>
                  <a:pt x="0" y="31237"/>
                </a:lnTo>
                <a:lnTo>
                  <a:pt x="2745" y="19605"/>
                </a:lnTo>
                <a:lnTo>
                  <a:pt x="11034" y="9368"/>
                </a:lnTo>
                <a:lnTo>
                  <a:pt x="23527" y="2506"/>
                </a:lnTo>
                <a:lnTo>
                  <a:pt x="38861" y="0"/>
                </a:lnTo>
                <a:lnTo>
                  <a:pt x="53141" y="2159"/>
                </a:lnTo>
                <a:lnTo>
                  <a:pt x="65890" y="8733"/>
                </a:lnTo>
                <a:lnTo>
                  <a:pt x="74538" y="18753"/>
                </a:lnTo>
                <a:lnTo>
                  <a:pt x="77723" y="31237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8279030" y="4200162"/>
            <a:ext cx="77723" cy="62475"/>
          </a:xfrm>
          <a:custGeom>
            <a:avLst/>
            <a:gdLst/>
            <a:ahLst/>
            <a:cxnLst/>
            <a:rect l="l" t="t" r="r" b="b"/>
            <a:pathLst>
              <a:path w="77723" h="62475">
                <a:moveTo>
                  <a:pt x="77723" y="31237"/>
                </a:moveTo>
                <a:lnTo>
                  <a:pt x="74538" y="18753"/>
                </a:lnTo>
                <a:lnTo>
                  <a:pt x="65890" y="8733"/>
                </a:lnTo>
                <a:lnTo>
                  <a:pt x="53141" y="2159"/>
                </a:lnTo>
                <a:lnTo>
                  <a:pt x="38861" y="0"/>
                </a:lnTo>
                <a:lnTo>
                  <a:pt x="23527" y="2506"/>
                </a:lnTo>
                <a:lnTo>
                  <a:pt x="11034" y="9368"/>
                </a:lnTo>
                <a:lnTo>
                  <a:pt x="2745" y="19605"/>
                </a:lnTo>
                <a:lnTo>
                  <a:pt x="0" y="31237"/>
                </a:lnTo>
                <a:lnTo>
                  <a:pt x="3184" y="43726"/>
                </a:lnTo>
                <a:lnTo>
                  <a:pt x="11832" y="53746"/>
                </a:lnTo>
                <a:lnTo>
                  <a:pt x="24581" y="60317"/>
                </a:lnTo>
                <a:lnTo>
                  <a:pt x="38861" y="62475"/>
                </a:lnTo>
                <a:lnTo>
                  <a:pt x="54195" y="59970"/>
                </a:lnTo>
                <a:lnTo>
                  <a:pt x="66688" y="53110"/>
                </a:lnTo>
                <a:lnTo>
                  <a:pt x="74977" y="42874"/>
                </a:lnTo>
                <a:lnTo>
                  <a:pt x="77723" y="31237"/>
                </a:lnTo>
                <a:close/>
              </a:path>
            </a:pathLst>
          </a:custGeom>
          <a:ln w="4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8311793" y="4227597"/>
            <a:ext cx="11429" cy="9144"/>
          </a:xfrm>
          <a:custGeom>
            <a:avLst/>
            <a:gdLst/>
            <a:ahLst/>
            <a:cxnLst/>
            <a:rect l="l" t="t" r="r" b="b"/>
            <a:pathLst>
              <a:path w="11429" h="9144">
                <a:moveTo>
                  <a:pt x="11429" y="4572"/>
                </a:moveTo>
                <a:lnTo>
                  <a:pt x="11429" y="6858"/>
                </a:lnTo>
                <a:lnTo>
                  <a:pt x="9148" y="9144"/>
                </a:lnTo>
                <a:lnTo>
                  <a:pt x="2280" y="9144"/>
                </a:lnTo>
                <a:lnTo>
                  <a:pt x="0" y="6858"/>
                </a:lnTo>
                <a:lnTo>
                  <a:pt x="0" y="2286"/>
                </a:lnTo>
                <a:lnTo>
                  <a:pt x="2280" y="0"/>
                </a:lnTo>
                <a:lnTo>
                  <a:pt x="9148" y="0"/>
                </a:lnTo>
                <a:lnTo>
                  <a:pt x="11429" y="2286"/>
                </a:lnTo>
                <a:lnTo>
                  <a:pt x="1142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8311793" y="4227597"/>
            <a:ext cx="11429" cy="9144"/>
          </a:xfrm>
          <a:custGeom>
            <a:avLst/>
            <a:gdLst/>
            <a:ahLst/>
            <a:cxnLst/>
            <a:rect l="l" t="t" r="r" b="b"/>
            <a:pathLst>
              <a:path w="11429" h="9144">
                <a:moveTo>
                  <a:pt x="11429" y="4572"/>
                </a:moveTo>
                <a:lnTo>
                  <a:pt x="11429" y="2286"/>
                </a:lnTo>
                <a:lnTo>
                  <a:pt x="9148" y="0"/>
                </a:lnTo>
                <a:lnTo>
                  <a:pt x="6099" y="0"/>
                </a:lnTo>
                <a:lnTo>
                  <a:pt x="2280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2280" y="9144"/>
                </a:lnTo>
                <a:lnTo>
                  <a:pt x="6099" y="9144"/>
                </a:lnTo>
                <a:lnTo>
                  <a:pt x="9148" y="9144"/>
                </a:lnTo>
                <a:lnTo>
                  <a:pt x="11429" y="6858"/>
                </a:lnTo>
                <a:lnTo>
                  <a:pt x="11429" y="4572"/>
                </a:lnTo>
                <a:close/>
              </a:path>
            </a:pathLst>
          </a:custGeom>
          <a:ln w="40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8433710" y="4191775"/>
            <a:ext cx="96773" cy="76962"/>
          </a:xfrm>
          <a:custGeom>
            <a:avLst/>
            <a:gdLst/>
            <a:ahLst/>
            <a:cxnLst/>
            <a:rect l="l" t="t" r="r" b="b"/>
            <a:pathLst>
              <a:path w="96773" h="76962">
                <a:moveTo>
                  <a:pt x="96773" y="0"/>
                </a:moveTo>
                <a:lnTo>
                  <a:pt x="96773" y="76962"/>
                </a:lnTo>
                <a:lnTo>
                  <a:pt x="0" y="76962"/>
                </a:lnTo>
                <a:lnTo>
                  <a:pt x="0" y="0"/>
                </a:lnTo>
                <a:lnTo>
                  <a:pt x="96773" y="0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8433710" y="4191775"/>
            <a:ext cx="96773" cy="76962"/>
          </a:xfrm>
          <a:custGeom>
            <a:avLst/>
            <a:gdLst/>
            <a:ahLst/>
            <a:cxnLst/>
            <a:rect l="l" t="t" r="r" b="b"/>
            <a:pathLst>
              <a:path w="96773" h="76962">
                <a:moveTo>
                  <a:pt x="96773" y="0"/>
                </a:moveTo>
                <a:lnTo>
                  <a:pt x="0" y="0"/>
                </a:lnTo>
                <a:lnTo>
                  <a:pt x="0" y="76962"/>
                </a:lnTo>
                <a:lnTo>
                  <a:pt x="96773" y="76962"/>
                </a:lnTo>
                <a:lnTo>
                  <a:pt x="96773" y="0"/>
                </a:lnTo>
                <a:close/>
              </a:path>
            </a:pathLst>
          </a:custGeom>
          <a:ln w="40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8443625" y="4199404"/>
            <a:ext cx="77723" cy="62475"/>
          </a:xfrm>
          <a:custGeom>
            <a:avLst/>
            <a:gdLst/>
            <a:ahLst/>
            <a:cxnLst/>
            <a:rect l="l" t="t" r="r" b="b"/>
            <a:pathLst>
              <a:path w="77723" h="62475">
                <a:moveTo>
                  <a:pt x="77723" y="31237"/>
                </a:moveTo>
                <a:lnTo>
                  <a:pt x="74977" y="42874"/>
                </a:lnTo>
                <a:lnTo>
                  <a:pt x="66688" y="53110"/>
                </a:lnTo>
                <a:lnTo>
                  <a:pt x="54195" y="59970"/>
                </a:lnTo>
                <a:lnTo>
                  <a:pt x="38861" y="62475"/>
                </a:lnTo>
                <a:lnTo>
                  <a:pt x="24581" y="60317"/>
                </a:lnTo>
                <a:lnTo>
                  <a:pt x="11832" y="53746"/>
                </a:lnTo>
                <a:lnTo>
                  <a:pt x="3184" y="43726"/>
                </a:lnTo>
                <a:lnTo>
                  <a:pt x="0" y="31237"/>
                </a:lnTo>
                <a:lnTo>
                  <a:pt x="2745" y="19600"/>
                </a:lnTo>
                <a:lnTo>
                  <a:pt x="11034" y="9364"/>
                </a:lnTo>
                <a:lnTo>
                  <a:pt x="23527" y="2504"/>
                </a:lnTo>
                <a:lnTo>
                  <a:pt x="38861" y="0"/>
                </a:lnTo>
                <a:lnTo>
                  <a:pt x="53141" y="2157"/>
                </a:lnTo>
                <a:lnTo>
                  <a:pt x="65890" y="8729"/>
                </a:lnTo>
                <a:lnTo>
                  <a:pt x="74538" y="18748"/>
                </a:lnTo>
                <a:lnTo>
                  <a:pt x="77723" y="31237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8443625" y="4199404"/>
            <a:ext cx="77723" cy="62475"/>
          </a:xfrm>
          <a:custGeom>
            <a:avLst/>
            <a:gdLst/>
            <a:ahLst/>
            <a:cxnLst/>
            <a:rect l="l" t="t" r="r" b="b"/>
            <a:pathLst>
              <a:path w="77723" h="62475">
                <a:moveTo>
                  <a:pt x="77723" y="31237"/>
                </a:moveTo>
                <a:lnTo>
                  <a:pt x="74538" y="18748"/>
                </a:lnTo>
                <a:lnTo>
                  <a:pt x="65890" y="8729"/>
                </a:lnTo>
                <a:lnTo>
                  <a:pt x="53141" y="2157"/>
                </a:lnTo>
                <a:lnTo>
                  <a:pt x="38861" y="0"/>
                </a:lnTo>
                <a:lnTo>
                  <a:pt x="23527" y="2504"/>
                </a:lnTo>
                <a:lnTo>
                  <a:pt x="11034" y="9364"/>
                </a:lnTo>
                <a:lnTo>
                  <a:pt x="2745" y="19600"/>
                </a:lnTo>
                <a:lnTo>
                  <a:pt x="0" y="31237"/>
                </a:lnTo>
                <a:lnTo>
                  <a:pt x="3184" y="43726"/>
                </a:lnTo>
                <a:lnTo>
                  <a:pt x="11832" y="53746"/>
                </a:lnTo>
                <a:lnTo>
                  <a:pt x="24581" y="60317"/>
                </a:lnTo>
                <a:lnTo>
                  <a:pt x="38861" y="62475"/>
                </a:lnTo>
                <a:lnTo>
                  <a:pt x="54195" y="59970"/>
                </a:lnTo>
                <a:lnTo>
                  <a:pt x="66688" y="53110"/>
                </a:lnTo>
                <a:lnTo>
                  <a:pt x="74977" y="42874"/>
                </a:lnTo>
                <a:lnTo>
                  <a:pt x="77723" y="31237"/>
                </a:lnTo>
                <a:close/>
              </a:path>
            </a:pathLst>
          </a:custGeom>
          <a:ln w="4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8475632" y="4226069"/>
            <a:ext cx="11429" cy="9144"/>
          </a:xfrm>
          <a:custGeom>
            <a:avLst/>
            <a:gdLst/>
            <a:ahLst/>
            <a:cxnLst/>
            <a:rect l="l" t="t" r="r" b="b"/>
            <a:pathLst>
              <a:path w="11429" h="9144">
                <a:moveTo>
                  <a:pt x="11429" y="4572"/>
                </a:moveTo>
                <a:lnTo>
                  <a:pt x="11429" y="6858"/>
                </a:lnTo>
                <a:lnTo>
                  <a:pt x="9148" y="9144"/>
                </a:lnTo>
                <a:lnTo>
                  <a:pt x="2280" y="9144"/>
                </a:lnTo>
                <a:lnTo>
                  <a:pt x="0" y="6858"/>
                </a:lnTo>
                <a:lnTo>
                  <a:pt x="0" y="2286"/>
                </a:lnTo>
                <a:lnTo>
                  <a:pt x="2280" y="0"/>
                </a:lnTo>
                <a:lnTo>
                  <a:pt x="9148" y="0"/>
                </a:lnTo>
                <a:lnTo>
                  <a:pt x="11429" y="2286"/>
                </a:lnTo>
                <a:lnTo>
                  <a:pt x="1142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8475632" y="4226069"/>
            <a:ext cx="11429" cy="9144"/>
          </a:xfrm>
          <a:custGeom>
            <a:avLst/>
            <a:gdLst/>
            <a:ahLst/>
            <a:cxnLst/>
            <a:rect l="l" t="t" r="r" b="b"/>
            <a:pathLst>
              <a:path w="11429" h="9144">
                <a:moveTo>
                  <a:pt x="11429" y="4572"/>
                </a:moveTo>
                <a:lnTo>
                  <a:pt x="11429" y="2286"/>
                </a:lnTo>
                <a:lnTo>
                  <a:pt x="9148" y="0"/>
                </a:lnTo>
                <a:lnTo>
                  <a:pt x="6099" y="0"/>
                </a:lnTo>
                <a:lnTo>
                  <a:pt x="2280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2280" y="9144"/>
                </a:lnTo>
                <a:lnTo>
                  <a:pt x="6099" y="9144"/>
                </a:lnTo>
                <a:lnTo>
                  <a:pt x="9148" y="9144"/>
                </a:lnTo>
                <a:lnTo>
                  <a:pt x="11429" y="6858"/>
                </a:lnTo>
                <a:lnTo>
                  <a:pt x="11429" y="4572"/>
                </a:lnTo>
                <a:close/>
              </a:path>
            </a:pathLst>
          </a:custGeom>
          <a:ln w="40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8213507" y="3965086"/>
            <a:ext cx="27431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6416">
            <a:solidFill>
              <a:srgbClr val="F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8213507" y="3952513"/>
            <a:ext cx="27431" cy="25146"/>
          </a:xfrm>
          <a:custGeom>
            <a:avLst/>
            <a:gdLst/>
            <a:ahLst/>
            <a:cxnLst/>
            <a:rect l="l" t="t" r="r" b="b"/>
            <a:pathLst>
              <a:path w="27431" h="25146">
                <a:moveTo>
                  <a:pt x="27431" y="0"/>
                </a:moveTo>
                <a:lnTo>
                  <a:pt x="0" y="0"/>
                </a:lnTo>
                <a:lnTo>
                  <a:pt x="0" y="25146"/>
                </a:lnTo>
                <a:lnTo>
                  <a:pt x="27431" y="25146"/>
                </a:lnTo>
                <a:lnTo>
                  <a:pt x="27431" y="0"/>
                </a:lnTo>
                <a:close/>
              </a:path>
            </a:pathLst>
          </a:custGeom>
          <a:ln w="4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8213507" y="4011569"/>
            <a:ext cx="27431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6416">
            <a:solidFill>
              <a:srgbClr val="F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8213507" y="3998996"/>
            <a:ext cx="27431" cy="25146"/>
          </a:xfrm>
          <a:custGeom>
            <a:avLst/>
            <a:gdLst/>
            <a:ahLst/>
            <a:cxnLst/>
            <a:rect l="l" t="t" r="r" b="b"/>
            <a:pathLst>
              <a:path w="27431" h="25146">
                <a:moveTo>
                  <a:pt x="27431" y="0"/>
                </a:moveTo>
                <a:lnTo>
                  <a:pt x="0" y="0"/>
                </a:lnTo>
                <a:lnTo>
                  <a:pt x="0" y="25146"/>
                </a:lnTo>
                <a:lnTo>
                  <a:pt x="27431" y="25146"/>
                </a:lnTo>
                <a:lnTo>
                  <a:pt x="27431" y="0"/>
                </a:lnTo>
                <a:close/>
              </a:path>
            </a:pathLst>
          </a:custGeom>
          <a:ln w="4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213507" y="4055385"/>
            <a:ext cx="27431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5653">
            <a:solidFill>
              <a:srgbClr val="F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8213507" y="4043193"/>
            <a:ext cx="27431" cy="24383"/>
          </a:xfrm>
          <a:custGeom>
            <a:avLst/>
            <a:gdLst/>
            <a:ahLst/>
            <a:cxnLst/>
            <a:rect l="l" t="t" r="r" b="b"/>
            <a:pathLst>
              <a:path w="27431" h="24383">
                <a:moveTo>
                  <a:pt x="27431" y="0"/>
                </a:moveTo>
                <a:lnTo>
                  <a:pt x="0" y="0"/>
                </a:lnTo>
                <a:lnTo>
                  <a:pt x="0" y="24383"/>
                </a:lnTo>
                <a:lnTo>
                  <a:pt x="27431" y="24383"/>
                </a:lnTo>
                <a:lnTo>
                  <a:pt x="27431" y="0"/>
                </a:lnTo>
                <a:close/>
              </a:path>
            </a:pathLst>
          </a:custGeom>
          <a:ln w="40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276752" y="4055385"/>
            <a:ext cx="27431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5653">
            <a:solidFill>
              <a:srgbClr val="F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8276752" y="4043193"/>
            <a:ext cx="27431" cy="24383"/>
          </a:xfrm>
          <a:custGeom>
            <a:avLst/>
            <a:gdLst/>
            <a:ahLst/>
            <a:cxnLst/>
            <a:rect l="l" t="t" r="r" b="b"/>
            <a:pathLst>
              <a:path w="27431" h="24383">
                <a:moveTo>
                  <a:pt x="27431" y="0"/>
                </a:moveTo>
                <a:lnTo>
                  <a:pt x="0" y="0"/>
                </a:lnTo>
                <a:lnTo>
                  <a:pt x="0" y="24383"/>
                </a:lnTo>
                <a:lnTo>
                  <a:pt x="27431" y="24383"/>
                </a:lnTo>
                <a:lnTo>
                  <a:pt x="27431" y="0"/>
                </a:lnTo>
                <a:close/>
              </a:path>
            </a:pathLst>
          </a:custGeom>
          <a:ln w="40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337707" y="4056902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25654">
            <a:solidFill>
              <a:srgbClr val="F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8337707" y="4044710"/>
            <a:ext cx="26670" cy="24384"/>
          </a:xfrm>
          <a:custGeom>
            <a:avLst/>
            <a:gdLst/>
            <a:ahLst/>
            <a:cxnLst/>
            <a:rect l="l" t="t" r="r" b="b"/>
            <a:pathLst>
              <a:path w="26670" h="24384">
                <a:moveTo>
                  <a:pt x="26670" y="0"/>
                </a:moveTo>
                <a:lnTo>
                  <a:pt x="0" y="0"/>
                </a:lnTo>
                <a:lnTo>
                  <a:pt x="0" y="24384"/>
                </a:lnTo>
                <a:lnTo>
                  <a:pt x="26670" y="24384"/>
                </a:lnTo>
                <a:lnTo>
                  <a:pt x="26670" y="0"/>
                </a:lnTo>
                <a:close/>
              </a:path>
            </a:pathLst>
          </a:custGeom>
          <a:ln w="4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396377" y="4055385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25653">
            <a:solidFill>
              <a:srgbClr val="F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8396377" y="4043193"/>
            <a:ext cx="26670" cy="24383"/>
          </a:xfrm>
          <a:custGeom>
            <a:avLst/>
            <a:gdLst/>
            <a:ahLst/>
            <a:cxnLst/>
            <a:rect l="l" t="t" r="r" b="b"/>
            <a:pathLst>
              <a:path w="26670" h="24383">
                <a:moveTo>
                  <a:pt x="26670" y="0"/>
                </a:moveTo>
                <a:lnTo>
                  <a:pt x="0" y="0"/>
                </a:lnTo>
                <a:lnTo>
                  <a:pt x="0" y="24383"/>
                </a:lnTo>
                <a:lnTo>
                  <a:pt x="26670" y="24383"/>
                </a:lnTo>
                <a:lnTo>
                  <a:pt x="26670" y="0"/>
                </a:lnTo>
                <a:close/>
              </a:path>
            </a:pathLst>
          </a:custGeom>
          <a:ln w="4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8455056" y="4055385"/>
            <a:ext cx="27431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5653">
            <a:solidFill>
              <a:srgbClr val="FF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8455056" y="4043193"/>
            <a:ext cx="27431" cy="24383"/>
          </a:xfrm>
          <a:custGeom>
            <a:avLst/>
            <a:gdLst/>
            <a:ahLst/>
            <a:cxnLst/>
            <a:rect l="l" t="t" r="r" b="b"/>
            <a:pathLst>
              <a:path w="27431" h="24383">
                <a:moveTo>
                  <a:pt x="27431" y="0"/>
                </a:moveTo>
                <a:lnTo>
                  <a:pt x="0" y="0"/>
                </a:lnTo>
                <a:lnTo>
                  <a:pt x="0" y="24383"/>
                </a:lnTo>
                <a:lnTo>
                  <a:pt x="27431" y="24383"/>
                </a:lnTo>
                <a:lnTo>
                  <a:pt x="27431" y="0"/>
                </a:lnTo>
                <a:close/>
              </a:path>
            </a:pathLst>
          </a:custGeom>
          <a:ln w="40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8276750" y="3978420"/>
            <a:ext cx="67818" cy="54099"/>
          </a:xfrm>
          <a:custGeom>
            <a:avLst/>
            <a:gdLst/>
            <a:ahLst/>
            <a:cxnLst/>
            <a:rect l="l" t="t" r="r" b="b"/>
            <a:pathLst>
              <a:path w="67818" h="54099">
                <a:moveTo>
                  <a:pt x="67818" y="27434"/>
                </a:moveTo>
                <a:lnTo>
                  <a:pt x="67275" y="32143"/>
                </a:lnTo>
                <a:lnTo>
                  <a:pt x="61065" y="43309"/>
                </a:lnTo>
                <a:lnTo>
                  <a:pt x="49434" y="51144"/>
                </a:lnTo>
                <a:lnTo>
                  <a:pt x="34287" y="54099"/>
                </a:lnTo>
                <a:lnTo>
                  <a:pt x="27459" y="53566"/>
                </a:lnTo>
                <a:lnTo>
                  <a:pt x="13345" y="48504"/>
                </a:lnTo>
                <a:lnTo>
                  <a:pt x="3621" y="39298"/>
                </a:lnTo>
                <a:lnTo>
                  <a:pt x="0" y="27434"/>
                </a:lnTo>
                <a:lnTo>
                  <a:pt x="774" y="21563"/>
                </a:lnTo>
                <a:lnTo>
                  <a:pt x="7267" y="10467"/>
                </a:lnTo>
                <a:lnTo>
                  <a:pt x="18990" y="2837"/>
                </a:lnTo>
                <a:lnTo>
                  <a:pt x="34287" y="0"/>
                </a:lnTo>
                <a:lnTo>
                  <a:pt x="40752" y="515"/>
                </a:lnTo>
                <a:lnTo>
                  <a:pt x="54563" y="5612"/>
                </a:lnTo>
                <a:lnTo>
                  <a:pt x="64198" y="15045"/>
                </a:lnTo>
                <a:lnTo>
                  <a:pt x="67818" y="27434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8276750" y="3978420"/>
            <a:ext cx="67818" cy="54099"/>
          </a:xfrm>
          <a:custGeom>
            <a:avLst/>
            <a:gdLst/>
            <a:ahLst/>
            <a:cxnLst/>
            <a:rect l="l" t="t" r="r" b="b"/>
            <a:pathLst>
              <a:path w="67818" h="54099">
                <a:moveTo>
                  <a:pt x="67818" y="27434"/>
                </a:moveTo>
                <a:lnTo>
                  <a:pt x="64198" y="15045"/>
                </a:lnTo>
                <a:lnTo>
                  <a:pt x="54563" y="5612"/>
                </a:lnTo>
                <a:lnTo>
                  <a:pt x="40752" y="515"/>
                </a:lnTo>
                <a:lnTo>
                  <a:pt x="34287" y="0"/>
                </a:lnTo>
                <a:lnTo>
                  <a:pt x="18990" y="2837"/>
                </a:lnTo>
                <a:lnTo>
                  <a:pt x="7267" y="10467"/>
                </a:lnTo>
                <a:lnTo>
                  <a:pt x="774" y="21563"/>
                </a:lnTo>
                <a:lnTo>
                  <a:pt x="0" y="27434"/>
                </a:lnTo>
                <a:lnTo>
                  <a:pt x="3621" y="39298"/>
                </a:lnTo>
                <a:lnTo>
                  <a:pt x="13345" y="48504"/>
                </a:lnTo>
                <a:lnTo>
                  <a:pt x="27459" y="53566"/>
                </a:lnTo>
                <a:lnTo>
                  <a:pt x="34287" y="54099"/>
                </a:lnTo>
                <a:lnTo>
                  <a:pt x="49434" y="51144"/>
                </a:lnTo>
                <a:lnTo>
                  <a:pt x="61065" y="43309"/>
                </a:lnTo>
                <a:lnTo>
                  <a:pt x="67275" y="32143"/>
                </a:lnTo>
                <a:lnTo>
                  <a:pt x="67818" y="27434"/>
                </a:lnTo>
                <a:close/>
              </a:path>
            </a:pathLst>
          </a:custGeom>
          <a:ln w="40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8286750" y="3981449"/>
            <a:ext cx="28956" cy="28194"/>
          </a:xfrm>
          <a:custGeom>
            <a:avLst/>
            <a:gdLst/>
            <a:ahLst/>
            <a:cxnLst/>
            <a:rect l="l" t="t" r="r" b="b"/>
            <a:pathLst>
              <a:path w="28955" h="28194">
                <a:moveTo>
                  <a:pt x="6096" y="0"/>
                </a:moveTo>
                <a:lnTo>
                  <a:pt x="0" y="4572"/>
                </a:lnTo>
                <a:lnTo>
                  <a:pt x="20574" y="28194"/>
                </a:lnTo>
                <a:lnTo>
                  <a:pt x="28956" y="24384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8423803" y="3977650"/>
            <a:ext cx="67818" cy="54099"/>
          </a:xfrm>
          <a:custGeom>
            <a:avLst/>
            <a:gdLst/>
            <a:ahLst/>
            <a:cxnLst/>
            <a:rect l="l" t="t" r="r" b="b"/>
            <a:pathLst>
              <a:path w="67818" h="54099">
                <a:moveTo>
                  <a:pt x="67818" y="27434"/>
                </a:moveTo>
                <a:lnTo>
                  <a:pt x="67275" y="32143"/>
                </a:lnTo>
                <a:lnTo>
                  <a:pt x="61065" y="43309"/>
                </a:lnTo>
                <a:lnTo>
                  <a:pt x="49434" y="51144"/>
                </a:lnTo>
                <a:lnTo>
                  <a:pt x="34287" y="54099"/>
                </a:lnTo>
                <a:lnTo>
                  <a:pt x="27459" y="53566"/>
                </a:lnTo>
                <a:lnTo>
                  <a:pt x="13345" y="48504"/>
                </a:lnTo>
                <a:lnTo>
                  <a:pt x="3621" y="39298"/>
                </a:lnTo>
                <a:lnTo>
                  <a:pt x="0" y="27434"/>
                </a:lnTo>
                <a:lnTo>
                  <a:pt x="774" y="21563"/>
                </a:lnTo>
                <a:lnTo>
                  <a:pt x="7267" y="10467"/>
                </a:lnTo>
                <a:lnTo>
                  <a:pt x="18990" y="2837"/>
                </a:lnTo>
                <a:lnTo>
                  <a:pt x="34287" y="0"/>
                </a:lnTo>
                <a:lnTo>
                  <a:pt x="40752" y="515"/>
                </a:lnTo>
                <a:lnTo>
                  <a:pt x="54563" y="5612"/>
                </a:lnTo>
                <a:lnTo>
                  <a:pt x="64198" y="15045"/>
                </a:lnTo>
                <a:lnTo>
                  <a:pt x="67818" y="27434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8423803" y="3977650"/>
            <a:ext cx="67818" cy="54099"/>
          </a:xfrm>
          <a:custGeom>
            <a:avLst/>
            <a:gdLst/>
            <a:ahLst/>
            <a:cxnLst/>
            <a:rect l="l" t="t" r="r" b="b"/>
            <a:pathLst>
              <a:path w="67818" h="54099">
                <a:moveTo>
                  <a:pt x="67818" y="27434"/>
                </a:moveTo>
                <a:lnTo>
                  <a:pt x="64198" y="15045"/>
                </a:lnTo>
                <a:lnTo>
                  <a:pt x="54563" y="5612"/>
                </a:lnTo>
                <a:lnTo>
                  <a:pt x="40752" y="515"/>
                </a:lnTo>
                <a:lnTo>
                  <a:pt x="34287" y="0"/>
                </a:lnTo>
                <a:lnTo>
                  <a:pt x="18990" y="2837"/>
                </a:lnTo>
                <a:lnTo>
                  <a:pt x="7267" y="10467"/>
                </a:lnTo>
                <a:lnTo>
                  <a:pt x="774" y="21563"/>
                </a:lnTo>
                <a:lnTo>
                  <a:pt x="0" y="27434"/>
                </a:lnTo>
                <a:lnTo>
                  <a:pt x="3621" y="39298"/>
                </a:lnTo>
                <a:lnTo>
                  <a:pt x="13345" y="48504"/>
                </a:lnTo>
                <a:lnTo>
                  <a:pt x="27459" y="53566"/>
                </a:lnTo>
                <a:lnTo>
                  <a:pt x="34287" y="54099"/>
                </a:lnTo>
                <a:lnTo>
                  <a:pt x="49434" y="51144"/>
                </a:lnTo>
                <a:lnTo>
                  <a:pt x="61065" y="43309"/>
                </a:lnTo>
                <a:lnTo>
                  <a:pt x="67275" y="32143"/>
                </a:lnTo>
                <a:lnTo>
                  <a:pt x="67818" y="27434"/>
                </a:lnTo>
                <a:close/>
              </a:path>
            </a:pathLst>
          </a:custGeom>
          <a:ln w="40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8433816" y="3980687"/>
            <a:ext cx="28194" cy="27432"/>
          </a:xfrm>
          <a:custGeom>
            <a:avLst/>
            <a:gdLst/>
            <a:ahLst/>
            <a:cxnLst/>
            <a:rect l="l" t="t" r="r" b="b"/>
            <a:pathLst>
              <a:path w="28194" h="27432">
                <a:moveTo>
                  <a:pt x="6096" y="0"/>
                </a:moveTo>
                <a:lnTo>
                  <a:pt x="0" y="3810"/>
                </a:lnTo>
                <a:lnTo>
                  <a:pt x="20574" y="27432"/>
                </a:lnTo>
                <a:lnTo>
                  <a:pt x="28194" y="24384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8559441" y="3974606"/>
            <a:ext cx="67818" cy="54869"/>
          </a:xfrm>
          <a:custGeom>
            <a:avLst/>
            <a:gdLst/>
            <a:ahLst/>
            <a:cxnLst/>
            <a:rect l="l" t="t" r="r" b="b"/>
            <a:pathLst>
              <a:path w="67818" h="54869">
                <a:moveTo>
                  <a:pt x="67818" y="27434"/>
                </a:moveTo>
                <a:lnTo>
                  <a:pt x="67175" y="32801"/>
                </a:lnTo>
                <a:lnTo>
                  <a:pt x="60857" y="44141"/>
                </a:lnTo>
                <a:lnTo>
                  <a:pt x="49281" y="51957"/>
                </a:lnTo>
                <a:lnTo>
                  <a:pt x="34287" y="54869"/>
                </a:lnTo>
                <a:lnTo>
                  <a:pt x="26953" y="54250"/>
                </a:lnTo>
                <a:lnTo>
                  <a:pt x="13087" y="49054"/>
                </a:lnTo>
                <a:lnTo>
                  <a:pt x="3549" y="39674"/>
                </a:lnTo>
                <a:lnTo>
                  <a:pt x="0" y="27434"/>
                </a:lnTo>
                <a:lnTo>
                  <a:pt x="774" y="21563"/>
                </a:lnTo>
                <a:lnTo>
                  <a:pt x="7271" y="10467"/>
                </a:lnTo>
                <a:lnTo>
                  <a:pt x="18996" y="2837"/>
                </a:lnTo>
                <a:lnTo>
                  <a:pt x="34287" y="0"/>
                </a:lnTo>
                <a:lnTo>
                  <a:pt x="40752" y="515"/>
                </a:lnTo>
                <a:lnTo>
                  <a:pt x="54563" y="5612"/>
                </a:lnTo>
                <a:lnTo>
                  <a:pt x="64198" y="15045"/>
                </a:lnTo>
                <a:lnTo>
                  <a:pt x="67818" y="27434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8559441" y="3974606"/>
            <a:ext cx="67818" cy="54869"/>
          </a:xfrm>
          <a:custGeom>
            <a:avLst/>
            <a:gdLst/>
            <a:ahLst/>
            <a:cxnLst/>
            <a:rect l="l" t="t" r="r" b="b"/>
            <a:pathLst>
              <a:path w="67818" h="54869">
                <a:moveTo>
                  <a:pt x="67818" y="27434"/>
                </a:moveTo>
                <a:lnTo>
                  <a:pt x="64198" y="15045"/>
                </a:lnTo>
                <a:lnTo>
                  <a:pt x="54563" y="5612"/>
                </a:lnTo>
                <a:lnTo>
                  <a:pt x="40752" y="515"/>
                </a:lnTo>
                <a:lnTo>
                  <a:pt x="34287" y="0"/>
                </a:lnTo>
                <a:lnTo>
                  <a:pt x="18996" y="2837"/>
                </a:lnTo>
                <a:lnTo>
                  <a:pt x="7271" y="10467"/>
                </a:lnTo>
                <a:lnTo>
                  <a:pt x="774" y="21563"/>
                </a:lnTo>
                <a:lnTo>
                  <a:pt x="0" y="27434"/>
                </a:lnTo>
                <a:lnTo>
                  <a:pt x="3549" y="39674"/>
                </a:lnTo>
                <a:lnTo>
                  <a:pt x="13087" y="49054"/>
                </a:lnTo>
                <a:lnTo>
                  <a:pt x="26953" y="54250"/>
                </a:lnTo>
                <a:lnTo>
                  <a:pt x="34287" y="54869"/>
                </a:lnTo>
                <a:lnTo>
                  <a:pt x="49281" y="51957"/>
                </a:lnTo>
                <a:lnTo>
                  <a:pt x="60857" y="44141"/>
                </a:lnTo>
                <a:lnTo>
                  <a:pt x="67175" y="32801"/>
                </a:lnTo>
                <a:lnTo>
                  <a:pt x="67818" y="27434"/>
                </a:lnTo>
                <a:close/>
              </a:path>
            </a:pathLst>
          </a:custGeom>
          <a:ln w="40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8570214" y="3977639"/>
            <a:ext cx="28194" cy="28194"/>
          </a:xfrm>
          <a:custGeom>
            <a:avLst/>
            <a:gdLst/>
            <a:ahLst/>
            <a:cxnLst/>
            <a:rect l="l" t="t" r="r" b="b"/>
            <a:pathLst>
              <a:path w="28194" h="28194">
                <a:moveTo>
                  <a:pt x="6096" y="0"/>
                </a:moveTo>
                <a:lnTo>
                  <a:pt x="0" y="4572"/>
                </a:lnTo>
                <a:lnTo>
                  <a:pt x="20574" y="28194"/>
                </a:lnTo>
                <a:lnTo>
                  <a:pt x="28194" y="24384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8704227" y="3972320"/>
            <a:ext cx="67049" cy="54099"/>
          </a:xfrm>
          <a:custGeom>
            <a:avLst/>
            <a:gdLst/>
            <a:ahLst/>
            <a:cxnLst/>
            <a:rect l="l" t="t" r="r" b="b"/>
            <a:pathLst>
              <a:path w="67049" h="54099">
                <a:moveTo>
                  <a:pt x="67049" y="27434"/>
                </a:moveTo>
                <a:lnTo>
                  <a:pt x="66530" y="32143"/>
                </a:lnTo>
                <a:lnTo>
                  <a:pt x="60518" y="43309"/>
                </a:lnTo>
                <a:lnTo>
                  <a:pt x="48997" y="51144"/>
                </a:lnTo>
                <a:lnTo>
                  <a:pt x="33517" y="54099"/>
                </a:lnTo>
                <a:lnTo>
                  <a:pt x="27385" y="53667"/>
                </a:lnTo>
                <a:lnTo>
                  <a:pt x="13201" y="48710"/>
                </a:lnTo>
                <a:lnTo>
                  <a:pt x="3557" y="39450"/>
                </a:lnTo>
                <a:lnTo>
                  <a:pt x="0" y="27434"/>
                </a:lnTo>
                <a:lnTo>
                  <a:pt x="611" y="22078"/>
                </a:lnTo>
                <a:lnTo>
                  <a:pt x="6723" y="10733"/>
                </a:lnTo>
                <a:lnTo>
                  <a:pt x="18190" y="2913"/>
                </a:lnTo>
                <a:lnTo>
                  <a:pt x="33517" y="0"/>
                </a:lnTo>
                <a:lnTo>
                  <a:pt x="40193" y="515"/>
                </a:lnTo>
                <a:lnTo>
                  <a:pt x="54115" y="5612"/>
                </a:lnTo>
                <a:lnTo>
                  <a:pt x="63566" y="15045"/>
                </a:lnTo>
                <a:lnTo>
                  <a:pt x="67049" y="27434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8704227" y="3972320"/>
            <a:ext cx="67049" cy="54099"/>
          </a:xfrm>
          <a:custGeom>
            <a:avLst/>
            <a:gdLst/>
            <a:ahLst/>
            <a:cxnLst/>
            <a:rect l="l" t="t" r="r" b="b"/>
            <a:pathLst>
              <a:path w="67049" h="54099">
                <a:moveTo>
                  <a:pt x="67049" y="27434"/>
                </a:moveTo>
                <a:lnTo>
                  <a:pt x="63566" y="15045"/>
                </a:lnTo>
                <a:lnTo>
                  <a:pt x="54115" y="5612"/>
                </a:lnTo>
                <a:lnTo>
                  <a:pt x="40193" y="515"/>
                </a:lnTo>
                <a:lnTo>
                  <a:pt x="33517" y="0"/>
                </a:lnTo>
                <a:lnTo>
                  <a:pt x="18190" y="2913"/>
                </a:lnTo>
                <a:lnTo>
                  <a:pt x="6723" y="10733"/>
                </a:lnTo>
                <a:lnTo>
                  <a:pt x="611" y="22078"/>
                </a:lnTo>
                <a:lnTo>
                  <a:pt x="0" y="27434"/>
                </a:lnTo>
                <a:lnTo>
                  <a:pt x="3557" y="39450"/>
                </a:lnTo>
                <a:lnTo>
                  <a:pt x="13201" y="48710"/>
                </a:lnTo>
                <a:lnTo>
                  <a:pt x="27385" y="53667"/>
                </a:lnTo>
                <a:lnTo>
                  <a:pt x="33517" y="54099"/>
                </a:lnTo>
                <a:lnTo>
                  <a:pt x="48997" y="51144"/>
                </a:lnTo>
                <a:lnTo>
                  <a:pt x="60518" y="43309"/>
                </a:lnTo>
                <a:lnTo>
                  <a:pt x="66530" y="32143"/>
                </a:lnTo>
                <a:lnTo>
                  <a:pt x="67049" y="27434"/>
                </a:lnTo>
                <a:close/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8714232" y="3975353"/>
            <a:ext cx="28194" cy="28194"/>
          </a:xfrm>
          <a:custGeom>
            <a:avLst/>
            <a:gdLst/>
            <a:ahLst/>
            <a:cxnLst/>
            <a:rect l="l" t="t" r="r" b="b"/>
            <a:pathLst>
              <a:path w="28194" h="28194">
                <a:moveTo>
                  <a:pt x="6096" y="0"/>
                </a:moveTo>
                <a:lnTo>
                  <a:pt x="0" y="4572"/>
                </a:lnTo>
                <a:lnTo>
                  <a:pt x="19812" y="28194"/>
                </a:lnTo>
                <a:lnTo>
                  <a:pt x="28194" y="24384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8653937" y="4103382"/>
            <a:ext cx="73148" cy="58672"/>
          </a:xfrm>
          <a:custGeom>
            <a:avLst/>
            <a:gdLst/>
            <a:ahLst/>
            <a:cxnLst/>
            <a:rect l="l" t="t" r="r" b="b"/>
            <a:pathLst>
              <a:path w="73148" h="58672">
                <a:moveTo>
                  <a:pt x="73148" y="29721"/>
                </a:moveTo>
                <a:lnTo>
                  <a:pt x="71605" y="38152"/>
                </a:lnTo>
                <a:lnTo>
                  <a:pt x="64266" y="48754"/>
                </a:lnTo>
                <a:lnTo>
                  <a:pt x="52125" y="55993"/>
                </a:lnTo>
                <a:lnTo>
                  <a:pt x="36567" y="58672"/>
                </a:lnTo>
                <a:lnTo>
                  <a:pt x="25799" y="57430"/>
                </a:lnTo>
                <a:lnTo>
                  <a:pt x="12390" y="51550"/>
                </a:lnTo>
                <a:lnTo>
                  <a:pt x="3328" y="41914"/>
                </a:lnTo>
                <a:lnTo>
                  <a:pt x="0" y="29721"/>
                </a:lnTo>
                <a:lnTo>
                  <a:pt x="1679" y="20575"/>
                </a:lnTo>
                <a:lnTo>
                  <a:pt x="9081" y="9861"/>
                </a:lnTo>
                <a:lnTo>
                  <a:pt x="21158" y="2644"/>
                </a:lnTo>
                <a:lnTo>
                  <a:pt x="36567" y="0"/>
                </a:lnTo>
                <a:lnTo>
                  <a:pt x="47814" y="1363"/>
                </a:lnTo>
                <a:lnTo>
                  <a:pt x="60994" y="7368"/>
                </a:lnTo>
                <a:lnTo>
                  <a:pt x="69886" y="17178"/>
                </a:lnTo>
                <a:lnTo>
                  <a:pt x="73148" y="29721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8653937" y="4103382"/>
            <a:ext cx="73148" cy="58672"/>
          </a:xfrm>
          <a:custGeom>
            <a:avLst/>
            <a:gdLst/>
            <a:ahLst/>
            <a:cxnLst/>
            <a:rect l="l" t="t" r="r" b="b"/>
            <a:pathLst>
              <a:path w="73148" h="58672">
                <a:moveTo>
                  <a:pt x="73148" y="29721"/>
                </a:moveTo>
                <a:lnTo>
                  <a:pt x="69886" y="17178"/>
                </a:lnTo>
                <a:lnTo>
                  <a:pt x="60994" y="7368"/>
                </a:lnTo>
                <a:lnTo>
                  <a:pt x="47814" y="1363"/>
                </a:lnTo>
                <a:lnTo>
                  <a:pt x="36567" y="0"/>
                </a:lnTo>
                <a:lnTo>
                  <a:pt x="21158" y="2644"/>
                </a:lnTo>
                <a:lnTo>
                  <a:pt x="9081" y="9861"/>
                </a:lnTo>
                <a:lnTo>
                  <a:pt x="1679" y="20575"/>
                </a:lnTo>
                <a:lnTo>
                  <a:pt x="0" y="29721"/>
                </a:lnTo>
                <a:lnTo>
                  <a:pt x="3328" y="41914"/>
                </a:lnTo>
                <a:lnTo>
                  <a:pt x="12390" y="51550"/>
                </a:lnTo>
                <a:lnTo>
                  <a:pt x="25799" y="57430"/>
                </a:lnTo>
                <a:lnTo>
                  <a:pt x="36567" y="58672"/>
                </a:lnTo>
                <a:lnTo>
                  <a:pt x="52125" y="55993"/>
                </a:lnTo>
                <a:lnTo>
                  <a:pt x="64266" y="48754"/>
                </a:lnTo>
                <a:lnTo>
                  <a:pt x="71605" y="38152"/>
                </a:lnTo>
                <a:lnTo>
                  <a:pt x="73148" y="29721"/>
                </a:lnTo>
                <a:close/>
              </a:path>
            </a:pathLst>
          </a:custGeom>
          <a:ln w="4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8662316" y="4110241"/>
            <a:ext cx="56389" cy="45724"/>
          </a:xfrm>
          <a:custGeom>
            <a:avLst/>
            <a:gdLst/>
            <a:ahLst/>
            <a:cxnLst/>
            <a:rect l="l" t="t" r="r" b="b"/>
            <a:pathLst>
              <a:path w="56389" h="45724">
                <a:moveTo>
                  <a:pt x="56389" y="22862"/>
                </a:moveTo>
                <a:lnTo>
                  <a:pt x="53320" y="33520"/>
                </a:lnTo>
                <a:lnTo>
                  <a:pt x="43234" y="42380"/>
                </a:lnTo>
                <a:lnTo>
                  <a:pt x="28202" y="45724"/>
                </a:lnTo>
                <a:lnTo>
                  <a:pt x="15038" y="43229"/>
                </a:lnTo>
                <a:lnTo>
                  <a:pt x="4118" y="35047"/>
                </a:lnTo>
                <a:lnTo>
                  <a:pt x="0" y="22862"/>
                </a:lnTo>
                <a:lnTo>
                  <a:pt x="3074" y="12197"/>
                </a:lnTo>
                <a:lnTo>
                  <a:pt x="13163" y="3342"/>
                </a:lnTo>
                <a:lnTo>
                  <a:pt x="28202" y="0"/>
                </a:lnTo>
                <a:lnTo>
                  <a:pt x="41347" y="2491"/>
                </a:lnTo>
                <a:lnTo>
                  <a:pt x="52269" y="10674"/>
                </a:lnTo>
                <a:lnTo>
                  <a:pt x="56389" y="22862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8662316" y="4110241"/>
            <a:ext cx="56389" cy="45724"/>
          </a:xfrm>
          <a:custGeom>
            <a:avLst/>
            <a:gdLst/>
            <a:ahLst/>
            <a:cxnLst/>
            <a:rect l="l" t="t" r="r" b="b"/>
            <a:pathLst>
              <a:path w="56389" h="45724">
                <a:moveTo>
                  <a:pt x="56389" y="22862"/>
                </a:moveTo>
                <a:lnTo>
                  <a:pt x="52269" y="10674"/>
                </a:lnTo>
                <a:lnTo>
                  <a:pt x="41347" y="2491"/>
                </a:lnTo>
                <a:lnTo>
                  <a:pt x="28202" y="0"/>
                </a:lnTo>
                <a:lnTo>
                  <a:pt x="13163" y="3342"/>
                </a:lnTo>
                <a:lnTo>
                  <a:pt x="3074" y="12197"/>
                </a:lnTo>
                <a:lnTo>
                  <a:pt x="0" y="22862"/>
                </a:lnTo>
                <a:lnTo>
                  <a:pt x="4118" y="35047"/>
                </a:lnTo>
                <a:lnTo>
                  <a:pt x="15038" y="43229"/>
                </a:lnTo>
                <a:lnTo>
                  <a:pt x="28202" y="45724"/>
                </a:lnTo>
                <a:lnTo>
                  <a:pt x="43234" y="42380"/>
                </a:lnTo>
                <a:lnTo>
                  <a:pt x="53320" y="33520"/>
                </a:lnTo>
                <a:lnTo>
                  <a:pt x="56389" y="22862"/>
                </a:lnTo>
                <a:close/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8558685" y="4210065"/>
            <a:ext cx="161545" cy="128776"/>
          </a:xfrm>
          <a:custGeom>
            <a:avLst/>
            <a:gdLst/>
            <a:ahLst/>
            <a:cxnLst/>
            <a:rect l="l" t="t" r="r" b="b"/>
            <a:pathLst>
              <a:path w="161545" h="128776">
                <a:moveTo>
                  <a:pt x="161545" y="64772"/>
                </a:moveTo>
                <a:lnTo>
                  <a:pt x="159587" y="78813"/>
                </a:lnTo>
                <a:lnTo>
                  <a:pt x="154721" y="90529"/>
                </a:lnTo>
                <a:lnTo>
                  <a:pt x="147225" y="101146"/>
                </a:lnTo>
                <a:lnTo>
                  <a:pt x="137398" y="110408"/>
                </a:lnTo>
                <a:lnTo>
                  <a:pt x="125540" y="118059"/>
                </a:lnTo>
                <a:lnTo>
                  <a:pt x="111950" y="123842"/>
                </a:lnTo>
                <a:lnTo>
                  <a:pt x="96928" y="127499"/>
                </a:lnTo>
                <a:lnTo>
                  <a:pt x="80772" y="128776"/>
                </a:lnTo>
                <a:lnTo>
                  <a:pt x="78871" y="128758"/>
                </a:lnTo>
                <a:lnTo>
                  <a:pt x="62831" y="127196"/>
                </a:lnTo>
                <a:lnTo>
                  <a:pt x="47958" y="123281"/>
                </a:lnTo>
                <a:lnTo>
                  <a:pt x="34551" y="117272"/>
                </a:lnTo>
                <a:lnTo>
                  <a:pt x="22911" y="109423"/>
                </a:lnTo>
                <a:lnTo>
                  <a:pt x="13336" y="99992"/>
                </a:lnTo>
                <a:lnTo>
                  <a:pt x="6127" y="89236"/>
                </a:lnTo>
                <a:lnTo>
                  <a:pt x="1581" y="77410"/>
                </a:lnTo>
                <a:lnTo>
                  <a:pt x="0" y="64772"/>
                </a:lnTo>
                <a:lnTo>
                  <a:pt x="37" y="62771"/>
                </a:lnTo>
                <a:lnTo>
                  <a:pt x="2071" y="50059"/>
                </a:lnTo>
                <a:lnTo>
                  <a:pt x="6998" y="38247"/>
                </a:lnTo>
                <a:lnTo>
                  <a:pt x="14522" y="27581"/>
                </a:lnTo>
                <a:lnTo>
                  <a:pt x="24349" y="18304"/>
                </a:lnTo>
                <a:lnTo>
                  <a:pt x="36183" y="10663"/>
                </a:lnTo>
                <a:lnTo>
                  <a:pt x="49728" y="4902"/>
                </a:lnTo>
                <a:lnTo>
                  <a:pt x="64689" y="1266"/>
                </a:lnTo>
                <a:lnTo>
                  <a:pt x="80772" y="0"/>
                </a:lnTo>
                <a:lnTo>
                  <a:pt x="83285" y="30"/>
                </a:lnTo>
                <a:lnTo>
                  <a:pt x="99216" y="1673"/>
                </a:lnTo>
                <a:lnTo>
                  <a:pt x="113981" y="5649"/>
                </a:lnTo>
                <a:lnTo>
                  <a:pt x="127284" y="11713"/>
                </a:lnTo>
                <a:lnTo>
                  <a:pt x="138831" y="19619"/>
                </a:lnTo>
                <a:lnTo>
                  <a:pt x="148325" y="29123"/>
                </a:lnTo>
                <a:lnTo>
                  <a:pt x="155473" y="39980"/>
                </a:lnTo>
                <a:lnTo>
                  <a:pt x="159978" y="51945"/>
                </a:lnTo>
                <a:lnTo>
                  <a:pt x="161545" y="64772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8558685" y="4210065"/>
            <a:ext cx="161545" cy="128776"/>
          </a:xfrm>
          <a:custGeom>
            <a:avLst/>
            <a:gdLst/>
            <a:ahLst/>
            <a:cxnLst/>
            <a:rect l="l" t="t" r="r" b="b"/>
            <a:pathLst>
              <a:path w="161545" h="128776">
                <a:moveTo>
                  <a:pt x="161545" y="64772"/>
                </a:moveTo>
                <a:lnTo>
                  <a:pt x="159978" y="51945"/>
                </a:lnTo>
                <a:lnTo>
                  <a:pt x="155473" y="39980"/>
                </a:lnTo>
                <a:lnTo>
                  <a:pt x="148325" y="29123"/>
                </a:lnTo>
                <a:lnTo>
                  <a:pt x="138831" y="19619"/>
                </a:lnTo>
                <a:lnTo>
                  <a:pt x="127284" y="11713"/>
                </a:lnTo>
                <a:lnTo>
                  <a:pt x="113981" y="5649"/>
                </a:lnTo>
                <a:lnTo>
                  <a:pt x="99216" y="1673"/>
                </a:lnTo>
                <a:lnTo>
                  <a:pt x="83285" y="30"/>
                </a:lnTo>
                <a:lnTo>
                  <a:pt x="80772" y="0"/>
                </a:lnTo>
                <a:lnTo>
                  <a:pt x="64689" y="1266"/>
                </a:lnTo>
                <a:lnTo>
                  <a:pt x="49728" y="4902"/>
                </a:lnTo>
                <a:lnTo>
                  <a:pt x="36183" y="10663"/>
                </a:lnTo>
                <a:lnTo>
                  <a:pt x="24349" y="18304"/>
                </a:lnTo>
                <a:lnTo>
                  <a:pt x="14522" y="27581"/>
                </a:lnTo>
                <a:lnTo>
                  <a:pt x="6998" y="38247"/>
                </a:lnTo>
                <a:lnTo>
                  <a:pt x="2071" y="50059"/>
                </a:lnTo>
                <a:lnTo>
                  <a:pt x="37" y="62771"/>
                </a:lnTo>
                <a:lnTo>
                  <a:pt x="0" y="64772"/>
                </a:lnTo>
                <a:lnTo>
                  <a:pt x="1581" y="77410"/>
                </a:lnTo>
                <a:lnTo>
                  <a:pt x="6127" y="89236"/>
                </a:lnTo>
                <a:lnTo>
                  <a:pt x="13336" y="99992"/>
                </a:lnTo>
                <a:lnTo>
                  <a:pt x="22911" y="109423"/>
                </a:lnTo>
                <a:lnTo>
                  <a:pt x="34551" y="117272"/>
                </a:lnTo>
                <a:lnTo>
                  <a:pt x="47958" y="123281"/>
                </a:lnTo>
                <a:lnTo>
                  <a:pt x="62831" y="127196"/>
                </a:lnTo>
                <a:lnTo>
                  <a:pt x="78871" y="128758"/>
                </a:lnTo>
                <a:lnTo>
                  <a:pt x="80772" y="128776"/>
                </a:lnTo>
                <a:lnTo>
                  <a:pt x="96928" y="127499"/>
                </a:lnTo>
                <a:lnTo>
                  <a:pt x="111950" y="123842"/>
                </a:lnTo>
                <a:lnTo>
                  <a:pt x="125540" y="118059"/>
                </a:lnTo>
                <a:lnTo>
                  <a:pt x="137398" y="110408"/>
                </a:lnTo>
                <a:lnTo>
                  <a:pt x="147225" y="101146"/>
                </a:lnTo>
                <a:lnTo>
                  <a:pt x="154721" y="90529"/>
                </a:lnTo>
                <a:lnTo>
                  <a:pt x="159587" y="78813"/>
                </a:lnTo>
                <a:lnTo>
                  <a:pt x="161524" y="66255"/>
                </a:lnTo>
                <a:lnTo>
                  <a:pt x="161545" y="64772"/>
                </a:lnTo>
                <a:close/>
              </a:path>
            </a:pathLst>
          </a:custGeom>
          <a:ln w="40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8593728" y="4238258"/>
            <a:ext cx="90677" cy="72389"/>
          </a:xfrm>
          <a:custGeom>
            <a:avLst/>
            <a:gdLst/>
            <a:ahLst/>
            <a:cxnLst/>
            <a:rect l="l" t="t" r="r" b="b"/>
            <a:pathLst>
              <a:path w="90677" h="72389">
                <a:moveTo>
                  <a:pt x="90677" y="36579"/>
                </a:moveTo>
                <a:lnTo>
                  <a:pt x="89897" y="43311"/>
                </a:lnTo>
                <a:lnTo>
                  <a:pt x="84476" y="54848"/>
                </a:lnTo>
                <a:lnTo>
                  <a:pt x="74681" y="64067"/>
                </a:lnTo>
                <a:lnTo>
                  <a:pt x="61449" y="70177"/>
                </a:lnTo>
                <a:lnTo>
                  <a:pt x="45716" y="72389"/>
                </a:lnTo>
                <a:lnTo>
                  <a:pt x="36297" y="71660"/>
                </a:lnTo>
                <a:lnTo>
                  <a:pt x="21707" y="67207"/>
                </a:lnTo>
                <a:lnTo>
                  <a:pt x="10221" y="59365"/>
                </a:lnTo>
                <a:lnTo>
                  <a:pt x="2698" y="48901"/>
                </a:lnTo>
                <a:lnTo>
                  <a:pt x="0" y="36579"/>
                </a:lnTo>
                <a:lnTo>
                  <a:pt x="1009" y="28676"/>
                </a:lnTo>
                <a:lnTo>
                  <a:pt x="6665" y="17180"/>
                </a:lnTo>
                <a:lnTo>
                  <a:pt x="16561" y="8102"/>
                </a:lnTo>
                <a:lnTo>
                  <a:pt x="29858" y="2142"/>
                </a:lnTo>
                <a:lnTo>
                  <a:pt x="45716" y="0"/>
                </a:lnTo>
                <a:lnTo>
                  <a:pt x="54767" y="711"/>
                </a:lnTo>
                <a:lnTo>
                  <a:pt x="69108" y="5177"/>
                </a:lnTo>
                <a:lnTo>
                  <a:pt x="80482" y="13125"/>
                </a:lnTo>
                <a:lnTo>
                  <a:pt x="87976" y="23833"/>
                </a:lnTo>
                <a:lnTo>
                  <a:pt x="90677" y="36579"/>
                </a:lnTo>
                <a:close/>
              </a:path>
            </a:pathLst>
          </a:custGeom>
          <a:solidFill>
            <a:srgbClr val="1F0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8593728" y="4238258"/>
            <a:ext cx="90677" cy="72389"/>
          </a:xfrm>
          <a:custGeom>
            <a:avLst/>
            <a:gdLst/>
            <a:ahLst/>
            <a:cxnLst/>
            <a:rect l="l" t="t" r="r" b="b"/>
            <a:pathLst>
              <a:path w="90677" h="72389">
                <a:moveTo>
                  <a:pt x="90677" y="36579"/>
                </a:moveTo>
                <a:lnTo>
                  <a:pt x="87976" y="23833"/>
                </a:lnTo>
                <a:lnTo>
                  <a:pt x="80482" y="13125"/>
                </a:lnTo>
                <a:lnTo>
                  <a:pt x="69108" y="5177"/>
                </a:lnTo>
                <a:lnTo>
                  <a:pt x="54767" y="711"/>
                </a:lnTo>
                <a:lnTo>
                  <a:pt x="45716" y="0"/>
                </a:lnTo>
                <a:lnTo>
                  <a:pt x="29858" y="2142"/>
                </a:lnTo>
                <a:lnTo>
                  <a:pt x="16561" y="8102"/>
                </a:lnTo>
                <a:lnTo>
                  <a:pt x="6665" y="17180"/>
                </a:lnTo>
                <a:lnTo>
                  <a:pt x="1009" y="28676"/>
                </a:lnTo>
                <a:lnTo>
                  <a:pt x="0" y="36579"/>
                </a:lnTo>
                <a:lnTo>
                  <a:pt x="2698" y="48901"/>
                </a:lnTo>
                <a:lnTo>
                  <a:pt x="10221" y="59365"/>
                </a:lnTo>
                <a:lnTo>
                  <a:pt x="21707" y="67207"/>
                </a:lnTo>
                <a:lnTo>
                  <a:pt x="36297" y="71660"/>
                </a:lnTo>
                <a:lnTo>
                  <a:pt x="45716" y="72389"/>
                </a:lnTo>
                <a:lnTo>
                  <a:pt x="61449" y="70177"/>
                </a:lnTo>
                <a:lnTo>
                  <a:pt x="74681" y="64067"/>
                </a:lnTo>
                <a:lnTo>
                  <a:pt x="84476" y="54848"/>
                </a:lnTo>
                <a:lnTo>
                  <a:pt x="89897" y="43311"/>
                </a:lnTo>
                <a:lnTo>
                  <a:pt x="90677" y="36579"/>
                </a:lnTo>
                <a:close/>
              </a:path>
            </a:pathLst>
          </a:custGeom>
          <a:ln w="40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8602877" y="4245887"/>
            <a:ext cx="71623" cy="57144"/>
          </a:xfrm>
          <a:custGeom>
            <a:avLst/>
            <a:gdLst/>
            <a:ahLst/>
            <a:cxnLst/>
            <a:rect l="l" t="t" r="r" b="b"/>
            <a:pathLst>
              <a:path w="71623" h="57144">
                <a:moveTo>
                  <a:pt x="71623" y="28951"/>
                </a:moveTo>
                <a:lnTo>
                  <a:pt x="70385" y="36222"/>
                </a:lnTo>
                <a:lnTo>
                  <a:pt x="63272" y="46924"/>
                </a:lnTo>
                <a:lnTo>
                  <a:pt x="51220" y="54359"/>
                </a:lnTo>
                <a:lnTo>
                  <a:pt x="35811" y="57144"/>
                </a:lnTo>
                <a:lnTo>
                  <a:pt x="26423" y="56145"/>
                </a:lnTo>
                <a:lnTo>
                  <a:pt x="12799" y="50455"/>
                </a:lnTo>
                <a:lnTo>
                  <a:pt x="3463" y="40929"/>
                </a:lnTo>
                <a:lnTo>
                  <a:pt x="0" y="28951"/>
                </a:lnTo>
                <a:lnTo>
                  <a:pt x="1368" y="20986"/>
                </a:lnTo>
                <a:lnTo>
                  <a:pt x="8554" y="10157"/>
                </a:lnTo>
                <a:lnTo>
                  <a:pt x="20547" y="2746"/>
                </a:lnTo>
                <a:lnTo>
                  <a:pt x="35811" y="0"/>
                </a:lnTo>
                <a:lnTo>
                  <a:pt x="45668" y="1106"/>
                </a:lnTo>
                <a:lnTo>
                  <a:pt x="59064" y="6919"/>
                </a:lnTo>
                <a:lnTo>
                  <a:pt x="68228" y="16615"/>
                </a:lnTo>
                <a:lnTo>
                  <a:pt x="71623" y="28951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8602877" y="4245887"/>
            <a:ext cx="71623" cy="57144"/>
          </a:xfrm>
          <a:custGeom>
            <a:avLst/>
            <a:gdLst/>
            <a:ahLst/>
            <a:cxnLst/>
            <a:rect l="l" t="t" r="r" b="b"/>
            <a:pathLst>
              <a:path w="71623" h="57144">
                <a:moveTo>
                  <a:pt x="71623" y="28951"/>
                </a:moveTo>
                <a:lnTo>
                  <a:pt x="68228" y="16615"/>
                </a:lnTo>
                <a:lnTo>
                  <a:pt x="59064" y="6919"/>
                </a:lnTo>
                <a:lnTo>
                  <a:pt x="45668" y="1106"/>
                </a:lnTo>
                <a:lnTo>
                  <a:pt x="35811" y="0"/>
                </a:lnTo>
                <a:lnTo>
                  <a:pt x="20547" y="2746"/>
                </a:lnTo>
                <a:lnTo>
                  <a:pt x="8554" y="10157"/>
                </a:lnTo>
                <a:lnTo>
                  <a:pt x="1368" y="20986"/>
                </a:lnTo>
                <a:lnTo>
                  <a:pt x="0" y="28951"/>
                </a:lnTo>
                <a:lnTo>
                  <a:pt x="3463" y="40929"/>
                </a:lnTo>
                <a:lnTo>
                  <a:pt x="12799" y="50455"/>
                </a:lnTo>
                <a:lnTo>
                  <a:pt x="26423" y="56145"/>
                </a:lnTo>
                <a:lnTo>
                  <a:pt x="35811" y="57144"/>
                </a:lnTo>
                <a:lnTo>
                  <a:pt x="51220" y="54359"/>
                </a:lnTo>
                <a:lnTo>
                  <a:pt x="63272" y="46924"/>
                </a:lnTo>
                <a:lnTo>
                  <a:pt x="70385" y="36222"/>
                </a:lnTo>
                <a:lnTo>
                  <a:pt x="71623" y="28951"/>
                </a:lnTo>
                <a:close/>
              </a:path>
            </a:pathLst>
          </a:custGeom>
          <a:ln w="40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8345324" y="4295414"/>
            <a:ext cx="33531" cy="19806"/>
          </a:xfrm>
          <a:custGeom>
            <a:avLst/>
            <a:gdLst/>
            <a:ahLst/>
            <a:cxnLst/>
            <a:rect l="l" t="t" r="r" b="b"/>
            <a:pathLst>
              <a:path w="33531" h="19806">
                <a:moveTo>
                  <a:pt x="7624" y="0"/>
                </a:moveTo>
                <a:lnTo>
                  <a:pt x="25907" y="0"/>
                </a:lnTo>
                <a:lnTo>
                  <a:pt x="33531" y="8375"/>
                </a:lnTo>
                <a:lnTo>
                  <a:pt x="33531" y="19048"/>
                </a:lnTo>
                <a:lnTo>
                  <a:pt x="16773" y="19048"/>
                </a:lnTo>
                <a:lnTo>
                  <a:pt x="0" y="19806"/>
                </a:lnTo>
                <a:lnTo>
                  <a:pt x="0" y="8375"/>
                </a:lnTo>
                <a:lnTo>
                  <a:pt x="7624" y="0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8345324" y="4295414"/>
            <a:ext cx="33531" cy="19806"/>
          </a:xfrm>
          <a:custGeom>
            <a:avLst/>
            <a:gdLst/>
            <a:ahLst/>
            <a:cxnLst/>
            <a:rect l="l" t="t" r="r" b="b"/>
            <a:pathLst>
              <a:path w="33531" h="19806">
                <a:moveTo>
                  <a:pt x="33531" y="19048"/>
                </a:moveTo>
                <a:lnTo>
                  <a:pt x="33531" y="8375"/>
                </a:lnTo>
                <a:lnTo>
                  <a:pt x="25907" y="0"/>
                </a:lnTo>
                <a:lnTo>
                  <a:pt x="16773" y="0"/>
                </a:lnTo>
                <a:lnTo>
                  <a:pt x="7624" y="0"/>
                </a:lnTo>
                <a:lnTo>
                  <a:pt x="0" y="8375"/>
                </a:lnTo>
                <a:lnTo>
                  <a:pt x="0" y="19048"/>
                </a:lnTo>
                <a:lnTo>
                  <a:pt x="0" y="19806"/>
                </a:lnTo>
                <a:lnTo>
                  <a:pt x="16773" y="19048"/>
                </a:lnTo>
                <a:lnTo>
                  <a:pt x="33531" y="19048"/>
                </a:lnTo>
                <a:close/>
              </a:path>
            </a:pathLst>
          </a:custGeom>
          <a:ln w="39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8345324" y="4325894"/>
            <a:ext cx="33531" cy="19817"/>
          </a:xfrm>
          <a:custGeom>
            <a:avLst/>
            <a:gdLst/>
            <a:ahLst/>
            <a:cxnLst/>
            <a:rect l="l" t="t" r="r" b="b"/>
            <a:pathLst>
              <a:path w="33531" h="19817">
                <a:moveTo>
                  <a:pt x="33531" y="0"/>
                </a:moveTo>
                <a:lnTo>
                  <a:pt x="33531" y="11431"/>
                </a:lnTo>
                <a:lnTo>
                  <a:pt x="25907" y="19817"/>
                </a:lnTo>
                <a:lnTo>
                  <a:pt x="7624" y="19817"/>
                </a:lnTo>
                <a:lnTo>
                  <a:pt x="0" y="11431"/>
                </a:lnTo>
                <a:lnTo>
                  <a:pt x="0" y="0"/>
                </a:lnTo>
                <a:lnTo>
                  <a:pt x="16758" y="758"/>
                </a:lnTo>
                <a:lnTo>
                  <a:pt x="33531" y="0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8345324" y="4325894"/>
            <a:ext cx="33531" cy="19817"/>
          </a:xfrm>
          <a:custGeom>
            <a:avLst/>
            <a:gdLst/>
            <a:ahLst/>
            <a:cxnLst/>
            <a:rect l="l" t="t" r="r" b="b"/>
            <a:pathLst>
              <a:path w="33531" h="19817">
                <a:moveTo>
                  <a:pt x="0" y="0"/>
                </a:moveTo>
                <a:lnTo>
                  <a:pt x="0" y="758"/>
                </a:lnTo>
                <a:lnTo>
                  <a:pt x="0" y="11431"/>
                </a:lnTo>
                <a:lnTo>
                  <a:pt x="7624" y="19817"/>
                </a:lnTo>
                <a:lnTo>
                  <a:pt x="16758" y="19817"/>
                </a:lnTo>
                <a:lnTo>
                  <a:pt x="25907" y="19817"/>
                </a:lnTo>
                <a:lnTo>
                  <a:pt x="33531" y="11431"/>
                </a:lnTo>
                <a:lnTo>
                  <a:pt x="33531" y="758"/>
                </a:lnTo>
                <a:lnTo>
                  <a:pt x="33531" y="0"/>
                </a:lnTo>
                <a:lnTo>
                  <a:pt x="16758" y="758"/>
                </a:lnTo>
                <a:lnTo>
                  <a:pt x="0" y="0"/>
                </a:lnTo>
                <a:close/>
              </a:path>
            </a:pathLst>
          </a:custGeom>
          <a:ln w="39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8504590" y="4295414"/>
            <a:ext cx="34287" cy="19806"/>
          </a:xfrm>
          <a:custGeom>
            <a:avLst/>
            <a:gdLst/>
            <a:ahLst/>
            <a:cxnLst/>
            <a:rect l="l" t="t" r="r" b="b"/>
            <a:pathLst>
              <a:path w="34287" h="19806">
                <a:moveTo>
                  <a:pt x="5228" y="5330"/>
                </a:moveTo>
                <a:lnTo>
                  <a:pt x="17528" y="0"/>
                </a:lnTo>
                <a:lnTo>
                  <a:pt x="26663" y="0"/>
                </a:lnTo>
                <a:lnTo>
                  <a:pt x="34287" y="8375"/>
                </a:lnTo>
                <a:lnTo>
                  <a:pt x="34287" y="19048"/>
                </a:lnTo>
                <a:lnTo>
                  <a:pt x="17528" y="19048"/>
                </a:lnTo>
                <a:lnTo>
                  <a:pt x="0" y="19806"/>
                </a:lnTo>
                <a:lnTo>
                  <a:pt x="8" y="18449"/>
                </a:lnTo>
                <a:lnTo>
                  <a:pt x="5228" y="5330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8504590" y="4295414"/>
            <a:ext cx="34287" cy="19806"/>
          </a:xfrm>
          <a:custGeom>
            <a:avLst/>
            <a:gdLst/>
            <a:ahLst/>
            <a:cxnLst/>
            <a:rect l="l" t="t" r="r" b="b"/>
            <a:pathLst>
              <a:path w="34287" h="19806">
                <a:moveTo>
                  <a:pt x="34287" y="19048"/>
                </a:moveTo>
                <a:lnTo>
                  <a:pt x="34287" y="8375"/>
                </a:lnTo>
                <a:lnTo>
                  <a:pt x="26663" y="0"/>
                </a:lnTo>
                <a:lnTo>
                  <a:pt x="17528" y="0"/>
                </a:lnTo>
                <a:lnTo>
                  <a:pt x="5228" y="5330"/>
                </a:lnTo>
                <a:lnTo>
                  <a:pt x="8" y="18449"/>
                </a:lnTo>
                <a:lnTo>
                  <a:pt x="0" y="19048"/>
                </a:lnTo>
                <a:lnTo>
                  <a:pt x="0" y="19806"/>
                </a:lnTo>
                <a:lnTo>
                  <a:pt x="17528" y="19048"/>
                </a:lnTo>
                <a:lnTo>
                  <a:pt x="34287" y="19048"/>
                </a:lnTo>
                <a:close/>
              </a:path>
            </a:pathLst>
          </a:custGeom>
          <a:ln w="39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8504576" y="4325894"/>
            <a:ext cx="34287" cy="19817"/>
          </a:xfrm>
          <a:custGeom>
            <a:avLst/>
            <a:gdLst/>
            <a:ahLst/>
            <a:cxnLst/>
            <a:rect l="l" t="t" r="r" b="b"/>
            <a:pathLst>
              <a:path w="34287" h="19817">
                <a:moveTo>
                  <a:pt x="34287" y="0"/>
                </a:moveTo>
                <a:lnTo>
                  <a:pt x="34287" y="11431"/>
                </a:lnTo>
                <a:lnTo>
                  <a:pt x="26663" y="19817"/>
                </a:lnTo>
                <a:lnTo>
                  <a:pt x="16963" y="19808"/>
                </a:lnTo>
                <a:lnTo>
                  <a:pt x="4871" y="14092"/>
                </a:lnTo>
                <a:lnTo>
                  <a:pt x="0" y="758"/>
                </a:lnTo>
                <a:lnTo>
                  <a:pt x="0" y="0"/>
                </a:lnTo>
                <a:lnTo>
                  <a:pt x="17528" y="758"/>
                </a:lnTo>
                <a:lnTo>
                  <a:pt x="34287" y="0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8504576" y="4325894"/>
            <a:ext cx="34287" cy="19817"/>
          </a:xfrm>
          <a:custGeom>
            <a:avLst/>
            <a:gdLst/>
            <a:ahLst/>
            <a:cxnLst/>
            <a:rect l="l" t="t" r="r" b="b"/>
            <a:pathLst>
              <a:path w="34287" h="19817">
                <a:moveTo>
                  <a:pt x="0" y="0"/>
                </a:moveTo>
                <a:lnTo>
                  <a:pt x="0" y="758"/>
                </a:lnTo>
                <a:lnTo>
                  <a:pt x="4871" y="14092"/>
                </a:lnTo>
                <a:lnTo>
                  <a:pt x="16963" y="19808"/>
                </a:lnTo>
                <a:lnTo>
                  <a:pt x="17528" y="19817"/>
                </a:lnTo>
                <a:lnTo>
                  <a:pt x="26663" y="19817"/>
                </a:lnTo>
                <a:lnTo>
                  <a:pt x="34287" y="11431"/>
                </a:lnTo>
                <a:lnTo>
                  <a:pt x="34287" y="758"/>
                </a:lnTo>
                <a:lnTo>
                  <a:pt x="34287" y="0"/>
                </a:lnTo>
                <a:lnTo>
                  <a:pt x="17528" y="758"/>
                </a:lnTo>
                <a:lnTo>
                  <a:pt x="0" y="0"/>
                </a:lnTo>
                <a:close/>
              </a:path>
            </a:pathLst>
          </a:custGeom>
          <a:ln w="39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8759848" y="4233697"/>
            <a:ext cx="34287" cy="19806"/>
          </a:xfrm>
          <a:custGeom>
            <a:avLst/>
            <a:gdLst/>
            <a:ahLst/>
            <a:cxnLst/>
            <a:rect l="l" t="t" r="r" b="b"/>
            <a:pathLst>
              <a:path w="34287" h="19806">
                <a:moveTo>
                  <a:pt x="34287" y="19806"/>
                </a:moveTo>
                <a:lnTo>
                  <a:pt x="0" y="19806"/>
                </a:lnTo>
                <a:lnTo>
                  <a:pt x="35" y="18461"/>
                </a:lnTo>
                <a:lnTo>
                  <a:pt x="5424" y="5204"/>
                </a:lnTo>
                <a:lnTo>
                  <a:pt x="17528" y="0"/>
                </a:lnTo>
                <a:lnTo>
                  <a:pt x="18102" y="11"/>
                </a:lnTo>
                <a:lnTo>
                  <a:pt x="29523" y="5840"/>
                </a:lnTo>
                <a:lnTo>
                  <a:pt x="34287" y="19806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8759848" y="4233697"/>
            <a:ext cx="34287" cy="19806"/>
          </a:xfrm>
          <a:custGeom>
            <a:avLst/>
            <a:gdLst/>
            <a:ahLst/>
            <a:cxnLst/>
            <a:rect l="l" t="t" r="r" b="b"/>
            <a:pathLst>
              <a:path w="34287" h="19806">
                <a:moveTo>
                  <a:pt x="34287" y="19806"/>
                </a:moveTo>
                <a:lnTo>
                  <a:pt x="29523" y="5840"/>
                </a:lnTo>
                <a:lnTo>
                  <a:pt x="18102" y="11"/>
                </a:lnTo>
                <a:lnTo>
                  <a:pt x="17528" y="0"/>
                </a:lnTo>
                <a:lnTo>
                  <a:pt x="5424" y="5204"/>
                </a:lnTo>
                <a:lnTo>
                  <a:pt x="35" y="18461"/>
                </a:lnTo>
                <a:lnTo>
                  <a:pt x="0" y="19806"/>
                </a:lnTo>
                <a:lnTo>
                  <a:pt x="17528" y="19806"/>
                </a:lnTo>
                <a:lnTo>
                  <a:pt x="34287" y="19806"/>
                </a:lnTo>
                <a:close/>
              </a:path>
            </a:pathLst>
          </a:custGeom>
          <a:ln w="39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8759848" y="4263407"/>
            <a:ext cx="34287" cy="20576"/>
          </a:xfrm>
          <a:custGeom>
            <a:avLst/>
            <a:gdLst/>
            <a:ahLst/>
            <a:cxnLst/>
            <a:rect l="l" t="t" r="r" b="b"/>
            <a:pathLst>
              <a:path w="34287" h="20576">
                <a:moveTo>
                  <a:pt x="34287" y="0"/>
                </a:moveTo>
                <a:lnTo>
                  <a:pt x="34287" y="12200"/>
                </a:lnTo>
                <a:lnTo>
                  <a:pt x="26677" y="20576"/>
                </a:lnTo>
                <a:lnTo>
                  <a:pt x="16973" y="20567"/>
                </a:lnTo>
                <a:lnTo>
                  <a:pt x="4874" y="14859"/>
                </a:lnTo>
                <a:lnTo>
                  <a:pt x="0" y="1527"/>
                </a:lnTo>
                <a:lnTo>
                  <a:pt x="17528" y="1527"/>
                </a:lnTo>
                <a:lnTo>
                  <a:pt x="34287" y="0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8759848" y="4263407"/>
            <a:ext cx="34287" cy="20576"/>
          </a:xfrm>
          <a:custGeom>
            <a:avLst/>
            <a:gdLst/>
            <a:ahLst/>
            <a:cxnLst/>
            <a:rect l="l" t="t" r="r" b="b"/>
            <a:pathLst>
              <a:path w="34287" h="20576">
                <a:moveTo>
                  <a:pt x="0" y="1527"/>
                </a:moveTo>
                <a:lnTo>
                  <a:pt x="4874" y="14859"/>
                </a:lnTo>
                <a:lnTo>
                  <a:pt x="16973" y="20567"/>
                </a:lnTo>
                <a:lnTo>
                  <a:pt x="17528" y="20576"/>
                </a:lnTo>
                <a:lnTo>
                  <a:pt x="26677" y="20576"/>
                </a:lnTo>
                <a:lnTo>
                  <a:pt x="34287" y="12200"/>
                </a:lnTo>
                <a:lnTo>
                  <a:pt x="34287" y="1527"/>
                </a:lnTo>
                <a:lnTo>
                  <a:pt x="34287" y="769"/>
                </a:lnTo>
                <a:lnTo>
                  <a:pt x="34287" y="0"/>
                </a:lnTo>
                <a:lnTo>
                  <a:pt x="17528" y="1527"/>
                </a:lnTo>
                <a:lnTo>
                  <a:pt x="0" y="1527"/>
                </a:lnTo>
                <a:close/>
              </a:path>
            </a:pathLst>
          </a:custGeom>
          <a:ln w="3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8823848" y="4233697"/>
            <a:ext cx="33531" cy="19806"/>
          </a:xfrm>
          <a:custGeom>
            <a:avLst/>
            <a:gdLst/>
            <a:ahLst/>
            <a:cxnLst/>
            <a:rect l="l" t="t" r="r" b="b"/>
            <a:pathLst>
              <a:path w="33531" h="19806">
                <a:moveTo>
                  <a:pt x="33531" y="19806"/>
                </a:moveTo>
                <a:lnTo>
                  <a:pt x="0" y="19806"/>
                </a:lnTo>
                <a:lnTo>
                  <a:pt x="10" y="19078"/>
                </a:lnTo>
                <a:lnTo>
                  <a:pt x="5152" y="5392"/>
                </a:lnTo>
                <a:lnTo>
                  <a:pt x="16773" y="0"/>
                </a:lnTo>
                <a:lnTo>
                  <a:pt x="17346" y="11"/>
                </a:lnTo>
                <a:lnTo>
                  <a:pt x="28768" y="5840"/>
                </a:lnTo>
                <a:lnTo>
                  <a:pt x="33531" y="19806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8823848" y="4233697"/>
            <a:ext cx="33531" cy="19806"/>
          </a:xfrm>
          <a:custGeom>
            <a:avLst/>
            <a:gdLst/>
            <a:ahLst/>
            <a:cxnLst/>
            <a:rect l="l" t="t" r="r" b="b"/>
            <a:pathLst>
              <a:path w="33531" h="19806">
                <a:moveTo>
                  <a:pt x="33531" y="19806"/>
                </a:moveTo>
                <a:lnTo>
                  <a:pt x="28768" y="5840"/>
                </a:lnTo>
                <a:lnTo>
                  <a:pt x="17346" y="11"/>
                </a:lnTo>
                <a:lnTo>
                  <a:pt x="16773" y="0"/>
                </a:lnTo>
                <a:lnTo>
                  <a:pt x="5152" y="5392"/>
                </a:lnTo>
                <a:lnTo>
                  <a:pt x="10" y="19078"/>
                </a:lnTo>
                <a:lnTo>
                  <a:pt x="0" y="19806"/>
                </a:lnTo>
                <a:lnTo>
                  <a:pt x="16773" y="19806"/>
                </a:lnTo>
                <a:lnTo>
                  <a:pt x="33531" y="19806"/>
                </a:lnTo>
                <a:close/>
              </a:path>
            </a:pathLst>
          </a:custGeom>
          <a:ln w="39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8823862" y="4263407"/>
            <a:ext cx="33531" cy="20576"/>
          </a:xfrm>
          <a:custGeom>
            <a:avLst/>
            <a:gdLst/>
            <a:ahLst/>
            <a:cxnLst/>
            <a:rect l="l" t="t" r="r" b="b"/>
            <a:pathLst>
              <a:path w="33531" h="20576">
                <a:moveTo>
                  <a:pt x="33531" y="0"/>
                </a:moveTo>
                <a:lnTo>
                  <a:pt x="33531" y="12200"/>
                </a:lnTo>
                <a:lnTo>
                  <a:pt x="25907" y="20576"/>
                </a:lnTo>
                <a:lnTo>
                  <a:pt x="7624" y="20576"/>
                </a:lnTo>
                <a:lnTo>
                  <a:pt x="0" y="12200"/>
                </a:lnTo>
                <a:lnTo>
                  <a:pt x="0" y="1527"/>
                </a:lnTo>
                <a:lnTo>
                  <a:pt x="16758" y="1527"/>
                </a:lnTo>
                <a:lnTo>
                  <a:pt x="33531" y="0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8823862" y="4263407"/>
            <a:ext cx="33531" cy="20576"/>
          </a:xfrm>
          <a:custGeom>
            <a:avLst/>
            <a:gdLst/>
            <a:ahLst/>
            <a:cxnLst/>
            <a:rect l="l" t="t" r="r" b="b"/>
            <a:pathLst>
              <a:path w="33531" h="20576">
                <a:moveTo>
                  <a:pt x="0" y="1527"/>
                </a:moveTo>
                <a:lnTo>
                  <a:pt x="0" y="12200"/>
                </a:lnTo>
                <a:lnTo>
                  <a:pt x="7624" y="20576"/>
                </a:lnTo>
                <a:lnTo>
                  <a:pt x="16758" y="20576"/>
                </a:lnTo>
                <a:lnTo>
                  <a:pt x="25907" y="20576"/>
                </a:lnTo>
                <a:lnTo>
                  <a:pt x="33531" y="12200"/>
                </a:lnTo>
                <a:lnTo>
                  <a:pt x="33531" y="1527"/>
                </a:lnTo>
                <a:lnTo>
                  <a:pt x="33531" y="769"/>
                </a:lnTo>
                <a:lnTo>
                  <a:pt x="33531" y="0"/>
                </a:lnTo>
                <a:lnTo>
                  <a:pt x="16758" y="1527"/>
                </a:lnTo>
                <a:lnTo>
                  <a:pt x="0" y="1527"/>
                </a:lnTo>
                <a:close/>
              </a:path>
            </a:pathLst>
          </a:custGeom>
          <a:ln w="3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8416193" y="4389897"/>
            <a:ext cx="116584" cy="92965"/>
          </a:xfrm>
          <a:custGeom>
            <a:avLst/>
            <a:gdLst/>
            <a:ahLst/>
            <a:cxnLst/>
            <a:rect l="l" t="t" r="r" b="b"/>
            <a:pathLst>
              <a:path w="116584" h="92965">
                <a:moveTo>
                  <a:pt x="116584" y="46482"/>
                </a:moveTo>
                <a:lnTo>
                  <a:pt x="115012" y="57363"/>
                </a:lnTo>
                <a:lnTo>
                  <a:pt x="109451" y="68960"/>
                </a:lnTo>
                <a:lnTo>
                  <a:pt x="100442" y="78776"/>
                </a:lnTo>
                <a:lnTo>
                  <a:pt x="88579" y="86354"/>
                </a:lnTo>
                <a:lnTo>
                  <a:pt x="74457" y="91236"/>
                </a:lnTo>
                <a:lnTo>
                  <a:pt x="58670" y="92965"/>
                </a:lnTo>
                <a:lnTo>
                  <a:pt x="44303" y="91599"/>
                </a:lnTo>
                <a:lnTo>
                  <a:pt x="29843" y="87098"/>
                </a:lnTo>
                <a:lnTo>
                  <a:pt x="17624" y="79889"/>
                </a:lnTo>
                <a:lnTo>
                  <a:pt x="8205" y="70419"/>
                </a:lnTo>
                <a:lnTo>
                  <a:pt x="2144" y="59134"/>
                </a:lnTo>
                <a:lnTo>
                  <a:pt x="0" y="46482"/>
                </a:lnTo>
                <a:lnTo>
                  <a:pt x="1721" y="35116"/>
                </a:lnTo>
                <a:lnTo>
                  <a:pt x="7392" y="23666"/>
                </a:lnTo>
                <a:lnTo>
                  <a:pt x="16482" y="13982"/>
                </a:lnTo>
                <a:lnTo>
                  <a:pt x="28430" y="6512"/>
                </a:lnTo>
                <a:lnTo>
                  <a:pt x="42678" y="1702"/>
                </a:lnTo>
                <a:lnTo>
                  <a:pt x="58670" y="0"/>
                </a:lnTo>
                <a:lnTo>
                  <a:pt x="72140" y="1249"/>
                </a:lnTo>
                <a:lnTo>
                  <a:pt x="86555" y="5680"/>
                </a:lnTo>
                <a:lnTo>
                  <a:pt x="98801" y="12876"/>
                </a:lnTo>
                <a:lnTo>
                  <a:pt x="108284" y="22380"/>
                </a:lnTo>
                <a:lnTo>
                  <a:pt x="114410" y="33735"/>
                </a:lnTo>
                <a:lnTo>
                  <a:pt x="116584" y="46482"/>
                </a:lnTo>
                <a:close/>
              </a:path>
            </a:pathLst>
          </a:custGeom>
          <a:solidFill>
            <a:srgbClr val="7F3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8416193" y="4389897"/>
            <a:ext cx="116584" cy="92965"/>
          </a:xfrm>
          <a:custGeom>
            <a:avLst/>
            <a:gdLst/>
            <a:ahLst/>
            <a:cxnLst/>
            <a:rect l="l" t="t" r="r" b="b"/>
            <a:pathLst>
              <a:path w="116584" h="92965">
                <a:moveTo>
                  <a:pt x="116584" y="46482"/>
                </a:moveTo>
                <a:lnTo>
                  <a:pt x="114410" y="33735"/>
                </a:lnTo>
                <a:lnTo>
                  <a:pt x="108284" y="22380"/>
                </a:lnTo>
                <a:lnTo>
                  <a:pt x="98801" y="12876"/>
                </a:lnTo>
                <a:lnTo>
                  <a:pt x="86555" y="5680"/>
                </a:lnTo>
                <a:lnTo>
                  <a:pt x="72140" y="1249"/>
                </a:lnTo>
                <a:lnTo>
                  <a:pt x="58670" y="0"/>
                </a:lnTo>
                <a:lnTo>
                  <a:pt x="42678" y="1702"/>
                </a:lnTo>
                <a:lnTo>
                  <a:pt x="28430" y="6512"/>
                </a:lnTo>
                <a:lnTo>
                  <a:pt x="16482" y="13982"/>
                </a:lnTo>
                <a:lnTo>
                  <a:pt x="7392" y="23666"/>
                </a:lnTo>
                <a:lnTo>
                  <a:pt x="1721" y="35116"/>
                </a:lnTo>
                <a:lnTo>
                  <a:pt x="0" y="46482"/>
                </a:lnTo>
                <a:lnTo>
                  <a:pt x="2144" y="59134"/>
                </a:lnTo>
                <a:lnTo>
                  <a:pt x="8205" y="70419"/>
                </a:lnTo>
                <a:lnTo>
                  <a:pt x="17624" y="79889"/>
                </a:lnTo>
                <a:lnTo>
                  <a:pt x="29843" y="87098"/>
                </a:lnTo>
                <a:lnTo>
                  <a:pt x="44303" y="91599"/>
                </a:lnTo>
                <a:lnTo>
                  <a:pt x="58670" y="92965"/>
                </a:lnTo>
                <a:lnTo>
                  <a:pt x="74457" y="91236"/>
                </a:lnTo>
                <a:lnTo>
                  <a:pt x="88579" y="86354"/>
                </a:lnTo>
                <a:lnTo>
                  <a:pt x="100442" y="78776"/>
                </a:lnTo>
                <a:lnTo>
                  <a:pt x="109451" y="68960"/>
                </a:lnTo>
                <a:lnTo>
                  <a:pt x="115012" y="57363"/>
                </a:lnTo>
                <a:lnTo>
                  <a:pt x="116584" y="46482"/>
                </a:lnTo>
                <a:close/>
              </a:path>
            </a:pathLst>
          </a:custGeom>
          <a:ln w="40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8580788" y="4389908"/>
            <a:ext cx="116584" cy="93724"/>
          </a:xfrm>
          <a:custGeom>
            <a:avLst/>
            <a:gdLst/>
            <a:ahLst/>
            <a:cxnLst/>
            <a:rect l="l" t="t" r="r" b="b"/>
            <a:pathLst>
              <a:path w="116584" h="93724">
                <a:moveTo>
                  <a:pt x="116584" y="47241"/>
                </a:moveTo>
                <a:lnTo>
                  <a:pt x="115012" y="58121"/>
                </a:lnTo>
                <a:lnTo>
                  <a:pt x="109451" y="69718"/>
                </a:lnTo>
                <a:lnTo>
                  <a:pt x="100442" y="79534"/>
                </a:lnTo>
                <a:lnTo>
                  <a:pt x="88579" y="87112"/>
                </a:lnTo>
                <a:lnTo>
                  <a:pt x="74457" y="91995"/>
                </a:lnTo>
                <a:lnTo>
                  <a:pt x="58670" y="93724"/>
                </a:lnTo>
                <a:lnTo>
                  <a:pt x="44303" y="92357"/>
                </a:lnTo>
                <a:lnTo>
                  <a:pt x="29843" y="87856"/>
                </a:lnTo>
                <a:lnTo>
                  <a:pt x="17624" y="80647"/>
                </a:lnTo>
                <a:lnTo>
                  <a:pt x="8205" y="71177"/>
                </a:lnTo>
                <a:lnTo>
                  <a:pt x="2144" y="59893"/>
                </a:lnTo>
                <a:lnTo>
                  <a:pt x="0" y="47241"/>
                </a:lnTo>
                <a:lnTo>
                  <a:pt x="1841" y="35442"/>
                </a:lnTo>
                <a:lnTo>
                  <a:pt x="7581" y="23968"/>
                </a:lnTo>
                <a:lnTo>
                  <a:pt x="16682" y="14205"/>
                </a:lnTo>
                <a:lnTo>
                  <a:pt x="28596" y="6634"/>
                </a:lnTo>
                <a:lnTo>
                  <a:pt x="42774" y="1739"/>
                </a:lnTo>
                <a:lnTo>
                  <a:pt x="58670" y="0"/>
                </a:lnTo>
                <a:lnTo>
                  <a:pt x="72627" y="1390"/>
                </a:lnTo>
                <a:lnTo>
                  <a:pt x="86897" y="6015"/>
                </a:lnTo>
                <a:lnTo>
                  <a:pt x="99010" y="13406"/>
                </a:lnTo>
                <a:lnTo>
                  <a:pt x="108385" y="23070"/>
                </a:lnTo>
                <a:lnTo>
                  <a:pt x="114437" y="34512"/>
                </a:lnTo>
                <a:lnTo>
                  <a:pt x="116584" y="47241"/>
                </a:lnTo>
                <a:close/>
              </a:path>
            </a:pathLst>
          </a:custGeom>
          <a:solidFill>
            <a:srgbClr val="7F3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8580788" y="4389908"/>
            <a:ext cx="116584" cy="93724"/>
          </a:xfrm>
          <a:custGeom>
            <a:avLst/>
            <a:gdLst/>
            <a:ahLst/>
            <a:cxnLst/>
            <a:rect l="l" t="t" r="r" b="b"/>
            <a:pathLst>
              <a:path w="116584" h="93724">
                <a:moveTo>
                  <a:pt x="116584" y="47241"/>
                </a:moveTo>
                <a:lnTo>
                  <a:pt x="114437" y="34512"/>
                </a:lnTo>
                <a:lnTo>
                  <a:pt x="108385" y="23070"/>
                </a:lnTo>
                <a:lnTo>
                  <a:pt x="99010" y="13406"/>
                </a:lnTo>
                <a:lnTo>
                  <a:pt x="86897" y="6015"/>
                </a:lnTo>
                <a:lnTo>
                  <a:pt x="72627" y="1390"/>
                </a:lnTo>
                <a:lnTo>
                  <a:pt x="58670" y="0"/>
                </a:lnTo>
                <a:lnTo>
                  <a:pt x="42774" y="1739"/>
                </a:lnTo>
                <a:lnTo>
                  <a:pt x="28596" y="6634"/>
                </a:lnTo>
                <a:lnTo>
                  <a:pt x="16682" y="14205"/>
                </a:lnTo>
                <a:lnTo>
                  <a:pt x="7581" y="23968"/>
                </a:lnTo>
                <a:lnTo>
                  <a:pt x="1841" y="35442"/>
                </a:lnTo>
                <a:lnTo>
                  <a:pt x="0" y="47241"/>
                </a:lnTo>
                <a:lnTo>
                  <a:pt x="2144" y="59893"/>
                </a:lnTo>
                <a:lnTo>
                  <a:pt x="8205" y="71177"/>
                </a:lnTo>
                <a:lnTo>
                  <a:pt x="17624" y="80647"/>
                </a:lnTo>
                <a:lnTo>
                  <a:pt x="29843" y="87856"/>
                </a:lnTo>
                <a:lnTo>
                  <a:pt x="44303" y="92357"/>
                </a:lnTo>
                <a:lnTo>
                  <a:pt x="58670" y="93724"/>
                </a:lnTo>
                <a:lnTo>
                  <a:pt x="74457" y="91995"/>
                </a:lnTo>
                <a:lnTo>
                  <a:pt x="88579" y="87112"/>
                </a:lnTo>
                <a:lnTo>
                  <a:pt x="100442" y="79534"/>
                </a:lnTo>
                <a:lnTo>
                  <a:pt x="109451" y="69718"/>
                </a:lnTo>
                <a:lnTo>
                  <a:pt x="115012" y="58121"/>
                </a:lnTo>
                <a:lnTo>
                  <a:pt x="116584" y="47241"/>
                </a:lnTo>
                <a:close/>
              </a:path>
            </a:pathLst>
          </a:custGeom>
          <a:ln w="4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8743859" y="4389908"/>
            <a:ext cx="117340" cy="93724"/>
          </a:xfrm>
          <a:custGeom>
            <a:avLst/>
            <a:gdLst/>
            <a:ahLst/>
            <a:cxnLst/>
            <a:rect l="l" t="t" r="r" b="b"/>
            <a:pathLst>
              <a:path w="117340" h="93724">
                <a:moveTo>
                  <a:pt x="117340" y="47241"/>
                </a:moveTo>
                <a:lnTo>
                  <a:pt x="115618" y="58607"/>
                </a:lnTo>
                <a:lnTo>
                  <a:pt x="109947" y="70058"/>
                </a:lnTo>
                <a:lnTo>
                  <a:pt x="100858" y="79741"/>
                </a:lnTo>
                <a:lnTo>
                  <a:pt x="88909" y="87211"/>
                </a:lnTo>
                <a:lnTo>
                  <a:pt x="74661" y="92021"/>
                </a:lnTo>
                <a:lnTo>
                  <a:pt x="58670" y="93724"/>
                </a:lnTo>
                <a:lnTo>
                  <a:pt x="44303" y="92357"/>
                </a:lnTo>
                <a:lnTo>
                  <a:pt x="29843" y="87856"/>
                </a:lnTo>
                <a:lnTo>
                  <a:pt x="17624" y="80647"/>
                </a:lnTo>
                <a:lnTo>
                  <a:pt x="8205" y="71177"/>
                </a:lnTo>
                <a:lnTo>
                  <a:pt x="2144" y="59893"/>
                </a:lnTo>
                <a:lnTo>
                  <a:pt x="0" y="47241"/>
                </a:lnTo>
                <a:lnTo>
                  <a:pt x="1841" y="35442"/>
                </a:lnTo>
                <a:lnTo>
                  <a:pt x="7581" y="23968"/>
                </a:lnTo>
                <a:lnTo>
                  <a:pt x="16682" y="14205"/>
                </a:lnTo>
                <a:lnTo>
                  <a:pt x="28596" y="6634"/>
                </a:lnTo>
                <a:lnTo>
                  <a:pt x="42774" y="1739"/>
                </a:lnTo>
                <a:lnTo>
                  <a:pt x="58670" y="0"/>
                </a:lnTo>
                <a:lnTo>
                  <a:pt x="73519" y="1512"/>
                </a:lnTo>
                <a:lnTo>
                  <a:pt x="87833" y="6206"/>
                </a:lnTo>
                <a:lnTo>
                  <a:pt x="99920" y="13608"/>
                </a:lnTo>
                <a:lnTo>
                  <a:pt x="109232" y="23236"/>
                </a:lnTo>
                <a:lnTo>
                  <a:pt x="115221" y="34607"/>
                </a:lnTo>
                <a:lnTo>
                  <a:pt x="117340" y="47241"/>
                </a:lnTo>
                <a:close/>
              </a:path>
            </a:pathLst>
          </a:custGeom>
          <a:solidFill>
            <a:srgbClr val="7F3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8743859" y="4389908"/>
            <a:ext cx="117340" cy="93724"/>
          </a:xfrm>
          <a:custGeom>
            <a:avLst/>
            <a:gdLst/>
            <a:ahLst/>
            <a:cxnLst/>
            <a:rect l="l" t="t" r="r" b="b"/>
            <a:pathLst>
              <a:path w="117340" h="93724">
                <a:moveTo>
                  <a:pt x="117340" y="47241"/>
                </a:moveTo>
                <a:lnTo>
                  <a:pt x="115221" y="34607"/>
                </a:lnTo>
                <a:lnTo>
                  <a:pt x="109232" y="23236"/>
                </a:lnTo>
                <a:lnTo>
                  <a:pt x="99920" y="13608"/>
                </a:lnTo>
                <a:lnTo>
                  <a:pt x="87833" y="6206"/>
                </a:lnTo>
                <a:lnTo>
                  <a:pt x="73519" y="1512"/>
                </a:lnTo>
                <a:lnTo>
                  <a:pt x="58670" y="0"/>
                </a:lnTo>
                <a:lnTo>
                  <a:pt x="42774" y="1739"/>
                </a:lnTo>
                <a:lnTo>
                  <a:pt x="28596" y="6634"/>
                </a:lnTo>
                <a:lnTo>
                  <a:pt x="16682" y="14205"/>
                </a:lnTo>
                <a:lnTo>
                  <a:pt x="7581" y="23968"/>
                </a:lnTo>
                <a:lnTo>
                  <a:pt x="1841" y="35442"/>
                </a:lnTo>
                <a:lnTo>
                  <a:pt x="0" y="47241"/>
                </a:lnTo>
                <a:lnTo>
                  <a:pt x="2144" y="59893"/>
                </a:lnTo>
                <a:lnTo>
                  <a:pt x="8205" y="71177"/>
                </a:lnTo>
                <a:lnTo>
                  <a:pt x="17624" y="80647"/>
                </a:lnTo>
                <a:lnTo>
                  <a:pt x="29843" y="87856"/>
                </a:lnTo>
                <a:lnTo>
                  <a:pt x="44303" y="92357"/>
                </a:lnTo>
                <a:lnTo>
                  <a:pt x="58670" y="93724"/>
                </a:lnTo>
                <a:lnTo>
                  <a:pt x="74661" y="92021"/>
                </a:lnTo>
                <a:lnTo>
                  <a:pt x="88909" y="87211"/>
                </a:lnTo>
                <a:lnTo>
                  <a:pt x="100858" y="79741"/>
                </a:lnTo>
                <a:lnTo>
                  <a:pt x="109947" y="70058"/>
                </a:lnTo>
                <a:lnTo>
                  <a:pt x="115618" y="58607"/>
                </a:lnTo>
                <a:lnTo>
                  <a:pt x="117340" y="47241"/>
                </a:lnTo>
                <a:close/>
              </a:path>
            </a:pathLst>
          </a:custGeom>
          <a:ln w="40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8203587" y="4389897"/>
            <a:ext cx="151641" cy="93724"/>
          </a:xfrm>
          <a:custGeom>
            <a:avLst/>
            <a:gdLst/>
            <a:ahLst/>
            <a:cxnLst/>
            <a:rect l="l" t="t" r="r" b="b"/>
            <a:pathLst>
              <a:path w="151641" h="93724">
                <a:moveTo>
                  <a:pt x="151641" y="11431"/>
                </a:moveTo>
                <a:lnTo>
                  <a:pt x="151641" y="89151"/>
                </a:lnTo>
                <a:lnTo>
                  <a:pt x="145542" y="93724"/>
                </a:lnTo>
                <a:lnTo>
                  <a:pt x="6099" y="93724"/>
                </a:lnTo>
                <a:lnTo>
                  <a:pt x="0" y="89151"/>
                </a:lnTo>
                <a:lnTo>
                  <a:pt x="0" y="5330"/>
                </a:lnTo>
                <a:lnTo>
                  <a:pt x="6099" y="0"/>
                </a:lnTo>
                <a:lnTo>
                  <a:pt x="145542" y="0"/>
                </a:lnTo>
                <a:lnTo>
                  <a:pt x="151641" y="5330"/>
                </a:lnTo>
                <a:lnTo>
                  <a:pt x="151641" y="11431"/>
                </a:lnTo>
                <a:close/>
              </a:path>
            </a:pathLst>
          </a:custGeom>
          <a:solidFill>
            <a:srgbClr val="FF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8203587" y="4389897"/>
            <a:ext cx="151641" cy="93724"/>
          </a:xfrm>
          <a:custGeom>
            <a:avLst/>
            <a:gdLst/>
            <a:ahLst/>
            <a:cxnLst/>
            <a:rect l="l" t="t" r="r" b="b"/>
            <a:pathLst>
              <a:path w="151641" h="93724">
                <a:moveTo>
                  <a:pt x="151641" y="11431"/>
                </a:moveTo>
                <a:lnTo>
                  <a:pt x="151641" y="5330"/>
                </a:lnTo>
                <a:lnTo>
                  <a:pt x="145542" y="0"/>
                </a:lnTo>
                <a:lnTo>
                  <a:pt x="137917" y="0"/>
                </a:lnTo>
                <a:lnTo>
                  <a:pt x="13723" y="0"/>
                </a:lnTo>
                <a:lnTo>
                  <a:pt x="6099" y="0"/>
                </a:lnTo>
                <a:lnTo>
                  <a:pt x="0" y="5330"/>
                </a:lnTo>
                <a:lnTo>
                  <a:pt x="0" y="11431"/>
                </a:lnTo>
                <a:lnTo>
                  <a:pt x="0" y="83062"/>
                </a:lnTo>
                <a:lnTo>
                  <a:pt x="0" y="89151"/>
                </a:lnTo>
                <a:lnTo>
                  <a:pt x="6099" y="93724"/>
                </a:lnTo>
                <a:lnTo>
                  <a:pt x="13723" y="93724"/>
                </a:lnTo>
                <a:lnTo>
                  <a:pt x="137917" y="93724"/>
                </a:lnTo>
                <a:lnTo>
                  <a:pt x="145542" y="93724"/>
                </a:lnTo>
                <a:lnTo>
                  <a:pt x="151641" y="89151"/>
                </a:lnTo>
                <a:lnTo>
                  <a:pt x="151641" y="83062"/>
                </a:lnTo>
                <a:lnTo>
                  <a:pt x="151641" y="11431"/>
                </a:lnTo>
                <a:close/>
              </a:path>
            </a:pathLst>
          </a:custGeom>
          <a:ln w="39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8053485" y="4436391"/>
            <a:ext cx="450335" cy="758"/>
          </a:xfrm>
          <a:custGeom>
            <a:avLst/>
            <a:gdLst/>
            <a:ahLst/>
            <a:cxnLst/>
            <a:rect l="l" t="t" r="r" b="b"/>
            <a:pathLst>
              <a:path w="450335" h="758">
                <a:moveTo>
                  <a:pt x="302606" y="248"/>
                </a:moveTo>
                <a:lnTo>
                  <a:pt x="150206" y="505"/>
                </a:lnTo>
              </a:path>
              <a:path w="450335" h="758">
                <a:moveTo>
                  <a:pt x="150206" y="506"/>
                </a:moveTo>
                <a:lnTo>
                  <a:pt x="302606" y="249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8236364" y="4402098"/>
            <a:ext cx="86102" cy="69345"/>
          </a:xfrm>
          <a:custGeom>
            <a:avLst/>
            <a:gdLst/>
            <a:ahLst/>
            <a:cxnLst/>
            <a:rect l="l" t="t" r="r" b="b"/>
            <a:pathLst>
              <a:path w="86102" h="69345">
                <a:moveTo>
                  <a:pt x="86102" y="35051"/>
                </a:moveTo>
                <a:lnTo>
                  <a:pt x="85811" y="39101"/>
                </a:lnTo>
                <a:lnTo>
                  <a:pt x="81227" y="51047"/>
                </a:lnTo>
                <a:lnTo>
                  <a:pt x="71913" y="60641"/>
                </a:lnTo>
                <a:lnTo>
                  <a:pt x="58953" y="67026"/>
                </a:lnTo>
                <a:lnTo>
                  <a:pt x="43436" y="69345"/>
                </a:lnTo>
                <a:lnTo>
                  <a:pt x="37547" y="69043"/>
                </a:lnTo>
                <a:lnTo>
                  <a:pt x="22613" y="65251"/>
                </a:lnTo>
                <a:lnTo>
                  <a:pt x="10713" y="57769"/>
                </a:lnTo>
                <a:lnTo>
                  <a:pt x="2844" y="47426"/>
                </a:lnTo>
                <a:lnTo>
                  <a:pt x="0" y="35051"/>
                </a:lnTo>
                <a:lnTo>
                  <a:pt x="451" y="29831"/>
                </a:lnTo>
                <a:lnTo>
                  <a:pt x="5319" y="17912"/>
                </a:lnTo>
                <a:lnTo>
                  <a:pt x="14752" y="8464"/>
                </a:lnTo>
                <a:lnTo>
                  <a:pt x="27781" y="2242"/>
                </a:lnTo>
                <a:lnTo>
                  <a:pt x="43436" y="0"/>
                </a:lnTo>
                <a:lnTo>
                  <a:pt x="49009" y="287"/>
                </a:lnTo>
                <a:lnTo>
                  <a:pt x="63650" y="4077"/>
                </a:lnTo>
                <a:lnTo>
                  <a:pt x="75418" y="11654"/>
                </a:lnTo>
                <a:lnTo>
                  <a:pt x="83255" y="22239"/>
                </a:lnTo>
                <a:lnTo>
                  <a:pt x="86102" y="35051"/>
                </a:lnTo>
                <a:close/>
              </a:path>
            </a:pathLst>
          </a:custGeom>
          <a:solidFill>
            <a:srgbClr val="7F3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8236364" y="4402098"/>
            <a:ext cx="86102" cy="69345"/>
          </a:xfrm>
          <a:custGeom>
            <a:avLst/>
            <a:gdLst/>
            <a:ahLst/>
            <a:cxnLst/>
            <a:rect l="l" t="t" r="r" b="b"/>
            <a:pathLst>
              <a:path w="86102" h="69345">
                <a:moveTo>
                  <a:pt x="86102" y="35051"/>
                </a:moveTo>
                <a:lnTo>
                  <a:pt x="83255" y="22239"/>
                </a:lnTo>
                <a:lnTo>
                  <a:pt x="75418" y="11654"/>
                </a:lnTo>
                <a:lnTo>
                  <a:pt x="63650" y="4077"/>
                </a:lnTo>
                <a:lnTo>
                  <a:pt x="49009" y="287"/>
                </a:lnTo>
                <a:lnTo>
                  <a:pt x="43436" y="0"/>
                </a:lnTo>
                <a:lnTo>
                  <a:pt x="27781" y="2242"/>
                </a:lnTo>
                <a:lnTo>
                  <a:pt x="14752" y="8464"/>
                </a:lnTo>
                <a:lnTo>
                  <a:pt x="5319" y="17912"/>
                </a:lnTo>
                <a:lnTo>
                  <a:pt x="451" y="29831"/>
                </a:lnTo>
                <a:lnTo>
                  <a:pt x="0" y="35051"/>
                </a:lnTo>
                <a:lnTo>
                  <a:pt x="2844" y="47426"/>
                </a:lnTo>
                <a:lnTo>
                  <a:pt x="10713" y="57769"/>
                </a:lnTo>
                <a:lnTo>
                  <a:pt x="22613" y="65251"/>
                </a:lnTo>
                <a:lnTo>
                  <a:pt x="37547" y="69043"/>
                </a:lnTo>
                <a:lnTo>
                  <a:pt x="43436" y="69345"/>
                </a:lnTo>
                <a:lnTo>
                  <a:pt x="58953" y="67026"/>
                </a:lnTo>
                <a:lnTo>
                  <a:pt x="71913" y="60641"/>
                </a:lnTo>
                <a:lnTo>
                  <a:pt x="81227" y="51047"/>
                </a:lnTo>
                <a:lnTo>
                  <a:pt x="85811" y="39101"/>
                </a:lnTo>
                <a:lnTo>
                  <a:pt x="86102" y="35051"/>
                </a:lnTo>
                <a:close/>
              </a:path>
            </a:pathLst>
          </a:custGeom>
          <a:ln w="4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8245498" y="4409715"/>
            <a:ext cx="67818" cy="53330"/>
          </a:xfrm>
          <a:custGeom>
            <a:avLst/>
            <a:gdLst/>
            <a:ahLst/>
            <a:cxnLst/>
            <a:rect l="l" t="t" r="r" b="b"/>
            <a:pathLst>
              <a:path w="67818" h="53330">
                <a:moveTo>
                  <a:pt x="67818" y="26665"/>
                </a:moveTo>
                <a:lnTo>
                  <a:pt x="67275" y="31374"/>
                </a:lnTo>
                <a:lnTo>
                  <a:pt x="61065" y="42540"/>
                </a:lnTo>
                <a:lnTo>
                  <a:pt x="49434" y="50374"/>
                </a:lnTo>
                <a:lnTo>
                  <a:pt x="34287" y="53330"/>
                </a:lnTo>
                <a:lnTo>
                  <a:pt x="27463" y="52796"/>
                </a:lnTo>
                <a:lnTo>
                  <a:pt x="13351" y="47734"/>
                </a:lnTo>
                <a:lnTo>
                  <a:pt x="3624" y="38528"/>
                </a:lnTo>
                <a:lnTo>
                  <a:pt x="0" y="26665"/>
                </a:lnTo>
                <a:lnTo>
                  <a:pt x="668" y="21452"/>
                </a:lnTo>
                <a:lnTo>
                  <a:pt x="7066" y="10524"/>
                </a:lnTo>
                <a:lnTo>
                  <a:pt x="18845" y="2878"/>
                </a:lnTo>
                <a:lnTo>
                  <a:pt x="34287" y="0"/>
                </a:lnTo>
                <a:lnTo>
                  <a:pt x="40233" y="434"/>
                </a:lnTo>
                <a:lnTo>
                  <a:pt x="54290" y="5392"/>
                </a:lnTo>
                <a:lnTo>
                  <a:pt x="64119" y="14652"/>
                </a:lnTo>
                <a:lnTo>
                  <a:pt x="67818" y="26665"/>
                </a:lnTo>
                <a:close/>
              </a:path>
            </a:pathLst>
          </a:custGeom>
          <a:solidFill>
            <a:srgbClr val="1F0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8245498" y="4409715"/>
            <a:ext cx="67818" cy="53330"/>
          </a:xfrm>
          <a:custGeom>
            <a:avLst/>
            <a:gdLst/>
            <a:ahLst/>
            <a:cxnLst/>
            <a:rect l="l" t="t" r="r" b="b"/>
            <a:pathLst>
              <a:path w="67818" h="53330">
                <a:moveTo>
                  <a:pt x="67818" y="26665"/>
                </a:moveTo>
                <a:lnTo>
                  <a:pt x="64119" y="14652"/>
                </a:lnTo>
                <a:lnTo>
                  <a:pt x="54290" y="5392"/>
                </a:lnTo>
                <a:lnTo>
                  <a:pt x="40233" y="434"/>
                </a:lnTo>
                <a:lnTo>
                  <a:pt x="34287" y="0"/>
                </a:lnTo>
                <a:lnTo>
                  <a:pt x="18845" y="2878"/>
                </a:lnTo>
                <a:lnTo>
                  <a:pt x="7066" y="10524"/>
                </a:lnTo>
                <a:lnTo>
                  <a:pt x="668" y="21452"/>
                </a:lnTo>
                <a:lnTo>
                  <a:pt x="0" y="26665"/>
                </a:lnTo>
                <a:lnTo>
                  <a:pt x="3624" y="38528"/>
                </a:lnTo>
                <a:lnTo>
                  <a:pt x="13351" y="47734"/>
                </a:lnTo>
                <a:lnTo>
                  <a:pt x="27463" y="52796"/>
                </a:lnTo>
                <a:lnTo>
                  <a:pt x="34287" y="53330"/>
                </a:lnTo>
                <a:lnTo>
                  <a:pt x="49434" y="50374"/>
                </a:lnTo>
                <a:lnTo>
                  <a:pt x="61065" y="42540"/>
                </a:lnTo>
                <a:lnTo>
                  <a:pt x="67275" y="31374"/>
                </a:lnTo>
                <a:lnTo>
                  <a:pt x="67818" y="26665"/>
                </a:lnTo>
                <a:close/>
              </a:path>
            </a:pathLst>
          </a:custGeom>
          <a:ln w="40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8202721" y="4412001"/>
            <a:ext cx="109840" cy="154682"/>
          </a:xfrm>
          <a:custGeom>
            <a:avLst/>
            <a:gdLst/>
            <a:ahLst/>
            <a:cxnLst/>
            <a:rect l="l" t="t" r="r" b="b"/>
            <a:pathLst>
              <a:path w="109840" h="154682">
                <a:moveTo>
                  <a:pt x="1132" y="83809"/>
                </a:moveTo>
                <a:lnTo>
                  <a:pt x="3819" y="71611"/>
                </a:lnTo>
                <a:lnTo>
                  <a:pt x="8433" y="59687"/>
                </a:lnTo>
                <a:lnTo>
                  <a:pt x="15344" y="48010"/>
                </a:lnTo>
                <a:lnTo>
                  <a:pt x="23723" y="37338"/>
                </a:lnTo>
                <a:lnTo>
                  <a:pt x="35167" y="25906"/>
                </a:lnTo>
                <a:lnTo>
                  <a:pt x="45071" y="15245"/>
                </a:lnTo>
                <a:lnTo>
                  <a:pt x="54206" y="9144"/>
                </a:lnTo>
                <a:lnTo>
                  <a:pt x="62585" y="3814"/>
                </a:lnTo>
                <a:lnTo>
                  <a:pt x="70209" y="1527"/>
                </a:lnTo>
                <a:lnTo>
                  <a:pt x="78588" y="0"/>
                </a:lnTo>
                <a:lnTo>
                  <a:pt x="86982" y="0"/>
                </a:lnTo>
                <a:lnTo>
                  <a:pt x="93837" y="2286"/>
                </a:lnTo>
                <a:lnTo>
                  <a:pt x="100691" y="6858"/>
                </a:lnTo>
                <a:lnTo>
                  <a:pt x="105266" y="12189"/>
                </a:lnTo>
                <a:lnTo>
                  <a:pt x="109071" y="19806"/>
                </a:lnTo>
                <a:lnTo>
                  <a:pt x="109840" y="26665"/>
                </a:lnTo>
                <a:lnTo>
                  <a:pt x="107546" y="35051"/>
                </a:lnTo>
                <a:lnTo>
                  <a:pt x="100691" y="42668"/>
                </a:lnTo>
                <a:lnTo>
                  <a:pt x="90017" y="48010"/>
                </a:lnTo>
                <a:lnTo>
                  <a:pt x="80883" y="53341"/>
                </a:lnTo>
                <a:lnTo>
                  <a:pt x="61074" y="67817"/>
                </a:lnTo>
                <a:lnTo>
                  <a:pt x="52681" y="79248"/>
                </a:lnTo>
                <a:lnTo>
                  <a:pt x="48121" y="97538"/>
                </a:lnTo>
                <a:lnTo>
                  <a:pt x="46596" y="118114"/>
                </a:lnTo>
                <a:lnTo>
                  <a:pt x="51156" y="131062"/>
                </a:lnTo>
                <a:lnTo>
                  <a:pt x="55730" y="142493"/>
                </a:lnTo>
                <a:lnTo>
                  <a:pt x="61830" y="153924"/>
                </a:lnTo>
                <a:lnTo>
                  <a:pt x="58780" y="154682"/>
                </a:lnTo>
                <a:lnTo>
                  <a:pt x="9259" y="154682"/>
                </a:lnTo>
                <a:lnTo>
                  <a:pt x="4684" y="137920"/>
                </a:lnTo>
                <a:lnTo>
                  <a:pt x="1635" y="122686"/>
                </a:lnTo>
                <a:lnTo>
                  <a:pt x="110" y="110486"/>
                </a:lnTo>
                <a:lnTo>
                  <a:pt x="0" y="96307"/>
                </a:lnTo>
                <a:lnTo>
                  <a:pt x="1132" y="8380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8202721" y="4412001"/>
            <a:ext cx="109840" cy="154682"/>
          </a:xfrm>
          <a:custGeom>
            <a:avLst/>
            <a:gdLst/>
            <a:ahLst/>
            <a:cxnLst/>
            <a:rect l="l" t="t" r="r" b="b"/>
            <a:pathLst>
              <a:path w="109840" h="154682">
                <a:moveTo>
                  <a:pt x="61830" y="153924"/>
                </a:moveTo>
                <a:lnTo>
                  <a:pt x="55730" y="142493"/>
                </a:lnTo>
                <a:lnTo>
                  <a:pt x="51156" y="131062"/>
                </a:lnTo>
                <a:lnTo>
                  <a:pt x="46596" y="118114"/>
                </a:lnTo>
                <a:lnTo>
                  <a:pt x="48121" y="97538"/>
                </a:lnTo>
                <a:lnTo>
                  <a:pt x="52681" y="79248"/>
                </a:lnTo>
                <a:lnTo>
                  <a:pt x="61074" y="67817"/>
                </a:lnTo>
                <a:lnTo>
                  <a:pt x="80883" y="53341"/>
                </a:lnTo>
                <a:lnTo>
                  <a:pt x="90017" y="48010"/>
                </a:lnTo>
                <a:lnTo>
                  <a:pt x="100691" y="42668"/>
                </a:lnTo>
                <a:lnTo>
                  <a:pt x="107546" y="35051"/>
                </a:lnTo>
                <a:lnTo>
                  <a:pt x="109840" y="26665"/>
                </a:lnTo>
                <a:lnTo>
                  <a:pt x="109071" y="19806"/>
                </a:lnTo>
                <a:lnTo>
                  <a:pt x="105266" y="12189"/>
                </a:lnTo>
                <a:lnTo>
                  <a:pt x="100691" y="6858"/>
                </a:lnTo>
                <a:lnTo>
                  <a:pt x="93837" y="2286"/>
                </a:lnTo>
                <a:lnTo>
                  <a:pt x="86982" y="0"/>
                </a:lnTo>
                <a:lnTo>
                  <a:pt x="78588" y="0"/>
                </a:lnTo>
                <a:lnTo>
                  <a:pt x="70209" y="1527"/>
                </a:lnTo>
                <a:lnTo>
                  <a:pt x="62585" y="3814"/>
                </a:lnTo>
                <a:lnTo>
                  <a:pt x="54206" y="9144"/>
                </a:lnTo>
                <a:lnTo>
                  <a:pt x="45071" y="15245"/>
                </a:lnTo>
                <a:lnTo>
                  <a:pt x="35167" y="25906"/>
                </a:lnTo>
                <a:lnTo>
                  <a:pt x="23723" y="37338"/>
                </a:lnTo>
                <a:lnTo>
                  <a:pt x="15344" y="48010"/>
                </a:lnTo>
                <a:lnTo>
                  <a:pt x="8433" y="59687"/>
                </a:lnTo>
                <a:lnTo>
                  <a:pt x="3819" y="71611"/>
                </a:lnTo>
                <a:lnTo>
                  <a:pt x="1132" y="83809"/>
                </a:lnTo>
                <a:lnTo>
                  <a:pt x="0" y="96307"/>
                </a:lnTo>
                <a:lnTo>
                  <a:pt x="51" y="109130"/>
                </a:lnTo>
                <a:lnTo>
                  <a:pt x="110" y="110486"/>
                </a:lnTo>
                <a:lnTo>
                  <a:pt x="1635" y="122686"/>
                </a:lnTo>
                <a:lnTo>
                  <a:pt x="4684" y="137920"/>
                </a:lnTo>
                <a:lnTo>
                  <a:pt x="9259" y="154682"/>
                </a:lnTo>
                <a:lnTo>
                  <a:pt x="58780" y="154682"/>
                </a:lnTo>
                <a:lnTo>
                  <a:pt x="61830" y="153924"/>
                </a:lnTo>
                <a:close/>
              </a:path>
            </a:pathLst>
          </a:custGeom>
          <a:ln w="42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7722784" y="4416573"/>
            <a:ext cx="67049" cy="54099"/>
          </a:xfrm>
          <a:custGeom>
            <a:avLst/>
            <a:gdLst/>
            <a:ahLst/>
            <a:cxnLst/>
            <a:rect l="l" t="t" r="r" b="b"/>
            <a:pathLst>
              <a:path w="67049" h="54099">
                <a:moveTo>
                  <a:pt x="67049" y="27434"/>
                </a:moveTo>
                <a:lnTo>
                  <a:pt x="66530" y="32143"/>
                </a:lnTo>
                <a:lnTo>
                  <a:pt x="60518" y="43309"/>
                </a:lnTo>
                <a:lnTo>
                  <a:pt x="48997" y="51144"/>
                </a:lnTo>
                <a:lnTo>
                  <a:pt x="33517" y="54099"/>
                </a:lnTo>
                <a:lnTo>
                  <a:pt x="27389" y="53667"/>
                </a:lnTo>
                <a:lnTo>
                  <a:pt x="13207" y="48710"/>
                </a:lnTo>
                <a:lnTo>
                  <a:pt x="3560" y="39450"/>
                </a:lnTo>
                <a:lnTo>
                  <a:pt x="0" y="27434"/>
                </a:lnTo>
                <a:lnTo>
                  <a:pt x="612" y="22078"/>
                </a:lnTo>
                <a:lnTo>
                  <a:pt x="6728" y="10733"/>
                </a:lnTo>
                <a:lnTo>
                  <a:pt x="18196" y="2913"/>
                </a:lnTo>
                <a:lnTo>
                  <a:pt x="33517" y="0"/>
                </a:lnTo>
                <a:lnTo>
                  <a:pt x="40193" y="515"/>
                </a:lnTo>
                <a:lnTo>
                  <a:pt x="54115" y="5612"/>
                </a:lnTo>
                <a:lnTo>
                  <a:pt x="63566" y="15045"/>
                </a:lnTo>
                <a:lnTo>
                  <a:pt x="67049" y="27434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7722784" y="4416573"/>
            <a:ext cx="67049" cy="54099"/>
          </a:xfrm>
          <a:custGeom>
            <a:avLst/>
            <a:gdLst/>
            <a:ahLst/>
            <a:cxnLst/>
            <a:rect l="l" t="t" r="r" b="b"/>
            <a:pathLst>
              <a:path w="67049" h="54099">
                <a:moveTo>
                  <a:pt x="67049" y="27434"/>
                </a:moveTo>
                <a:lnTo>
                  <a:pt x="63566" y="15045"/>
                </a:lnTo>
                <a:lnTo>
                  <a:pt x="54115" y="5612"/>
                </a:lnTo>
                <a:lnTo>
                  <a:pt x="40193" y="515"/>
                </a:lnTo>
                <a:lnTo>
                  <a:pt x="33517" y="0"/>
                </a:lnTo>
                <a:lnTo>
                  <a:pt x="18196" y="2913"/>
                </a:lnTo>
                <a:lnTo>
                  <a:pt x="6728" y="10733"/>
                </a:lnTo>
                <a:lnTo>
                  <a:pt x="612" y="22078"/>
                </a:lnTo>
                <a:lnTo>
                  <a:pt x="0" y="27434"/>
                </a:lnTo>
                <a:lnTo>
                  <a:pt x="3560" y="39450"/>
                </a:lnTo>
                <a:lnTo>
                  <a:pt x="13207" y="48710"/>
                </a:lnTo>
                <a:lnTo>
                  <a:pt x="27389" y="53667"/>
                </a:lnTo>
                <a:lnTo>
                  <a:pt x="33517" y="54099"/>
                </a:lnTo>
                <a:lnTo>
                  <a:pt x="48997" y="51144"/>
                </a:lnTo>
                <a:lnTo>
                  <a:pt x="60518" y="43309"/>
                </a:lnTo>
                <a:lnTo>
                  <a:pt x="66530" y="32143"/>
                </a:lnTo>
                <a:lnTo>
                  <a:pt x="67049" y="27434"/>
                </a:lnTo>
                <a:close/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7749540" y="4419599"/>
            <a:ext cx="28193" cy="28194"/>
          </a:xfrm>
          <a:custGeom>
            <a:avLst/>
            <a:gdLst/>
            <a:ahLst/>
            <a:cxnLst/>
            <a:rect l="l" t="t" r="r" b="b"/>
            <a:pathLst>
              <a:path w="28194" h="28194">
                <a:moveTo>
                  <a:pt x="22098" y="0"/>
                </a:moveTo>
                <a:lnTo>
                  <a:pt x="0" y="24384"/>
                </a:lnTo>
                <a:lnTo>
                  <a:pt x="8382" y="28194"/>
                </a:lnTo>
                <a:lnTo>
                  <a:pt x="28194" y="4571"/>
                </a:lnTo>
                <a:lnTo>
                  <a:pt x="22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7897269" y="4414287"/>
            <a:ext cx="67818" cy="54099"/>
          </a:xfrm>
          <a:custGeom>
            <a:avLst/>
            <a:gdLst/>
            <a:ahLst/>
            <a:cxnLst/>
            <a:rect l="l" t="t" r="r" b="b"/>
            <a:pathLst>
              <a:path w="67818" h="54099">
                <a:moveTo>
                  <a:pt x="67818" y="27434"/>
                </a:moveTo>
                <a:lnTo>
                  <a:pt x="67275" y="32143"/>
                </a:lnTo>
                <a:lnTo>
                  <a:pt x="61065" y="43309"/>
                </a:lnTo>
                <a:lnTo>
                  <a:pt x="49434" y="51144"/>
                </a:lnTo>
                <a:lnTo>
                  <a:pt x="34287" y="54099"/>
                </a:lnTo>
                <a:lnTo>
                  <a:pt x="27463" y="53566"/>
                </a:lnTo>
                <a:lnTo>
                  <a:pt x="13351" y="48504"/>
                </a:lnTo>
                <a:lnTo>
                  <a:pt x="3624" y="39298"/>
                </a:lnTo>
                <a:lnTo>
                  <a:pt x="0" y="27434"/>
                </a:lnTo>
                <a:lnTo>
                  <a:pt x="774" y="21563"/>
                </a:lnTo>
                <a:lnTo>
                  <a:pt x="7271" y="10467"/>
                </a:lnTo>
                <a:lnTo>
                  <a:pt x="18996" y="2837"/>
                </a:lnTo>
                <a:lnTo>
                  <a:pt x="34287" y="0"/>
                </a:lnTo>
                <a:lnTo>
                  <a:pt x="40752" y="515"/>
                </a:lnTo>
                <a:lnTo>
                  <a:pt x="54563" y="5612"/>
                </a:lnTo>
                <a:lnTo>
                  <a:pt x="64198" y="15045"/>
                </a:lnTo>
                <a:lnTo>
                  <a:pt x="67818" y="27434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7897269" y="4414287"/>
            <a:ext cx="67818" cy="54099"/>
          </a:xfrm>
          <a:custGeom>
            <a:avLst/>
            <a:gdLst/>
            <a:ahLst/>
            <a:cxnLst/>
            <a:rect l="l" t="t" r="r" b="b"/>
            <a:pathLst>
              <a:path w="67818" h="54099">
                <a:moveTo>
                  <a:pt x="67818" y="27434"/>
                </a:moveTo>
                <a:lnTo>
                  <a:pt x="64198" y="15045"/>
                </a:lnTo>
                <a:lnTo>
                  <a:pt x="54563" y="5612"/>
                </a:lnTo>
                <a:lnTo>
                  <a:pt x="40752" y="515"/>
                </a:lnTo>
                <a:lnTo>
                  <a:pt x="34287" y="0"/>
                </a:lnTo>
                <a:lnTo>
                  <a:pt x="18996" y="2837"/>
                </a:lnTo>
                <a:lnTo>
                  <a:pt x="7271" y="10467"/>
                </a:lnTo>
                <a:lnTo>
                  <a:pt x="774" y="21563"/>
                </a:lnTo>
                <a:lnTo>
                  <a:pt x="0" y="27434"/>
                </a:lnTo>
                <a:lnTo>
                  <a:pt x="3624" y="39298"/>
                </a:lnTo>
                <a:lnTo>
                  <a:pt x="13351" y="48504"/>
                </a:lnTo>
                <a:lnTo>
                  <a:pt x="27463" y="53566"/>
                </a:lnTo>
                <a:lnTo>
                  <a:pt x="34287" y="54099"/>
                </a:lnTo>
                <a:lnTo>
                  <a:pt x="49434" y="51144"/>
                </a:lnTo>
                <a:lnTo>
                  <a:pt x="61065" y="43309"/>
                </a:lnTo>
                <a:lnTo>
                  <a:pt x="67275" y="32143"/>
                </a:lnTo>
                <a:lnTo>
                  <a:pt x="67818" y="27434"/>
                </a:lnTo>
                <a:close/>
              </a:path>
            </a:pathLst>
          </a:custGeom>
          <a:ln w="40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7908798" y="4436363"/>
            <a:ext cx="28955" cy="28194"/>
          </a:xfrm>
          <a:custGeom>
            <a:avLst/>
            <a:gdLst/>
            <a:ahLst/>
            <a:cxnLst/>
            <a:rect l="l" t="t" r="r" b="b"/>
            <a:pathLst>
              <a:path w="28955" h="28194">
                <a:moveTo>
                  <a:pt x="6096" y="28194"/>
                </a:moveTo>
                <a:lnTo>
                  <a:pt x="28956" y="3810"/>
                </a:lnTo>
                <a:lnTo>
                  <a:pt x="20574" y="0"/>
                </a:lnTo>
                <a:lnTo>
                  <a:pt x="0" y="23622"/>
                </a:lnTo>
                <a:lnTo>
                  <a:pt x="6096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8067964" y="4412001"/>
            <a:ext cx="67049" cy="54099"/>
          </a:xfrm>
          <a:custGeom>
            <a:avLst/>
            <a:gdLst/>
            <a:ahLst/>
            <a:cxnLst/>
            <a:rect l="l" t="t" r="r" b="b"/>
            <a:pathLst>
              <a:path w="67049" h="54099">
                <a:moveTo>
                  <a:pt x="67049" y="27434"/>
                </a:moveTo>
                <a:lnTo>
                  <a:pt x="66530" y="32143"/>
                </a:lnTo>
                <a:lnTo>
                  <a:pt x="60518" y="43309"/>
                </a:lnTo>
                <a:lnTo>
                  <a:pt x="48997" y="51144"/>
                </a:lnTo>
                <a:lnTo>
                  <a:pt x="33517" y="54099"/>
                </a:lnTo>
                <a:lnTo>
                  <a:pt x="27389" y="53667"/>
                </a:lnTo>
                <a:lnTo>
                  <a:pt x="13207" y="48710"/>
                </a:lnTo>
                <a:lnTo>
                  <a:pt x="3560" y="39450"/>
                </a:lnTo>
                <a:lnTo>
                  <a:pt x="0" y="27434"/>
                </a:lnTo>
                <a:lnTo>
                  <a:pt x="612" y="22078"/>
                </a:lnTo>
                <a:lnTo>
                  <a:pt x="6728" y="10733"/>
                </a:lnTo>
                <a:lnTo>
                  <a:pt x="18196" y="2913"/>
                </a:lnTo>
                <a:lnTo>
                  <a:pt x="33517" y="0"/>
                </a:lnTo>
                <a:lnTo>
                  <a:pt x="40193" y="515"/>
                </a:lnTo>
                <a:lnTo>
                  <a:pt x="54115" y="5612"/>
                </a:lnTo>
                <a:lnTo>
                  <a:pt x="63566" y="15045"/>
                </a:lnTo>
                <a:lnTo>
                  <a:pt x="67049" y="27434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8067964" y="4412001"/>
            <a:ext cx="67049" cy="54099"/>
          </a:xfrm>
          <a:custGeom>
            <a:avLst/>
            <a:gdLst/>
            <a:ahLst/>
            <a:cxnLst/>
            <a:rect l="l" t="t" r="r" b="b"/>
            <a:pathLst>
              <a:path w="67049" h="54099">
                <a:moveTo>
                  <a:pt x="67049" y="27434"/>
                </a:moveTo>
                <a:lnTo>
                  <a:pt x="63566" y="15045"/>
                </a:lnTo>
                <a:lnTo>
                  <a:pt x="54115" y="5612"/>
                </a:lnTo>
                <a:lnTo>
                  <a:pt x="40193" y="515"/>
                </a:lnTo>
                <a:lnTo>
                  <a:pt x="33517" y="0"/>
                </a:lnTo>
                <a:lnTo>
                  <a:pt x="18196" y="2913"/>
                </a:lnTo>
                <a:lnTo>
                  <a:pt x="6728" y="10733"/>
                </a:lnTo>
                <a:lnTo>
                  <a:pt x="612" y="22078"/>
                </a:lnTo>
                <a:lnTo>
                  <a:pt x="0" y="27434"/>
                </a:lnTo>
                <a:lnTo>
                  <a:pt x="3560" y="39450"/>
                </a:lnTo>
                <a:lnTo>
                  <a:pt x="13207" y="48710"/>
                </a:lnTo>
                <a:lnTo>
                  <a:pt x="27389" y="53667"/>
                </a:lnTo>
                <a:lnTo>
                  <a:pt x="33517" y="54099"/>
                </a:lnTo>
                <a:lnTo>
                  <a:pt x="48997" y="51144"/>
                </a:lnTo>
                <a:lnTo>
                  <a:pt x="60518" y="43309"/>
                </a:lnTo>
                <a:lnTo>
                  <a:pt x="66530" y="32143"/>
                </a:lnTo>
                <a:lnTo>
                  <a:pt x="67049" y="27434"/>
                </a:lnTo>
                <a:close/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8077961" y="4415027"/>
            <a:ext cx="28194" cy="27432"/>
          </a:xfrm>
          <a:custGeom>
            <a:avLst/>
            <a:gdLst/>
            <a:ahLst/>
            <a:cxnLst/>
            <a:rect l="l" t="t" r="r" b="b"/>
            <a:pathLst>
              <a:path w="28194" h="27432">
                <a:moveTo>
                  <a:pt x="6096" y="0"/>
                </a:moveTo>
                <a:lnTo>
                  <a:pt x="0" y="3810"/>
                </a:lnTo>
                <a:lnTo>
                  <a:pt x="20574" y="27432"/>
                </a:lnTo>
                <a:lnTo>
                  <a:pt x="28194" y="2362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7555139" y="4418090"/>
            <a:ext cx="67818" cy="54099"/>
          </a:xfrm>
          <a:custGeom>
            <a:avLst/>
            <a:gdLst/>
            <a:ahLst/>
            <a:cxnLst/>
            <a:rect l="l" t="t" r="r" b="b"/>
            <a:pathLst>
              <a:path w="67818" h="54099">
                <a:moveTo>
                  <a:pt x="67818" y="27434"/>
                </a:moveTo>
                <a:lnTo>
                  <a:pt x="67275" y="32143"/>
                </a:lnTo>
                <a:lnTo>
                  <a:pt x="61065" y="43309"/>
                </a:lnTo>
                <a:lnTo>
                  <a:pt x="49434" y="51144"/>
                </a:lnTo>
                <a:lnTo>
                  <a:pt x="34287" y="54099"/>
                </a:lnTo>
                <a:lnTo>
                  <a:pt x="27463" y="53566"/>
                </a:lnTo>
                <a:lnTo>
                  <a:pt x="13351" y="48504"/>
                </a:lnTo>
                <a:lnTo>
                  <a:pt x="3624" y="39298"/>
                </a:lnTo>
                <a:lnTo>
                  <a:pt x="0" y="27434"/>
                </a:lnTo>
                <a:lnTo>
                  <a:pt x="774" y="21563"/>
                </a:lnTo>
                <a:lnTo>
                  <a:pt x="7271" y="10467"/>
                </a:lnTo>
                <a:lnTo>
                  <a:pt x="18996" y="2837"/>
                </a:lnTo>
                <a:lnTo>
                  <a:pt x="34287" y="0"/>
                </a:lnTo>
                <a:lnTo>
                  <a:pt x="40752" y="515"/>
                </a:lnTo>
                <a:lnTo>
                  <a:pt x="54563" y="5612"/>
                </a:lnTo>
                <a:lnTo>
                  <a:pt x="64198" y="15045"/>
                </a:lnTo>
                <a:lnTo>
                  <a:pt x="67818" y="27434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555139" y="4418090"/>
            <a:ext cx="67818" cy="54099"/>
          </a:xfrm>
          <a:custGeom>
            <a:avLst/>
            <a:gdLst/>
            <a:ahLst/>
            <a:cxnLst/>
            <a:rect l="l" t="t" r="r" b="b"/>
            <a:pathLst>
              <a:path w="67818" h="54099">
                <a:moveTo>
                  <a:pt x="67818" y="27434"/>
                </a:moveTo>
                <a:lnTo>
                  <a:pt x="64198" y="15045"/>
                </a:lnTo>
                <a:lnTo>
                  <a:pt x="54563" y="5612"/>
                </a:lnTo>
                <a:lnTo>
                  <a:pt x="40752" y="515"/>
                </a:lnTo>
                <a:lnTo>
                  <a:pt x="34287" y="0"/>
                </a:lnTo>
                <a:lnTo>
                  <a:pt x="18996" y="2837"/>
                </a:lnTo>
                <a:lnTo>
                  <a:pt x="7271" y="10467"/>
                </a:lnTo>
                <a:lnTo>
                  <a:pt x="774" y="21563"/>
                </a:lnTo>
                <a:lnTo>
                  <a:pt x="0" y="27434"/>
                </a:lnTo>
                <a:lnTo>
                  <a:pt x="3624" y="39298"/>
                </a:lnTo>
                <a:lnTo>
                  <a:pt x="13351" y="48504"/>
                </a:lnTo>
                <a:lnTo>
                  <a:pt x="27463" y="53566"/>
                </a:lnTo>
                <a:lnTo>
                  <a:pt x="34287" y="54099"/>
                </a:lnTo>
                <a:lnTo>
                  <a:pt x="49434" y="51144"/>
                </a:lnTo>
                <a:lnTo>
                  <a:pt x="61065" y="43309"/>
                </a:lnTo>
                <a:lnTo>
                  <a:pt x="67275" y="32143"/>
                </a:lnTo>
                <a:lnTo>
                  <a:pt x="67818" y="27434"/>
                </a:lnTo>
                <a:close/>
              </a:path>
            </a:pathLst>
          </a:custGeom>
          <a:ln w="40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7589138" y="4417313"/>
            <a:ext cx="0" cy="28194"/>
          </a:xfrm>
          <a:custGeom>
            <a:avLst/>
            <a:gdLst/>
            <a:ahLst/>
            <a:cxnLst/>
            <a:rect l="l" t="t" r="r" b="b"/>
            <a:pathLst>
              <a:path h="28194">
                <a:moveTo>
                  <a:pt x="0" y="0"/>
                </a:moveTo>
                <a:lnTo>
                  <a:pt x="0" y="28194"/>
                </a:lnTo>
              </a:path>
            </a:pathLst>
          </a:custGeom>
          <a:ln w="96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781812" y="4598670"/>
            <a:ext cx="829056" cy="838200"/>
          </a:xfrm>
          <a:custGeom>
            <a:avLst/>
            <a:gdLst/>
            <a:ahLst/>
            <a:cxnLst/>
            <a:rect l="l" t="t" r="r" b="b"/>
            <a:pathLst>
              <a:path w="829056" h="838200">
                <a:moveTo>
                  <a:pt x="630936" y="271271"/>
                </a:moveTo>
                <a:lnTo>
                  <a:pt x="654558" y="238505"/>
                </a:lnTo>
                <a:lnTo>
                  <a:pt x="675894" y="202691"/>
                </a:lnTo>
                <a:lnTo>
                  <a:pt x="694182" y="165353"/>
                </a:lnTo>
                <a:lnTo>
                  <a:pt x="707897" y="128015"/>
                </a:lnTo>
                <a:lnTo>
                  <a:pt x="716280" y="92963"/>
                </a:lnTo>
                <a:lnTo>
                  <a:pt x="717804" y="60197"/>
                </a:lnTo>
                <a:lnTo>
                  <a:pt x="713232" y="32003"/>
                </a:lnTo>
                <a:lnTo>
                  <a:pt x="701040" y="9143"/>
                </a:lnTo>
                <a:lnTo>
                  <a:pt x="695705" y="4571"/>
                </a:lnTo>
                <a:lnTo>
                  <a:pt x="687324" y="1523"/>
                </a:lnTo>
                <a:lnTo>
                  <a:pt x="675894" y="0"/>
                </a:lnTo>
                <a:lnTo>
                  <a:pt x="662177" y="0"/>
                </a:lnTo>
                <a:lnTo>
                  <a:pt x="646938" y="761"/>
                </a:lnTo>
                <a:lnTo>
                  <a:pt x="627483" y="3607"/>
                </a:lnTo>
                <a:lnTo>
                  <a:pt x="615171" y="5875"/>
                </a:lnTo>
                <a:lnTo>
                  <a:pt x="602799" y="8492"/>
                </a:lnTo>
                <a:lnTo>
                  <a:pt x="590386" y="11436"/>
                </a:lnTo>
                <a:lnTo>
                  <a:pt x="577951" y="14686"/>
                </a:lnTo>
                <a:lnTo>
                  <a:pt x="565512" y="18223"/>
                </a:lnTo>
                <a:lnTo>
                  <a:pt x="553089" y="22025"/>
                </a:lnTo>
                <a:lnTo>
                  <a:pt x="540700" y="26071"/>
                </a:lnTo>
                <a:lnTo>
                  <a:pt x="528365" y="30342"/>
                </a:lnTo>
                <a:lnTo>
                  <a:pt x="516103" y="34815"/>
                </a:lnTo>
                <a:lnTo>
                  <a:pt x="503933" y="39472"/>
                </a:lnTo>
                <a:lnTo>
                  <a:pt x="491874" y="44290"/>
                </a:lnTo>
                <a:lnTo>
                  <a:pt x="479944" y="49249"/>
                </a:lnTo>
                <a:lnTo>
                  <a:pt x="468163" y="54328"/>
                </a:lnTo>
                <a:lnTo>
                  <a:pt x="456550" y="59508"/>
                </a:lnTo>
                <a:lnTo>
                  <a:pt x="445125" y="64766"/>
                </a:lnTo>
                <a:lnTo>
                  <a:pt x="433905" y="70083"/>
                </a:lnTo>
                <a:lnTo>
                  <a:pt x="422909" y="75437"/>
                </a:lnTo>
                <a:lnTo>
                  <a:pt x="391667" y="90677"/>
                </a:lnTo>
                <a:lnTo>
                  <a:pt x="358901" y="108203"/>
                </a:lnTo>
                <a:lnTo>
                  <a:pt x="314705" y="51053"/>
                </a:lnTo>
                <a:lnTo>
                  <a:pt x="233171" y="104393"/>
                </a:lnTo>
                <a:lnTo>
                  <a:pt x="272034" y="160781"/>
                </a:lnTo>
                <a:lnTo>
                  <a:pt x="240029" y="182117"/>
                </a:lnTo>
                <a:lnTo>
                  <a:pt x="209549" y="204215"/>
                </a:lnTo>
                <a:lnTo>
                  <a:pt x="191881" y="217314"/>
                </a:lnTo>
                <a:lnTo>
                  <a:pt x="169054" y="235044"/>
                </a:lnTo>
                <a:lnTo>
                  <a:pt x="142728" y="256488"/>
                </a:lnTo>
                <a:lnTo>
                  <a:pt x="128772" y="268317"/>
                </a:lnTo>
                <a:lnTo>
                  <a:pt x="114565" y="280730"/>
                </a:lnTo>
                <a:lnTo>
                  <a:pt x="100313" y="293613"/>
                </a:lnTo>
                <a:lnTo>
                  <a:pt x="96518" y="297179"/>
                </a:lnTo>
                <a:lnTo>
                  <a:pt x="629078" y="297179"/>
                </a:lnTo>
                <a:lnTo>
                  <a:pt x="630936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905256" y="4757166"/>
            <a:ext cx="531114" cy="303877"/>
          </a:xfrm>
          <a:custGeom>
            <a:avLst/>
            <a:gdLst/>
            <a:ahLst/>
            <a:cxnLst/>
            <a:rect l="l" t="t" r="r" b="b"/>
            <a:pathLst>
              <a:path w="531114" h="303877">
                <a:moveTo>
                  <a:pt x="467996" y="117646"/>
                </a:moveTo>
                <a:lnTo>
                  <a:pt x="486636" y="93589"/>
                </a:lnTo>
                <a:lnTo>
                  <a:pt x="502991" y="68344"/>
                </a:lnTo>
                <a:lnTo>
                  <a:pt x="516866" y="41957"/>
                </a:lnTo>
                <a:lnTo>
                  <a:pt x="528066" y="14478"/>
                </a:lnTo>
                <a:lnTo>
                  <a:pt x="531114" y="0"/>
                </a:lnTo>
                <a:lnTo>
                  <a:pt x="528066" y="762"/>
                </a:lnTo>
                <a:lnTo>
                  <a:pt x="518159" y="9906"/>
                </a:lnTo>
                <a:lnTo>
                  <a:pt x="509016" y="19812"/>
                </a:lnTo>
                <a:lnTo>
                  <a:pt x="498558" y="29966"/>
                </a:lnTo>
                <a:lnTo>
                  <a:pt x="487931" y="39935"/>
                </a:lnTo>
                <a:lnTo>
                  <a:pt x="477139" y="49719"/>
                </a:lnTo>
                <a:lnTo>
                  <a:pt x="466189" y="59320"/>
                </a:lnTo>
                <a:lnTo>
                  <a:pt x="455084" y="68740"/>
                </a:lnTo>
                <a:lnTo>
                  <a:pt x="443830" y="77982"/>
                </a:lnTo>
                <a:lnTo>
                  <a:pt x="432433" y="87048"/>
                </a:lnTo>
                <a:lnTo>
                  <a:pt x="420897" y="95938"/>
                </a:lnTo>
                <a:lnTo>
                  <a:pt x="409227" y="104657"/>
                </a:lnTo>
                <a:lnTo>
                  <a:pt x="397430" y="113204"/>
                </a:lnTo>
                <a:lnTo>
                  <a:pt x="385510" y="121583"/>
                </a:lnTo>
                <a:lnTo>
                  <a:pt x="373472" y="129796"/>
                </a:lnTo>
                <a:lnTo>
                  <a:pt x="361322" y="137843"/>
                </a:lnTo>
                <a:lnTo>
                  <a:pt x="360016" y="138684"/>
                </a:lnTo>
                <a:lnTo>
                  <a:pt x="448884" y="138684"/>
                </a:lnTo>
                <a:lnTo>
                  <a:pt x="467996" y="117646"/>
                </a:lnTo>
                <a:close/>
              </a:path>
            </a:pathLst>
          </a:custGeom>
          <a:solidFill>
            <a:srgbClr val="D8D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806196" y="4785360"/>
            <a:ext cx="252984" cy="256114"/>
          </a:xfrm>
          <a:custGeom>
            <a:avLst/>
            <a:gdLst/>
            <a:ahLst/>
            <a:cxnLst/>
            <a:rect l="l" t="t" r="r" b="b"/>
            <a:pathLst>
              <a:path w="252984" h="256114">
                <a:moveTo>
                  <a:pt x="252984" y="0"/>
                </a:moveTo>
                <a:lnTo>
                  <a:pt x="230886" y="15240"/>
                </a:lnTo>
                <a:lnTo>
                  <a:pt x="208026" y="32766"/>
                </a:lnTo>
                <a:lnTo>
                  <a:pt x="199777" y="39411"/>
                </a:lnTo>
                <a:lnTo>
                  <a:pt x="190410" y="46852"/>
                </a:lnTo>
                <a:lnTo>
                  <a:pt x="180073" y="55017"/>
                </a:lnTo>
                <a:lnTo>
                  <a:pt x="168914" y="63833"/>
                </a:lnTo>
                <a:lnTo>
                  <a:pt x="157082" y="73229"/>
                </a:lnTo>
                <a:lnTo>
                  <a:pt x="144726" y="83132"/>
                </a:lnTo>
                <a:lnTo>
                  <a:pt x="131994" y="93470"/>
                </a:lnTo>
                <a:lnTo>
                  <a:pt x="119036" y="104172"/>
                </a:lnTo>
                <a:lnTo>
                  <a:pt x="111545" y="110489"/>
                </a:lnTo>
                <a:lnTo>
                  <a:pt x="238500" y="110489"/>
                </a:lnTo>
                <a:lnTo>
                  <a:pt x="252984" y="0"/>
                </a:lnTo>
                <a:close/>
              </a:path>
            </a:pathLst>
          </a:custGeom>
          <a:solidFill>
            <a:srgbClr val="D8D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1055370" y="4812030"/>
            <a:ext cx="37338" cy="167640"/>
          </a:xfrm>
          <a:custGeom>
            <a:avLst/>
            <a:gdLst/>
            <a:ahLst/>
            <a:cxnLst/>
            <a:rect l="l" t="t" r="r" b="b"/>
            <a:pathLst>
              <a:path w="37337" h="167639">
                <a:moveTo>
                  <a:pt x="19811" y="0"/>
                </a:moveTo>
                <a:lnTo>
                  <a:pt x="9905" y="83820"/>
                </a:lnTo>
                <a:lnTo>
                  <a:pt x="29548" y="83820"/>
                </a:lnTo>
                <a:lnTo>
                  <a:pt x="19811" y="0"/>
                </a:lnTo>
                <a:close/>
              </a:path>
            </a:pathLst>
          </a:custGeom>
          <a:solidFill>
            <a:srgbClr val="D8D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1183386" y="4882896"/>
            <a:ext cx="28956" cy="28193"/>
          </a:xfrm>
          <a:custGeom>
            <a:avLst/>
            <a:gdLst/>
            <a:ahLst/>
            <a:cxnLst/>
            <a:rect l="l" t="t" r="r" b="b"/>
            <a:pathLst>
              <a:path w="28956" h="28194">
                <a:moveTo>
                  <a:pt x="17526" y="0"/>
                </a:moveTo>
                <a:lnTo>
                  <a:pt x="0" y="9143"/>
                </a:lnTo>
                <a:lnTo>
                  <a:pt x="2438" y="12953"/>
                </a:lnTo>
                <a:lnTo>
                  <a:pt x="25974" y="12953"/>
                </a:lnTo>
                <a:lnTo>
                  <a:pt x="17526" y="0"/>
                </a:lnTo>
                <a:close/>
              </a:path>
            </a:pathLst>
          </a:custGeom>
          <a:solidFill>
            <a:srgbClr val="D8D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1093470" y="4745736"/>
            <a:ext cx="217170" cy="208026"/>
          </a:xfrm>
          <a:custGeom>
            <a:avLst/>
            <a:gdLst/>
            <a:ahLst/>
            <a:cxnLst/>
            <a:rect l="l" t="t" r="r" b="b"/>
            <a:pathLst>
              <a:path w="217169" h="208025">
                <a:moveTo>
                  <a:pt x="67055" y="141732"/>
                </a:moveTo>
                <a:lnTo>
                  <a:pt x="112013" y="115062"/>
                </a:lnTo>
                <a:lnTo>
                  <a:pt x="131826" y="146304"/>
                </a:lnTo>
                <a:lnTo>
                  <a:pt x="140969" y="139446"/>
                </a:lnTo>
                <a:lnTo>
                  <a:pt x="142779" y="138465"/>
                </a:lnTo>
                <a:lnTo>
                  <a:pt x="153221" y="132226"/>
                </a:lnTo>
                <a:lnTo>
                  <a:pt x="163728" y="125179"/>
                </a:lnTo>
                <a:lnTo>
                  <a:pt x="174268" y="117642"/>
                </a:lnTo>
                <a:lnTo>
                  <a:pt x="184806" y="109930"/>
                </a:lnTo>
                <a:lnTo>
                  <a:pt x="195308" y="102360"/>
                </a:lnTo>
                <a:lnTo>
                  <a:pt x="205740" y="95250"/>
                </a:lnTo>
                <a:lnTo>
                  <a:pt x="217170" y="86868"/>
                </a:lnTo>
                <a:lnTo>
                  <a:pt x="41909" y="0"/>
                </a:lnTo>
                <a:lnTo>
                  <a:pt x="0" y="26670"/>
                </a:lnTo>
                <a:lnTo>
                  <a:pt x="12966" y="150113"/>
                </a:lnTo>
                <a:lnTo>
                  <a:pt x="71734" y="150113"/>
                </a:lnTo>
                <a:lnTo>
                  <a:pt x="67055" y="141732"/>
                </a:lnTo>
                <a:close/>
              </a:path>
            </a:pathLst>
          </a:custGeom>
          <a:solidFill>
            <a:srgbClr val="D8D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1146810" y="4623054"/>
            <a:ext cx="327659" cy="196596"/>
          </a:xfrm>
          <a:custGeom>
            <a:avLst/>
            <a:gdLst/>
            <a:ahLst/>
            <a:cxnLst/>
            <a:rect l="l" t="t" r="r" b="b"/>
            <a:pathLst>
              <a:path w="327659" h="196596">
                <a:moveTo>
                  <a:pt x="280416" y="762"/>
                </a:moveTo>
                <a:lnTo>
                  <a:pt x="271272" y="3048"/>
                </a:lnTo>
                <a:lnTo>
                  <a:pt x="260603" y="4572"/>
                </a:lnTo>
                <a:lnTo>
                  <a:pt x="248908" y="7227"/>
                </a:lnTo>
                <a:lnTo>
                  <a:pt x="237016" y="10179"/>
                </a:lnTo>
                <a:lnTo>
                  <a:pt x="224956" y="13413"/>
                </a:lnTo>
                <a:lnTo>
                  <a:pt x="212756" y="16915"/>
                </a:lnTo>
                <a:lnTo>
                  <a:pt x="200444" y="20668"/>
                </a:lnTo>
                <a:lnTo>
                  <a:pt x="188047" y="24657"/>
                </a:lnTo>
                <a:lnTo>
                  <a:pt x="175594" y="28867"/>
                </a:lnTo>
                <a:lnTo>
                  <a:pt x="163113" y="33283"/>
                </a:lnTo>
                <a:lnTo>
                  <a:pt x="150632" y="37890"/>
                </a:lnTo>
                <a:lnTo>
                  <a:pt x="138179" y="42672"/>
                </a:lnTo>
                <a:lnTo>
                  <a:pt x="125781" y="47613"/>
                </a:lnTo>
                <a:lnTo>
                  <a:pt x="113467" y="52700"/>
                </a:lnTo>
                <a:lnTo>
                  <a:pt x="101265" y="57916"/>
                </a:lnTo>
                <a:lnTo>
                  <a:pt x="89203" y="63247"/>
                </a:lnTo>
                <a:lnTo>
                  <a:pt x="77309" y="68676"/>
                </a:lnTo>
                <a:lnTo>
                  <a:pt x="65611" y="74189"/>
                </a:lnTo>
                <a:lnTo>
                  <a:pt x="54136" y="79771"/>
                </a:lnTo>
                <a:lnTo>
                  <a:pt x="42913" y="85405"/>
                </a:lnTo>
                <a:lnTo>
                  <a:pt x="31971" y="91078"/>
                </a:lnTo>
                <a:lnTo>
                  <a:pt x="21335" y="96774"/>
                </a:lnTo>
                <a:lnTo>
                  <a:pt x="9905" y="102108"/>
                </a:lnTo>
                <a:lnTo>
                  <a:pt x="0" y="107442"/>
                </a:lnTo>
                <a:lnTo>
                  <a:pt x="180594" y="196596"/>
                </a:lnTo>
                <a:lnTo>
                  <a:pt x="189738" y="189738"/>
                </a:lnTo>
                <a:lnTo>
                  <a:pt x="198119" y="182118"/>
                </a:lnTo>
                <a:lnTo>
                  <a:pt x="207264" y="175260"/>
                </a:lnTo>
                <a:lnTo>
                  <a:pt x="216844" y="167123"/>
                </a:lnTo>
                <a:lnTo>
                  <a:pt x="226535" y="158903"/>
                </a:lnTo>
                <a:lnTo>
                  <a:pt x="236267" y="150581"/>
                </a:lnTo>
                <a:lnTo>
                  <a:pt x="245967" y="142137"/>
                </a:lnTo>
                <a:lnTo>
                  <a:pt x="255567" y="133550"/>
                </a:lnTo>
                <a:lnTo>
                  <a:pt x="264996" y="124800"/>
                </a:lnTo>
                <a:lnTo>
                  <a:pt x="274183" y="115867"/>
                </a:lnTo>
                <a:lnTo>
                  <a:pt x="283057" y="106732"/>
                </a:lnTo>
                <a:lnTo>
                  <a:pt x="291549" y="97374"/>
                </a:lnTo>
                <a:lnTo>
                  <a:pt x="299588" y="87773"/>
                </a:lnTo>
                <a:lnTo>
                  <a:pt x="303276" y="83058"/>
                </a:lnTo>
                <a:lnTo>
                  <a:pt x="314706" y="65532"/>
                </a:lnTo>
                <a:lnTo>
                  <a:pt x="323088" y="49530"/>
                </a:lnTo>
                <a:lnTo>
                  <a:pt x="327659" y="33528"/>
                </a:lnTo>
                <a:lnTo>
                  <a:pt x="327659" y="19812"/>
                </a:lnTo>
                <a:lnTo>
                  <a:pt x="323088" y="8382"/>
                </a:lnTo>
                <a:lnTo>
                  <a:pt x="316991" y="3048"/>
                </a:lnTo>
                <a:lnTo>
                  <a:pt x="310895" y="1524"/>
                </a:lnTo>
                <a:lnTo>
                  <a:pt x="304799" y="762"/>
                </a:lnTo>
                <a:lnTo>
                  <a:pt x="297941" y="0"/>
                </a:lnTo>
                <a:lnTo>
                  <a:pt x="289559" y="0"/>
                </a:lnTo>
                <a:lnTo>
                  <a:pt x="280416" y="762"/>
                </a:lnTo>
                <a:close/>
              </a:path>
            </a:pathLst>
          </a:custGeom>
          <a:solidFill>
            <a:srgbClr val="D8D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1050036" y="4681728"/>
            <a:ext cx="72389" cy="65532"/>
          </a:xfrm>
          <a:custGeom>
            <a:avLst/>
            <a:gdLst/>
            <a:ahLst/>
            <a:cxnLst/>
            <a:rect l="l" t="t" r="r" b="b"/>
            <a:pathLst>
              <a:path w="72390" h="65532">
                <a:moveTo>
                  <a:pt x="26669" y="65532"/>
                </a:moveTo>
                <a:lnTo>
                  <a:pt x="72389" y="38100"/>
                </a:lnTo>
                <a:lnTo>
                  <a:pt x="42671" y="0"/>
                </a:lnTo>
                <a:lnTo>
                  <a:pt x="0" y="26670"/>
                </a:lnTo>
                <a:lnTo>
                  <a:pt x="26669" y="65532"/>
                </a:lnTo>
                <a:close/>
              </a:path>
            </a:pathLst>
          </a:custGeom>
          <a:solidFill>
            <a:srgbClr val="D8D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1316736" y="4623054"/>
            <a:ext cx="157734" cy="138684"/>
          </a:xfrm>
          <a:custGeom>
            <a:avLst/>
            <a:gdLst/>
            <a:ahLst/>
            <a:cxnLst/>
            <a:rect l="l" t="t" r="r" b="b"/>
            <a:pathLst>
              <a:path w="157734" h="138684">
                <a:moveTo>
                  <a:pt x="134873" y="762"/>
                </a:moveTo>
                <a:lnTo>
                  <a:pt x="128015" y="0"/>
                </a:lnTo>
                <a:lnTo>
                  <a:pt x="115278" y="681"/>
                </a:lnTo>
                <a:lnTo>
                  <a:pt x="102649" y="2171"/>
                </a:lnTo>
                <a:lnTo>
                  <a:pt x="90119" y="4346"/>
                </a:lnTo>
                <a:lnTo>
                  <a:pt x="77680" y="7083"/>
                </a:lnTo>
                <a:lnTo>
                  <a:pt x="65322" y="10259"/>
                </a:lnTo>
                <a:lnTo>
                  <a:pt x="53037" y="13751"/>
                </a:lnTo>
                <a:lnTo>
                  <a:pt x="40815" y="17438"/>
                </a:lnTo>
                <a:lnTo>
                  <a:pt x="28649" y="21195"/>
                </a:lnTo>
                <a:lnTo>
                  <a:pt x="14477" y="25908"/>
                </a:lnTo>
                <a:lnTo>
                  <a:pt x="0" y="31242"/>
                </a:lnTo>
                <a:lnTo>
                  <a:pt x="20573" y="32004"/>
                </a:lnTo>
                <a:lnTo>
                  <a:pt x="40385" y="37338"/>
                </a:lnTo>
                <a:lnTo>
                  <a:pt x="57149" y="47244"/>
                </a:lnTo>
                <a:lnTo>
                  <a:pt x="71627" y="60960"/>
                </a:lnTo>
                <a:lnTo>
                  <a:pt x="82295" y="77724"/>
                </a:lnTo>
                <a:lnTo>
                  <a:pt x="87629" y="96774"/>
                </a:lnTo>
                <a:lnTo>
                  <a:pt x="86867" y="117348"/>
                </a:lnTo>
                <a:lnTo>
                  <a:pt x="80009" y="138684"/>
                </a:lnTo>
                <a:lnTo>
                  <a:pt x="100583" y="119634"/>
                </a:lnTo>
                <a:lnTo>
                  <a:pt x="118109" y="101346"/>
                </a:lnTo>
                <a:lnTo>
                  <a:pt x="133349" y="83058"/>
                </a:lnTo>
                <a:lnTo>
                  <a:pt x="144779" y="65532"/>
                </a:lnTo>
                <a:lnTo>
                  <a:pt x="153161" y="49530"/>
                </a:lnTo>
                <a:lnTo>
                  <a:pt x="157733" y="33528"/>
                </a:lnTo>
                <a:lnTo>
                  <a:pt x="157733" y="19812"/>
                </a:lnTo>
                <a:lnTo>
                  <a:pt x="153161" y="8382"/>
                </a:lnTo>
                <a:lnTo>
                  <a:pt x="150875" y="5334"/>
                </a:lnTo>
                <a:lnTo>
                  <a:pt x="147065" y="3048"/>
                </a:lnTo>
                <a:lnTo>
                  <a:pt x="140969" y="1524"/>
                </a:lnTo>
                <a:lnTo>
                  <a:pt x="134873" y="762"/>
                </a:lnTo>
                <a:close/>
              </a:path>
            </a:pathLst>
          </a:custGeom>
          <a:solidFill>
            <a:srgbClr val="7F99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46710" y="3880866"/>
            <a:ext cx="884682" cy="576071"/>
          </a:xfrm>
          <a:custGeom>
            <a:avLst/>
            <a:gdLst/>
            <a:ahLst/>
            <a:cxnLst/>
            <a:rect l="l" t="t" r="r" b="b"/>
            <a:pathLst>
              <a:path w="884682" h="576072">
                <a:moveTo>
                  <a:pt x="877062" y="549401"/>
                </a:moveTo>
                <a:lnTo>
                  <a:pt x="858774" y="497585"/>
                </a:lnTo>
                <a:lnTo>
                  <a:pt x="876300" y="478535"/>
                </a:lnTo>
                <a:lnTo>
                  <a:pt x="869442" y="429767"/>
                </a:lnTo>
                <a:lnTo>
                  <a:pt x="884682" y="406907"/>
                </a:lnTo>
                <a:lnTo>
                  <a:pt x="859536" y="345947"/>
                </a:lnTo>
                <a:lnTo>
                  <a:pt x="870204" y="336803"/>
                </a:lnTo>
                <a:lnTo>
                  <a:pt x="871728" y="278891"/>
                </a:lnTo>
                <a:lnTo>
                  <a:pt x="853440" y="309371"/>
                </a:lnTo>
                <a:lnTo>
                  <a:pt x="858774" y="245363"/>
                </a:lnTo>
                <a:lnTo>
                  <a:pt x="870204" y="204215"/>
                </a:lnTo>
                <a:lnTo>
                  <a:pt x="853440" y="125729"/>
                </a:lnTo>
                <a:lnTo>
                  <a:pt x="864108" y="91439"/>
                </a:lnTo>
                <a:lnTo>
                  <a:pt x="847603" y="35813"/>
                </a:lnTo>
                <a:lnTo>
                  <a:pt x="10232" y="35813"/>
                </a:lnTo>
                <a:lnTo>
                  <a:pt x="19812" y="69341"/>
                </a:lnTo>
                <a:lnTo>
                  <a:pt x="9906" y="104393"/>
                </a:lnTo>
                <a:lnTo>
                  <a:pt x="27432" y="182117"/>
                </a:lnTo>
                <a:lnTo>
                  <a:pt x="15240" y="222503"/>
                </a:lnTo>
                <a:lnTo>
                  <a:pt x="9906" y="287273"/>
                </a:lnTo>
                <a:lnTo>
                  <a:pt x="28194" y="256793"/>
                </a:lnTo>
                <a:lnTo>
                  <a:pt x="27432" y="315467"/>
                </a:lnTo>
                <a:lnTo>
                  <a:pt x="16002" y="324611"/>
                </a:lnTo>
                <a:lnTo>
                  <a:pt x="41910" y="384809"/>
                </a:lnTo>
                <a:lnTo>
                  <a:pt x="25146" y="407669"/>
                </a:lnTo>
                <a:lnTo>
                  <a:pt x="32004" y="456437"/>
                </a:lnTo>
                <a:lnTo>
                  <a:pt x="15240" y="476249"/>
                </a:lnTo>
                <a:lnTo>
                  <a:pt x="33528" y="528065"/>
                </a:lnTo>
                <a:lnTo>
                  <a:pt x="19812" y="553973"/>
                </a:lnTo>
                <a:lnTo>
                  <a:pt x="71628" y="555497"/>
                </a:lnTo>
                <a:lnTo>
                  <a:pt x="88392" y="537971"/>
                </a:lnTo>
                <a:lnTo>
                  <a:pt x="115062" y="550925"/>
                </a:lnTo>
                <a:lnTo>
                  <a:pt x="236982" y="552449"/>
                </a:lnTo>
                <a:lnTo>
                  <a:pt x="240030" y="539495"/>
                </a:lnTo>
                <a:lnTo>
                  <a:pt x="266700" y="555497"/>
                </a:lnTo>
                <a:lnTo>
                  <a:pt x="438150" y="555497"/>
                </a:lnTo>
                <a:lnTo>
                  <a:pt x="453390" y="569213"/>
                </a:lnTo>
                <a:lnTo>
                  <a:pt x="470916" y="556259"/>
                </a:lnTo>
                <a:lnTo>
                  <a:pt x="566166" y="547877"/>
                </a:lnTo>
                <a:lnTo>
                  <a:pt x="563118" y="560831"/>
                </a:lnTo>
                <a:lnTo>
                  <a:pt x="676656" y="553973"/>
                </a:lnTo>
                <a:lnTo>
                  <a:pt x="736092" y="570737"/>
                </a:lnTo>
                <a:lnTo>
                  <a:pt x="702564" y="544067"/>
                </a:lnTo>
                <a:lnTo>
                  <a:pt x="801624" y="558545"/>
                </a:lnTo>
                <a:lnTo>
                  <a:pt x="864108" y="576071"/>
                </a:lnTo>
                <a:lnTo>
                  <a:pt x="877062" y="549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1216152" y="3931158"/>
            <a:ext cx="18287" cy="18288"/>
          </a:xfrm>
          <a:custGeom>
            <a:avLst/>
            <a:gdLst/>
            <a:ahLst/>
            <a:cxnLst/>
            <a:rect l="l" t="t" r="r" b="b"/>
            <a:pathLst>
              <a:path w="18287" h="18287">
                <a:moveTo>
                  <a:pt x="762" y="0"/>
                </a:moveTo>
                <a:lnTo>
                  <a:pt x="0" y="18288"/>
                </a:lnTo>
                <a:lnTo>
                  <a:pt x="18288" y="9905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341376" y="4025646"/>
            <a:ext cx="19812" cy="114300"/>
          </a:xfrm>
          <a:custGeom>
            <a:avLst/>
            <a:gdLst/>
            <a:ahLst/>
            <a:cxnLst/>
            <a:rect l="l" t="t" r="r" b="b"/>
            <a:pathLst>
              <a:path w="19811" h="114300">
                <a:moveTo>
                  <a:pt x="19812" y="25146"/>
                </a:moveTo>
                <a:lnTo>
                  <a:pt x="0" y="0"/>
                </a:lnTo>
                <a:lnTo>
                  <a:pt x="7620" y="27432"/>
                </a:lnTo>
                <a:lnTo>
                  <a:pt x="0" y="114300"/>
                </a:lnTo>
                <a:lnTo>
                  <a:pt x="19812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342900" y="4228338"/>
            <a:ext cx="19812" cy="108204"/>
          </a:xfrm>
          <a:custGeom>
            <a:avLst/>
            <a:gdLst/>
            <a:ahLst/>
            <a:cxnLst/>
            <a:rect l="l" t="t" r="r" b="b"/>
            <a:pathLst>
              <a:path w="19811" h="108203">
                <a:moveTo>
                  <a:pt x="19811" y="54864"/>
                </a:moveTo>
                <a:lnTo>
                  <a:pt x="17525" y="0"/>
                </a:lnTo>
                <a:lnTo>
                  <a:pt x="0" y="762"/>
                </a:lnTo>
                <a:lnTo>
                  <a:pt x="10667" y="51053"/>
                </a:lnTo>
                <a:lnTo>
                  <a:pt x="1523" y="65532"/>
                </a:lnTo>
                <a:lnTo>
                  <a:pt x="12191" y="108204"/>
                </a:lnTo>
                <a:lnTo>
                  <a:pt x="19811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1221486" y="4037838"/>
            <a:ext cx="22097" cy="117348"/>
          </a:xfrm>
          <a:custGeom>
            <a:avLst/>
            <a:gdLst/>
            <a:ahLst/>
            <a:cxnLst/>
            <a:rect l="l" t="t" r="r" b="b"/>
            <a:pathLst>
              <a:path w="22097" h="117348">
                <a:moveTo>
                  <a:pt x="12191" y="33528"/>
                </a:moveTo>
                <a:lnTo>
                  <a:pt x="0" y="117348"/>
                </a:lnTo>
                <a:lnTo>
                  <a:pt x="12191" y="111252"/>
                </a:lnTo>
                <a:lnTo>
                  <a:pt x="22097" y="28956"/>
                </a:lnTo>
                <a:lnTo>
                  <a:pt x="9143" y="0"/>
                </a:lnTo>
                <a:lnTo>
                  <a:pt x="12191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1226820" y="4378452"/>
            <a:ext cx="32766" cy="76200"/>
          </a:xfrm>
          <a:custGeom>
            <a:avLst/>
            <a:gdLst/>
            <a:ahLst/>
            <a:cxnLst/>
            <a:rect l="l" t="t" r="r" b="b"/>
            <a:pathLst>
              <a:path w="32765" h="76200">
                <a:moveTo>
                  <a:pt x="15240" y="76200"/>
                </a:moveTo>
                <a:lnTo>
                  <a:pt x="32766" y="64769"/>
                </a:lnTo>
                <a:lnTo>
                  <a:pt x="0" y="0"/>
                </a:lnTo>
                <a:lnTo>
                  <a:pt x="1524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1230630" y="4234434"/>
            <a:ext cx="23622" cy="40386"/>
          </a:xfrm>
          <a:custGeom>
            <a:avLst/>
            <a:gdLst/>
            <a:ahLst/>
            <a:cxnLst/>
            <a:rect l="l" t="t" r="r" b="b"/>
            <a:pathLst>
              <a:path w="23621" h="40386">
                <a:moveTo>
                  <a:pt x="23621" y="0"/>
                </a:moveTo>
                <a:lnTo>
                  <a:pt x="0" y="0"/>
                </a:lnTo>
                <a:lnTo>
                  <a:pt x="18287" y="40386"/>
                </a:lnTo>
                <a:lnTo>
                  <a:pt x="23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333756" y="4370832"/>
            <a:ext cx="19811" cy="43434"/>
          </a:xfrm>
          <a:custGeom>
            <a:avLst/>
            <a:gdLst/>
            <a:ahLst/>
            <a:cxnLst/>
            <a:rect l="l" t="t" r="r" b="b"/>
            <a:pathLst>
              <a:path w="19811" h="43434">
                <a:moveTo>
                  <a:pt x="17525" y="43434"/>
                </a:moveTo>
                <a:lnTo>
                  <a:pt x="19811" y="14478"/>
                </a:lnTo>
                <a:lnTo>
                  <a:pt x="10667" y="0"/>
                </a:lnTo>
                <a:lnTo>
                  <a:pt x="0" y="41910"/>
                </a:lnTo>
                <a:lnTo>
                  <a:pt x="17525" y="43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1063752" y="4464558"/>
            <a:ext cx="204978" cy="34290"/>
          </a:xfrm>
          <a:custGeom>
            <a:avLst/>
            <a:gdLst/>
            <a:ahLst/>
            <a:cxnLst/>
            <a:rect l="l" t="t" r="r" b="b"/>
            <a:pathLst>
              <a:path w="204978" h="34289">
                <a:moveTo>
                  <a:pt x="200406" y="3740"/>
                </a:moveTo>
                <a:lnTo>
                  <a:pt x="200406" y="1679"/>
                </a:lnTo>
                <a:lnTo>
                  <a:pt x="167640" y="13716"/>
                </a:lnTo>
                <a:lnTo>
                  <a:pt x="0" y="2286"/>
                </a:lnTo>
                <a:lnTo>
                  <a:pt x="147537" y="31241"/>
                </a:lnTo>
                <a:lnTo>
                  <a:pt x="166793" y="31241"/>
                </a:lnTo>
                <a:lnTo>
                  <a:pt x="200406" y="3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908304" y="4460748"/>
            <a:ext cx="137160" cy="27432"/>
          </a:xfrm>
          <a:custGeom>
            <a:avLst/>
            <a:gdLst/>
            <a:ahLst/>
            <a:cxnLst/>
            <a:rect l="l" t="t" r="r" b="b"/>
            <a:pathLst>
              <a:path w="137159" h="27432">
                <a:moveTo>
                  <a:pt x="34289" y="6096"/>
                </a:moveTo>
                <a:lnTo>
                  <a:pt x="51815" y="27432"/>
                </a:lnTo>
                <a:lnTo>
                  <a:pt x="137159" y="0"/>
                </a:lnTo>
                <a:lnTo>
                  <a:pt x="0" y="0"/>
                </a:lnTo>
                <a:lnTo>
                  <a:pt x="6857" y="13716"/>
                </a:lnTo>
                <a:lnTo>
                  <a:pt x="3428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630936" y="4457700"/>
            <a:ext cx="137922" cy="23622"/>
          </a:xfrm>
          <a:custGeom>
            <a:avLst/>
            <a:gdLst/>
            <a:ahLst/>
            <a:cxnLst/>
            <a:rect l="l" t="t" r="r" b="b"/>
            <a:pathLst>
              <a:path w="137922" h="23622">
                <a:moveTo>
                  <a:pt x="137922" y="3810"/>
                </a:moveTo>
                <a:lnTo>
                  <a:pt x="761" y="0"/>
                </a:lnTo>
                <a:lnTo>
                  <a:pt x="0" y="23622"/>
                </a:lnTo>
                <a:lnTo>
                  <a:pt x="13792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544068" y="4454652"/>
            <a:ext cx="48768" cy="19050"/>
          </a:xfrm>
          <a:custGeom>
            <a:avLst/>
            <a:gdLst/>
            <a:ahLst/>
            <a:cxnLst/>
            <a:rect l="l" t="t" r="r" b="b"/>
            <a:pathLst>
              <a:path w="48768" h="19050">
                <a:moveTo>
                  <a:pt x="0" y="19050"/>
                </a:moveTo>
                <a:lnTo>
                  <a:pt x="48768" y="16763"/>
                </a:lnTo>
                <a:lnTo>
                  <a:pt x="43434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323850" y="3914394"/>
            <a:ext cx="18288" cy="49530"/>
          </a:xfrm>
          <a:custGeom>
            <a:avLst/>
            <a:gdLst/>
            <a:ahLst/>
            <a:cxnLst/>
            <a:rect l="l" t="t" r="r" b="b"/>
            <a:pathLst>
              <a:path w="18288" h="49529">
                <a:moveTo>
                  <a:pt x="18287" y="46482"/>
                </a:moveTo>
                <a:lnTo>
                  <a:pt x="5971" y="2285"/>
                </a:lnTo>
                <a:lnTo>
                  <a:pt x="5087" y="2285"/>
                </a:lnTo>
                <a:lnTo>
                  <a:pt x="0" y="49530"/>
                </a:lnTo>
                <a:lnTo>
                  <a:pt x="18287" y="46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387096" y="4450080"/>
            <a:ext cx="76962" cy="35052"/>
          </a:xfrm>
          <a:custGeom>
            <a:avLst/>
            <a:gdLst/>
            <a:ahLst/>
            <a:cxnLst/>
            <a:rect l="l" t="t" r="r" b="b"/>
            <a:pathLst>
              <a:path w="76962" h="35051">
                <a:moveTo>
                  <a:pt x="48006" y="15239"/>
                </a:moveTo>
                <a:lnTo>
                  <a:pt x="0" y="15239"/>
                </a:lnTo>
                <a:lnTo>
                  <a:pt x="60198" y="35051"/>
                </a:lnTo>
                <a:lnTo>
                  <a:pt x="76962" y="13715"/>
                </a:lnTo>
                <a:lnTo>
                  <a:pt x="54102" y="0"/>
                </a:lnTo>
                <a:lnTo>
                  <a:pt x="4800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409956" y="3978402"/>
            <a:ext cx="747314" cy="397002"/>
          </a:xfrm>
          <a:custGeom>
            <a:avLst/>
            <a:gdLst/>
            <a:ahLst/>
            <a:cxnLst/>
            <a:rect l="l" t="t" r="r" b="b"/>
            <a:pathLst>
              <a:path w="747314" h="397001">
                <a:moveTo>
                  <a:pt x="724662" y="12192"/>
                </a:moveTo>
                <a:lnTo>
                  <a:pt x="719328" y="12192"/>
                </a:lnTo>
                <a:lnTo>
                  <a:pt x="713994" y="12954"/>
                </a:lnTo>
                <a:lnTo>
                  <a:pt x="707898" y="13716"/>
                </a:lnTo>
                <a:lnTo>
                  <a:pt x="702564" y="14478"/>
                </a:lnTo>
                <a:lnTo>
                  <a:pt x="694521" y="16659"/>
                </a:lnTo>
                <a:lnTo>
                  <a:pt x="682158" y="18088"/>
                </a:lnTo>
                <a:lnTo>
                  <a:pt x="668475" y="18614"/>
                </a:lnTo>
                <a:lnTo>
                  <a:pt x="654616" y="18895"/>
                </a:lnTo>
                <a:lnTo>
                  <a:pt x="641721" y="19583"/>
                </a:lnTo>
                <a:lnTo>
                  <a:pt x="630936" y="21336"/>
                </a:lnTo>
                <a:lnTo>
                  <a:pt x="624840" y="22098"/>
                </a:lnTo>
                <a:lnTo>
                  <a:pt x="617220" y="23622"/>
                </a:lnTo>
                <a:lnTo>
                  <a:pt x="613328" y="24557"/>
                </a:lnTo>
                <a:lnTo>
                  <a:pt x="601103" y="28038"/>
                </a:lnTo>
                <a:lnTo>
                  <a:pt x="589115" y="32199"/>
                </a:lnTo>
                <a:lnTo>
                  <a:pt x="577329" y="36933"/>
                </a:lnTo>
                <a:lnTo>
                  <a:pt x="565711" y="42130"/>
                </a:lnTo>
                <a:lnTo>
                  <a:pt x="554226" y="47681"/>
                </a:lnTo>
                <a:lnTo>
                  <a:pt x="542840" y="53479"/>
                </a:lnTo>
                <a:lnTo>
                  <a:pt x="531517" y="59415"/>
                </a:lnTo>
                <a:lnTo>
                  <a:pt x="520223" y="65379"/>
                </a:lnTo>
                <a:lnTo>
                  <a:pt x="508924" y="71264"/>
                </a:lnTo>
                <a:lnTo>
                  <a:pt x="497586" y="76962"/>
                </a:lnTo>
                <a:lnTo>
                  <a:pt x="486156" y="83058"/>
                </a:lnTo>
                <a:lnTo>
                  <a:pt x="481584" y="84582"/>
                </a:lnTo>
                <a:lnTo>
                  <a:pt x="168402" y="0"/>
                </a:lnTo>
                <a:lnTo>
                  <a:pt x="119634" y="21336"/>
                </a:lnTo>
                <a:lnTo>
                  <a:pt x="328422" y="161544"/>
                </a:lnTo>
                <a:lnTo>
                  <a:pt x="160782" y="208026"/>
                </a:lnTo>
                <a:lnTo>
                  <a:pt x="55626" y="183642"/>
                </a:lnTo>
                <a:lnTo>
                  <a:pt x="0" y="208788"/>
                </a:lnTo>
                <a:lnTo>
                  <a:pt x="107442" y="274320"/>
                </a:lnTo>
                <a:lnTo>
                  <a:pt x="47244" y="281940"/>
                </a:lnTo>
                <a:lnTo>
                  <a:pt x="97536" y="305562"/>
                </a:lnTo>
                <a:lnTo>
                  <a:pt x="141732" y="292608"/>
                </a:lnTo>
                <a:lnTo>
                  <a:pt x="187452" y="318516"/>
                </a:lnTo>
                <a:lnTo>
                  <a:pt x="368046" y="261366"/>
                </a:lnTo>
                <a:lnTo>
                  <a:pt x="470154" y="397002"/>
                </a:lnTo>
                <a:lnTo>
                  <a:pt x="506730" y="390906"/>
                </a:lnTo>
                <a:lnTo>
                  <a:pt x="526542" y="191262"/>
                </a:lnTo>
                <a:lnTo>
                  <a:pt x="549402" y="182118"/>
                </a:lnTo>
                <a:lnTo>
                  <a:pt x="569976" y="172974"/>
                </a:lnTo>
                <a:lnTo>
                  <a:pt x="589788" y="163068"/>
                </a:lnTo>
                <a:lnTo>
                  <a:pt x="596944" y="159204"/>
                </a:lnTo>
                <a:lnTo>
                  <a:pt x="608070" y="152988"/>
                </a:lnTo>
                <a:lnTo>
                  <a:pt x="619082" y="146564"/>
                </a:lnTo>
                <a:lnTo>
                  <a:pt x="629969" y="139924"/>
                </a:lnTo>
                <a:lnTo>
                  <a:pt x="640716" y="133062"/>
                </a:lnTo>
                <a:lnTo>
                  <a:pt x="651311" y="125971"/>
                </a:lnTo>
                <a:lnTo>
                  <a:pt x="661740" y="118645"/>
                </a:lnTo>
                <a:lnTo>
                  <a:pt x="671990" y="111075"/>
                </a:lnTo>
                <a:lnTo>
                  <a:pt x="682047" y="103255"/>
                </a:lnTo>
                <a:lnTo>
                  <a:pt x="691899" y="95179"/>
                </a:lnTo>
                <a:lnTo>
                  <a:pt x="701533" y="86839"/>
                </a:lnTo>
                <a:lnTo>
                  <a:pt x="710934" y="78229"/>
                </a:lnTo>
                <a:lnTo>
                  <a:pt x="720090" y="69342"/>
                </a:lnTo>
                <a:lnTo>
                  <a:pt x="729996" y="59436"/>
                </a:lnTo>
                <a:lnTo>
                  <a:pt x="730778" y="58658"/>
                </a:lnTo>
                <a:lnTo>
                  <a:pt x="737150" y="50957"/>
                </a:lnTo>
                <a:lnTo>
                  <a:pt x="742646" y="41800"/>
                </a:lnTo>
                <a:lnTo>
                  <a:pt x="746342" y="32273"/>
                </a:lnTo>
                <a:lnTo>
                  <a:pt x="747314" y="23463"/>
                </a:lnTo>
                <a:lnTo>
                  <a:pt x="744641" y="16455"/>
                </a:lnTo>
                <a:lnTo>
                  <a:pt x="737398" y="12336"/>
                </a:lnTo>
                <a:lnTo>
                  <a:pt x="724662" y="12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691134" y="4048505"/>
            <a:ext cx="139446" cy="57912"/>
          </a:xfrm>
          <a:custGeom>
            <a:avLst/>
            <a:gdLst/>
            <a:ahLst/>
            <a:cxnLst/>
            <a:rect l="l" t="t" r="r" b="b"/>
            <a:pathLst>
              <a:path w="139446" h="57912">
                <a:moveTo>
                  <a:pt x="75438" y="40386"/>
                </a:moveTo>
                <a:lnTo>
                  <a:pt x="96774" y="34290"/>
                </a:lnTo>
                <a:lnTo>
                  <a:pt x="99822" y="57912"/>
                </a:lnTo>
                <a:lnTo>
                  <a:pt x="139446" y="28194"/>
                </a:lnTo>
                <a:lnTo>
                  <a:pt x="32766" y="0"/>
                </a:lnTo>
                <a:lnTo>
                  <a:pt x="0" y="28194"/>
                </a:lnTo>
                <a:lnTo>
                  <a:pt x="41910" y="18288"/>
                </a:lnTo>
                <a:lnTo>
                  <a:pt x="51053" y="32004"/>
                </a:lnTo>
                <a:lnTo>
                  <a:pt x="67818" y="25146"/>
                </a:lnTo>
                <a:lnTo>
                  <a:pt x="75438" y="40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443484" y="4174236"/>
            <a:ext cx="94488" cy="32003"/>
          </a:xfrm>
          <a:custGeom>
            <a:avLst/>
            <a:gdLst/>
            <a:ahLst/>
            <a:cxnLst/>
            <a:rect l="l" t="t" r="r" b="b"/>
            <a:pathLst>
              <a:path w="94487" h="32003">
                <a:moveTo>
                  <a:pt x="30479" y="0"/>
                </a:moveTo>
                <a:lnTo>
                  <a:pt x="0" y="17526"/>
                </a:lnTo>
                <a:lnTo>
                  <a:pt x="94487" y="32003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566166" y="4209288"/>
            <a:ext cx="164592" cy="66294"/>
          </a:xfrm>
          <a:custGeom>
            <a:avLst/>
            <a:gdLst/>
            <a:ahLst/>
            <a:cxnLst/>
            <a:rect l="l" t="t" r="r" b="b"/>
            <a:pathLst>
              <a:path w="164592" h="66294">
                <a:moveTo>
                  <a:pt x="38862" y="38861"/>
                </a:moveTo>
                <a:lnTo>
                  <a:pt x="35814" y="48005"/>
                </a:lnTo>
                <a:lnTo>
                  <a:pt x="0" y="47243"/>
                </a:lnTo>
                <a:lnTo>
                  <a:pt x="35052" y="66293"/>
                </a:lnTo>
                <a:lnTo>
                  <a:pt x="164592" y="19049"/>
                </a:lnTo>
                <a:lnTo>
                  <a:pt x="134112" y="0"/>
                </a:lnTo>
                <a:lnTo>
                  <a:pt x="124205" y="15239"/>
                </a:lnTo>
                <a:lnTo>
                  <a:pt x="102107" y="6857"/>
                </a:lnTo>
                <a:lnTo>
                  <a:pt x="92964" y="29717"/>
                </a:lnTo>
                <a:lnTo>
                  <a:pt x="70866" y="23621"/>
                </a:lnTo>
                <a:lnTo>
                  <a:pt x="60198" y="43433"/>
                </a:lnTo>
                <a:lnTo>
                  <a:pt x="38862" y="38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764286" y="4084320"/>
            <a:ext cx="279654" cy="129540"/>
          </a:xfrm>
          <a:custGeom>
            <a:avLst/>
            <a:gdLst/>
            <a:ahLst/>
            <a:cxnLst/>
            <a:rect l="l" t="t" r="r" b="b"/>
            <a:pathLst>
              <a:path w="279653" h="129539">
                <a:moveTo>
                  <a:pt x="0" y="129539"/>
                </a:moveTo>
                <a:lnTo>
                  <a:pt x="279654" y="0"/>
                </a:lnTo>
                <a:lnTo>
                  <a:pt x="172974" y="10667"/>
                </a:lnTo>
                <a:lnTo>
                  <a:pt x="0" y="129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844296" y="4181855"/>
            <a:ext cx="61722" cy="108966"/>
          </a:xfrm>
          <a:custGeom>
            <a:avLst/>
            <a:gdLst/>
            <a:ahLst/>
            <a:cxnLst/>
            <a:rect l="l" t="t" r="r" b="b"/>
            <a:pathLst>
              <a:path w="61721" h="108965">
                <a:moveTo>
                  <a:pt x="0" y="28194"/>
                </a:moveTo>
                <a:lnTo>
                  <a:pt x="45720" y="108966"/>
                </a:lnTo>
                <a:lnTo>
                  <a:pt x="61722" y="0"/>
                </a:lnTo>
                <a:lnTo>
                  <a:pt x="0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1014222" y="4020312"/>
            <a:ext cx="66294" cy="28194"/>
          </a:xfrm>
          <a:custGeom>
            <a:avLst/>
            <a:gdLst/>
            <a:ahLst/>
            <a:cxnLst/>
            <a:rect l="l" t="t" r="r" b="b"/>
            <a:pathLst>
              <a:path w="66293" h="28194">
                <a:moveTo>
                  <a:pt x="0" y="0"/>
                </a:moveTo>
                <a:lnTo>
                  <a:pt x="17526" y="28194"/>
                </a:lnTo>
                <a:lnTo>
                  <a:pt x="6629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1554480" y="4423410"/>
            <a:ext cx="1257299" cy="812291"/>
          </a:xfrm>
          <a:custGeom>
            <a:avLst/>
            <a:gdLst/>
            <a:ahLst/>
            <a:cxnLst/>
            <a:rect l="l" t="t" r="r" b="b"/>
            <a:pathLst>
              <a:path w="1257299" h="812291">
                <a:moveTo>
                  <a:pt x="1257299" y="472439"/>
                </a:moveTo>
                <a:lnTo>
                  <a:pt x="1257299" y="0"/>
                </a:lnTo>
                <a:lnTo>
                  <a:pt x="0" y="6095"/>
                </a:lnTo>
                <a:lnTo>
                  <a:pt x="1251203" y="6095"/>
                </a:lnTo>
                <a:lnTo>
                  <a:pt x="1251203" y="472439"/>
                </a:lnTo>
                <a:lnTo>
                  <a:pt x="1257299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541526" y="4423410"/>
            <a:ext cx="1270253" cy="812291"/>
          </a:xfrm>
          <a:custGeom>
            <a:avLst/>
            <a:gdLst/>
            <a:ahLst/>
            <a:cxnLst/>
            <a:rect l="l" t="t" r="r" b="b"/>
            <a:pathLst>
              <a:path w="1270253" h="812291">
                <a:moveTo>
                  <a:pt x="6857" y="12191"/>
                </a:moveTo>
                <a:lnTo>
                  <a:pt x="6857" y="6095"/>
                </a:lnTo>
                <a:lnTo>
                  <a:pt x="12954" y="6095"/>
                </a:lnTo>
                <a:lnTo>
                  <a:pt x="1270253" y="0"/>
                </a:lnTo>
                <a:lnTo>
                  <a:pt x="0" y="0"/>
                </a:lnTo>
                <a:lnTo>
                  <a:pt x="0" y="472439"/>
                </a:lnTo>
                <a:lnTo>
                  <a:pt x="2913" y="472439"/>
                </a:lnTo>
                <a:lnTo>
                  <a:pt x="685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1541526" y="4435602"/>
            <a:ext cx="1257299" cy="800100"/>
          </a:xfrm>
          <a:custGeom>
            <a:avLst/>
            <a:gdLst/>
            <a:ahLst/>
            <a:cxnLst/>
            <a:rect l="l" t="t" r="r" b="b"/>
            <a:pathLst>
              <a:path w="1257299" h="800100">
                <a:moveTo>
                  <a:pt x="6857" y="0"/>
                </a:moveTo>
                <a:lnTo>
                  <a:pt x="2913" y="460248"/>
                </a:lnTo>
                <a:lnTo>
                  <a:pt x="6857" y="460248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548384" y="4429506"/>
            <a:ext cx="1257299" cy="466344"/>
          </a:xfrm>
          <a:custGeom>
            <a:avLst/>
            <a:gdLst/>
            <a:ahLst/>
            <a:cxnLst/>
            <a:rect l="l" t="t" r="r" b="b"/>
            <a:pathLst>
              <a:path w="1257299" h="466344">
                <a:moveTo>
                  <a:pt x="1257299" y="466344"/>
                </a:moveTo>
                <a:lnTo>
                  <a:pt x="1257299" y="0"/>
                </a:lnTo>
                <a:lnTo>
                  <a:pt x="0" y="0"/>
                </a:lnTo>
                <a:lnTo>
                  <a:pt x="0" y="466344"/>
                </a:lnTo>
                <a:lnTo>
                  <a:pt x="1257299" y="466344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1554480" y="4423410"/>
            <a:ext cx="1257299" cy="812291"/>
          </a:xfrm>
          <a:custGeom>
            <a:avLst/>
            <a:gdLst/>
            <a:ahLst/>
            <a:cxnLst/>
            <a:rect l="l" t="t" r="r" b="b"/>
            <a:pathLst>
              <a:path w="1257299" h="812291">
                <a:moveTo>
                  <a:pt x="1257299" y="472439"/>
                </a:moveTo>
                <a:lnTo>
                  <a:pt x="1257299" y="0"/>
                </a:lnTo>
                <a:lnTo>
                  <a:pt x="0" y="6095"/>
                </a:lnTo>
                <a:lnTo>
                  <a:pt x="1244345" y="6095"/>
                </a:lnTo>
                <a:lnTo>
                  <a:pt x="1251203" y="12191"/>
                </a:lnTo>
                <a:lnTo>
                  <a:pt x="1251203" y="472439"/>
                </a:lnTo>
                <a:lnTo>
                  <a:pt x="1257299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541526" y="4423410"/>
            <a:ext cx="1270253" cy="812291"/>
          </a:xfrm>
          <a:custGeom>
            <a:avLst/>
            <a:gdLst/>
            <a:ahLst/>
            <a:cxnLst/>
            <a:rect l="l" t="t" r="r" b="b"/>
            <a:pathLst>
              <a:path w="1270253" h="812291">
                <a:moveTo>
                  <a:pt x="2913" y="472439"/>
                </a:moveTo>
                <a:lnTo>
                  <a:pt x="6857" y="12191"/>
                </a:lnTo>
                <a:lnTo>
                  <a:pt x="1257300" y="12192"/>
                </a:lnTo>
                <a:lnTo>
                  <a:pt x="1257300" y="472439"/>
                </a:lnTo>
                <a:lnTo>
                  <a:pt x="1264158" y="472439"/>
                </a:lnTo>
                <a:lnTo>
                  <a:pt x="1264158" y="12191"/>
                </a:lnTo>
                <a:lnTo>
                  <a:pt x="1257299" y="6095"/>
                </a:lnTo>
                <a:lnTo>
                  <a:pt x="12954" y="6095"/>
                </a:lnTo>
                <a:lnTo>
                  <a:pt x="1270253" y="0"/>
                </a:lnTo>
                <a:lnTo>
                  <a:pt x="0" y="0"/>
                </a:lnTo>
                <a:lnTo>
                  <a:pt x="0" y="472439"/>
                </a:lnTo>
                <a:lnTo>
                  <a:pt x="291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1541526" y="4435602"/>
            <a:ext cx="1257299" cy="800100"/>
          </a:xfrm>
          <a:custGeom>
            <a:avLst/>
            <a:gdLst/>
            <a:ahLst/>
            <a:cxnLst/>
            <a:rect l="l" t="t" r="r" b="b"/>
            <a:pathLst>
              <a:path w="1257299" h="800100">
                <a:moveTo>
                  <a:pt x="12954" y="460248"/>
                </a:moveTo>
                <a:lnTo>
                  <a:pt x="12954" y="0"/>
                </a:lnTo>
                <a:lnTo>
                  <a:pt x="6857" y="0"/>
                </a:lnTo>
                <a:lnTo>
                  <a:pt x="2913" y="460248"/>
                </a:lnTo>
                <a:lnTo>
                  <a:pt x="12954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6286500" y="4863083"/>
            <a:ext cx="1028700" cy="812291"/>
          </a:xfrm>
          <a:custGeom>
            <a:avLst/>
            <a:gdLst/>
            <a:ahLst/>
            <a:cxnLst/>
            <a:rect l="l" t="t" r="r" b="b"/>
            <a:pathLst>
              <a:path w="1028700" h="812291">
                <a:moveTo>
                  <a:pt x="1028700" y="0"/>
                </a:moveTo>
                <a:lnTo>
                  <a:pt x="0" y="6095"/>
                </a:lnTo>
                <a:lnTo>
                  <a:pt x="1022603" y="6095"/>
                </a:lnTo>
                <a:lnTo>
                  <a:pt x="1022603" y="32765"/>
                </a:lnTo>
                <a:lnTo>
                  <a:pt x="1028700" y="32765"/>
                </a:lnTo>
                <a:lnTo>
                  <a:pt x="1028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6274308" y="4863083"/>
            <a:ext cx="1040892" cy="812291"/>
          </a:xfrm>
          <a:custGeom>
            <a:avLst/>
            <a:gdLst/>
            <a:ahLst/>
            <a:cxnLst/>
            <a:rect l="l" t="t" r="r" b="b"/>
            <a:pathLst>
              <a:path w="1040892" h="812291">
                <a:moveTo>
                  <a:pt x="5939" y="32765"/>
                </a:moveTo>
                <a:lnTo>
                  <a:pt x="6096" y="12191"/>
                </a:lnTo>
                <a:lnTo>
                  <a:pt x="6096" y="6095"/>
                </a:lnTo>
                <a:lnTo>
                  <a:pt x="12192" y="6095"/>
                </a:lnTo>
                <a:lnTo>
                  <a:pt x="1040892" y="0"/>
                </a:lnTo>
                <a:lnTo>
                  <a:pt x="0" y="0"/>
                </a:lnTo>
                <a:lnTo>
                  <a:pt x="0" y="32765"/>
                </a:lnTo>
                <a:lnTo>
                  <a:pt x="5939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6274308" y="4875275"/>
            <a:ext cx="1028700" cy="800100"/>
          </a:xfrm>
          <a:custGeom>
            <a:avLst/>
            <a:gdLst/>
            <a:ahLst/>
            <a:cxnLst/>
            <a:rect l="l" t="t" r="r" b="b"/>
            <a:pathLst>
              <a:path w="1028700" h="800100">
                <a:moveTo>
                  <a:pt x="6096" y="20574"/>
                </a:moveTo>
                <a:lnTo>
                  <a:pt x="6096" y="0"/>
                </a:lnTo>
                <a:lnTo>
                  <a:pt x="5939" y="20574"/>
                </a:lnTo>
                <a:lnTo>
                  <a:pt x="6096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6280404" y="4882514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10287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8DB3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6286500" y="4863083"/>
            <a:ext cx="1028700" cy="812291"/>
          </a:xfrm>
          <a:custGeom>
            <a:avLst/>
            <a:gdLst/>
            <a:ahLst/>
            <a:cxnLst/>
            <a:rect l="l" t="t" r="r" b="b"/>
            <a:pathLst>
              <a:path w="1028700" h="812291">
                <a:moveTo>
                  <a:pt x="1028700" y="32765"/>
                </a:moveTo>
                <a:lnTo>
                  <a:pt x="1028700" y="0"/>
                </a:lnTo>
                <a:lnTo>
                  <a:pt x="0" y="6095"/>
                </a:lnTo>
                <a:lnTo>
                  <a:pt x="1016507" y="6095"/>
                </a:lnTo>
                <a:lnTo>
                  <a:pt x="1022603" y="12191"/>
                </a:lnTo>
                <a:lnTo>
                  <a:pt x="1022603" y="32765"/>
                </a:lnTo>
                <a:lnTo>
                  <a:pt x="1028700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6274308" y="4863083"/>
            <a:ext cx="1040892" cy="812291"/>
          </a:xfrm>
          <a:custGeom>
            <a:avLst/>
            <a:gdLst/>
            <a:ahLst/>
            <a:cxnLst/>
            <a:rect l="l" t="t" r="r" b="b"/>
            <a:pathLst>
              <a:path w="1040892" h="812291">
                <a:moveTo>
                  <a:pt x="5939" y="32766"/>
                </a:moveTo>
                <a:lnTo>
                  <a:pt x="6096" y="12191"/>
                </a:lnTo>
                <a:lnTo>
                  <a:pt x="1028700" y="12192"/>
                </a:lnTo>
                <a:lnTo>
                  <a:pt x="1028700" y="32765"/>
                </a:lnTo>
                <a:lnTo>
                  <a:pt x="1034796" y="32765"/>
                </a:lnTo>
                <a:lnTo>
                  <a:pt x="1034796" y="12191"/>
                </a:lnTo>
                <a:lnTo>
                  <a:pt x="1028700" y="6095"/>
                </a:lnTo>
                <a:lnTo>
                  <a:pt x="12192" y="6095"/>
                </a:lnTo>
                <a:lnTo>
                  <a:pt x="1040892" y="0"/>
                </a:lnTo>
                <a:lnTo>
                  <a:pt x="0" y="0"/>
                </a:lnTo>
                <a:lnTo>
                  <a:pt x="0" y="32766"/>
                </a:lnTo>
                <a:lnTo>
                  <a:pt x="5939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6274308" y="4875275"/>
            <a:ext cx="1028700" cy="800100"/>
          </a:xfrm>
          <a:custGeom>
            <a:avLst/>
            <a:gdLst/>
            <a:ahLst/>
            <a:cxnLst/>
            <a:rect l="l" t="t" r="r" b="b"/>
            <a:pathLst>
              <a:path w="1028700" h="800100">
                <a:moveTo>
                  <a:pt x="12191" y="20574"/>
                </a:moveTo>
                <a:lnTo>
                  <a:pt x="12191" y="0"/>
                </a:lnTo>
                <a:lnTo>
                  <a:pt x="6096" y="0"/>
                </a:lnTo>
                <a:lnTo>
                  <a:pt x="5939" y="20574"/>
                </a:lnTo>
                <a:lnTo>
                  <a:pt x="12191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676400" y="5715000"/>
            <a:ext cx="701801" cy="164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3137154" y="2727959"/>
            <a:ext cx="2514600" cy="2286000"/>
          </a:xfrm>
          <a:custGeom>
            <a:avLst/>
            <a:gdLst/>
            <a:ahLst/>
            <a:cxnLst/>
            <a:rect l="l" t="t" r="r" b="b"/>
            <a:pathLst>
              <a:path w="2514600" h="2286000">
                <a:moveTo>
                  <a:pt x="1303304" y="2168367"/>
                </a:moveTo>
                <a:lnTo>
                  <a:pt x="1303020" y="2168652"/>
                </a:lnTo>
                <a:lnTo>
                  <a:pt x="1298277" y="2180412"/>
                </a:lnTo>
                <a:lnTo>
                  <a:pt x="1293631" y="2192238"/>
                </a:lnTo>
                <a:lnTo>
                  <a:pt x="1289022" y="2204087"/>
                </a:lnTo>
                <a:lnTo>
                  <a:pt x="1284395" y="2215921"/>
                </a:lnTo>
                <a:lnTo>
                  <a:pt x="1281684" y="2222754"/>
                </a:lnTo>
                <a:lnTo>
                  <a:pt x="1280160" y="2226564"/>
                </a:lnTo>
                <a:lnTo>
                  <a:pt x="1275593" y="2238415"/>
                </a:lnTo>
                <a:lnTo>
                  <a:pt x="1270966" y="2250242"/>
                </a:lnTo>
                <a:lnTo>
                  <a:pt x="1266325" y="2262063"/>
                </a:lnTo>
                <a:lnTo>
                  <a:pt x="1261715" y="2273896"/>
                </a:lnTo>
                <a:lnTo>
                  <a:pt x="1258824" y="2281428"/>
                </a:lnTo>
                <a:lnTo>
                  <a:pt x="1257300" y="2285238"/>
                </a:lnTo>
                <a:lnTo>
                  <a:pt x="1256538" y="2282190"/>
                </a:lnTo>
                <a:lnTo>
                  <a:pt x="1255014" y="2278380"/>
                </a:lnTo>
                <a:lnTo>
                  <a:pt x="1253490" y="2274570"/>
                </a:lnTo>
                <a:lnTo>
                  <a:pt x="1251966" y="2270760"/>
                </a:lnTo>
                <a:lnTo>
                  <a:pt x="1250442" y="2266950"/>
                </a:lnTo>
                <a:lnTo>
                  <a:pt x="1248918" y="2263140"/>
                </a:lnTo>
                <a:lnTo>
                  <a:pt x="1247394" y="2259330"/>
                </a:lnTo>
                <a:lnTo>
                  <a:pt x="1245870" y="2255520"/>
                </a:lnTo>
                <a:lnTo>
                  <a:pt x="1244346" y="2250948"/>
                </a:lnTo>
                <a:lnTo>
                  <a:pt x="1242822" y="2247138"/>
                </a:lnTo>
                <a:lnTo>
                  <a:pt x="1241298" y="2243328"/>
                </a:lnTo>
                <a:lnTo>
                  <a:pt x="1239774" y="2239518"/>
                </a:lnTo>
                <a:lnTo>
                  <a:pt x="1238250" y="2235708"/>
                </a:lnTo>
                <a:lnTo>
                  <a:pt x="1236726" y="2231898"/>
                </a:lnTo>
                <a:lnTo>
                  <a:pt x="1235202" y="2228088"/>
                </a:lnTo>
                <a:lnTo>
                  <a:pt x="1233678" y="2224278"/>
                </a:lnTo>
                <a:lnTo>
                  <a:pt x="1232154" y="2220468"/>
                </a:lnTo>
                <a:lnTo>
                  <a:pt x="1230630" y="2215896"/>
                </a:lnTo>
                <a:lnTo>
                  <a:pt x="1229106" y="2212086"/>
                </a:lnTo>
                <a:lnTo>
                  <a:pt x="1227582" y="2208276"/>
                </a:lnTo>
                <a:lnTo>
                  <a:pt x="1226058" y="2204466"/>
                </a:lnTo>
                <a:lnTo>
                  <a:pt x="1224534" y="2200656"/>
                </a:lnTo>
                <a:lnTo>
                  <a:pt x="1223010" y="2196846"/>
                </a:lnTo>
                <a:lnTo>
                  <a:pt x="1221486" y="2193036"/>
                </a:lnTo>
                <a:lnTo>
                  <a:pt x="1219962" y="2189226"/>
                </a:lnTo>
                <a:lnTo>
                  <a:pt x="1218438" y="2185416"/>
                </a:lnTo>
                <a:lnTo>
                  <a:pt x="1216914" y="2180844"/>
                </a:lnTo>
                <a:lnTo>
                  <a:pt x="1215390" y="2177034"/>
                </a:lnTo>
                <a:lnTo>
                  <a:pt x="1213866" y="2173224"/>
                </a:lnTo>
                <a:lnTo>
                  <a:pt x="1212342" y="2169414"/>
                </a:lnTo>
                <a:lnTo>
                  <a:pt x="1211580" y="2167890"/>
                </a:lnTo>
                <a:lnTo>
                  <a:pt x="1211108" y="2167890"/>
                </a:lnTo>
                <a:lnTo>
                  <a:pt x="1257300" y="2286000"/>
                </a:lnTo>
                <a:lnTo>
                  <a:pt x="1303304" y="2168367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3116579" y="2710433"/>
            <a:ext cx="2555748" cy="2321052"/>
          </a:xfrm>
          <a:custGeom>
            <a:avLst/>
            <a:gdLst/>
            <a:ahLst/>
            <a:cxnLst/>
            <a:rect l="l" t="t" r="r" b="b"/>
            <a:pathLst>
              <a:path w="2555748" h="2321052">
                <a:moveTo>
                  <a:pt x="1226026" y="2185416"/>
                </a:moveTo>
                <a:lnTo>
                  <a:pt x="1224854" y="2185416"/>
                </a:lnTo>
                <a:lnTo>
                  <a:pt x="1277874" y="2321052"/>
                </a:lnTo>
                <a:lnTo>
                  <a:pt x="1226026" y="2185416"/>
                </a:lnTo>
                <a:close/>
              </a:path>
              <a:path w="2555748" h="2321052">
                <a:moveTo>
                  <a:pt x="1274716" y="2293726"/>
                </a:moveTo>
                <a:lnTo>
                  <a:pt x="1274064" y="2292096"/>
                </a:lnTo>
                <a:lnTo>
                  <a:pt x="1272540" y="2288286"/>
                </a:lnTo>
                <a:lnTo>
                  <a:pt x="1271016" y="2284476"/>
                </a:lnTo>
                <a:lnTo>
                  <a:pt x="1269492" y="2280666"/>
                </a:lnTo>
                <a:lnTo>
                  <a:pt x="1267968" y="2276856"/>
                </a:lnTo>
                <a:lnTo>
                  <a:pt x="1266444" y="2273046"/>
                </a:lnTo>
                <a:lnTo>
                  <a:pt x="1264920" y="2268474"/>
                </a:lnTo>
                <a:lnTo>
                  <a:pt x="1263396" y="2264664"/>
                </a:lnTo>
                <a:lnTo>
                  <a:pt x="1261872" y="2260854"/>
                </a:lnTo>
                <a:lnTo>
                  <a:pt x="1260348" y="2257044"/>
                </a:lnTo>
                <a:lnTo>
                  <a:pt x="1258824" y="2253234"/>
                </a:lnTo>
                <a:lnTo>
                  <a:pt x="1257300" y="2249424"/>
                </a:lnTo>
                <a:lnTo>
                  <a:pt x="1255776" y="2245614"/>
                </a:lnTo>
                <a:lnTo>
                  <a:pt x="1254252" y="2241804"/>
                </a:lnTo>
                <a:lnTo>
                  <a:pt x="1252728" y="2237994"/>
                </a:lnTo>
                <a:lnTo>
                  <a:pt x="1251204" y="2233422"/>
                </a:lnTo>
                <a:lnTo>
                  <a:pt x="1249680" y="2229612"/>
                </a:lnTo>
                <a:lnTo>
                  <a:pt x="1248156" y="2225802"/>
                </a:lnTo>
                <a:lnTo>
                  <a:pt x="1246632" y="2221992"/>
                </a:lnTo>
                <a:lnTo>
                  <a:pt x="1245108" y="2218182"/>
                </a:lnTo>
                <a:lnTo>
                  <a:pt x="1243584" y="2214372"/>
                </a:lnTo>
                <a:lnTo>
                  <a:pt x="1242060" y="2210562"/>
                </a:lnTo>
                <a:lnTo>
                  <a:pt x="1240536" y="2206752"/>
                </a:lnTo>
                <a:lnTo>
                  <a:pt x="1239012" y="2202942"/>
                </a:lnTo>
                <a:lnTo>
                  <a:pt x="1237488" y="2198370"/>
                </a:lnTo>
                <a:lnTo>
                  <a:pt x="1235964" y="2194560"/>
                </a:lnTo>
                <a:lnTo>
                  <a:pt x="1234440" y="2190750"/>
                </a:lnTo>
                <a:lnTo>
                  <a:pt x="1232916" y="2186940"/>
                </a:lnTo>
                <a:lnTo>
                  <a:pt x="1232154" y="2185416"/>
                </a:lnTo>
                <a:lnTo>
                  <a:pt x="1229600" y="2185416"/>
                </a:lnTo>
                <a:lnTo>
                  <a:pt x="1271778" y="2301240"/>
                </a:lnTo>
                <a:lnTo>
                  <a:pt x="1274716" y="2293726"/>
                </a:lnTo>
                <a:close/>
              </a:path>
              <a:path w="2555748" h="2321052">
                <a:moveTo>
                  <a:pt x="1283970" y="2301240"/>
                </a:moveTo>
                <a:lnTo>
                  <a:pt x="1328622" y="2185416"/>
                </a:lnTo>
                <a:lnTo>
                  <a:pt x="1324356" y="2185416"/>
                </a:lnTo>
                <a:lnTo>
                  <a:pt x="1323594" y="2186178"/>
                </a:lnTo>
                <a:lnTo>
                  <a:pt x="1318851" y="2197938"/>
                </a:lnTo>
                <a:lnTo>
                  <a:pt x="1314205" y="2209764"/>
                </a:lnTo>
                <a:lnTo>
                  <a:pt x="1309596" y="2221613"/>
                </a:lnTo>
                <a:lnTo>
                  <a:pt x="1304969" y="2233447"/>
                </a:lnTo>
                <a:lnTo>
                  <a:pt x="1302258" y="2240280"/>
                </a:lnTo>
                <a:lnTo>
                  <a:pt x="1300734" y="2244090"/>
                </a:lnTo>
                <a:lnTo>
                  <a:pt x="1296167" y="2255941"/>
                </a:lnTo>
                <a:lnTo>
                  <a:pt x="1291540" y="2267768"/>
                </a:lnTo>
                <a:lnTo>
                  <a:pt x="1286899" y="2279589"/>
                </a:lnTo>
                <a:lnTo>
                  <a:pt x="1282289" y="2291422"/>
                </a:lnTo>
                <a:lnTo>
                  <a:pt x="1279398" y="2298954"/>
                </a:lnTo>
                <a:lnTo>
                  <a:pt x="1277874" y="2302764"/>
                </a:lnTo>
                <a:lnTo>
                  <a:pt x="1277112" y="2299716"/>
                </a:lnTo>
                <a:lnTo>
                  <a:pt x="1275588" y="2295906"/>
                </a:lnTo>
                <a:lnTo>
                  <a:pt x="1274716" y="2293726"/>
                </a:lnTo>
                <a:lnTo>
                  <a:pt x="1271778" y="2301240"/>
                </a:lnTo>
                <a:lnTo>
                  <a:pt x="1229600" y="2185416"/>
                </a:lnTo>
                <a:lnTo>
                  <a:pt x="1226026" y="2185416"/>
                </a:lnTo>
                <a:lnTo>
                  <a:pt x="1277874" y="2321052"/>
                </a:lnTo>
                <a:lnTo>
                  <a:pt x="1283970" y="2301240"/>
                </a:lnTo>
                <a:close/>
              </a:path>
              <a:path w="2555748" h="2321052">
                <a:moveTo>
                  <a:pt x="1330893" y="2185416"/>
                </a:moveTo>
                <a:lnTo>
                  <a:pt x="1328622" y="2185416"/>
                </a:lnTo>
                <a:lnTo>
                  <a:pt x="1283970" y="2301240"/>
                </a:lnTo>
                <a:lnTo>
                  <a:pt x="1277874" y="2321052"/>
                </a:lnTo>
                <a:lnTo>
                  <a:pt x="1330893" y="2185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137154" y="2727959"/>
            <a:ext cx="2514600" cy="2286000"/>
          </a:xfrm>
          <a:custGeom>
            <a:avLst/>
            <a:gdLst/>
            <a:ahLst/>
            <a:cxnLst/>
            <a:rect l="l" t="t" r="r" b="b"/>
            <a:pathLst>
              <a:path w="2514600" h="2286000">
                <a:moveTo>
                  <a:pt x="1303491" y="2167890"/>
                </a:moveTo>
                <a:lnTo>
                  <a:pt x="1211108" y="2167890"/>
                </a:lnTo>
                <a:lnTo>
                  <a:pt x="1257300" y="2286000"/>
                </a:lnTo>
                <a:lnTo>
                  <a:pt x="1303491" y="216789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3116579" y="2710433"/>
            <a:ext cx="2555748" cy="2321052"/>
          </a:xfrm>
          <a:custGeom>
            <a:avLst/>
            <a:gdLst/>
            <a:ahLst/>
            <a:cxnLst/>
            <a:rect l="l" t="t" r="r" b="b"/>
            <a:pathLst>
              <a:path w="2555748" h="2321052">
                <a:moveTo>
                  <a:pt x="1226026" y="2185416"/>
                </a:moveTo>
                <a:lnTo>
                  <a:pt x="1224854" y="2185416"/>
                </a:lnTo>
                <a:lnTo>
                  <a:pt x="1277874" y="2321052"/>
                </a:lnTo>
                <a:lnTo>
                  <a:pt x="1226026" y="2185416"/>
                </a:lnTo>
                <a:close/>
              </a:path>
              <a:path w="2555748" h="2321052">
                <a:moveTo>
                  <a:pt x="1277874" y="2285652"/>
                </a:moveTo>
                <a:lnTo>
                  <a:pt x="1238672" y="2185416"/>
                </a:lnTo>
                <a:lnTo>
                  <a:pt x="1229600" y="2185416"/>
                </a:lnTo>
                <a:lnTo>
                  <a:pt x="1271778" y="2301240"/>
                </a:lnTo>
                <a:lnTo>
                  <a:pt x="1277874" y="2285652"/>
                </a:lnTo>
                <a:close/>
              </a:path>
              <a:path w="2555748" h="2321052">
                <a:moveTo>
                  <a:pt x="1283970" y="2301240"/>
                </a:moveTo>
                <a:lnTo>
                  <a:pt x="1328622" y="2185416"/>
                </a:lnTo>
                <a:lnTo>
                  <a:pt x="1317075" y="2185416"/>
                </a:lnTo>
                <a:lnTo>
                  <a:pt x="1277874" y="2285652"/>
                </a:lnTo>
                <a:lnTo>
                  <a:pt x="1271778" y="2301240"/>
                </a:lnTo>
                <a:lnTo>
                  <a:pt x="1229600" y="2185416"/>
                </a:lnTo>
                <a:lnTo>
                  <a:pt x="1226026" y="2185416"/>
                </a:lnTo>
                <a:lnTo>
                  <a:pt x="1277874" y="2321052"/>
                </a:lnTo>
                <a:lnTo>
                  <a:pt x="1283970" y="2301240"/>
                </a:lnTo>
                <a:close/>
              </a:path>
              <a:path w="2555748" h="2321052">
                <a:moveTo>
                  <a:pt x="1330893" y="2185416"/>
                </a:moveTo>
                <a:lnTo>
                  <a:pt x="1328622" y="2185416"/>
                </a:lnTo>
                <a:lnTo>
                  <a:pt x="1283970" y="2301240"/>
                </a:lnTo>
                <a:lnTo>
                  <a:pt x="1277874" y="2321052"/>
                </a:lnTo>
                <a:lnTo>
                  <a:pt x="1330893" y="2185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781812" y="4598670"/>
            <a:ext cx="829056" cy="838200"/>
          </a:xfrm>
          <a:custGeom>
            <a:avLst/>
            <a:gdLst/>
            <a:ahLst/>
            <a:cxnLst/>
            <a:rect l="l" t="t" r="r" b="b"/>
            <a:pathLst>
              <a:path w="829056" h="838200">
                <a:moveTo>
                  <a:pt x="812291" y="736196"/>
                </a:moveTo>
                <a:lnTo>
                  <a:pt x="617219" y="462533"/>
                </a:lnTo>
                <a:lnTo>
                  <a:pt x="629078" y="297179"/>
                </a:lnTo>
                <a:lnTo>
                  <a:pt x="96518" y="297179"/>
                </a:lnTo>
                <a:lnTo>
                  <a:pt x="86225" y="306852"/>
                </a:lnTo>
                <a:lnTo>
                  <a:pt x="72507" y="320332"/>
                </a:lnTo>
                <a:lnTo>
                  <a:pt x="59368" y="333938"/>
                </a:lnTo>
                <a:lnTo>
                  <a:pt x="47016" y="347555"/>
                </a:lnTo>
                <a:lnTo>
                  <a:pt x="35657" y="361070"/>
                </a:lnTo>
                <a:lnTo>
                  <a:pt x="25500" y="374367"/>
                </a:lnTo>
                <a:lnTo>
                  <a:pt x="16751" y="387332"/>
                </a:lnTo>
                <a:lnTo>
                  <a:pt x="9619" y="399850"/>
                </a:lnTo>
                <a:lnTo>
                  <a:pt x="4312" y="411807"/>
                </a:lnTo>
                <a:lnTo>
                  <a:pt x="1036" y="423087"/>
                </a:lnTo>
                <a:lnTo>
                  <a:pt x="0" y="433577"/>
                </a:lnTo>
                <a:lnTo>
                  <a:pt x="3809" y="441959"/>
                </a:lnTo>
                <a:lnTo>
                  <a:pt x="10813" y="449479"/>
                </a:lnTo>
                <a:lnTo>
                  <a:pt x="20769" y="455928"/>
                </a:lnTo>
                <a:lnTo>
                  <a:pt x="31521" y="461695"/>
                </a:lnTo>
                <a:lnTo>
                  <a:pt x="42970" y="466810"/>
                </a:lnTo>
                <a:lnTo>
                  <a:pt x="55014" y="471303"/>
                </a:lnTo>
                <a:lnTo>
                  <a:pt x="67554" y="475203"/>
                </a:lnTo>
                <a:lnTo>
                  <a:pt x="80489" y="478542"/>
                </a:lnTo>
                <a:lnTo>
                  <a:pt x="93720" y="481350"/>
                </a:lnTo>
                <a:lnTo>
                  <a:pt x="107146" y="483656"/>
                </a:lnTo>
                <a:lnTo>
                  <a:pt x="120666" y="485491"/>
                </a:lnTo>
                <a:lnTo>
                  <a:pt x="134182" y="486885"/>
                </a:lnTo>
                <a:lnTo>
                  <a:pt x="147591" y="487868"/>
                </a:lnTo>
                <a:lnTo>
                  <a:pt x="160795" y="488471"/>
                </a:lnTo>
                <a:lnTo>
                  <a:pt x="173693" y="488723"/>
                </a:lnTo>
                <a:lnTo>
                  <a:pt x="186185" y="488655"/>
                </a:lnTo>
                <a:lnTo>
                  <a:pt x="198171" y="488297"/>
                </a:lnTo>
                <a:lnTo>
                  <a:pt x="209549" y="487679"/>
                </a:lnTo>
                <a:lnTo>
                  <a:pt x="235458" y="485393"/>
                </a:lnTo>
                <a:lnTo>
                  <a:pt x="261365" y="481583"/>
                </a:lnTo>
                <a:lnTo>
                  <a:pt x="409956" y="520445"/>
                </a:lnTo>
                <a:lnTo>
                  <a:pt x="568452" y="528065"/>
                </a:lnTo>
                <a:lnTo>
                  <a:pt x="601980" y="484631"/>
                </a:lnTo>
                <a:lnTo>
                  <a:pt x="666750" y="577595"/>
                </a:lnTo>
                <a:lnTo>
                  <a:pt x="812291" y="740903"/>
                </a:lnTo>
                <a:lnTo>
                  <a:pt x="812291" y="736196"/>
                </a:lnTo>
                <a:close/>
              </a:path>
              <a:path w="829056" h="838200">
                <a:moveTo>
                  <a:pt x="487680" y="685799"/>
                </a:moveTo>
                <a:lnTo>
                  <a:pt x="546354" y="625601"/>
                </a:lnTo>
                <a:lnTo>
                  <a:pt x="570738" y="607313"/>
                </a:lnTo>
                <a:lnTo>
                  <a:pt x="675894" y="592835"/>
                </a:lnTo>
                <a:lnTo>
                  <a:pt x="812291" y="741448"/>
                </a:lnTo>
                <a:lnTo>
                  <a:pt x="812291" y="740903"/>
                </a:lnTo>
                <a:lnTo>
                  <a:pt x="666750" y="577595"/>
                </a:lnTo>
                <a:lnTo>
                  <a:pt x="568452" y="591311"/>
                </a:lnTo>
                <a:lnTo>
                  <a:pt x="568452" y="528065"/>
                </a:lnTo>
                <a:lnTo>
                  <a:pt x="409956" y="520445"/>
                </a:lnTo>
                <a:lnTo>
                  <a:pt x="436625" y="551687"/>
                </a:lnTo>
                <a:lnTo>
                  <a:pt x="461772" y="558545"/>
                </a:lnTo>
                <a:lnTo>
                  <a:pt x="546354" y="554735"/>
                </a:lnTo>
                <a:lnTo>
                  <a:pt x="546354" y="592073"/>
                </a:lnTo>
                <a:lnTo>
                  <a:pt x="453389" y="588263"/>
                </a:lnTo>
                <a:lnTo>
                  <a:pt x="448817" y="604265"/>
                </a:lnTo>
                <a:lnTo>
                  <a:pt x="546354" y="607313"/>
                </a:lnTo>
                <a:lnTo>
                  <a:pt x="481584" y="674369"/>
                </a:lnTo>
                <a:lnTo>
                  <a:pt x="472439" y="682751"/>
                </a:lnTo>
                <a:lnTo>
                  <a:pt x="408431" y="749807"/>
                </a:lnTo>
                <a:lnTo>
                  <a:pt x="401573" y="773429"/>
                </a:lnTo>
                <a:lnTo>
                  <a:pt x="478536" y="694181"/>
                </a:lnTo>
                <a:lnTo>
                  <a:pt x="532638" y="810005"/>
                </a:lnTo>
                <a:lnTo>
                  <a:pt x="546354" y="811529"/>
                </a:lnTo>
                <a:lnTo>
                  <a:pt x="487680" y="685799"/>
                </a:lnTo>
                <a:close/>
              </a:path>
              <a:path w="829056" h="838200">
                <a:moveTo>
                  <a:pt x="812291" y="764457"/>
                </a:moveTo>
                <a:lnTo>
                  <a:pt x="812291" y="747823"/>
                </a:lnTo>
                <a:lnTo>
                  <a:pt x="763524" y="713231"/>
                </a:lnTo>
                <a:lnTo>
                  <a:pt x="662178" y="656081"/>
                </a:lnTo>
                <a:lnTo>
                  <a:pt x="653796" y="670559"/>
                </a:lnTo>
                <a:lnTo>
                  <a:pt x="790956" y="745997"/>
                </a:lnTo>
                <a:lnTo>
                  <a:pt x="576072" y="806957"/>
                </a:lnTo>
                <a:lnTo>
                  <a:pt x="554661" y="834389"/>
                </a:lnTo>
                <a:lnTo>
                  <a:pt x="565152" y="834389"/>
                </a:lnTo>
                <a:lnTo>
                  <a:pt x="812291" y="764457"/>
                </a:lnTo>
                <a:close/>
              </a:path>
              <a:path w="829056" h="838200">
                <a:moveTo>
                  <a:pt x="568452" y="795527"/>
                </a:moveTo>
                <a:lnTo>
                  <a:pt x="569976" y="622553"/>
                </a:lnTo>
                <a:lnTo>
                  <a:pt x="649224" y="648461"/>
                </a:lnTo>
                <a:lnTo>
                  <a:pt x="570738" y="607313"/>
                </a:lnTo>
                <a:lnTo>
                  <a:pt x="546354" y="625601"/>
                </a:lnTo>
                <a:lnTo>
                  <a:pt x="546354" y="811529"/>
                </a:lnTo>
                <a:lnTo>
                  <a:pt x="568452" y="795527"/>
                </a:lnTo>
                <a:close/>
              </a:path>
              <a:path w="829056" h="838200">
                <a:moveTo>
                  <a:pt x="576072" y="806957"/>
                </a:moveTo>
                <a:lnTo>
                  <a:pt x="653796" y="670559"/>
                </a:lnTo>
                <a:lnTo>
                  <a:pt x="662178" y="656081"/>
                </a:lnTo>
                <a:lnTo>
                  <a:pt x="687324" y="605789"/>
                </a:lnTo>
                <a:lnTo>
                  <a:pt x="763524" y="713231"/>
                </a:lnTo>
                <a:lnTo>
                  <a:pt x="812291" y="747823"/>
                </a:lnTo>
                <a:lnTo>
                  <a:pt x="812291" y="741448"/>
                </a:lnTo>
                <a:lnTo>
                  <a:pt x="675894" y="592835"/>
                </a:lnTo>
                <a:lnTo>
                  <a:pt x="649224" y="648461"/>
                </a:lnTo>
                <a:lnTo>
                  <a:pt x="569976" y="622553"/>
                </a:lnTo>
                <a:lnTo>
                  <a:pt x="641604" y="662177"/>
                </a:lnTo>
                <a:lnTo>
                  <a:pt x="568452" y="795527"/>
                </a:lnTo>
                <a:lnTo>
                  <a:pt x="546354" y="811529"/>
                </a:lnTo>
                <a:lnTo>
                  <a:pt x="532638" y="810005"/>
                </a:lnTo>
                <a:lnTo>
                  <a:pt x="399288" y="787145"/>
                </a:lnTo>
                <a:lnTo>
                  <a:pt x="401573" y="773429"/>
                </a:lnTo>
                <a:lnTo>
                  <a:pt x="408431" y="749807"/>
                </a:lnTo>
                <a:lnTo>
                  <a:pt x="444245" y="622553"/>
                </a:lnTo>
                <a:lnTo>
                  <a:pt x="472439" y="682751"/>
                </a:lnTo>
                <a:lnTo>
                  <a:pt x="481584" y="674369"/>
                </a:lnTo>
                <a:lnTo>
                  <a:pt x="448817" y="604265"/>
                </a:lnTo>
                <a:lnTo>
                  <a:pt x="453389" y="588263"/>
                </a:lnTo>
                <a:lnTo>
                  <a:pt x="461772" y="558545"/>
                </a:lnTo>
                <a:lnTo>
                  <a:pt x="436625" y="551687"/>
                </a:lnTo>
                <a:lnTo>
                  <a:pt x="358902" y="806195"/>
                </a:lnTo>
                <a:lnTo>
                  <a:pt x="528737" y="834389"/>
                </a:lnTo>
                <a:lnTo>
                  <a:pt x="554661" y="834389"/>
                </a:lnTo>
                <a:lnTo>
                  <a:pt x="576072" y="806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1189482" y="4908042"/>
            <a:ext cx="189738" cy="198120"/>
          </a:xfrm>
          <a:custGeom>
            <a:avLst/>
            <a:gdLst/>
            <a:ahLst/>
            <a:cxnLst/>
            <a:rect l="l" t="t" r="r" b="b"/>
            <a:pathLst>
              <a:path w="189737" h="198120">
                <a:moveTo>
                  <a:pt x="180594" y="151637"/>
                </a:moveTo>
                <a:lnTo>
                  <a:pt x="189738" y="0"/>
                </a:lnTo>
                <a:lnTo>
                  <a:pt x="176022" y="13715"/>
                </a:lnTo>
                <a:lnTo>
                  <a:pt x="168526" y="21204"/>
                </a:lnTo>
                <a:lnTo>
                  <a:pt x="159227" y="30014"/>
                </a:lnTo>
                <a:lnTo>
                  <a:pt x="149695" y="38541"/>
                </a:lnTo>
                <a:lnTo>
                  <a:pt x="139940" y="46790"/>
                </a:lnTo>
                <a:lnTo>
                  <a:pt x="129972" y="54766"/>
                </a:lnTo>
                <a:lnTo>
                  <a:pt x="119802" y="62474"/>
                </a:lnTo>
                <a:lnTo>
                  <a:pt x="109438" y="69917"/>
                </a:lnTo>
                <a:lnTo>
                  <a:pt x="98892" y="77100"/>
                </a:lnTo>
                <a:lnTo>
                  <a:pt x="88173" y="84027"/>
                </a:lnTo>
                <a:lnTo>
                  <a:pt x="77291" y="90704"/>
                </a:lnTo>
                <a:lnTo>
                  <a:pt x="66256" y="97133"/>
                </a:lnTo>
                <a:lnTo>
                  <a:pt x="55079" y="103320"/>
                </a:lnTo>
                <a:lnTo>
                  <a:pt x="43769" y="109268"/>
                </a:lnTo>
                <a:lnTo>
                  <a:pt x="32336" y="114983"/>
                </a:lnTo>
                <a:lnTo>
                  <a:pt x="20791" y="120469"/>
                </a:lnTo>
                <a:lnTo>
                  <a:pt x="9144" y="125729"/>
                </a:lnTo>
                <a:lnTo>
                  <a:pt x="0" y="129539"/>
                </a:lnTo>
                <a:lnTo>
                  <a:pt x="120396" y="169163"/>
                </a:lnTo>
                <a:lnTo>
                  <a:pt x="145542" y="198119"/>
                </a:lnTo>
                <a:lnTo>
                  <a:pt x="180594" y="151637"/>
                </a:lnTo>
                <a:close/>
              </a:path>
            </a:pathLst>
          </a:custGeom>
          <a:solidFill>
            <a:srgbClr val="D8D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905256" y="4757166"/>
            <a:ext cx="531114" cy="303877"/>
          </a:xfrm>
          <a:custGeom>
            <a:avLst/>
            <a:gdLst/>
            <a:ahLst/>
            <a:cxnLst/>
            <a:rect l="l" t="t" r="r" b="b"/>
            <a:pathLst>
              <a:path w="531114" h="303877">
                <a:moveTo>
                  <a:pt x="75892" y="303299"/>
                </a:moveTo>
                <a:lnTo>
                  <a:pt x="106119" y="300825"/>
                </a:lnTo>
                <a:lnTo>
                  <a:pt x="136782" y="296503"/>
                </a:lnTo>
                <a:lnTo>
                  <a:pt x="167687" y="290380"/>
                </a:lnTo>
                <a:lnTo>
                  <a:pt x="198639" y="282503"/>
                </a:lnTo>
                <a:lnTo>
                  <a:pt x="229444" y="272919"/>
                </a:lnTo>
                <a:lnTo>
                  <a:pt x="259909" y="261676"/>
                </a:lnTo>
                <a:lnTo>
                  <a:pt x="289837" y="248821"/>
                </a:lnTo>
                <a:lnTo>
                  <a:pt x="319035" y="234400"/>
                </a:lnTo>
                <a:lnTo>
                  <a:pt x="347308" y="218461"/>
                </a:lnTo>
                <a:lnTo>
                  <a:pt x="374462" y="201052"/>
                </a:lnTo>
                <a:lnTo>
                  <a:pt x="400302" y="182218"/>
                </a:lnTo>
                <a:lnTo>
                  <a:pt x="424634" y="162008"/>
                </a:lnTo>
                <a:lnTo>
                  <a:pt x="447263" y="140468"/>
                </a:lnTo>
                <a:lnTo>
                  <a:pt x="448884" y="138684"/>
                </a:lnTo>
                <a:lnTo>
                  <a:pt x="360016" y="138684"/>
                </a:lnTo>
                <a:lnTo>
                  <a:pt x="349064" y="145729"/>
                </a:lnTo>
                <a:lnTo>
                  <a:pt x="336705" y="153453"/>
                </a:lnTo>
                <a:lnTo>
                  <a:pt x="324248" y="161019"/>
                </a:lnTo>
                <a:lnTo>
                  <a:pt x="311700" y="168429"/>
                </a:lnTo>
                <a:lnTo>
                  <a:pt x="299065" y="175684"/>
                </a:lnTo>
                <a:lnTo>
                  <a:pt x="286349" y="182786"/>
                </a:lnTo>
                <a:lnTo>
                  <a:pt x="273558" y="189738"/>
                </a:lnTo>
                <a:lnTo>
                  <a:pt x="259841" y="196596"/>
                </a:lnTo>
                <a:lnTo>
                  <a:pt x="244601" y="204978"/>
                </a:lnTo>
                <a:lnTo>
                  <a:pt x="233860" y="210528"/>
                </a:lnTo>
                <a:lnTo>
                  <a:pt x="222873" y="216071"/>
                </a:lnTo>
                <a:lnTo>
                  <a:pt x="211664" y="221593"/>
                </a:lnTo>
                <a:lnTo>
                  <a:pt x="200255" y="227079"/>
                </a:lnTo>
                <a:lnTo>
                  <a:pt x="188671" y="232515"/>
                </a:lnTo>
                <a:lnTo>
                  <a:pt x="176933" y="237886"/>
                </a:lnTo>
                <a:lnTo>
                  <a:pt x="165066" y="243178"/>
                </a:lnTo>
                <a:lnTo>
                  <a:pt x="153091" y="248376"/>
                </a:lnTo>
                <a:lnTo>
                  <a:pt x="141033" y="253465"/>
                </a:lnTo>
                <a:lnTo>
                  <a:pt x="128914" y="258432"/>
                </a:lnTo>
                <a:lnTo>
                  <a:pt x="116757" y="263262"/>
                </a:lnTo>
                <a:lnTo>
                  <a:pt x="104585" y="267939"/>
                </a:lnTo>
                <a:lnTo>
                  <a:pt x="92421" y="272450"/>
                </a:lnTo>
                <a:lnTo>
                  <a:pt x="80288" y="276781"/>
                </a:lnTo>
                <a:lnTo>
                  <a:pt x="68210" y="280916"/>
                </a:lnTo>
                <a:lnTo>
                  <a:pt x="56209" y="284841"/>
                </a:lnTo>
                <a:lnTo>
                  <a:pt x="44309" y="288542"/>
                </a:lnTo>
                <a:lnTo>
                  <a:pt x="32532" y="292005"/>
                </a:lnTo>
                <a:lnTo>
                  <a:pt x="22097" y="294894"/>
                </a:lnTo>
                <a:lnTo>
                  <a:pt x="11429" y="297942"/>
                </a:lnTo>
                <a:lnTo>
                  <a:pt x="0" y="300990"/>
                </a:lnTo>
                <a:lnTo>
                  <a:pt x="17525" y="302514"/>
                </a:lnTo>
                <a:lnTo>
                  <a:pt x="46296" y="303877"/>
                </a:lnTo>
                <a:lnTo>
                  <a:pt x="75892" y="303299"/>
                </a:lnTo>
                <a:close/>
              </a:path>
            </a:pathLst>
          </a:custGeom>
          <a:solidFill>
            <a:srgbClr val="D8D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806196" y="4785360"/>
            <a:ext cx="252984" cy="256114"/>
          </a:xfrm>
          <a:custGeom>
            <a:avLst/>
            <a:gdLst/>
            <a:ahLst/>
            <a:cxnLst/>
            <a:rect l="l" t="t" r="r" b="b"/>
            <a:pathLst>
              <a:path w="252984" h="256114">
                <a:moveTo>
                  <a:pt x="51362" y="255138"/>
                </a:moveTo>
                <a:lnTo>
                  <a:pt x="65012" y="253195"/>
                </a:lnTo>
                <a:lnTo>
                  <a:pt x="79327" y="250458"/>
                </a:lnTo>
                <a:lnTo>
                  <a:pt x="94000" y="247101"/>
                </a:lnTo>
                <a:lnTo>
                  <a:pt x="108724" y="243297"/>
                </a:lnTo>
                <a:lnTo>
                  <a:pt x="123192" y="239218"/>
                </a:lnTo>
                <a:lnTo>
                  <a:pt x="137097" y="235039"/>
                </a:lnTo>
                <a:lnTo>
                  <a:pt x="150133" y="230932"/>
                </a:lnTo>
                <a:lnTo>
                  <a:pt x="161994" y="227071"/>
                </a:lnTo>
                <a:lnTo>
                  <a:pt x="172372" y="223629"/>
                </a:lnTo>
                <a:lnTo>
                  <a:pt x="180961" y="220778"/>
                </a:lnTo>
                <a:lnTo>
                  <a:pt x="187452" y="218694"/>
                </a:lnTo>
                <a:lnTo>
                  <a:pt x="206502" y="210311"/>
                </a:lnTo>
                <a:lnTo>
                  <a:pt x="226314" y="203454"/>
                </a:lnTo>
                <a:lnTo>
                  <a:pt x="238500" y="110489"/>
                </a:lnTo>
                <a:lnTo>
                  <a:pt x="111545" y="110489"/>
                </a:lnTo>
                <a:lnTo>
                  <a:pt x="106000" y="115165"/>
                </a:lnTo>
                <a:lnTo>
                  <a:pt x="93035" y="126377"/>
                </a:lnTo>
                <a:lnTo>
                  <a:pt x="80289" y="137736"/>
                </a:lnTo>
                <a:lnTo>
                  <a:pt x="67912" y="149170"/>
                </a:lnTo>
                <a:lnTo>
                  <a:pt x="56052" y="160608"/>
                </a:lnTo>
                <a:lnTo>
                  <a:pt x="44857" y="171975"/>
                </a:lnTo>
                <a:lnTo>
                  <a:pt x="34477" y="183202"/>
                </a:lnTo>
                <a:lnTo>
                  <a:pt x="25060" y="194216"/>
                </a:lnTo>
                <a:lnTo>
                  <a:pt x="16755" y="204944"/>
                </a:lnTo>
                <a:lnTo>
                  <a:pt x="9711" y="215314"/>
                </a:lnTo>
                <a:lnTo>
                  <a:pt x="4076" y="225256"/>
                </a:lnTo>
                <a:lnTo>
                  <a:pt x="0" y="234696"/>
                </a:lnTo>
                <a:lnTo>
                  <a:pt x="0" y="241554"/>
                </a:lnTo>
                <a:lnTo>
                  <a:pt x="9538" y="251510"/>
                </a:lnTo>
                <a:lnTo>
                  <a:pt x="17464" y="254474"/>
                </a:lnTo>
                <a:lnTo>
                  <a:pt x="27281" y="255950"/>
                </a:lnTo>
                <a:lnTo>
                  <a:pt x="38682" y="256114"/>
                </a:lnTo>
                <a:lnTo>
                  <a:pt x="51362" y="255138"/>
                </a:lnTo>
                <a:close/>
              </a:path>
            </a:pathLst>
          </a:custGeom>
          <a:solidFill>
            <a:srgbClr val="D8D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1055370" y="4812030"/>
            <a:ext cx="37338" cy="167640"/>
          </a:xfrm>
          <a:custGeom>
            <a:avLst/>
            <a:gdLst/>
            <a:ahLst/>
            <a:cxnLst/>
            <a:rect l="l" t="t" r="r" b="b"/>
            <a:pathLst>
              <a:path w="37337" h="167639">
                <a:moveTo>
                  <a:pt x="4571" y="165353"/>
                </a:moveTo>
                <a:lnTo>
                  <a:pt x="9417" y="163078"/>
                </a:lnTo>
                <a:lnTo>
                  <a:pt x="21171" y="158270"/>
                </a:lnTo>
                <a:lnTo>
                  <a:pt x="32765" y="153161"/>
                </a:lnTo>
                <a:lnTo>
                  <a:pt x="37337" y="150875"/>
                </a:lnTo>
                <a:lnTo>
                  <a:pt x="29548" y="83820"/>
                </a:lnTo>
                <a:lnTo>
                  <a:pt x="9905" y="83820"/>
                </a:lnTo>
                <a:lnTo>
                  <a:pt x="0" y="167639"/>
                </a:lnTo>
                <a:lnTo>
                  <a:pt x="4571" y="165353"/>
                </a:lnTo>
                <a:close/>
              </a:path>
            </a:pathLst>
          </a:custGeom>
          <a:solidFill>
            <a:srgbClr val="D8D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1183386" y="4882896"/>
            <a:ext cx="28956" cy="28193"/>
          </a:xfrm>
          <a:custGeom>
            <a:avLst/>
            <a:gdLst/>
            <a:ahLst/>
            <a:cxnLst/>
            <a:rect l="l" t="t" r="r" b="b"/>
            <a:pathLst>
              <a:path w="28956" h="28194">
                <a:moveTo>
                  <a:pt x="15240" y="26669"/>
                </a:moveTo>
                <a:lnTo>
                  <a:pt x="20320" y="23571"/>
                </a:lnTo>
                <a:lnTo>
                  <a:pt x="23329" y="21602"/>
                </a:lnTo>
                <a:lnTo>
                  <a:pt x="28194" y="18287"/>
                </a:lnTo>
                <a:lnTo>
                  <a:pt x="28956" y="17525"/>
                </a:lnTo>
                <a:lnTo>
                  <a:pt x="25974" y="12953"/>
                </a:lnTo>
                <a:lnTo>
                  <a:pt x="2438" y="12953"/>
                </a:lnTo>
                <a:lnTo>
                  <a:pt x="12192" y="28193"/>
                </a:lnTo>
                <a:lnTo>
                  <a:pt x="15240" y="26669"/>
                </a:lnTo>
                <a:close/>
              </a:path>
            </a:pathLst>
          </a:custGeom>
          <a:solidFill>
            <a:srgbClr val="D8D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1093470" y="4745736"/>
            <a:ext cx="217170" cy="208026"/>
          </a:xfrm>
          <a:custGeom>
            <a:avLst/>
            <a:gdLst/>
            <a:ahLst/>
            <a:cxnLst/>
            <a:rect l="l" t="t" r="r" b="b"/>
            <a:pathLst>
              <a:path w="217169" h="208025">
                <a:moveTo>
                  <a:pt x="28193" y="203454"/>
                </a:moveTo>
                <a:lnTo>
                  <a:pt x="32139" y="201349"/>
                </a:lnTo>
                <a:lnTo>
                  <a:pt x="43601" y="195726"/>
                </a:lnTo>
                <a:lnTo>
                  <a:pt x="55644" y="190057"/>
                </a:lnTo>
                <a:lnTo>
                  <a:pt x="67330" y="184274"/>
                </a:lnTo>
                <a:lnTo>
                  <a:pt x="77723" y="178308"/>
                </a:lnTo>
                <a:lnTo>
                  <a:pt x="85343" y="174498"/>
                </a:lnTo>
                <a:lnTo>
                  <a:pt x="71734" y="150113"/>
                </a:lnTo>
                <a:lnTo>
                  <a:pt x="12966" y="150113"/>
                </a:lnTo>
                <a:lnTo>
                  <a:pt x="19049" y="208026"/>
                </a:lnTo>
                <a:lnTo>
                  <a:pt x="28193" y="203454"/>
                </a:lnTo>
                <a:close/>
              </a:path>
            </a:pathLst>
          </a:custGeom>
          <a:solidFill>
            <a:srgbClr val="D8D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905256" y="4982718"/>
            <a:ext cx="267462" cy="78104"/>
          </a:xfrm>
          <a:custGeom>
            <a:avLst/>
            <a:gdLst/>
            <a:ahLst/>
            <a:cxnLst/>
            <a:rect l="l" t="t" r="r" b="b"/>
            <a:pathLst>
              <a:path w="267462" h="78104">
                <a:moveTo>
                  <a:pt x="208841" y="14911"/>
                </a:moveTo>
                <a:lnTo>
                  <a:pt x="203454" y="2285"/>
                </a:lnTo>
                <a:lnTo>
                  <a:pt x="203454" y="0"/>
                </a:lnTo>
                <a:lnTo>
                  <a:pt x="188976" y="6857"/>
                </a:lnTo>
                <a:lnTo>
                  <a:pt x="179214" y="11280"/>
                </a:lnTo>
                <a:lnTo>
                  <a:pt x="168037" y="16242"/>
                </a:lnTo>
                <a:lnTo>
                  <a:pt x="156537" y="21235"/>
                </a:lnTo>
                <a:lnTo>
                  <a:pt x="144762" y="26227"/>
                </a:lnTo>
                <a:lnTo>
                  <a:pt x="132764" y="31190"/>
                </a:lnTo>
                <a:lnTo>
                  <a:pt x="120591" y="36091"/>
                </a:lnTo>
                <a:lnTo>
                  <a:pt x="108294" y="40900"/>
                </a:lnTo>
                <a:lnTo>
                  <a:pt x="95923" y="45587"/>
                </a:lnTo>
                <a:lnTo>
                  <a:pt x="83527" y="50121"/>
                </a:lnTo>
                <a:lnTo>
                  <a:pt x="71156" y="54471"/>
                </a:lnTo>
                <a:lnTo>
                  <a:pt x="58861" y="58606"/>
                </a:lnTo>
                <a:lnTo>
                  <a:pt x="46691" y="62496"/>
                </a:lnTo>
                <a:lnTo>
                  <a:pt x="34695" y="66111"/>
                </a:lnTo>
                <a:lnTo>
                  <a:pt x="22925" y="69419"/>
                </a:lnTo>
                <a:lnTo>
                  <a:pt x="11430" y="72389"/>
                </a:lnTo>
                <a:lnTo>
                  <a:pt x="0" y="75437"/>
                </a:lnTo>
                <a:lnTo>
                  <a:pt x="17526" y="76961"/>
                </a:lnTo>
                <a:lnTo>
                  <a:pt x="28654" y="77588"/>
                </a:lnTo>
                <a:lnTo>
                  <a:pt x="41360" y="78004"/>
                </a:lnTo>
                <a:lnTo>
                  <a:pt x="54068" y="78104"/>
                </a:lnTo>
                <a:lnTo>
                  <a:pt x="66770" y="77890"/>
                </a:lnTo>
                <a:lnTo>
                  <a:pt x="79461" y="77365"/>
                </a:lnTo>
                <a:lnTo>
                  <a:pt x="92133" y="76532"/>
                </a:lnTo>
                <a:lnTo>
                  <a:pt x="104780" y="75393"/>
                </a:lnTo>
                <a:lnTo>
                  <a:pt x="117396" y="73951"/>
                </a:lnTo>
                <a:lnTo>
                  <a:pt x="129974" y="72208"/>
                </a:lnTo>
                <a:lnTo>
                  <a:pt x="142507" y="70169"/>
                </a:lnTo>
                <a:lnTo>
                  <a:pt x="154990" y="67834"/>
                </a:lnTo>
                <a:lnTo>
                  <a:pt x="167414" y="65207"/>
                </a:lnTo>
                <a:lnTo>
                  <a:pt x="179775" y="62290"/>
                </a:lnTo>
                <a:lnTo>
                  <a:pt x="192064" y="59087"/>
                </a:lnTo>
                <a:lnTo>
                  <a:pt x="204277" y="55599"/>
                </a:lnTo>
                <a:lnTo>
                  <a:pt x="216405" y="51831"/>
                </a:lnTo>
                <a:lnTo>
                  <a:pt x="228443" y="47783"/>
                </a:lnTo>
                <a:lnTo>
                  <a:pt x="240384" y="43459"/>
                </a:lnTo>
                <a:lnTo>
                  <a:pt x="252222" y="38861"/>
                </a:lnTo>
                <a:lnTo>
                  <a:pt x="267462" y="32765"/>
                </a:lnTo>
                <a:lnTo>
                  <a:pt x="246888" y="32765"/>
                </a:lnTo>
                <a:lnTo>
                  <a:pt x="230886" y="30479"/>
                </a:lnTo>
                <a:lnTo>
                  <a:pt x="229450" y="30016"/>
                </a:lnTo>
                <a:lnTo>
                  <a:pt x="217202" y="23924"/>
                </a:lnTo>
                <a:lnTo>
                  <a:pt x="208841" y="14911"/>
                </a:lnTo>
                <a:close/>
              </a:path>
            </a:pathLst>
          </a:custGeom>
          <a:solidFill>
            <a:srgbClr val="7F99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3665220" y="5701284"/>
            <a:ext cx="724661" cy="22098"/>
          </a:xfrm>
          <a:custGeom>
            <a:avLst/>
            <a:gdLst/>
            <a:ahLst/>
            <a:cxnLst/>
            <a:rect l="l" t="t" r="r" b="b"/>
            <a:pathLst>
              <a:path w="724662" h="22098">
                <a:moveTo>
                  <a:pt x="26669" y="18288"/>
                </a:moveTo>
                <a:lnTo>
                  <a:pt x="697230" y="18288"/>
                </a:lnTo>
                <a:lnTo>
                  <a:pt x="700278" y="19812"/>
                </a:lnTo>
                <a:lnTo>
                  <a:pt x="704850" y="22098"/>
                </a:lnTo>
                <a:lnTo>
                  <a:pt x="724661" y="3810"/>
                </a:lnTo>
                <a:lnTo>
                  <a:pt x="722376" y="2286"/>
                </a:lnTo>
                <a:lnTo>
                  <a:pt x="719328" y="762"/>
                </a:lnTo>
                <a:lnTo>
                  <a:pt x="716280" y="762"/>
                </a:lnTo>
                <a:lnTo>
                  <a:pt x="712469" y="0"/>
                </a:lnTo>
                <a:lnTo>
                  <a:pt x="12191" y="0"/>
                </a:lnTo>
                <a:lnTo>
                  <a:pt x="8381" y="762"/>
                </a:lnTo>
                <a:lnTo>
                  <a:pt x="5333" y="762"/>
                </a:lnTo>
                <a:lnTo>
                  <a:pt x="2285" y="2286"/>
                </a:lnTo>
                <a:lnTo>
                  <a:pt x="0" y="4572"/>
                </a:lnTo>
                <a:lnTo>
                  <a:pt x="18287" y="22098"/>
                </a:lnTo>
                <a:lnTo>
                  <a:pt x="20573" y="20574"/>
                </a:lnTo>
                <a:lnTo>
                  <a:pt x="23621" y="19812"/>
                </a:lnTo>
                <a:lnTo>
                  <a:pt x="26669" y="18288"/>
                </a:lnTo>
                <a:close/>
              </a:path>
            </a:pathLst>
          </a:custGeom>
          <a:solidFill>
            <a:srgbClr val="D2BF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3667506" y="5705094"/>
            <a:ext cx="726186" cy="480060"/>
          </a:xfrm>
          <a:custGeom>
            <a:avLst/>
            <a:gdLst/>
            <a:ahLst/>
            <a:cxnLst/>
            <a:rect l="l" t="t" r="r" b="b"/>
            <a:pathLst>
              <a:path w="726186" h="480060">
                <a:moveTo>
                  <a:pt x="726186" y="7619"/>
                </a:moveTo>
                <a:lnTo>
                  <a:pt x="725424" y="5333"/>
                </a:lnTo>
                <a:lnTo>
                  <a:pt x="723900" y="2285"/>
                </a:lnTo>
                <a:lnTo>
                  <a:pt x="722376" y="0"/>
                </a:lnTo>
                <a:lnTo>
                  <a:pt x="702564" y="18287"/>
                </a:lnTo>
                <a:lnTo>
                  <a:pt x="704088" y="20573"/>
                </a:lnTo>
                <a:lnTo>
                  <a:pt x="705612" y="25145"/>
                </a:lnTo>
                <a:lnTo>
                  <a:pt x="705612" y="169925"/>
                </a:lnTo>
                <a:lnTo>
                  <a:pt x="726186" y="169925"/>
                </a:lnTo>
                <a:lnTo>
                  <a:pt x="726186" y="7619"/>
                </a:lnTo>
                <a:close/>
              </a:path>
            </a:pathLst>
          </a:custGeom>
          <a:solidFill>
            <a:srgbClr val="D2BF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3661410" y="5705856"/>
            <a:ext cx="23622" cy="473964"/>
          </a:xfrm>
          <a:custGeom>
            <a:avLst/>
            <a:gdLst/>
            <a:ahLst/>
            <a:cxnLst/>
            <a:rect l="l" t="t" r="r" b="b"/>
            <a:pathLst>
              <a:path w="23622" h="473963">
                <a:moveTo>
                  <a:pt x="19050" y="24383"/>
                </a:moveTo>
                <a:lnTo>
                  <a:pt x="20574" y="19811"/>
                </a:lnTo>
                <a:lnTo>
                  <a:pt x="22098" y="17525"/>
                </a:lnTo>
                <a:lnTo>
                  <a:pt x="3810" y="0"/>
                </a:lnTo>
                <a:lnTo>
                  <a:pt x="2286" y="3047"/>
                </a:lnTo>
                <a:lnTo>
                  <a:pt x="762" y="6857"/>
                </a:lnTo>
                <a:lnTo>
                  <a:pt x="0" y="9905"/>
                </a:lnTo>
                <a:lnTo>
                  <a:pt x="0" y="169164"/>
                </a:lnTo>
                <a:lnTo>
                  <a:pt x="19050" y="169164"/>
                </a:lnTo>
                <a:lnTo>
                  <a:pt x="19050" y="24383"/>
                </a:lnTo>
                <a:close/>
              </a:path>
            </a:pathLst>
          </a:custGeom>
          <a:solidFill>
            <a:srgbClr val="D2BF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3680460" y="5719572"/>
            <a:ext cx="689610" cy="441960"/>
          </a:xfrm>
          <a:custGeom>
            <a:avLst/>
            <a:gdLst/>
            <a:ahLst/>
            <a:cxnLst/>
            <a:rect l="l" t="t" r="r" b="b"/>
            <a:pathLst>
              <a:path w="689610" h="441960">
                <a:moveTo>
                  <a:pt x="14478" y="26670"/>
                </a:moveTo>
                <a:lnTo>
                  <a:pt x="16002" y="21336"/>
                </a:lnTo>
                <a:lnTo>
                  <a:pt x="18288" y="16764"/>
                </a:lnTo>
                <a:lnTo>
                  <a:pt x="22098" y="14478"/>
                </a:lnTo>
                <a:lnTo>
                  <a:pt x="28194" y="13716"/>
                </a:lnTo>
                <a:lnTo>
                  <a:pt x="665226" y="13716"/>
                </a:lnTo>
                <a:lnTo>
                  <a:pt x="668274" y="14478"/>
                </a:lnTo>
                <a:lnTo>
                  <a:pt x="671322" y="14478"/>
                </a:lnTo>
                <a:lnTo>
                  <a:pt x="675132" y="16764"/>
                </a:lnTo>
                <a:lnTo>
                  <a:pt x="689610" y="3810"/>
                </a:lnTo>
                <a:lnTo>
                  <a:pt x="685038" y="1524"/>
                </a:lnTo>
                <a:lnTo>
                  <a:pt x="681990" y="0"/>
                </a:lnTo>
                <a:lnTo>
                  <a:pt x="11430" y="0"/>
                </a:lnTo>
                <a:lnTo>
                  <a:pt x="8382" y="1524"/>
                </a:lnTo>
                <a:lnTo>
                  <a:pt x="5334" y="2286"/>
                </a:lnTo>
                <a:lnTo>
                  <a:pt x="1524" y="6096"/>
                </a:lnTo>
                <a:lnTo>
                  <a:pt x="0" y="10668"/>
                </a:lnTo>
                <a:lnTo>
                  <a:pt x="0" y="155448"/>
                </a:lnTo>
                <a:lnTo>
                  <a:pt x="14478" y="155448"/>
                </a:lnTo>
                <a:lnTo>
                  <a:pt x="14478" y="26670"/>
                </a:lnTo>
                <a:close/>
              </a:path>
            </a:pathLst>
          </a:custGeom>
          <a:solidFill>
            <a:srgbClr val="A77F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3685032" y="5723382"/>
            <a:ext cx="688086" cy="443484"/>
          </a:xfrm>
          <a:custGeom>
            <a:avLst/>
            <a:gdLst/>
            <a:ahLst/>
            <a:cxnLst/>
            <a:rect l="l" t="t" r="r" b="b"/>
            <a:pathLst>
              <a:path w="688086" h="443484">
                <a:moveTo>
                  <a:pt x="688085" y="6857"/>
                </a:moveTo>
                <a:lnTo>
                  <a:pt x="686561" y="2285"/>
                </a:lnTo>
                <a:lnTo>
                  <a:pt x="685037" y="0"/>
                </a:lnTo>
                <a:lnTo>
                  <a:pt x="670559" y="12953"/>
                </a:lnTo>
                <a:lnTo>
                  <a:pt x="672083" y="14477"/>
                </a:lnTo>
                <a:lnTo>
                  <a:pt x="672845" y="17525"/>
                </a:lnTo>
                <a:lnTo>
                  <a:pt x="673607" y="19811"/>
                </a:lnTo>
                <a:lnTo>
                  <a:pt x="673607" y="151637"/>
                </a:lnTo>
                <a:lnTo>
                  <a:pt x="688085" y="151637"/>
                </a:lnTo>
                <a:lnTo>
                  <a:pt x="688085" y="6857"/>
                </a:lnTo>
                <a:close/>
              </a:path>
            </a:pathLst>
          </a:custGeom>
          <a:solidFill>
            <a:srgbClr val="A77F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3694938" y="5733288"/>
            <a:ext cx="663702" cy="419862"/>
          </a:xfrm>
          <a:custGeom>
            <a:avLst/>
            <a:gdLst/>
            <a:ahLst/>
            <a:cxnLst/>
            <a:rect l="l" t="t" r="r" b="b"/>
            <a:pathLst>
              <a:path w="663701" h="419862">
                <a:moveTo>
                  <a:pt x="663702" y="12954"/>
                </a:moveTo>
                <a:lnTo>
                  <a:pt x="662940" y="7620"/>
                </a:lnTo>
                <a:lnTo>
                  <a:pt x="660654" y="3048"/>
                </a:lnTo>
                <a:lnTo>
                  <a:pt x="656844" y="762"/>
                </a:lnTo>
                <a:lnTo>
                  <a:pt x="650748" y="0"/>
                </a:lnTo>
                <a:lnTo>
                  <a:pt x="13716" y="0"/>
                </a:lnTo>
                <a:lnTo>
                  <a:pt x="7620" y="762"/>
                </a:lnTo>
                <a:lnTo>
                  <a:pt x="3810" y="3048"/>
                </a:lnTo>
                <a:lnTo>
                  <a:pt x="1524" y="7620"/>
                </a:lnTo>
                <a:lnTo>
                  <a:pt x="0" y="12954"/>
                </a:lnTo>
                <a:lnTo>
                  <a:pt x="0" y="141732"/>
                </a:lnTo>
                <a:lnTo>
                  <a:pt x="663702" y="141732"/>
                </a:lnTo>
                <a:lnTo>
                  <a:pt x="663702" y="129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4356354" y="57462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4344162" y="5731002"/>
            <a:ext cx="16002" cy="15240"/>
          </a:xfrm>
          <a:custGeom>
            <a:avLst/>
            <a:gdLst/>
            <a:ahLst/>
            <a:cxnLst/>
            <a:rect l="l" t="t" r="r" b="b"/>
            <a:pathLst>
              <a:path w="16001" h="15239">
                <a:moveTo>
                  <a:pt x="1524" y="3810"/>
                </a:moveTo>
                <a:lnTo>
                  <a:pt x="6858" y="4572"/>
                </a:lnTo>
                <a:lnTo>
                  <a:pt x="9906" y="6858"/>
                </a:lnTo>
                <a:lnTo>
                  <a:pt x="12192" y="9906"/>
                </a:lnTo>
                <a:lnTo>
                  <a:pt x="12192" y="15240"/>
                </a:lnTo>
                <a:lnTo>
                  <a:pt x="16002" y="15240"/>
                </a:lnTo>
                <a:lnTo>
                  <a:pt x="15240" y="9144"/>
                </a:lnTo>
                <a:lnTo>
                  <a:pt x="12192" y="4572"/>
                </a:lnTo>
                <a:lnTo>
                  <a:pt x="7620" y="1524"/>
                </a:lnTo>
                <a:lnTo>
                  <a:pt x="1524" y="0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3708654" y="57348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3693414" y="5731002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4572" y="9905"/>
                </a:moveTo>
                <a:lnTo>
                  <a:pt x="6858" y="6857"/>
                </a:lnTo>
                <a:lnTo>
                  <a:pt x="9906" y="4571"/>
                </a:lnTo>
                <a:lnTo>
                  <a:pt x="15240" y="3809"/>
                </a:lnTo>
                <a:lnTo>
                  <a:pt x="15240" y="0"/>
                </a:lnTo>
                <a:lnTo>
                  <a:pt x="8382" y="1523"/>
                </a:lnTo>
                <a:lnTo>
                  <a:pt x="4572" y="4571"/>
                </a:lnTo>
                <a:lnTo>
                  <a:pt x="1524" y="9143"/>
                </a:lnTo>
                <a:lnTo>
                  <a:pt x="0" y="15239"/>
                </a:lnTo>
                <a:lnTo>
                  <a:pt x="3810" y="15239"/>
                </a:lnTo>
                <a:lnTo>
                  <a:pt x="4572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4368546" y="5721858"/>
            <a:ext cx="6858" cy="12192"/>
          </a:xfrm>
          <a:custGeom>
            <a:avLst/>
            <a:gdLst/>
            <a:ahLst/>
            <a:cxnLst/>
            <a:rect l="l" t="t" r="r" b="b"/>
            <a:pathLst>
              <a:path w="6858" h="12191">
                <a:moveTo>
                  <a:pt x="2909" y="831"/>
                </a:moveTo>
                <a:lnTo>
                  <a:pt x="0" y="2286"/>
                </a:lnTo>
                <a:lnTo>
                  <a:pt x="1524" y="3810"/>
                </a:lnTo>
                <a:lnTo>
                  <a:pt x="3048" y="8382"/>
                </a:lnTo>
                <a:lnTo>
                  <a:pt x="3048" y="12192"/>
                </a:lnTo>
                <a:lnTo>
                  <a:pt x="6858" y="12192"/>
                </a:lnTo>
                <a:lnTo>
                  <a:pt x="6858" y="8382"/>
                </a:lnTo>
                <a:lnTo>
                  <a:pt x="5334" y="5334"/>
                </a:lnTo>
                <a:lnTo>
                  <a:pt x="4572" y="3048"/>
                </a:lnTo>
                <a:lnTo>
                  <a:pt x="2909" y="831"/>
                </a:lnTo>
                <a:close/>
              </a:path>
              <a:path w="6858" h="12191">
                <a:moveTo>
                  <a:pt x="2909" y="831"/>
                </a:moveTo>
                <a:lnTo>
                  <a:pt x="3048" y="762"/>
                </a:lnTo>
                <a:lnTo>
                  <a:pt x="2286" y="0"/>
                </a:lnTo>
                <a:lnTo>
                  <a:pt x="2909" y="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4357878" y="5718048"/>
            <a:ext cx="13716" cy="6095"/>
          </a:xfrm>
          <a:custGeom>
            <a:avLst/>
            <a:gdLst/>
            <a:ahLst/>
            <a:cxnLst/>
            <a:rect l="l" t="t" r="r" b="b"/>
            <a:pathLst>
              <a:path w="13715" h="6096">
                <a:moveTo>
                  <a:pt x="8382" y="1524"/>
                </a:moveTo>
                <a:lnTo>
                  <a:pt x="4572" y="762"/>
                </a:lnTo>
                <a:lnTo>
                  <a:pt x="1524" y="0"/>
                </a:lnTo>
                <a:lnTo>
                  <a:pt x="0" y="3048"/>
                </a:lnTo>
                <a:lnTo>
                  <a:pt x="1524" y="3810"/>
                </a:lnTo>
                <a:lnTo>
                  <a:pt x="4572" y="3048"/>
                </a:lnTo>
                <a:lnTo>
                  <a:pt x="9144" y="5334"/>
                </a:lnTo>
                <a:lnTo>
                  <a:pt x="10668" y="6096"/>
                </a:lnTo>
                <a:lnTo>
                  <a:pt x="13716" y="4572"/>
                </a:lnTo>
                <a:lnTo>
                  <a:pt x="10668" y="2286"/>
                </a:lnTo>
                <a:lnTo>
                  <a:pt x="838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3694938" y="57218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3685032" y="5718048"/>
            <a:ext cx="9906" cy="6096"/>
          </a:xfrm>
          <a:custGeom>
            <a:avLst/>
            <a:gdLst/>
            <a:ahLst/>
            <a:cxnLst/>
            <a:rect l="l" t="t" r="r" b="b"/>
            <a:pathLst>
              <a:path w="9905" h="6096">
                <a:moveTo>
                  <a:pt x="9906" y="0"/>
                </a:moveTo>
                <a:lnTo>
                  <a:pt x="6858" y="762"/>
                </a:lnTo>
                <a:lnTo>
                  <a:pt x="3047" y="1524"/>
                </a:lnTo>
                <a:lnTo>
                  <a:pt x="0" y="2286"/>
                </a:lnTo>
                <a:lnTo>
                  <a:pt x="0" y="6096"/>
                </a:lnTo>
                <a:lnTo>
                  <a:pt x="3810" y="4572"/>
                </a:lnTo>
                <a:lnTo>
                  <a:pt x="6858" y="3048"/>
                </a:lnTo>
                <a:lnTo>
                  <a:pt x="9906" y="3810"/>
                </a:lnTo>
                <a:lnTo>
                  <a:pt x="9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3678936" y="5722620"/>
            <a:ext cx="4571" cy="11430"/>
          </a:xfrm>
          <a:custGeom>
            <a:avLst/>
            <a:gdLst/>
            <a:ahLst/>
            <a:cxnLst/>
            <a:rect l="l" t="t" r="r" b="b"/>
            <a:pathLst>
              <a:path w="4572" h="11429">
                <a:moveTo>
                  <a:pt x="3048" y="7619"/>
                </a:moveTo>
                <a:lnTo>
                  <a:pt x="4572" y="3047"/>
                </a:lnTo>
                <a:lnTo>
                  <a:pt x="3810" y="0"/>
                </a:lnTo>
                <a:lnTo>
                  <a:pt x="1524" y="4571"/>
                </a:lnTo>
                <a:lnTo>
                  <a:pt x="0" y="7619"/>
                </a:lnTo>
                <a:lnTo>
                  <a:pt x="0" y="11429"/>
                </a:lnTo>
                <a:lnTo>
                  <a:pt x="3810" y="11429"/>
                </a:lnTo>
                <a:lnTo>
                  <a:pt x="3048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3659124" y="5705094"/>
            <a:ext cx="6095" cy="12192"/>
          </a:xfrm>
          <a:custGeom>
            <a:avLst/>
            <a:gdLst/>
            <a:ahLst/>
            <a:cxnLst/>
            <a:rect l="l" t="t" r="r" b="b"/>
            <a:pathLst>
              <a:path w="6096" h="12191">
                <a:moveTo>
                  <a:pt x="4572" y="0"/>
                </a:moveTo>
                <a:lnTo>
                  <a:pt x="3048" y="3047"/>
                </a:lnTo>
                <a:lnTo>
                  <a:pt x="1524" y="6857"/>
                </a:lnTo>
                <a:lnTo>
                  <a:pt x="762" y="10667"/>
                </a:lnTo>
                <a:lnTo>
                  <a:pt x="2285" y="11277"/>
                </a:lnTo>
                <a:lnTo>
                  <a:pt x="3810" y="10667"/>
                </a:lnTo>
                <a:lnTo>
                  <a:pt x="4572" y="7619"/>
                </a:lnTo>
                <a:lnTo>
                  <a:pt x="6096" y="3809"/>
                </a:lnTo>
                <a:lnTo>
                  <a:pt x="4572" y="0"/>
                </a:lnTo>
                <a:close/>
              </a:path>
              <a:path w="6096" h="12191">
                <a:moveTo>
                  <a:pt x="4572" y="12191"/>
                </a:moveTo>
                <a:lnTo>
                  <a:pt x="2285" y="11277"/>
                </a:lnTo>
                <a:lnTo>
                  <a:pt x="0" y="12191"/>
                </a:lnTo>
                <a:lnTo>
                  <a:pt x="4572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4388358" y="5705856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6858" y="6858"/>
                </a:moveTo>
                <a:lnTo>
                  <a:pt x="6096" y="3809"/>
                </a:lnTo>
                <a:lnTo>
                  <a:pt x="4572" y="0"/>
                </a:lnTo>
                <a:lnTo>
                  <a:pt x="0" y="0"/>
                </a:lnTo>
                <a:lnTo>
                  <a:pt x="3048" y="4572"/>
                </a:lnTo>
                <a:lnTo>
                  <a:pt x="3048" y="11430"/>
                </a:lnTo>
                <a:lnTo>
                  <a:pt x="7620" y="11430"/>
                </a:lnTo>
                <a:lnTo>
                  <a:pt x="685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4376166" y="5698998"/>
            <a:ext cx="12192" cy="6857"/>
          </a:xfrm>
          <a:custGeom>
            <a:avLst/>
            <a:gdLst/>
            <a:ahLst/>
            <a:cxnLst/>
            <a:rect l="l" t="t" r="r" b="b"/>
            <a:pathLst>
              <a:path w="12191" h="6858">
                <a:moveTo>
                  <a:pt x="0" y="3810"/>
                </a:moveTo>
                <a:lnTo>
                  <a:pt x="1524" y="4572"/>
                </a:lnTo>
                <a:lnTo>
                  <a:pt x="7620" y="4572"/>
                </a:lnTo>
                <a:lnTo>
                  <a:pt x="12192" y="6858"/>
                </a:lnTo>
                <a:lnTo>
                  <a:pt x="12192" y="3048"/>
                </a:lnTo>
                <a:lnTo>
                  <a:pt x="9144" y="1524"/>
                </a:lnTo>
                <a:lnTo>
                  <a:pt x="5334" y="1524"/>
                </a:lnTo>
                <a:lnTo>
                  <a:pt x="1524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3677412" y="5703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3663696" y="5698998"/>
            <a:ext cx="13715" cy="7620"/>
          </a:xfrm>
          <a:custGeom>
            <a:avLst/>
            <a:gdLst/>
            <a:ahLst/>
            <a:cxnLst/>
            <a:rect l="l" t="t" r="r" b="b"/>
            <a:pathLst>
              <a:path w="13715" h="7620">
                <a:moveTo>
                  <a:pt x="13716" y="0"/>
                </a:moveTo>
                <a:lnTo>
                  <a:pt x="9906" y="1523"/>
                </a:lnTo>
                <a:lnTo>
                  <a:pt x="6096" y="1523"/>
                </a:lnTo>
                <a:lnTo>
                  <a:pt x="2286" y="3047"/>
                </a:lnTo>
                <a:lnTo>
                  <a:pt x="0" y="6095"/>
                </a:lnTo>
                <a:lnTo>
                  <a:pt x="2286" y="7619"/>
                </a:lnTo>
                <a:lnTo>
                  <a:pt x="6858" y="4571"/>
                </a:lnTo>
                <a:lnTo>
                  <a:pt x="13716" y="4571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235958" y="5589270"/>
            <a:ext cx="189738" cy="417576"/>
          </a:xfrm>
          <a:custGeom>
            <a:avLst/>
            <a:gdLst/>
            <a:ahLst/>
            <a:cxnLst/>
            <a:rect l="l" t="t" r="r" b="b"/>
            <a:pathLst>
              <a:path w="189737" h="417575">
                <a:moveTo>
                  <a:pt x="183641" y="762"/>
                </a:moveTo>
                <a:lnTo>
                  <a:pt x="182117" y="762"/>
                </a:lnTo>
                <a:lnTo>
                  <a:pt x="179070" y="1523"/>
                </a:lnTo>
                <a:lnTo>
                  <a:pt x="175260" y="2285"/>
                </a:lnTo>
                <a:lnTo>
                  <a:pt x="172212" y="3809"/>
                </a:lnTo>
                <a:lnTo>
                  <a:pt x="167640" y="6095"/>
                </a:lnTo>
                <a:lnTo>
                  <a:pt x="162306" y="6095"/>
                </a:lnTo>
                <a:lnTo>
                  <a:pt x="159258" y="6857"/>
                </a:lnTo>
                <a:lnTo>
                  <a:pt x="151638" y="8381"/>
                </a:lnTo>
                <a:lnTo>
                  <a:pt x="147066" y="9905"/>
                </a:lnTo>
                <a:lnTo>
                  <a:pt x="142494" y="12191"/>
                </a:lnTo>
                <a:lnTo>
                  <a:pt x="137160" y="14477"/>
                </a:lnTo>
                <a:lnTo>
                  <a:pt x="132588" y="18287"/>
                </a:lnTo>
                <a:lnTo>
                  <a:pt x="121158" y="19049"/>
                </a:lnTo>
                <a:lnTo>
                  <a:pt x="112014" y="20573"/>
                </a:lnTo>
                <a:lnTo>
                  <a:pt x="104394" y="21335"/>
                </a:lnTo>
                <a:lnTo>
                  <a:pt x="98298" y="22859"/>
                </a:lnTo>
                <a:lnTo>
                  <a:pt x="92964" y="25145"/>
                </a:lnTo>
                <a:lnTo>
                  <a:pt x="89154" y="28193"/>
                </a:lnTo>
                <a:lnTo>
                  <a:pt x="84582" y="32003"/>
                </a:lnTo>
                <a:lnTo>
                  <a:pt x="80010" y="38099"/>
                </a:lnTo>
                <a:lnTo>
                  <a:pt x="77724" y="42671"/>
                </a:lnTo>
                <a:lnTo>
                  <a:pt x="81534" y="42671"/>
                </a:lnTo>
                <a:lnTo>
                  <a:pt x="82296" y="45719"/>
                </a:lnTo>
                <a:lnTo>
                  <a:pt x="81534" y="46481"/>
                </a:lnTo>
                <a:lnTo>
                  <a:pt x="78486" y="48005"/>
                </a:lnTo>
                <a:lnTo>
                  <a:pt x="74676" y="48767"/>
                </a:lnTo>
                <a:lnTo>
                  <a:pt x="68580" y="50291"/>
                </a:lnTo>
                <a:lnTo>
                  <a:pt x="65532" y="53339"/>
                </a:lnTo>
                <a:lnTo>
                  <a:pt x="63246" y="56387"/>
                </a:lnTo>
                <a:lnTo>
                  <a:pt x="59436" y="57149"/>
                </a:lnTo>
                <a:lnTo>
                  <a:pt x="54864" y="57149"/>
                </a:lnTo>
                <a:lnTo>
                  <a:pt x="51054" y="56387"/>
                </a:lnTo>
                <a:lnTo>
                  <a:pt x="51054" y="57149"/>
                </a:lnTo>
                <a:lnTo>
                  <a:pt x="51688" y="67233"/>
                </a:lnTo>
                <a:lnTo>
                  <a:pt x="53377" y="75409"/>
                </a:lnTo>
                <a:lnTo>
                  <a:pt x="58674" y="80009"/>
                </a:lnTo>
                <a:lnTo>
                  <a:pt x="64008" y="81533"/>
                </a:lnTo>
                <a:lnTo>
                  <a:pt x="59436" y="89915"/>
                </a:lnTo>
                <a:lnTo>
                  <a:pt x="54864" y="99059"/>
                </a:lnTo>
                <a:lnTo>
                  <a:pt x="49874" y="110784"/>
                </a:lnTo>
                <a:lnTo>
                  <a:pt x="44755" y="122810"/>
                </a:lnTo>
                <a:lnTo>
                  <a:pt x="43434" y="124967"/>
                </a:lnTo>
                <a:lnTo>
                  <a:pt x="41148" y="130301"/>
                </a:lnTo>
                <a:lnTo>
                  <a:pt x="38100" y="136397"/>
                </a:lnTo>
                <a:lnTo>
                  <a:pt x="35814" y="141731"/>
                </a:lnTo>
                <a:lnTo>
                  <a:pt x="33528" y="145541"/>
                </a:lnTo>
                <a:lnTo>
                  <a:pt x="32766" y="148589"/>
                </a:lnTo>
                <a:lnTo>
                  <a:pt x="32004" y="149351"/>
                </a:lnTo>
                <a:lnTo>
                  <a:pt x="32004" y="152399"/>
                </a:lnTo>
                <a:lnTo>
                  <a:pt x="29718" y="154685"/>
                </a:lnTo>
                <a:lnTo>
                  <a:pt x="30480" y="158495"/>
                </a:lnTo>
                <a:lnTo>
                  <a:pt x="35984" y="167585"/>
                </a:lnTo>
                <a:lnTo>
                  <a:pt x="37493" y="173337"/>
                </a:lnTo>
                <a:lnTo>
                  <a:pt x="40386" y="182879"/>
                </a:lnTo>
                <a:lnTo>
                  <a:pt x="41910" y="187451"/>
                </a:lnTo>
                <a:lnTo>
                  <a:pt x="39624" y="190499"/>
                </a:lnTo>
                <a:lnTo>
                  <a:pt x="33528" y="201167"/>
                </a:lnTo>
                <a:lnTo>
                  <a:pt x="30480" y="204977"/>
                </a:lnTo>
                <a:lnTo>
                  <a:pt x="24598" y="215798"/>
                </a:lnTo>
                <a:lnTo>
                  <a:pt x="17091" y="228014"/>
                </a:lnTo>
                <a:lnTo>
                  <a:pt x="10668" y="234695"/>
                </a:lnTo>
                <a:lnTo>
                  <a:pt x="7620" y="237743"/>
                </a:lnTo>
                <a:lnTo>
                  <a:pt x="5334" y="240791"/>
                </a:lnTo>
                <a:lnTo>
                  <a:pt x="2286" y="243077"/>
                </a:lnTo>
                <a:lnTo>
                  <a:pt x="0" y="246887"/>
                </a:lnTo>
                <a:lnTo>
                  <a:pt x="762" y="249173"/>
                </a:lnTo>
                <a:lnTo>
                  <a:pt x="1524" y="252221"/>
                </a:lnTo>
                <a:lnTo>
                  <a:pt x="3048" y="256031"/>
                </a:lnTo>
                <a:lnTo>
                  <a:pt x="5334" y="259079"/>
                </a:lnTo>
                <a:lnTo>
                  <a:pt x="6858" y="260603"/>
                </a:lnTo>
                <a:lnTo>
                  <a:pt x="9906" y="260603"/>
                </a:lnTo>
                <a:lnTo>
                  <a:pt x="12192" y="261365"/>
                </a:lnTo>
                <a:lnTo>
                  <a:pt x="16764" y="261365"/>
                </a:lnTo>
                <a:lnTo>
                  <a:pt x="22898" y="263613"/>
                </a:lnTo>
                <a:lnTo>
                  <a:pt x="33401" y="262953"/>
                </a:lnTo>
                <a:lnTo>
                  <a:pt x="35814" y="269747"/>
                </a:lnTo>
                <a:lnTo>
                  <a:pt x="36576" y="272795"/>
                </a:lnTo>
                <a:lnTo>
                  <a:pt x="37338" y="276605"/>
                </a:lnTo>
                <a:lnTo>
                  <a:pt x="37338" y="283463"/>
                </a:lnTo>
                <a:lnTo>
                  <a:pt x="36194" y="285750"/>
                </a:lnTo>
                <a:lnTo>
                  <a:pt x="183641" y="285750"/>
                </a:lnTo>
                <a:lnTo>
                  <a:pt x="183641" y="762"/>
                </a:lnTo>
                <a:close/>
              </a:path>
            </a:pathLst>
          </a:custGeom>
          <a:solidFill>
            <a:srgbClr val="E5CC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401312" y="5587746"/>
            <a:ext cx="24384" cy="9144"/>
          </a:xfrm>
          <a:custGeom>
            <a:avLst/>
            <a:gdLst/>
            <a:ahLst/>
            <a:cxnLst/>
            <a:rect l="l" t="t" r="r" b="b"/>
            <a:pathLst>
              <a:path w="24384" h="9144">
                <a:moveTo>
                  <a:pt x="8051" y="6565"/>
                </a:moveTo>
                <a:lnTo>
                  <a:pt x="14020" y="3200"/>
                </a:lnTo>
                <a:lnTo>
                  <a:pt x="18287" y="3597"/>
                </a:lnTo>
                <a:lnTo>
                  <a:pt x="18287" y="2286"/>
                </a:lnTo>
                <a:lnTo>
                  <a:pt x="10743" y="2286"/>
                </a:lnTo>
                <a:lnTo>
                  <a:pt x="1523" y="6095"/>
                </a:lnTo>
                <a:lnTo>
                  <a:pt x="0" y="9143"/>
                </a:lnTo>
                <a:lnTo>
                  <a:pt x="2286" y="9143"/>
                </a:lnTo>
                <a:lnTo>
                  <a:pt x="8051" y="6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4367784" y="5594604"/>
            <a:ext cx="33528" cy="14478"/>
          </a:xfrm>
          <a:custGeom>
            <a:avLst/>
            <a:gdLst/>
            <a:ahLst/>
            <a:cxnLst/>
            <a:rect l="l" t="t" r="r" b="b"/>
            <a:pathLst>
              <a:path w="33527" h="14477">
                <a:moveTo>
                  <a:pt x="13653" y="7017"/>
                </a:moveTo>
                <a:lnTo>
                  <a:pt x="25075" y="3479"/>
                </a:lnTo>
                <a:lnTo>
                  <a:pt x="30480" y="2285"/>
                </a:lnTo>
                <a:lnTo>
                  <a:pt x="33528" y="2285"/>
                </a:lnTo>
                <a:lnTo>
                  <a:pt x="33528" y="0"/>
                </a:lnTo>
                <a:lnTo>
                  <a:pt x="30480" y="0"/>
                </a:lnTo>
                <a:lnTo>
                  <a:pt x="17807" y="1973"/>
                </a:lnTo>
                <a:lnTo>
                  <a:pt x="6135" y="7368"/>
                </a:lnTo>
                <a:lnTo>
                  <a:pt x="4572" y="8381"/>
                </a:lnTo>
                <a:lnTo>
                  <a:pt x="0" y="12191"/>
                </a:lnTo>
                <a:lnTo>
                  <a:pt x="762" y="14477"/>
                </a:lnTo>
                <a:lnTo>
                  <a:pt x="2286" y="13715"/>
                </a:lnTo>
                <a:lnTo>
                  <a:pt x="13653" y="7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4314444" y="5606034"/>
            <a:ext cx="54102" cy="22098"/>
          </a:xfrm>
          <a:custGeom>
            <a:avLst/>
            <a:gdLst/>
            <a:ahLst/>
            <a:cxnLst/>
            <a:rect l="l" t="t" r="r" b="b"/>
            <a:pathLst>
              <a:path w="54101" h="22098">
                <a:moveTo>
                  <a:pt x="54102" y="3048"/>
                </a:moveTo>
                <a:lnTo>
                  <a:pt x="54102" y="0"/>
                </a:lnTo>
                <a:lnTo>
                  <a:pt x="42672" y="762"/>
                </a:lnTo>
                <a:lnTo>
                  <a:pt x="30069" y="2612"/>
                </a:lnTo>
                <a:lnTo>
                  <a:pt x="19118" y="4542"/>
                </a:lnTo>
                <a:lnTo>
                  <a:pt x="8846" y="10197"/>
                </a:lnTo>
                <a:lnTo>
                  <a:pt x="4572" y="14478"/>
                </a:lnTo>
                <a:lnTo>
                  <a:pt x="0" y="19812"/>
                </a:lnTo>
                <a:lnTo>
                  <a:pt x="3048" y="22098"/>
                </a:lnTo>
                <a:lnTo>
                  <a:pt x="7620" y="16002"/>
                </a:lnTo>
                <a:lnTo>
                  <a:pt x="18639" y="8554"/>
                </a:lnTo>
                <a:lnTo>
                  <a:pt x="30240" y="5083"/>
                </a:lnTo>
                <a:lnTo>
                  <a:pt x="42672" y="3810"/>
                </a:lnTo>
                <a:lnTo>
                  <a:pt x="5410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4312158" y="5625845"/>
            <a:ext cx="8382" cy="8382"/>
          </a:xfrm>
          <a:custGeom>
            <a:avLst/>
            <a:gdLst/>
            <a:ahLst/>
            <a:cxnLst/>
            <a:rect l="l" t="t" r="r" b="b"/>
            <a:pathLst>
              <a:path w="8382" h="8382">
                <a:moveTo>
                  <a:pt x="3048" y="6096"/>
                </a:moveTo>
                <a:lnTo>
                  <a:pt x="5334" y="2286"/>
                </a:lnTo>
                <a:lnTo>
                  <a:pt x="2286" y="0"/>
                </a:lnTo>
                <a:lnTo>
                  <a:pt x="0" y="6096"/>
                </a:lnTo>
                <a:lnTo>
                  <a:pt x="3048" y="8382"/>
                </a:lnTo>
                <a:lnTo>
                  <a:pt x="5334" y="6858"/>
                </a:lnTo>
                <a:lnTo>
                  <a:pt x="8382" y="6858"/>
                </a:lnTo>
                <a:lnTo>
                  <a:pt x="5334" y="4572"/>
                </a:lnTo>
                <a:lnTo>
                  <a:pt x="30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4310634" y="5632704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6096" y="1524"/>
                </a:moveTo>
                <a:lnTo>
                  <a:pt x="3047" y="3048"/>
                </a:lnTo>
                <a:lnTo>
                  <a:pt x="0" y="3810"/>
                </a:lnTo>
                <a:lnTo>
                  <a:pt x="0" y="6858"/>
                </a:lnTo>
                <a:lnTo>
                  <a:pt x="4572" y="6096"/>
                </a:lnTo>
                <a:lnTo>
                  <a:pt x="9144" y="3048"/>
                </a:lnTo>
                <a:lnTo>
                  <a:pt x="9906" y="0"/>
                </a:lnTo>
                <a:lnTo>
                  <a:pt x="6858" y="0"/>
                </a:lnTo>
                <a:lnTo>
                  <a:pt x="6096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4295394" y="5636514"/>
            <a:ext cx="15240" cy="12192"/>
          </a:xfrm>
          <a:custGeom>
            <a:avLst/>
            <a:gdLst/>
            <a:ahLst/>
            <a:cxnLst/>
            <a:rect l="l" t="t" r="r" b="b"/>
            <a:pathLst>
              <a:path w="15239" h="12191">
                <a:moveTo>
                  <a:pt x="5333" y="5333"/>
                </a:moveTo>
                <a:lnTo>
                  <a:pt x="2285" y="7619"/>
                </a:lnTo>
                <a:lnTo>
                  <a:pt x="0" y="8381"/>
                </a:lnTo>
                <a:lnTo>
                  <a:pt x="0" y="12191"/>
                </a:lnTo>
                <a:lnTo>
                  <a:pt x="4572" y="10667"/>
                </a:lnTo>
                <a:lnTo>
                  <a:pt x="6858" y="7619"/>
                </a:lnTo>
                <a:lnTo>
                  <a:pt x="9906" y="4571"/>
                </a:lnTo>
                <a:lnTo>
                  <a:pt x="15240" y="3047"/>
                </a:lnTo>
                <a:lnTo>
                  <a:pt x="15240" y="0"/>
                </a:lnTo>
                <a:lnTo>
                  <a:pt x="8382" y="2285"/>
                </a:lnTo>
                <a:lnTo>
                  <a:pt x="5333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4284726" y="5643372"/>
            <a:ext cx="10668" cy="5333"/>
          </a:xfrm>
          <a:custGeom>
            <a:avLst/>
            <a:gdLst/>
            <a:ahLst/>
            <a:cxnLst/>
            <a:rect l="l" t="t" r="r" b="b"/>
            <a:pathLst>
              <a:path w="10667" h="5334">
                <a:moveTo>
                  <a:pt x="1015" y="1015"/>
                </a:moveTo>
                <a:lnTo>
                  <a:pt x="3048" y="1524"/>
                </a:lnTo>
                <a:lnTo>
                  <a:pt x="1524" y="3048"/>
                </a:lnTo>
                <a:lnTo>
                  <a:pt x="6096" y="4572"/>
                </a:lnTo>
                <a:lnTo>
                  <a:pt x="10668" y="5334"/>
                </a:lnTo>
                <a:lnTo>
                  <a:pt x="10668" y="1524"/>
                </a:lnTo>
                <a:lnTo>
                  <a:pt x="6096" y="1524"/>
                </a:lnTo>
                <a:lnTo>
                  <a:pt x="3048" y="762"/>
                </a:lnTo>
                <a:lnTo>
                  <a:pt x="3048" y="0"/>
                </a:lnTo>
                <a:lnTo>
                  <a:pt x="0" y="762"/>
                </a:lnTo>
                <a:lnTo>
                  <a:pt x="1015" y="1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4284726" y="5644896"/>
            <a:ext cx="4572" cy="11430"/>
          </a:xfrm>
          <a:custGeom>
            <a:avLst/>
            <a:gdLst/>
            <a:ahLst/>
            <a:cxnLst/>
            <a:rect l="l" t="t" r="r" b="b"/>
            <a:pathLst>
              <a:path w="4572" h="11429">
                <a:moveTo>
                  <a:pt x="1524" y="10667"/>
                </a:moveTo>
                <a:lnTo>
                  <a:pt x="4572" y="11429"/>
                </a:lnTo>
                <a:lnTo>
                  <a:pt x="4572" y="4571"/>
                </a:lnTo>
                <a:lnTo>
                  <a:pt x="3810" y="1523"/>
                </a:lnTo>
                <a:lnTo>
                  <a:pt x="3048" y="0"/>
                </a:lnTo>
                <a:lnTo>
                  <a:pt x="0" y="0"/>
                </a:lnTo>
                <a:lnTo>
                  <a:pt x="762" y="1523"/>
                </a:lnTo>
                <a:lnTo>
                  <a:pt x="762" y="4571"/>
                </a:lnTo>
                <a:lnTo>
                  <a:pt x="1524" y="8381"/>
                </a:lnTo>
                <a:lnTo>
                  <a:pt x="1524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4286250" y="5655564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3">
                <a:moveTo>
                  <a:pt x="13715" y="16763"/>
                </a:moveTo>
                <a:lnTo>
                  <a:pt x="13715" y="13715"/>
                </a:lnTo>
                <a:lnTo>
                  <a:pt x="9143" y="12191"/>
                </a:lnTo>
                <a:lnTo>
                  <a:pt x="6095" y="9905"/>
                </a:lnTo>
                <a:lnTo>
                  <a:pt x="3047" y="6095"/>
                </a:lnTo>
                <a:lnTo>
                  <a:pt x="3047" y="761"/>
                </a:lnTo>
                <a:lnTo>
                  <a:pt x="0" y="0"/>
                </a:lnTo>
                <a:lnTo>
                  <a:pt x="0" y="6095"/>
                </a:lnTo>
                <a:lnTo>
                  <a:pt x="3047" y="12191"/>
                </a:lnTo>
                <a:lnTo>
                  <a:pt x="7619" y="15239"/>
                </a:lnTo>
                <a:lnTo>
                  <a:pt x="13715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283202" y="5670042"/>
            <a:ext cx="18287" cy="32766"/>
          </a:xfrm>
          <a:custGeom>
            <a:avLst/>
            <a:gdLst/>
            <a:ahLst/>
            <a:cxnLst/>
            <a:rect l="l" t="t" r="r" b="b"/>
            <a:pathLst>
              <a:path w="18287" h="32765">
                <a:moveTo>
                  <a:pt x="5334" y="28193"/>
                </a:moveTo>
                <a:lnTo>
                  <a:pt x="9144" y="19049"/>
                </a:lnTo>
                <a:lnTo>
                  <a:pt x="13716" y="9905"/>
                </a:lnTo>
                <a:lnTo>
                  <a:pt x="18288" y="1523"/>
                </a:lnTo>
                <a:lnTo>
                  <a:pt x="15240" y="0"/>
                </a:lnTo>
                <a:lnTo>
                  <a:pt x="10668" y="8381"/>
                </a:lnTo>
                <a:lnTo>
                  <a:pt x="6096" y="18287"/>
                </a:lnTo>
                <a:lnTo>
                  <a:pt x="2286" y="26669"/>
                </a:lnTo>
                <a:lnTo>
                  <a:pt x="0" y="32003"/>
                </a:lnTo>
                <a:lnTo>
                  <a:pt x="3048" y="32003"/>
                </a:lnTo>
                <a:lnTo>
                  <a:pt x="3048" y="32765"/>
                </a:lnTo>
                <a:lnTo>
                  <a:pt x="5334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4267200" y="5702046"/>
            <a:ext cx="19049" cy="35814"/>
          </a:xfrm>
          <a:custGeom>
            <a:avLst/>
            <a:gdLst/>
            <a:ahLst/>
            <a:cxnLst/>
            <a:rect l="l" t="t" r="r" b="b"/>
            <a:pathLst>
              <a:path w="19050" h="35813">
                <a:moveTo>
                  <a:pt x="19050" y="0"/>
                </a:moveTo>
                <a:lnTo>
                  <a:pt x="16002" y="0"/>
                </a:lnTo>
                <a:lnTo>
                  <a:pt x="15240" y="2285"/>
                </a:lnTo>
                <a:lnTo>
                  <a:pt x="9908" y="13799"/>
                </a:lnTo>
                <a:lnTo>
                  <a:pt x="4528" y="25302"/>
                </a:lnTo>
                <a:lnTo>
                  <a:pt x="762" y="32765"/>
                </a:lnTo>
                <a:lnTo>
                  <a:pt x="0" y="35051"/>
                </a:lnTo>
                <a:lnTo>
                  <a:pt x="3048" y="35813"/>
                </a:lnTo>
                <a:lnTo>
                  <a:pt x="3810" y="33527"/>
                </a:lnTo>
                <a:lnTo>
                  <a:pt x="9454" y="22131"/>
                </a:lnTo>
                <a:lnTo>
                  <a:pt x="14769" y="10603"/>
                </a:lnTo>
                <a:lnTo>
                  <a:pt x="18288" y="3047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265676" y="5737098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3048" y="6096"/>
                </a:moveTo>
                <a:lnTo>
                  <a:pt x="4572" y="2286"/>
                </a:lnTo>
                <a:lnTo>
                  <a:pt x="4572" y="762"/>
                </a:lnTo>
                <a:lnTo>
                  <a:pt x="1524" y="0"/>
                </a:lnTo>
                <a:lnTo>
                  <a:pt x="0" y="4572"/>
                </a:lnTo>
                <a:lnTo>
                  <a:pt x="762" y="6096"/>
                </a:lnTo>
                <a:lnTo>
                  <a:pt x="3810" y="6096"/>
                </a:lnTo>
                <a:lnTo>
                  <a:pt x="30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4264152" y="5753862"/>
            <a:ext cx="9144" cy="14478"/>
          </a:xfrm>
          <a:custGeom>
            <a:avLst/>
            <a:gdLst/>
            <a:ahLst/>
            <a:cxnLst/>
            <a:rect l="l" t="t" r="r" b="b"/>
            <a:pathLst>
              <a:path w="9144" h="14477">
                <a:moveTo>
                  <a:pt x="8382" y="762"/>
                </a:moveTo>
                <a:lnTo>
                  <a:pt x="9144" y="0"/>
                </a:lnTo>
                <a:lnTo>
                  <a:pt x="8382" y="571"/>
                </a:lnTo>
                <a:lnTo>
                  <a:pt x="8382" y="762"/>
                </a:lnTo>
                <a:close/>
              </a:path>
              <a:path w="9144" h="14477">
                <a:moveTo>
                  <a:pt x="0" y="-9905"/>
                </a:moveTo>
                <a:lnTo>
                  <a:pt x="762" y="-6095"/>
                </a:lnTo>
                <a:lnTo>
                  <a:pt x="3048" y="-1523"/>
                </a:lnTo>
                <a:lnTo>
                  <a:pt x="6096" y="2286"/>
                </a:lnTo>
                <a:lnTo>
                  <a:pt x="8382" y="571"/>
                </a:lnTo>
                <a:lnTo>
                  <a:pt x="8382" y="-761"/>
                </a:lnTo>
                <a:lnTo>
                  <a:pt x="3810" y="-6857"/>
                </a:lnTo>
                <a:lnTo>
                  <a:pt x="3810" y="-9905"/>
                </a:lnTo>
                <a:lnTo>
                  <a:pt x="4572" y="-10667"/>
                </a:lnTo>
                <a:lnTo>
                  <a:pt x="3810" y="-13715"/>
                </a:lnTo>
                <a:lnTo>
                  <a:pt x="0" y="-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4269486" y="5754624"/>
            <a:ext cx="9906" cy="22098"/>
          </a:xfrm>
          <a:custGeom>
            <a:avLst/>
            <a:gdLst/>
            <a:ahLst/>
            <a:cxnLst/>
            <a:rect l="l" t="t" r="r" b="b"/>
            <a:pathLst>
              <a:path w="9905" h="22098">
                <a:moveTo>
                  <a:pt x="6095" y="22098"/>
                </a:moveTo>
                <a:lnTo>
                  <a:pt x="9905" y="22098"/>
                </a:lnTo>
                <a:lnTo>
                  <a:pt x="8381" y="17526"/>
                </a:lnTo>
                <a:lnTo>
                  <a:pt x="6095" y="9906"/>
                </a:lnTo>
                <a:lnTo>
                  <a:pt x="4571" y="3048"/>
                </a:lnTo>
                <a:lnTo>
                  <a:pt x="3047" y="0"/>
                </a:lnTo>
                <a:lnTo>
                  <a:pt x="0" y="0"/>
                </a:lnTo>
                <a:lnTo>
                  <a:pt x="1523" y="3810"/>
                </a:lnTo>
                <a:lnTo>
                  <a:pt x="3047" y="10668"/>
                </a:lnTo>
                <a:lnTo>
                  <a:pt x="5333" y="18288"/>
                </a:lnTo>
                <a:lnTo>
                  <a:pt x="6095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4264914" y="5776722"/>
            <a:ext cx="14477" cy="17526"/>
          </a:xfrm>
          <a:custGeom>
            <a:avLst/>
            <a:gdLst/>
            <a:ahLst/>
            <a:cxnLst/>
            <a:rect l="l" t="t" r="r" b="b"/>
            <a:pathLst>
              <a:path w="14477" h="17525">
                <a:moveTo>
                  <a:pt x="3048" y="17525"/>
                </a:moveTo>
                <a:lnTo>
                  <a:pt x="6096" y="14477"/>
                </a:lnTo>
                <a:lnTo>
                  <a:pt x="9144" y="9143"/>
                </a:lnTo>
                <a:lnTo>
                  <a:pt x="12954" y="3809"/>
                </a:lnTo>
                <a:lnTo>
                  <a:pt x="14478" y="0"/>
                </a:lnTo>
                <a:lnTo>
                  <a:pt x="10668" y="0"/>
                </a:lnTo>
                <a:lnTo>
                  <a:pt x="9144" y="2285"/>
                </a:lnTo>
                <a:lnTo>
                  <a:pt x="6096" y="7619"/>
                </a:lnTo>
                <a:lnTo>
                  <a:pt x="0" y="16763"/>
                </a:lnTo>
                <a:lnTo>
                  <a:pt x="3048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4251198" y="5793486"/>
            <a:ext cx="16763" cy="25146"/>
          </a:xfrm>
          <a:custGeom>
            <a:avLst/>
            <a:gdLst/>
            <a:ahLst/>
            <a:cxnLst/>
            <a:rect l="l" t="t" r="r" b="b"/>
            <a:pathLst>
              <a:path w="16763" h="25146">
                <a:moveTo>
                  <a:pt x="3048" y="25146"/>
                </a:moveTo>
                <a:lnTo>
                  <a:pt x="6096" y="20574"/>
                </a:lnTo>
                <a:lnTo>
                  <a:pt x="9906" y="13716"/>
                </a:lnTo>
                <a:lnTo>
                  <a:pt x="14478" y="6096"/>
                </a:lnTo>
                <a:lnTo>
                  <a:pt x="16764" y="762"/>
                </a:lnTo>
                <a:lnTo>
                  <a:pt x="13716" y="0"/>
                </a:lnTo>
                <a:lnTo>
                  <a:pt x="11430" y="5334"/>
                </a:lnTo>
                <a:lnTo>
                  <a:pt x="6858" y="12192"/>
                </a:lnTo>
                <a:lnTo>
                  <a:pt x="3048" y="19050"/>
                </a:lnTo>
                <a:lnTo>
                  <a:pt x="0" y="22860"/>
                </a:lnTo>
                <a:lnTo>
                  <a:pt x="3048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4234434" y="5816346"/>
            <a:ext cx="19812" cy="19812"/>
          </a:xfrm>
          <a:custGeom>
            <a:avLst/>
            <a:gdLst/>
            <a:ahLst/>
            <a:cxnLst/>
            <a:rect l="l" t="t" r="r" b="b"/>
            <a:pathLst>
              <a:path w="19812" h="19812">
                <a:moveTo>
                  <a:pt x="19812" y="2286"/>
                </a:moveTo>
                <a:lnTo>
                  <a:pt x="16764" y="0"/>
                </a:lnTo>
                <a:lnTo>
                  <a:pt x="15240" y="1524"/>
                </a:lnTo>
                <a:lnTo>
                  <a:pt x="13716" y="4572"/>
                </a:lnTo>
                <a:lnTo>
                  <a:pt x="5334" y="12954"/>
                </a:lnTo>
                <a:lnTo>
                  <a:pt x="2286" y="15240"/>
                </a:lnTo>
                <a:lnTo>
                  <a:pt x="0" y="19812"/>
                </a:lnTo>
                <a:lnTo>
                  <a:pt x="3810" y="19812"/>
                </a:lnTo>
                <a:lnTo>
                  <a:pt x="3810" y="19050"/>
                </a:lnTo>
                <a:lnTo>
                  <a:pt x="8763" y="12166"/>
                </a:lnTo>
                <a:lnTo>
                  <a:pt x="12077" y="9232"/>
                </a:lnTo>
                <a:lnTo>
                  <a:pt x="18288" y="3810"/>
                </a:lnTo>
                <a:lnTo>
                  <a:pt x="1981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4234434" y="5836158"/>
            <a:ext cx="7620" cy="13716"/>
          </a:xfrm>
          <a:custGeom>
            <a:avLst/>
            <a:gdLst/>
            <a:ahLst/>
            <a:cxnLst/>
            <a:rect l="l" t="t" r="r" b="b"/>
            <a:pathLst>
              <a:path w="7620" h="13715">
                <a:moveTo>
                  <a:pt x="5334" y="13716"/>
                </a:moveTo>
                <a:lnTo>
                  <a:pt x="7620" y="10668"/>
                </a:lnTo>
                <a:lnTo>
                  <a:pt x="6096" y="9144"/>
                </a:lnTo>
                <a:lnTo>
                  <a:pt x="4572" y="5334"/>
                </a:lnTo>
                <a:lnTo>
                  <a:pt x="3810" y="2286"/>
                </a:lnTo>
                <a:lnTo>
                  <a:pt x="3810" y="0"/>
                </a:lnTo>
                <a:lnTo>
                  <a:pt x="0" y="0"/>
                </a:lnTo>
                <a:lnTo>
                  <a:pt x="762" y="2286"/>
                </a:lnTo>
                <a:lnTo>
                  <a:pt x="1524" y="6096"/>
                </a:lnTo>
                <a:lnTo>
                  <a:pt x="3048" y="9906"/>
                </a:lnTo>
                <a:lnTo>
                  <a:pt x="533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4239768" y="5846826"/>
            <a:ext cx="11430" cy="5333"/>
          </a:xfrm>
          <a:custGeom>
            <a:avLst/>
            <a:gdLst/>
            <a:ahLst/>
            <a:cxnLst/>
            <a:rect l="l" t="t" r="r" b="b"/>
            <a:pathLst>
              <a:path w="11429" h="5334">
                <a:moveTo>
                  <a:pt x="11429" y="5334"/>
                </a:moveTo>
                <a:lnTo>
                  <a:pt x="11429" y="2286"/>
                </a:lnTo>
                <a:lnTo>
                  <a:pt x="8381" y="2286"/>
                </a:lnTo>
                <a:lnTo>
                  <a:pt x="3809" y="1524"/>
                </a:lnTo>
                <a:lnTo>
                  <a:pt x="2285" y="0"/>
                </a:lnTo>
                <a:lnTo>
                  <a:pt x="0" y="3048"/>
                </a:lnTo>
                <a:lnTo>
                  <a:pt x="3047" y="4572"/>
                </a:lnTo>
                <a:lnTo>
                  <a:pt x="6095" y="4572"/>
                </a:lnTo>
                <a:lnTo>
                  <a:pt x="8381" y="5334"/>
                </a:lnTo>
                <a:lnTo>
                  <a:pt x="11429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4251198" y="5849111"/>
            <a:ext cx="22098" cy="9905"/>
          </a:xfrm>
          <a:custGeom>
            <a:avLst/>
            <a:gdLst/>
            <a:ahLst/>
            <a:cxnLst/>
            <a:rect l="l" t="t" r="r" b="b"/>
            <a:pathLst>
              <a:path w="22098" h="9905">
                <a:moveTo>
                  <a:pt x="0" y="3048"/>
                </a:moveTo>
                <a:lnTo>
                  <a:pt x="4572" y="3048"/>
                </a:lnTo>
                <a:lnTo>
                  <a:pt x="6858" y="4572"/>
                </a:lnTo>
                <a:lnTo>
                  <a:pt x="10668" y="5334"/>
                </a:lnTo>
                <a:lnTo>
                  <a:pt x="13716" y="6096"/>
                </a:lnTo>
                <a:lnTo>
                  <a:pt x="16764" y="7620"/>
                </a:lnTo>
                <a:lnTo>
                  <a:pt x="19050" y="9906"/>
                </a:lnTo>
                <a:lnTo>
                  <a:pt x="22098" y="9144"/>
                </a:lnTo>
                <a:lnTo>
                  <a:pt x="21336" y="7620"/>
                </a:lnTo>
                <a:lnTo>
                  <a:pt x="18288" y="4572"/>
                </a:lnTo>
                <a:lnTo>
                  <a:pt x="14478" y="3048"/>
                </a:lnTo>
                <a:lnTo>
                  <a:pt x="11430" y="2286"/>
                </a:lnTo>
                <a:lnTo>
                  <a:pt x="8382" y="1524"/>
                </a:lnTo>
                <a:lnTo>
                  <a:pt x="4572" y="762"/>
                </a:lnTo>
                <a:lnTo>
                  <a:pt x="1524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4270248" y="5858256"/>
            <a:ext cx="5334" cy="15240"/>
          </a:xfrm>
          <a:custGeom>
            <a:avLst/>
            <a:gdLst/>
            <a:ahLst/>
            <a:cxnLst/>
            <a:rect l="l" t="t" r="r" b="b"/>
            <a:pathLst>
              <a:path w="5334" h="15239">
                <a:moveTo>
                  <a:pt x="4572" y="15239"/>
                </a:moveTo>
                <a:lnTo>
                  <a:pt x="5334" y="12191"/>
                </a:lnTo>
                <a:lnTo>
                  <a:pt x="4572" y="7619"/>
                </a:lnTo>
                <a:lnTo>
                  <a:pt x="3048" y="0"/>
                </a:lnTo>
                <a:lnTo>
                  <a:pt x="0" y="761"/>
                </a:lnTo>
                <a:lnTo>
                  <a:pt x="762" y="3809"/>
                </a:lnTo>
                <a:lnTo>
                  <a:pt x="1524" y="7619"/>
                </a:lnTo>
                <a:lnTo>
                  <a:pt x="762" y="12191"/>
                </a:lnTo>
                <a:lnTo>
                  <a:pt x="1524" y="13715"/>
                </a:lnTo>
                <a:lnTo>
                  <a:pt x="457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4262628" y="5871972"/>
            <a:ext cx="12191" cy="13716"/>
          </a:xfrm>
          <a:custGeom>
            <a:avLst/>
            <a:gdLst/>
            <a:ahLst/>
            <a:cxnLst/>
            <a:rect l="l" t="t" r="r" b="b"/>
            <a:pathLst>
              <a:path w="12191" h="13715">
                <a:moveTo>
                  <a:pt x="12192" y="1523"/>
                </a:moveTo>
                <a:lnTo>
                  <a:pt x="9144" y="0"/>
                </a:lnTo>
                <a:lnTo>
                  <a:pt x="7620" y="2285"/>
                </a:lnTo>
                <a:lnTo>
                  <a:pt x="7010" y="3048"/>
                </a:lnTo>
                <a:lnTo>
                  <a:pt x="11430" y="3048"/>
                </a:lnTo>
                <a:lnTo>
                  <a:pt x="12192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4270248" y="5652516"/>
            <a:ext cx="151638" cy="345186"/>
          </a:xfrm>
          <a:custGeom>
            <a:avLst/>
            <a:gdLst/>
            <a:ahLst/>
            <a:cxnLst/>
            <a:rect l="l" t="t" r="r" b="b"/>
            <a:pathLst>
              <a:path w="151637" h="345186">
                <a:moveTo>
                  <a:pt x="149351" y="146761"/>
                </a:moveTo>
                <a:lnTo>
                  <a:pt x="149176" y="146621"/>
                </a:lnTo>
                <a:lnTo>
                  <a:pt x="137960" y="142265"/>
                </a:lnTo>
                <a:lnTo>
                  <a:pt x="125954" y="142994"/>
                </a:lnTo>
                <a:lnTo>
                  <a:pt x="115697" y="148696"/>
                </a:lnTo>
                <a:lnTo>
                  <a:pt x="109727" y="159257"/>
                </a:lnTo>
                <a:lnTo>
                  <a:pt x="109727" y="162305"/>
                </a:lnTo>
                <a:lnTo>
                  <a:pt x="104393" y="160781"/>
                </a:lnTo>
                <a:lnTo>
                  <a:pt x="105155" y="162305"/>
                </a:lnTo>
                <a:lnTo>
                  <a:pt x="106679" y="169925"/>
                </a:lnTo>
                <a:lnTo>
                  <a:pt x="105155" y="172211"/>
                </a:lnTo>
                <a:lnTo>
                  <a:pt x="102107" y="170687"/>
                </a:lnTo>
                <a:lnTo>
                  <a:pt x="97535" y="167639"/>
                </a:lnTo>
                <a:lnTo>
                  <a:pt x="87629" y="157733"/>
                </a:lnTo>
                <a:lnTo>
                  <a:pt x="83057" y="150113"/>
                </a:lnTo>
                <a:lnTo>
                  <a:pt x="79247" y="141731"/>
                </a:lnTo>
                <a:lnTo>
                  <a:pt x="76961" y="131063"/>
                </a:lnTo>
                <a:lnTo>
                  <a:pt x="74675" y="124967"/>
                </a:lnTo>
                <a:lnTo>
                  <a:pt x="70865" y="115823"/>
                </a:lnTo>
                <a:lnTo>
                  <a:pt x="67055" y="104393"/>
                </a:lnTo>
                <a:lnTo>
                  <a:pt x="65531" y="93725"/>
                </a:lnTo>
                <a:lnTo>
                  <a:pt x="65531" y="74675"/>
                </a:lnTo>
                <a:lnTo>
                  <a:pt x="66293" y="67817"/>
                </a:lnTo>
                <a:lnTo>
                  <a:pt x="66293" y="64769"/>
                </a:lnTo>
                <a:lnTo>
                  <a:pt x="64769" y="60959"/>
                </a:lnTo>
                <a:lnTo>
                  <a:pt x="61721" y="54101"/>
                </a:lnTo>
                <a:lnTo>
                  <a:pt x="60197" y="46481"/>
                </a:lnTo>
                <a:lnTo>
                  <a:pt x="59435" y="41147"/>
                </a:lnTo>
                <a:lnTo>
                  <a:pt x="60959" y="37337"/>
                </a:lnTo>
                <a:lnTo>
                  <a:pt x="62483" y="32765"/>
                </a:lnTo>
                <a:lnTo>
                  <a:pt x="64007" y="28955"/>
                </a:lnTo>
                <a:lnTo>
                  <a:pt x="64769" y="26669"/>
                </a:lnTo>
                <a:lnTo>
                  <a:pt x="64769" y="22097"/>
                </a:lnTo>
                <a:lnTo>
                  <a:pt x="65531" y="13715"/>
                </a:lnTo>
                <a:lnTo>
                  <a:pt x="67055" y="6095"/>
                </a:lnTo>
                <a:lnTo>
                  <a:pt x="69341" y="0"/>
                </a:lnTo>
                <a:lnTo>
                  <a:pt x="65531" y="1523"/>
                </a:lnTo>
                <a:lnTo>
                  <a:pt x="60959" y="3809"/>
                </a:lnTo>
                <a:lnTo>
                  <a:pt x="57149" y="5333"/>
                </a:lnTo>
                <a:lnTo>
                  <a:pt x="56094" y="6204"/>
                </a:lnTo>
                <a:lnTo>
                  <a:pt x="47304" y="12030"/>
                </a:lnTo>
                <a:lnTo>
                  <a:pt x="40385" y="22859"/>
                </a:lnTo>
                <a:lnTo>
                  <a:pt x="35813" y="34289"/>
                </a:lnTo>
                <a:lnTo>
                  <a:pt x="32003" y="46481"/>
                </a:lnTo>
                <a:lnTo>
                  <a:pt x="28955" y="57911"/>
                </a:lnTo>
                <a:lnTo>
                  <a:pt x="28955" y="68579"/>
                </a:lnTo>
                <a:lnTo>
                  <a:pt x="28193" y="73151"/>
                </a:lnTo>
                <a:lnTo>
                  <a:pt x="27431" y="75437"/>
                </a:lnTo>
                <a:lnTo>
                  <a:pt x="25907" y="78485"/>
                </a:lnTo>
                <a:lnTo>
                  <a:pt x="22859" y="83057"/>
                </a:lnTo>
                <a:lnTo>
                  <a:pt x="19049" y="89153"/>
                </a:lnTo>
                <a:lnTo>
                  <a:pt x="14477" y="96773"/>
                </a:lnTo>
                <a:lnTo>
                  <a:pt x="12191" y="102107"/>
                </a:lnTo>
                <a:lnTo>
                  <a:pt x="13715" y="106679"/>
                </a:lnTo>
                <a:lnTo>
                  <a:pt x="16001" y="111251"/>
                </a:lnTo>
                <a:lnTo>
                  <a:pt x="17525" y="116585"/>
                </a:lnTo>
                <a:lnTo>
                  <a:pt x="17525" y="119633"/>
                </a:lnTo>
                <a:lnTo>
                  <a:pt x="16763" y="121157"/>
                </a:lnTo>
                <a:lnTo>
                  <a:pt x="15239" y="124967"/>
                </a:lnTo>
                <a:lnTo>
                  <a:pt x="17525" y="129539"/>
                </a:lnTo>
                <a:lnTo>
                  <a:pt x="18287" y="137159"/>
                </a:lnTo>
                <a:lnTo>
                  <a:pt x="17525" y="144017"/>
                </a:lnTo>
                <a:lnTo>
                  <a:pt x="16001" y="147827"/>
                </a:lnTo>
                <a:lnTo>
                  <a:pt x="16001" y="149351"/>
                </a:lnTo>
                <a:lnTo>
                  <a:pt x="19049" y="150875"/>
                </a:lnTo>
                <a:lnTo>
                  <a:pt x="19291" y="151007"/>
                </a:lnTo>
                <a:lnTo>
                  <a:pt x="27349" y="159038"/>
                </a:lnTo>
                <a:lnTo>
                  <a:pt x="26226" y="167767"/>
                </a:lnTo>
                <a:lnTo>
                  <a:pt x="20573" y="177545"/>
                </a:lnTo>
                <a:lnTo>
                  <a:pt x="17525" y="182117"/>
                </a:lnTo>
                <a:lnTo>
                  <a:pt x="15239" y="186689"/>
                </a:lnTo>
                <a:lnTo>
                  <a:pt x="14103" y="189122"/>
                </a:lnTo>
                <a:lnTo>
                  <a:pt x="10812" y="201095"/>
                </a:lnTo>
                <a:lnTo>
                  <a:pt x="10150" y="213547"/>
                </a:lnTo>
                <a:lnTo>
                  <a:pt x="10745" y="222503"/>
                </a:lnTo>
                <a:lnTo>
                  <a:pt x="149351" y="222503"/>
                </a:lnTo>
                <a:lnTo>
                  <a:pt x="149351" y="146761"/>
                </a:lnTo>
                <a:close/>
              </a:path>
            </a:pathLst>
          </a:custGeom>
          <a:solidFill>
            <a:srgbClr val="CC998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4237482" y="5785866"/>
            <a:ext cx="46906" cy="73152"/>
          </a:xfrm>
          <a:custGeom>
            <a:avLst/>
            <a:gdLst/>
            <a:ahLst/>
            <a:cxnLst/>
            <a:rect l="l" t="t" r="r" b="b"/>
            <a:pathLst>
              <a:path w="46906" h="73151">
                <a:moveTo>
                  <a:pt x="41909" y="1523"/>
                </a:moveTo>
                <a:lnTo>
                  <a:pt x="40385" y="4571"/>
                </a:lnTo>
                <a:lnTo>
                  <a:pt x="34188" y="11849"/>
                </a:lnTo>
                <a:lnTo>
                  <a:pt x="32181" y="16967"/>
                </a:lnTo>
                <a:lnTo>
                  <a:pt x="26669" y="24383"/>
                </a:lnTo>
                <a:lnTo>
                  <a:pt x="24383" y="28955"/>
                </a:lnTo>
                <a:lnTo>
                  <a:pt x="20573" y="35051"/>
                </a:lnTo>
                <a:lnTo>
                  <a:pt x="14566" y="43599"/>
                </a:lnTo>
                <a:lnTo>
                  <a:pt x="13754" y="45745"/>
                </a:lnTo>
                <a:lnTo>
                  <a:pt x="3809" y="49529"/>
                </a:lnTo>
                <a:lnTo>
                  <a:pt x="0" y="51053"/>
                </a:lnTo>
                <a:lnTo>
                  <a:pt x="0" y="55625"/>
                </a:lnTo>
                <a:lnTo>
                  <a:pt x="1523" y="59435"/>
                </a:lnTo>
                <a:lnTo>
                  <a:pt x="3809" y="62483"/>
                </a:lnTo>
                <a:lnTo>
                  <a:pt x="5333" y="64007"/>
                </a:lnTo>
                <a:lnTo>
                  <a:pt x="8381" y="64007"/>
                </a:lnTo>
                <a:lnTo>
                  <a:pt x="10667" y="64769"/>
                </a:lnTo>
                <a:lnTo>
                  <a:pt x="15239" y="64769"/>
                </a:lnTo>
                <a:lnTo>
                  <a:pt x="18287" y="65531"/>
                </a:lnTo>
                <a:lnTo>
                  <a:pt x="21335" y="66293"/>
                </a:lnTo>
                <a:lnTo>
                  <a:pt x="25145" y="67055"/>
                </a:lnTo>
                <a:lnTo>
                  <a:pt x="28193" y="67817"/>
                </a:lnTo>
                <a:lnTo>
                  <a:pt x="31241" y="69341"/>
                </a:lnTo>
                <a:lnTo>
                  <a:pt x="34289" y="73151"/>
                </a:lnTo>
                <a:lnTo>
                  <a:pt x="33527" y="65531"/>
                </a:lnTo>
                <a:lnTo>
                  <a:pt x="33482" y="58481"/>
                </a:lnTo>
                <a:lnTo>
                  <a:pt x="35329" y="47309"/>
                </a:lnTo>
                <a:lnTo>
                  <a:pt x="39899" y="37288"/>
                </a:lnTo>
                <a:lnTo>
                  <a:pt x="44616" y="27462"/>
                </a:lnTo>
                <a:lnTo>
                  <a:pt x="46906" y="16875"/>
                </a:lnTo>
                <a:lnTo>
                  <a:pt x="44195" y="4571"/>
                </a:lnTo>
                <a:lnTo>
                  <a:pt x="43433" y="0"/>
                </a:lnTo>
                <a:lnTo>
                  <a:pt x="41909" y="1523"/>
                </a:lnTo>
                <a:close/>
              </a:path>
            </a:pathLst>
          </a:custGeom>
          <a:solidFill>
            <a:srgbClr val="B266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4287012" y="5589270"/>
            <a:ext cx="138684" cy="233934"/>
          </a:xfrm>
          <a:custGeom>
            <a:avLst/>
            <a:gdLst/>
            <a:ahLst/>
            <a:cxnLst/>
            <a:rect l="l" t="t" r="r" b="b"/>
            <a:pathLst>
              <a:path w="138684" h="233934">
                <a:moveTo>
                  <a:pt x="92963" y="231648"/>
                </a:moveTo>
                <a:lnTo>
                  <a:pt x="91439" y="224028"/>
                </a:lnTo>
                <a:lnTo>
                  <a:pt x="90677" y="222504"/>
                </a:lnTo>
                <a:lnTo>
                  <a:pt x="96773" y="224028"/>
                </a:lnTo>
                <a:lnTo>
                  <a:pt x="96773" y="217932"/>
                </a:lnTo>
                <a:lnTo>
                  <a:pt x="100101" y="208826"/>
                </a:lnTo>
                <a:lnTo>
                  <a:pt x="104025" y="209880"/>
                </a:lnTo>
                <a:lnTo>
                  <a:pt x="111251" y="204978"/>
                </a:lnTo>
                <a:lnTo>
                  <a:pt x="114299" y="203454"/>
                </a:lnTo>
                <a:lnTo>
                  <a:pt x="122275" y="203504"/>
                </a:lnTo>
                <a:lnTo>
                  <a:pt x="128587" y="202730"/>
                </a:lnTo>
                <a:lnTo>
                  <a:pt x="132587" y="205898"/>
                </a:lnTo>
                <a:lnTo>
                  <a:pt x="132587" y="762"/>
                </a:lnTo>
                <a:lnTo>
                  <a:pt x="128015" y="762"/>
                </a:lnTo>
                <a:lnTo>
                  <a:pt x="118871" y="5334"/>
                </a:lnTo>
                <a:lnTo>
                  <a:pt x="116585" y="6096"/>
                </a:lnTo>
                <a:lnTo>
                  <a:pt x="111251" y="6096"/>
                </a:lnTo>
                <a:lnTo>
                  <a:pt x="108203" y="6858"/>
                </a:lnTo>
                <a:lnTo>
                  <a:pt x="100583" y="8382"/>
                </a:lnTo>
                <a:lnTo>
                  <a:pt x="96011" y="9906"/>
                </a:lnTo>
                <a:lnTo>
                  <a:pt x="91439" y="12192"/>
                </a:lnTo>
                <a:lnTo>
                  <a:pt x="86105" y="14478"/>
                </a:lnTo>
                <a:lnTo>
                  <a:pt x="81533" y="18288"/>
                </a:lnTo>
                <a:lnTo>
                  <a:pt x="70103" y="19050"/>
                </a:lnTo>
                <a:lnTo>
                  <a:pt x="60959" y="20574"/>
                </a:lnTo>
                <a:lnTo>
                  <a:pt x="53339" y="21336"/>
                </a:lnTo>
                <a:lnTo>
                  <a:pt x="47243" y="22860"/>
                </a:lnTo>
                <a:lnTo>
                  <a:pt x="41909" y="25146"/>
                </a:lnTo>
                <a:lnTo>
                  <a:pt x="38099" y="28194"/>
                </a:lnTo>
                <a:lnTo>
                  <a:pt x="33527" y="32004"/>
                </a:lnTo>
                <a:lnTo>
                  <a:pt x="28955" y="38100"/>
                </a:lnTo>
                <a:lnTo>
                  <a:pt x="26669" y="42672"/>
                </a:lnTo>
                <a:lnTo>
                  <a:pt x="28193" y="43434"/>
                </a:lnTo>
                <a:lnTo>
                  <a:pt x="32003" y="43434"/>
                </a:lnTo>
                <a:lnTo>
                  <a:pt x="30479" y="46482"/>
                </a:lnTo>
                <a:lnTo>
                  <a:pt x="27431" y="48006"/>
                </a:lnTo>
                <a:lnTo>
                  <a:pt x="23621" y="48768"/>
                </a:lnTo>
                <a:lnTo>
                  <a:pt x="17525" y="50292"/>
                </a:lnTo>
                <a:lnTo>
                  <a:pt x="14477" y="53340"/>
                </a:lnTo>
                <a:lnTo>
                  <a:pt x="12191" y="56388"/>
                </a:lnTo>
                <a:lnTo>
                  <a:pt x="8381" y="57150"/>
                </a:lnTo>
                <a:lnTo>
                  <a:pt x="0" y="57150"/>
                </a:lnTo>
                <a:lnTo>
                  <a:pt x="882" y="63023"/>
                </a:lnTo>
                <a:lnTo>
                  <a:pt x="712" y="71735"/>
                </a:lnTo>
                <a:lnTo>
                  <a:pt x="7619" y="80010"/>
                </a:lnTo>
                <a:lnTo>
                  <a:pt x="12953" y="81534"/>
                </a:lnTo>
                <a:lnTo>
                  <a:pt x="16001" y="80772"/>
                </a:lnTo>
                <a:lnTo>
                  <a:pt x="19049" y="80772"/>
                </a:lnTo>
                <a:lnTo>
                  <a:pt x="21237" y="79740"/>
                </a:lnTo>
                <a:lnTo>
                  <a:pt x="30276" y="73444"/>
                </a:lnTo>
                <a:lnTo>
                  <a:pt x="38759" y="66885"/>
                </a:lnTo>
                <a:lnTo>
                  <a:pt x="53339" y="60960"/>
                </a:lnTo>
                <a:lnTo>
                  <a:pt x="54863" y="60198"/>
                </a:lnTo>
                <a:lnTo>
                  <a:pt x="52577" y="65532"/>
                </a:lnTo>
                <a:lnTo>
                  <a:pt x="51815" y="73914"/>
                </a:lnTo>
                <a:lnTo>
                  <a:pt x="50291" y="82296"/>
                </a:lnTo>
                <a:lnTo>
                  <a:pt x="50291" y="89154"/>
                </a:lnTo>
                <a:lnTo>
                  <a:pt x="48767" y="92964"/>
                </a:lnTo>
                <a:lnTo>
                  <a:pt x="46481" y="97536"/>
                </a:lnTo>
                <a:lnTo>
                  <a:pt x="45719" y="101346"/>
                </a:lnTo>
                <a:lnTo>
                  <a:pt x="46481" y="107442"/>
                </a:lnTo>
                <a:lnTo>
                  <a:pt x="48767" y="114300"/>
                </a:lnTo>
                <a:lnTo>
                  <a:pt x="50291" y="121158"/>
                </a:lnTo>
                <a:lnTo>
                  <a:pt x="51815" y="124968"/>
                </a:lnTo>
                <a:lnTo>
                  <a:pt x="51815" y="134874"/>
                </a:lnTo>
                <a:lnTo>
                  <a:pt x="51053" y="144018"/>
                </a:lnTo>
                <a:lnTo>
                  <a:pt x="51053" y="153924"/>
                </a:lnTo>
                <a:lnTo>
                  <a:pt x="53339" y="165354"/>
                </a:lnTo>
                <a:lnTo>
                  <a:pt x="57149" y="176022"/>
                </a:lnTo>
                <a:lnTo>
                  <a:pt x="60959" y="185928"/>
                </a:lnTo>
                <a:lnTo>
                  <a:pt x="63245" y="192024"/>
                </a:lnTo>
                <a:lnTo>
                  <a:pt x="65531" y="202692"/>
                </a:lnTo>
                <a:lnTo>
                  <a:pt x="69341" y="211836"/>
                </a:lnTo>
                <a:lnTo>
                  <a:pt x="73913" y="218694"/>
                </a:lnTo>
                <a:lnTo>
                  <a:pt x="79247" y="224790"/>
                </a:lnTo>
                <a:lnTo>
                  <a:pt x="83819" y="228600"/>
                </a:lnTo>
                <a:lnTo>
                  <a:pt x="88391" y="231648"/>
                </a:lnTo>
                <a:lnTo>
                  <a:pt x="92963" y="233934"/>
                </a:lnTo>
                <a:lnTo>
                  <a:pt x="92963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4286250" y="5656326"/>
            <a:ext cx="13716" cy="16002"/>
          </a:xfrm>
          <a:custGeom>
            <a:avLst/>
            <a:gdLst/>
            <a:ahLst/>
            <a:cxnLst/>
            <a:rect l="l" t="t" r="r" b="b"/>
            <a:pathLst>
              <a:path w="13715" h="16001">
                <a:moveTo>
                  <a:pt x="13716" y="16002"/>
                </a:moveTo>
                <a:lnTo>
                  <a:pt x="13716" y="12954"/>
                </a:lnTo>
                <a:lnTo>
                  <a:pt x="9144" y="11430"/>
                </a:lnTo>
                <a:lnTo>
                  <a:pt x="6096" y="9144"/>
                </a:lnTo>
                <a:lnTo>
                  <a:pt x="3048" y="5334"/>
                </a:lnTo>
                <a:lnTo>
                  <a:pt x="3048" y="0"/>
                </a:lnTo>
                <a:lnTo>
                  <a:pt x="0" y="0"/>
                </a:lnTo>
                <a:lnTo>
                  <a:pt x="0" y="5334"/>
                </a:lnTo>
                <a:lnTo>
                  <a:pt x="3048" y="11430"/>
                </a:lnTo>
                <a:lnTo>
                  <a:pt x="7620" y="14478"/>
                </a:lnTo>
                <a:lnTo>
                  <a:pt x="13716" y="16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4284726" y="5643372"/>
            <a:ext cx="4572" cy="12954"/>
          </a:xfrm>
          <a:custGeom>
            <a:avLst/>
            <a:gdLst/>
            <a:ahLst/>
            <a:cxnLst/>
            <a:rect l="l" t="t" r="r" b="b"/>
            <a:pathLst>
              <a:path w="4572" h="12953">
                <a:moveTo>
                  <a:pt x="1306" y="870"/>
                </a:moveTo>
                <a:lnTo>
                  <a:pt x="1524" y="0"/>
                </a:lnTo>
                <a:lnTo>
                  <a:pt x="0" y="1524"/>
                </a:lnTo>
                <a:lnTo>
                  <a:pt x="762" y="3048"/>
                </a:lnTo>
                <a:lnTo>
                  <a:pt x="1306" y="870"/>
                </a:lnTo>
                <a:close/>
              </a:path>
              <a:path w="4572" h="12953">
                <a:moveTo>
                  <a:pt x="1524" y="12954"/>
                </a:moveTo>
                <a:lnTo>
                  <a:pt x="4572" y="12954"/>
                </a:lnTo>
                <a:lnTo>
                  <a:pt x="4572" y="6096"/>
                </a:lnTo>
                <a:lnTo>
                  <a:pt x="3810" y="3048"/>
                </a:lnTo>
                <a:lnTo>
                  <a:pt x="762" y="3048"/>
                </a:lnTo>
                <a:lnTo>
                  <a:pt x="762" y="6096"/>
                </a:lnTo>
                <a:lnTo>
                  <a:pt x="1524" y="9906"/>
                </a:lnTo>
                <a:lnTo>
                  <a:pt x="1524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4285488" y="5643372"/>
            <a:ext cx="9906" cy="5333"/>
          </a:xfrm>
          <a:custGeom>
            <a:avLst/>
            <a:gdLst/>
            <a:ahLst/>
            <a:cxnLst/>
            <a:rect l="l" t="t" r="r" b="b"/>
            <a:pathLst>
              <a:path w="9905" h="5334">
                <a:moveTo>
                  <a:pt x="5333" y="4572"/>
                </a:moveTo>
                <a:lnTo>
                  <a:pt x="9905" y="5334"/>
                </a:lnTo>
                <a:lnTo>
                  <a:pt x="9905" y="1524"/>
                </a:lnTo>
                <a:lnTo>
                  <a:pt x="5333" y="1524"/>
                </a:lnTo>
                <a:lnTo>
                  <a:pt x="2285" y="762"/>
                </a:lnTo>
                <a:lnTo>
                  <a:pt x="2285" y="0"/>
                </a:lnTo>
                <a:lnTo>
                  <a:pt x="0" y="3048"/>
                </a:lnTo>
                <a:lnTo>
                  <a:pt x="761" y="3048"/>
                </a:lnTo>
                <a:lnTo>
                  <a:pt x="533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4295394" y="5636514"/>
            <a:ext cx="15240" cy="12192"/>
          </a:xfrm>
          <a:custGeom>
            <a:avLst/>
            <a:gdLst/>
            <a:ahLst/>
            <a:cxnLst/>
            <a:rect l="l" t="t" r="r" b="b"/>
            <a:pathLst>
              <a:path w="15239" h="12191">
                <a:moveTo>
                  <a:pt x="5333" y="5334"/>
                </a:moveTo>
                <a:lnTo>
                  <a:pt x="2285" y="7620"/>
                </a:lnTo>
                <a:lnTo>
                  <a:pt x="0" y="8382"/>
                </a:lnTo>
                <a:lnTo>
                  <a:pt x="0" y="12192"/>
                </a:lnTo>
                <a:lnTo>
                  <a:pt x="4571" y="10668"/>
                </a:lnTo>
                <a:lnTo>
                  <a:pt x="6857" y="7620"/>
                </a:lnTo>
                <a:lnTo>
                  <a:pt x="9905" y="4572"/>
                </a:lnTo>
                <a:lnTo>
                  <a:pt x="15239" y="3048"/>
                </a:lnTo>
                <a:lnTo>
                  <a:pt x="15239" y="0"/>
                </a:lnTo>
                <a:lnTo>
                  <a:pt x="8381" y="2286"/>
                </a:lnTo>
                <a:lnTo>
                  <a:pt x="5333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4310634" y="5632704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6096" y="1524"/>
                </a:moveTo>
                <a:lnTo>
                  <a:pt x="3048" y="3048"/>
                </a:lnTo>
                <a:lnTo>
                  <a:pt x="0" y="3810"/>
                </a:lnTo>
                <a:lnTo>
                  <a:pt x="0" y="6858"/>
                </a:lnTo>
                <a:lnTo>
                  <a:pt x="4572" y="6096"/>
                </a:lnTo>
                <a:lnTo>
                  <a:pt x="9144" y="3048"/>
                </a:lnTo>
                <a:lnTo>
                  <a:pt x="9906" y="0"/>
                </a:lnTo>
                <a:lnTo>
                  <a:pt x="6858" y="0"/>
                </a:lnTo>
                <a:lnTo>
                  <a:pt x="6096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4312158" y="5625846"/>
            <a:ext cx="8381" cy="8382"/>
          </a:xfrm>
          <a:custGeom>
            <a:avLst/>
            <a:gdLst/>
            <a:ahLst/>
            <a:cxnLst/>
            <a:rect l="l" t="t" r="r" b="b"/>
            <a:pathLst>
              <a:path w="8382" h="8382">
                <a:moveTo>
                  <a:pt x="3048" y="6096"/>
                </a:moveTo>
                <a:lnTo>
                  <a:pt x="5334" y="2285"/>
                </a:lnTo>
                <a:lnTo>
                  <a:pt x="2286" y="0"/>
                </a:lnTo>
                <a:lnTo>
                  <a:pt x="0" y="6096"/>
                </a:lnTo>
                <a:lnTo>
                  <a:pt x="3048" y="8382"/>
                </a:lnTo>
                <a:lnTo>
                  <a:pt x="5334" y="6858"/>
                </a:lnTo>
                <a:lnTo>
                  <a:pt x="8382" y="6858"/>
                </a:lnTo>
                <a:lnTo>
                  <a:pt x="5334" y="4572"/>
                </a:lnTo>
                <a:lnTo>
                  <a:pt x="30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4314444" y="5606034"/>
            <a:ext cx="54102" cy="22098"/>
          </a:xfrm>
          <a:custGeom>
            <a:avLst/>
            <a:gdLst/>
            <a:ahLst/>
            <a:cxnLst/>
            <a:rect l="l" t="t" r="r" b="b"/>
            <a:pathLst>
              <a:path w="54101" h="22098">
                <a:moveTo>
                  <a:pt x="53339" y="762"/>
                </a:moveTo>
                <a:lnTo>
                  <a:pt x="54101" y="3048"/>
                </a:lnTo>
                <a:lnTo>
                  <a:pt x="54101" y="0"/>
                </a:lnTo>
                <a:lnTo>
                  <a:pt x="53339" y="762"/>
                </a:lnTo>
                <a:close/>
              </a:path>
              <a:path w="54101" h="22098">
                <a:moveTo>
                  <a:pt x="54101" y="0"/>
                </a:moveTo>
                <a:lnTo>
                  <a:pt x="42671" y="762"/>
                </a:lnTo>
                <a:lnTo>
                  <a:pt x="30069" y="2612"/>
                </a:lnTo>
                <a:lnTo>
                  <a:pt x="19118" y="4542"/>
                </a:lnTo>
                <a:lnTo>
                  <a:pt x="8846" y="10197"/>
                </a:lnTo>
                <a:lnTo>
                  <a:pt x="4571" y="14478"/>
                </a:lnTo>
                <a:lnTo>
                  <a:pt x="0" y="19812"/>
                </a:lnTo>
                <a:lnTo>
                  <a:pt x="3047" y="22098"/>
                </a:lnTo>
                <a:lnTo>
                  <a:pt x="7619" y="16002"/>
                </a:lnTo>
                <a:lnTo>
                  <a:pt x="18692" y="8545"/>
                </a:lnTo>
                <a:lnTo>
                  <a:pt x="30083" y="5105"/>
                </a:lnTo>
                <a:lnTo>
                  <a:pt x="42298" y="3834"/>
                </a:lnTo>
                <a:lnTo>
                  <a:pt x="54101" y="3048"/>
                </a:lnTo>
                <a:lnTo>
                  <a:pt x="53339" y="762"/>
                </a:lnTo>
                <a:lnTo>
                  <a:pt x="54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4367784" y="5594604"/>
            <a:ext cx="33528" cy="13716"/>
          </a:xfrm>
          <a:custGeom>
            <a:avLst/>
            <a:gdLst/>
            <a:ahLst/>
            <a:cxnLst/>
            <a:rect l="l" t="t" r="r" b="b"/>
            <a:pathLst>
              <a:path w="33527" h="13715">
                <a:moveTo>
                  <a:pt x="17807" y="1973"/>
                </a:moveTo>
                <a:lnTo>
                  <a:pt x="6135" y="7368"/>
                </a:lnTo>
                <a:lnTo>
                  <a:pt x="4571" y="8382"/>
                </a:lnTo>
                <a:lnTo>
                  <a:pt x="0" y="12192"/>
                </a:lnTo>
                <a:lnTo>
                  <a:pt x="2285" y="13716"/>
                </a:lnTo>
                <a:lnTo>
                  <a:pt x="6857" y="10668"/>
                </a:lnTo>
                <a:lnTo>
                  <a:pt x="14452" y="5524"/>
                </a:lnTo>
                <a:lnTo>
                  <a:pt x="21932" y="4229"/>
                </a:lnTo>
                <a:lnTo>
                  <a:pt x="30479" y="2286"/>
                </a:lnTo>
                <a:lnTo>
                  <a:pt x="33527" y="2286"/>
                </a:lnTo>
                <a:lnTo>
                  <a:pt x="33527" y="0"/>
                </a:lnTo>
                <a:lnTo>
                  <a:pt x="30479" y="0"/>
                </a:lnTo>
                <a:lnTo>
                  <a:pt x="17807" y="1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4401312" y="5588508"/>
            <a:ext cx="26670" cy="8382"/>
          </a:xfrm>
          <a:custGeom>
            <a:avLst/>
            <a:gdLst/>
            <a:ahLst/>
            <a:cxnLst/>
            <a:rect l="l" t="t" r="r" b="b"/>
            <a:pathLst>
              <a:path w="26670" h="8382">
                <a:moveTo>
                  <a:pt x="5334" y="6858"/>
                </a:moveTo>
                <a:lnTo>
                  <a:pt x="8382" y="6096"/>
                </a:lnTo>
                <a:lnTo>
                  <a:pt x="14478" y="3048"/>
                </a:lnTo>
                <a:lnTo>
                  <a:pt x="18287" y="3048"/>
                </a:lnTo>
                <a:lnTo>
                  <a:pt x="18287" y="1524"/>
                </a:lnTo>
                <a:lnTo>
                  <a:pt x="10675" y="1524"/>
                </a:lnTo>
                <a:lnTo>
                  <a:pt x="1826" y="5205"/>
                </a:lnTo>
                <a:lnTo>
                  <a:pt x="0" y="8382"/>
                </a:lnTo>
                <a:lnTo>
                  <a:pt x="2286" y="8382"/>
                </a:lnTo>
                <a:lnTo>
                  <a:pt x="5334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4405884" y="5791200"/>
            <a:ext cx="19050" cy="9143"/>
          </a:xfrm>
          <a:custGeom>
            <a:avLst/>
            <a:gdLst/>
            <a:ahLst/>
            <a:cxnLst/>
            <a:rect l="l" t="t" r="r" b="b"/>
            <a:pathLst>
              <a:path w="19050" h="9144">
                <a:moveTo>
                  <a:pt x="13715" y="2713"/>
                </a:moveTo>
                <a:lnTo>
                  <a:pt x="8881" y="747"/>
                </a:lnTo>
                <a:lnTo>
                  <a:pt x="2871" y="194"/>
                </a:lnTo>
                <a:lnTo>
                  <a:pt x="0" y="0"/>
                </a:lnTo>
                <a:lnTo>
                  <a:pt x="0" y="3048"/>
                </a:lnTo>
                <a:lnTo>
                  <a:pt x="2286" y="3048"/>
                </a:lnTo>
                <a:lnTo>
                  <a:pt x="8089" y="2489"/>
                </a:lnTo>
                <a:lnTo>
                  <a:pt x="11468" y="4292"/>
                </a:lnTo>
                <a:lnTo>
                  <a:pt x="13715" y="5942"/>
                </a:lnTo>
                <a:lnTo>
                  <a:pt x="13715" y="27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4385310" y="5791200"/>
            <a:ext cx="20574" cy="11430"/>
          </a:xfrm>
          <a:custGeom>
            <a:avLst/>
            <a:gdLst/>
            <a:ahLst/>
            <a:cxnLst/>
            <a:rect l="l" t="t" r="r" b="b"/>
            <a:pathLst>
              <a:path w="20574" h="11429">
                <a:moveTo>
                  <a:pt x="15240" y="761"/>
                </a:moveTo>
                <a:lnTo>
                  <a:pt x="12954" y="1523"/>
                </a:lnTo>
                <a:lnTo>
                  <a:pt x="9906" y="3047"/>
                </a:lnTo>
                <a:lnTo>
                  <a:pt x="6858" y="4571"/>
                </a:lnTo>
                <a:lnTo>
                  <a:pt x="3810" y="6095"/>
                </a:lnTo>
                <a:lnTo>
                  <a:pt x="0" y="9143"/>
                </a:lnTo>
                <a:lnTo>
                  <a:pt x="3048" y="11429"/>
                </a:lnTo>
                <a:lnTo>
                  <a:pt x="6096" y="9143"/>
                </a:lnTo>
                <a:lnTo>
                  <a:pt x="8382" y="7619"/>
                </a:lnTo>
                <a:lnTo>
                  <a:pt x="11430" y="6095"/>
                </a:lnTo>
                <a:lnTo>
                  <a:pt x="16002" y="3047"/>
                </a:lnTo>
                <a:lnTo>
                  <a:pt x="20574" y="3047"/>
                </a:lnTo>
                <a:lnTo>
                  <a:pt x="20574" y="0"/>
                </a:lnTo>
                <a:lnTo>
                  <a:pt x="18288" y="0"/>
                </a:lnTo>
                <a:lnTo>
                  <a:pt x="15240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4381500" y="5800344"/>
            <a:ext cx="3048" cy="14478"/>
          </a:xfrm>
          <a:custGeom>
            <a:avLst/>
            <a:gdLst/>
            <a:ahLst/>
            <a:cxnLst/>
            <a:rect l="l" t="t" r="r" b="b"/>
            <a:pathLst>
              <a:path w="3048" h="14477">
                <a:moveTo>
                  <a:pt x="1524" y="14477"/>
                </a:moveTo>
                <a:lnTo>
                  <a:pt x="3048" y="13715"/>
                </a:lnTo>
                <a:lnTo>
                  <a:pt x="2770" y="13646"/>
                </a:lnTo>
                <a:lnTo>
                  <a:pt x="1524" y="14477"/>
                </a:lnTo>
                <a:close/>
              </a:path>
              <a:path w="3048" h="14477">
                <a:moveTo>
                  <a:pt x="5334" y="3809"/>
                </a:moveTo>
                <a:lnTo>
                  <a:pt x="6858" y="2285"/>
                </a:lnTo>
                <a:lnTo>
                  <a:pt x="3810" y="0"/>
                </a:lnTo>
                <a:lnTo>
                  <a:pt x="762" y="6095"/>
                </a:lnTo>
                <a:lnTo>
                  <a:pt x="0" y="9143"/>
                </a:lnTo>
                <a:lnTo>
                  <a:pt x="0" y="12953"/>
                </a:lnTo>
                <a:lnTo>
                  <a:pt x="2770" y="13646"/>
                </a:lnTo>
                <a:lnTo>
                  <a:pt x="3810" y="12953"/>
                </a:lnTo>
                <a:lnTo>
                  <a:pt x="3810" y="6857"/>
                </a:lnTo>
                <a:lnTo>
                  <a:pt x="5334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4376928" y="5810250"/>
            <a:ext cx="6858" cy="4572"/>
          </a:xfrm>
          <a:custGeom>
            <a:avLst/>
            <a:gdLst/>
            <a:ahLst/>
            <a:cxnLst/>
            <a:rect l="l" t="t" r="r" b="b"/>
            <a:pathLst>
              <a:path w="6858" h="4572">
                <a:moveTo>
                  <a:pt x="2286" y="762"/>
                </a:moveTo>
                <a:lnTo>
                  <a:pt x="0" y="3048"/>
                </a:lnTo>
                <a:lnTo>
                  <a:pt x="6096" y="4572"/>
                </a:lnTo>
                <a:lnTo>
                  <a:pt x="6858" y="1524"/>
                </a:lnTo>
                <a:lnTo>
                  <a:pt x="1524" y="0"/>
                </a:lnTo>
                <a:lnTo>
                  <a:pt x="0" y="3048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4376166" y="5811012"/>
            <a:ext cx="4572" cy="13716"/>
          </a:xfrm>
          <a:custGeom>
            <a:avLst/>
            <a:gdLst/>
            <a:ahLst/>
            <a:cxnLst/>
            <a:rect l="l" t="t" r="r" b="b"/>
            <a:pathLst>
              <a:path w="4572" h="13715">
                <a:moveTo>
                  <a:pt x="3810" y="13715"/>
                </a:moveTo>
                <a:lnTo>
                  <a:pt x="4572" y="12953"/>
                </a:lnTo>
                <a:lnTo>
                  <a:pt x="4273" y="12556"/>
                </a:lnTo>
                <a:lnTo>
                  <a:pt x="3810" y="13715"/>
                </a:lnTo>
                <a:close/>
              </a:path>
              <a:path w="4572" h="13715">
                <a:moveTo>
                  <a:pt x="762" y="3047"/>
                </a:moveTo>
                <a:lnTo>
                  <a:pt x="1524" y="6095"/>
                </a:lnTo>
                <a:lnTo>
                  <a:pt x="2286" y="9905"/>
                </a:lnTo>
                <a:lnTo>
                  <a:pt x="4273" y="12556"/>
                </a:lnTo>
                <a:lnTo>
                  <a:pt x="5334" y="9905"/>
                </a:lnTo>
                <a:lnTo>
                  <a:pt x="4572" y="6095"/>
                </a:lnTo>
                <a:lnTo>
                  <a:pt x="3810" y="1523"/>
                </a:lnTo>
                <a:lnTo>
                  <a:pt x="3048" y="0"/>
                </a:lnTo>
                <a:lnTo>
                  <a:pt x="0" y="1523"/>
                </a:lnTo>
                <a:lnTo>
                  <a:pt x="762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4348734" y="5781294"/>
            <a:ext cx="32004" cy="42672"/>
          </a:xfrm>
          <a:custGeom>
            <a:avLst/>
            <a:gdLst/>
            <a:ahLst/>
            <a:cxnLst/>
            <a:rect l="l" t="t" r="r" b="b"/>
            <a:pathLst>
              <a:path w="32003" h="42672">
                <a:moveTo>
                  <a:pt x="2286" y="11430"/>
                </a:moveTo>
                <a:lnTo>
                  <a:pt x="7870" y="23372"/>
                </a:lnTo>
                <a:lnTo>
                  <a:pt x="15881" y="33321"/>
                </a:lnTo>
                <a:lnTo>
                  <a:pt x="26210" y="41154"/>
                </a:lnTo>
                <a:lnTo>
                  <a:pt x="28956" y="42672"/>
                </a:lnTo>
                <a:lnTo>
                  <a:pt x="32004" y="42672"/>
                </a:lnTo>
                <a:lnTo>
                  <a:pt x="29718" y="39624"/>
                </a:lnTo>
                <a:lnTo>
                  <a:pt x="28194" y="38100"/>
                </a:lnTo>
                <a:lnTo>
                  <a:pt x="22860" y="35052"/>
                </a:lnTo>
                <a:lnTo>
                  <a:pt x="18288" y="31242"/>
                </a:lnTo>
                <a:lnTo>
                  <a:pt x="13716" y="25908"/>
                </a:lnTo>
                <a:lnTo>
                  <a:pt x="9144" y="19050"/>
                </a:lnTo>
                <a:lnTo>
                  <a:pt x="5334" y="10668"/>
                </a:lnTo>
                <a:lnTo>
                  <a:pt x="3048" y="0"/>
                </a:lnTo>
                <a:lnTo>
                  <a:pt x="0" y="0"/>
                </a:lnTo>
                <a:lnTo>
                  <a:pt x="2286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4336542" y="5743194"/>
            <a:ext cx="15240" cy="38100"/>
          </a:xfrm>
          <a:custGeom>
            <a:avLst/>
            <a:gdLst/>
            <a:ahLst/>
            <a:cxnLst/>
            <a:rect l="l" t="t" r="r" b="b"/>
            <a:pathLst>
              <a:path w="15239" h="38100">
                <a:moveTo>
                  <a:pt x="12192" y="38100"/>
                </a:moveTo>
                <a:lnTo>
                  <a:pt x="15240" y="38100"/>
                </a:lnTo>
                <a:lnTo>
                  <a:pt x="12954" y="31242"/>
                </a:lnTo>
                <a:lnTo>
                  <a:pt x="9144" y="22098"/>
                </a:lnTo>
                <a:lnTo>
                  <a:pt x="5334" y="11430"/>
                </a:lnTo>
                <a:lnTo>
                  <a:pt x="3048" y="0"/>
                </a:lnTo>
                <a:lnTo>
                  <a:pt x="0" y="0"/>
                </a:lnTo>
                <a:lnTo>
                  <a:pt x="2286" y="12192"/>
                </a:lnTo>
                <a:lnTo>
                  <a:pt x="6096" y="22860"/>
                </a:lnTo>
                <a:lnTo>
                  <a:pt x="9906" y="32004"/>
                </a:lnTo>
                <a:lnTo>
                  <a:pt x="1219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4335780" y="5713476"/>
            <a:ext cx="5333" cy="29718"/>
          </a:xfrm>
          <a:custGeom>
            <a:avLst/>
            <a:gdLst/>
            <a:ahLst/>
            <a:cxnLst/>
            <a:rect l="l" t="t" r="r" b="b"/>
            <a:pathLst>
              <a:path w="5334" h="29717">
                <a:moveTo>
                  <a:pt x="4572" y="0"/>
                </a:moveTo>
                <a:lnTo>
                  <a:pt x="1524" y="762"/>
                </a:lnTo>
                <a:lnTo>
                  <a:pt x="1524" y="10668"/>
                </a:lnTo>
                <a:lnTo>
                  <a:pt x="0" y="19812"/>
                </a:lnTo>
                <a:lnTo>
                  <a:pt x="762" y="29718"/>
                </a:lnTo>
                <a:lnTo>
                  <a:pt x="3810" y="29718"/>
                </a:lnTo>
                <a:lnTo>
                  <a:pt x="4572" y="19812"/>
                </a:lnTo>
                <a:lnTo>
                  <a:pt x="4572" y="10668"/>
                </a:lnTo>
                <a:lnTo>
                  <a:pt x="5334" y="3810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4331208" y="5690616"/>
            <a:ext cx="9144" cy="23622"/>
          </a:xfrm>
          <a:custGeom>
            <a:avLst/>
            <a:gdLst/>
            <a:ahLst/>
            <a:cxnLst/>
            <a:rect l="l" t="t" r="r" b="b"/>
            <a:pathLst>
              <a:path w="9144" h="23622">
                <a:moveTo>
                  <a:pt x="6096" y="23622"/>
                </a:moveTo>
                <a:lnTo>
                  <a:pt x="9144" y="22860"/>
                </a:lnTo>
                <a:lnTo>
                  <a:pt x="7620" y="19812"/>
                </a:lnTo>
                <a:lnTo>
                  <a:pt x="6096" y="12954"/>
                </a:lnTo>
                <a:lnTo>
                  <a:pt x="3810" y="6096"/>
                </a:lnTo>
                <a:lnTo>
                  <a:pt x="3048" y="0"/>
                </a:lnTo>
                <a:lnTo>
                  <a:pt x="0" y="0"/>
                </a:lnTo>
                <a:lnTo>
                  <a:pt x="762" y="6096"/>
                </a:lnTo>
                <a:lnTo>
                  <a:pt x="2286" y="13716"/>
                </a:lnTo>
                <a:lnTo>
                  <a:pt x="4572" y="20574"/>
                </a:lnTo>
                <a:lnTo>
                  <a:pt x="6096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4331208" y="5676138"/>
            <a:ext cx="8381" cy="14478"/>
          </a:xfrm>
          <a:custGeom>
            <a:avLst/>
            <a:gdLst/>
            <a:ahLst/>
            <a:cxnLst/>
            <a:rect l="l" t="t" r="r" b="b"/>
            <a:pathLst>
              <a:path w="8382" h="14477">
                <a:moveTo>
                  <a:pt x="4572" y="1524"/>
                </a:moveTo>
                <a:lnTo>
                  <a:pt x="2286" y="5334"/>
                </a:lnTo>
                <a:lnTo>
                  <a:pt x="762" y="9906"/>
                </a:lnTo>
                <a:lnTo>
                  <a:pt x="0" y="14478"/>
                </a:lnTo>
                <a:lnTo>
                  <a:pt x="3048" y="14478"/>
                </a:lnTo>
                <a:lnTo>
                  <a:pt x="6096" y="6858"/>
                </a:lnTo>
                <a:lnTo>
                  <a:pt x="8382" y="0"/>
                </a:lnTo>
                <a:lnTo>
                  <a:pt x="4572" y="0"/>
                </a:lnTo>
                <a:lnTo>
                  <a:pt x="457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4335780" y="5647944"/>
            <a:ext cx="7619" cy="28193"/>
          </a:xfrm>
          <a:custGeom>
            <a:avLst/>
            <a:gdLst/>
            <a:ahLst/>
            <a:cxnLst/>
            <a:rect l="l" t="t" r="r" b="b"/>
            <a:pathLst>
              <a:path w="7620" h="28194">
                <a:moveTo>
                  <a:pt x="7620" y="2286"/>
                </a:moveTo>
                <a:lnTo>
                  <a:pt x="5334" y="0"/>
                </a:lnTo>
                <a:lnTo>
                  <a:pt x="2286" y="6858"/>
                </a:lnTo>
                <a:lnTo>
                  <a:pt x="1524" y="15240"/>
                </a:lnTo>
                <a:lnTo>
                  <a:pt x="0" y="23622"/>
                </a:lnTo>
                <a:lnTo>
                  <a:pt x="0" y="28194"/>
                </a:lnTo>
                <a:lnTo>
                  <a:pt x="3810" y="28194"/>
                </a:lnTo>
                <a:lnTo>
                  <a:pt x="3048" y="23622"/>
                </a:lnTo>
                <a:lnTo>
                  <a:pt x="4572" y="15240"/>
                </a:lnTo>
                <a:lnTo>
                  <a:pt x="5334" y="6858"/>
                </a:lnTo>
                <a:lnTo>
                  <a:pt x="6858" y="3048"/>
                </a:lnTo>
                <a:lnTo>
                  <a:pt x="7620" y="2286"/>
                </a:lnTo>
                <a:close/>
              </a:path>
              <a:path w="7620" h="28194">
                <a:moveTo>
                  <a:pt x="7620" y="2286"/>
                </a:moveTo>
                <a:lnTo>
                  <a:pt x="6858" y="3048"/>
                </a:lnTo>
                <a:lnTo>
                  <a:pt x="5334" y="6858"/>
                </a:lnTo>
                <a:lnTo>
                  <a:pt x="7620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4318254" y="5647944"/>
            <a:ext cx="24384" cy="13716"/>
          </a:xfrm>
          <a:custGeom>
            <a:avLst/>
            <a:gdLst/>
            <a:ahLst/>
            <a:cxnLst/>
            <a:rect l="l" t="t" r="r" b="b"/>
            <a:pathLst>
              <a:path w="24384" h="13715">
                <a:moveTo>
                  <a:pt x="24384" y="3047"/>
                </a:moveTo>
                <a:lnTo>
                  <a:pt x="23622" y="0"/>
                </a:lnTo>
                <a:lnTo>
                  <a:pt x="21336" y="761"/>
                </a:lnTo>
                <a:lnTo>
                  <a:pt x="18288" y="1523"/>
                </a:lnTo>
                <a:lnTo>
                  <a:pt x="12192" y="4571"/>
                </a:lnTo>
                <a:lnTo>
                  <a:pt x="4572" y="7619"/>
                </a:lnTo>
                <a:lnTo>
                  <a:pt x="0" y="11429"/>
                </a:lnTo>
                <a:lnTo>
                  <a:pt x="2286" y="13715"/>
                </a:lnTo>
                <a:lnTo>
                  <a:pt x="3810" y="12953"/>
                </a:lnTo>
                <a:lnTo>
                  <a:pt x="6858" y="10667"/>
                </a:lnTo>
                <a:lnTo>
                  <a:pt x="9144" y="9143"/>
                </a:lnTo>
                <a:lnTo>
                  <a:pt x="12954" y="7619"/>
                </a:lnTo>
                <a:lnTo>
                  <a:pt x="16002" y="6095"/>
                </a:lnTo>
                <a:lnTo>
                  <a:pt x="19050" y="4571"/>
                </a:lnTo>
                <a:lnTo>
                  <a:pt x="22098" y="3809"/>
                </a:lnTo>
                <a:lnTo>
                  <a:pt x="2438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4298442" y="5661659"/>
            <a:ext cx="22098" cy="10668"/>
          </a:xfrm>
          <a:custGeom>
            <a:avLst/>
            <a:gdLst/>
            <a:ahLst/>
            <a:cxnLst/>
            <a:rect l="l" t="t" r="r" b="b"/>
            <a:pathLst>
              <a:path w="22098" h="10667">
                <a:moveTo>
                  <a:pt x="16002" y="6096"/>
                </a:moveTo>
                <a:lnTo>
                  <a:pt x="22098" y="0"/>
                </a:lnTo>
                <a:lnTo>
                  <a:pt x="18288" y="0"/>
                </a:lnTo>
                <a:lnTo>
                  <a:pt x="16002" y="762"/>
                </a:lnTo>
                <a:lnTo>
                  <a:pt x="12192" y="4572"/>
                </a:lnTo>
                <a:lnTo>
                  <a:pt x="9906" y="6096"/>
                </a:lnTo>
                <a:lnTo>
                  <a:pt x="6858" y="6858"/>
                </a:lnTo>
                <a:lnTo>
                  <a:pt x="4572" y="6858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0668"/>
                </a:lnTo>
                <a:lnTo>
                  <a:pt x="4572" y="9906"/>
                </a:lnTo>
                <a:lnTo>
                  <a:pt x="8382" y="9906"/>
                </a:lnTo>
                <a:lnTo>
                  <a:pt x="10668" y="8382"/>
                </a:lnTo>
                <a:lnTo>
                  <a:pt x="13716" y="6858"/>
                </a:lnTo>
                <a:lnTo>
                  <a:pt x="1600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4287012" y="5594604"/>
            <a:ext cx="138684" cy="68580"/>
          </a:xfrm>
          <a:custGeom>
            <a:avLst/>
            <a:gdLst/>
            <a:ahLst/>
            <a:cxnLst/>
            <a:rect l="l" t="t" r="r" b="b"/>
            <a:pathLst>
              <a:path w="138684" h="68579">
                <a:moveTo>
                  <a:pt x="9905" y="60198"/>
                </a:moveTo>
                <a:lnTo>
                  <a:pt x="10667" y="60198"/>
                </a:lnTo>
                <a:lnTo>
                  <a:pt x="16090" y="60807"/>
                </a:lnTo>
                <a:lnTo>
                  <a:pt x="22098" y="61937"/>
                </a:lnTo>
                <a:lnTo>
                  <a:pt x="27432" y="60198"/>
                </a:lnTo>
                <a:lnTo>
                  <a:pt x="26669" y="55626"/>
                </a:lnTo>
                <a:lnTo>
                  <a:pt x="25146" y="53340"/>
                </a:lnTo>
                <a:lnTo>
                  <a:pt x="45719" y="53340"/>
                </a:lnTo>
                <a:lnTo>
                  <a:pt x="48768" y="51054"/>
                </a:lnTo>
                <a:lnTo>
                  <a:pt x="51816" y="48006"/>
                </a:lnTo>
                <a:lnTo>
                  <a:pt x="54864" y="46482"/>
                </a:lnTo>
                <a:lnTo>
                  <a:pt x="57150" y="44958"/>
                </a:lnTo>
                <a:lnTo>
                  <a:pt x="60198" y="44196"/>
                </a:lnTo>
                <a:lnTo>
                  <a:pt x="63246" y="43434"/>
                </a:lnTo>
                <a:lnTo>
                  <a:pt x="66294" y="42672"/>
                </a:lnTo>
                <a:lnTo>
                  <a:pt x="61722" y="40386"/>
                </a:lnTo>
                <a:lnTo>
                  <a:pt x="57911" y="38100"/>
                </a:lnTo>
                <a:lnTo>
                  <a:pt x="53340" y="37338"/>
                </a:lnTo>
                <a:lnTo>
                  <a:pt x="51053" y="36576"/>
                </a:lnTo>
                <a:lnTo>
                  <a:pt x="54864" y="35814"/>
                </a:lnTo>
                <a:lnTo>
                  <a:pt x="60071" y="32334"/>
                </a:lnTo>
                <a:lnTo>
                  <a:pt x="66395" y="34798"/>
                </a:lnTo>
                <a:lnTo>
                  <a:pt x="71628" y="36576"/>
                </a:lnTo>
                <a:lnTo>
                  <a:pt x="72390" y="35814"/>
                </a:lnTo>
                <a:lnTo>
                  <a:pt x="64077" y="27972"/>
                </a:lnTo>
                <a:lnTo>
                  <a:pt x="52977" y="27238"/>
                </a:lnTo>
                <a:lnTo>
                  <a:pt x="41624" y="30879"/>
                </a:lnTo>
                <a:lnTo>
                  <a:pt x="36576" y="33528"/>
                </a:lnTo>
                <a:lnTo>
                  <a:pt x="37338" y="29718"/>
                </a:lnTo>
                <a:lnTo>
                  <a:pt x="41910" y="27432"/>
                </a:lnTo>
                <a:lnTo>
                  <a:pt x="44958" y="25908"/>
                </a:lnTo>
                <a:lnTo>
                  <a:pt x="48006" y="25146"/>
                </a:lnTo>
                <a:lnTo>
                  <a:pt x="51816" y="24384"/>
                </a:lnTo>
                <a:lnTo>
                  <a:pt x="55626" y="23622"/>
                </a:lnTo>
                <a:lnTo>
                  <a:pt x="60198" y="23622"/>
                </a:lnTo>
                <a:lnTo>
                  <a:pt x="64769" y="24384"/>
                </a:lnTo>
                <a:lnTo>
                  <a:pt x="63246" y="22098"/>
                </a:lnTo>
                <a:lnTo>
                  <a:pt x="63246" y="19050"/>
                </a:lnTo>
                <a:lnTo>
                  <a:pt x="64769" y="16764"/>
                </a:lnTo>
                <a:lnTo>
                  <a:pt x="70104" y="16764"/>
                </a:lnTo>
                <a:lnTo>
                  <a:pt x="73152" y="17526"/>
                </a:lnTo>
                <a:lnTo>
                  <a:pt x="76962" y="19050"/>
                </a:lnTo>
                <a:lnTo>
                  <a:pt x="81534" y="22098"/>
                </a:lnTo>
                <a:lnTo>
                  <a:pt x="84582" y="23622"/>
                </a:lnTo>
                <a:lnTo>
                  <a:pt x="88392" y="25908"/>
                </a:lnTo>
                <a:lnTo>
                  <a:pt x="91440" y="28194"/>
                </a:lnTo>
                <a:lnTo>
                  <a:pt x="94488" y="30480"/>
                </a:lnTo>
                <a:lnTo>
                  <a:pt x="92202" y="25146"/>
                </a:lnTo>
                <a:lnTo>
                  <a:pt x="90678" y="21336"/>
                </a:lnTo>
                <a:lnTo>
                  <a:pt x="88392" y="17526"/>
                </a:lnTo>
                <a:lnTo>
                  <a:pt x="92202" y="19050"/>
                </a:lnTo>
                <a:lnTo>
                  <a:pt x="96774" y="22860"/>
                </a:lnTo>
                <a:lnTo>
                  <a:pt x="99822" y="27432"/>
                </a:lnTo>
                <a:lnTo>
                  <a:pt x="102108" y="29718"/>
                </a:lnTo>
                <a:lnTo>
                  <a:pt x="102870" y="26670"/>
                </a:lnTo>
                <a:lnTo>
                  <a:pt x="104394" y="23622"/>
                </a:lnTo>
                <a:lnTo>
                  <a:pt x="105155" y="20574"/>
                </a:lnTo>
                <a:lnTo>
                  <a:pt x="108204" y="20574"/>
                </a:lnTo>
                <a:lnTo>
                  <a:pt x="112776" y="24384"/>
                </a:lnTo>
                <a:lnTo>
                  <a:pt x="113538" y="25908"/>
                </a:lnTo>
                <a:lnTo>
                  <a:pt x="119634" y="19812"/>
                </a:lnTo>
                <a:lnTo>
                  <a:pt x="122682" y="18288"/>
                </a:lnTo>
                <a:lnTo>
                  <a:pt x="126492" y="17526"/>
                </a:lnTo>
                <a:lnTo>
                  <a:pt x="130302" y="17526"/>
                </a:lnTo>
                <a:lnTo>
                  <a:pt x="132587" y="19050"/>
                </a:lnTo>
                <a:lnTo>
                  <a:pt x="132587" y="1524"/>
                </a:lnTo>
                <a:lnTo>
                  <a:pt x="131064" y="762"/>
                </a:lnTo>
                <a:lnTo>
                  <a:pt x="128016" y="0"/>
                </a:lnTo>
                <a:lnTo>
                  <a:pt x="129539" y="2286"/>
                </a:lnTo>
                <a:lnTo>
                  <a:pt x="131064" y="5334"/>
                </a:lnTo>
                <a:lnTo>
                  <a:pt x="127254" y="3810"/>
                </a:lnTo>
                <a:lnTo>
                  <a:pt x="124205" y="3048"/>
                </a:lnTo>
                <a:lnTo>
                  <a:pt x="121920" y="2286"/>
                </a:lnTo>
                <a:lnTo>
                  <a:pt x="118872" y="1524"/>
                </a:lnTo>
                <a:lnTo>
                  <a:pt x="114300" y="762"/>
                </a:lnTo>
                <a:lnTo>
                  <a:pt x="111252" y="762"/>
                </a:lnTo>
                <a:lnTo>
                  <a:pt x="108204" y="1524"/>
                </a:lnTo>
                <a:lnTo>
                  <a:pt x="96951" y="3263"/>
                </a:lnTo>
                <a:lnTo>
                  <a:pt x="96151" y="4876"/>
                </a:lnTo>
                <a:lnTo>
                  <a:pt x="86105" y="9144"/>
                </a:lnTo>
                <a:lnTo>
                  <a:pt x="81534" y="12954"/>
                </a:lnTo>
                <a:lnTo>
                  <a:pt x="70104" y="13716"/>
                </a:lnTo>
                <a:lnTo>
                  <a:pt x="57088" y="15622"/>
                </a:lnTo>
                <a:lnTo>
                  <a:pt x="47448" y="17370"/>
                </a:lnTo>
                <a:lnTo>
                  <a:pt x="37564" y="23100"/>
                </a:lnTo>
                <a:lnTo>
                  <a:pt x="33527" y="26670"/>
                </a:lnTo>
                <a:lnTo>
                  <a:pt x="28956" y="32766"/>
                </a:lnTo>
                <a:lnTo>
                  <a:pt x="26669" y="37338"/>
                </a:lnTo>
                <a:lnTo>
                  <a:pt x="30480" y="37338"/>
                </a:lnTo>
                <a:lnTo>
                  <a:pt x="31242" y="40386"/>
                </a:lnTo>
                <a:lnTo>
                  <a:pt x="30480" y="41148"/>
                </a:lnTo>
                <a:lnTo>
                  <a:pt x="27432" y="42672"/>
                </a:lnTo>
                <a:lnTo>
                  <a:pt x="23622" y="43434"/>
                </a:lnTo>
                <a:lnTo>
                  <a:pt x="17526" y="44958"/>
                </a:lnTo>
                <a:lnTo>
                  <a:pt x="14477" y="48006"/>
                </a:lnTo>
                <a:lnTo>
                  <a:pt x="12192" y="51054"/>
                </a:lnTo>
                <a:lnTo>
                  <a:pt x="8382" y="51816"/>
                </a:lnTo>
                <a:lnTo>
                  <a:pt x="3810" y="51816"/>
                </a:lnTo>
                <a:lnTo>
                  <a:pt x="0" y="51054"/>
                </a:lnTo>
                <a:lnTo>
                  <a:pt x="0" y="51816"/>
                </a:lnTo>
                <a:lnTo>
                  <a:pt x="762" y="54864"/>
                </a:lnTo>
                <a:lnTo>
                  <a:pt x="762" y="61722"/>
                </a:lnTo>
                <a:lnTo>
                  <a:pt x="2285" y="63246"/>
                </a:lnTo>
                <a:lnTo>
                  <a:pt x="5333" y="64770"/>
                </a:lnTo>
                <a:lnTo>
                  <a:pt x="8382" y="67056"/>
                </a:lnTo>
                <a:lnTo>
                  <a:pt x="12192" y="68580"/>
                </a:lnTo>
                <a:lnTo>
                  <a:pt x="9905" y="601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4367784" y="5594604"/>
            <a:ext cx="33528" cy="14478"/>
          </a:xfrm>
          <a:custGeom>
            <a:avLst/>
            <a:gdLst/>
            <a:ahLst/>
            <a:cxnLst/>
            <a:rect l="l" t="t" r="r" b="b"/>
            <a:pathLst>
              <a:path w="33527" h="14477">
                <a:moveTo>
                  <a:pt x="13653" y="7017"/>
                </a:moveTo>
                <a:lnTo>
                  <a:pt x="25075" y="3479"/>
                </a:lnTo>
                <a:lnTo>
                  <a:pt x="30480" y="2285"/>
                </a:lnTo>
                <a:lnTo>
                  <a:pt x="33528" y="2285"/>
                </a:lnTo>
                <a:lnTo>
                  <a:pt x="33528" y="0"/>
                </a:lnTo>
                <a:lnTo>
                  <a:pt x="30480" y="0"/>
                </a:lnTo>
                <a:lnTo>
                  <a:pt x="17807" y="1973"/>
                </a:lnTo>
                <a:lnTo>
                  <a:pt x="6135" y="7368"/>
                </a:lnTo>
                <a:lnTo>
                  <a:pt x="4572" y="8381"/>
                </a:lnTo>
                <a:lnTo>
                  <a:pt x="0" y="12191"/>
                </a:lnTo>
                <a:lnTo>
                  <a:pt x="762" y="14477"/>
                </a:lnTo>
                <a:lnTo>
                  <a:pt x="2286" y="13715"/>
                </a:lnTo>
                <a:lnTo>
                  <a:pt x="13653" y="7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4314444" y="5606034"/>
            <a:ext cx="54102" cy="22098"/>
          </a:xfrm>
          <a:custGeom>
            <a:avLst/>
            <a:gdLst/>
            <a:ahLst/>
            <a:cxnLst/>
            <a:rect l="l" t="t" r="r" b="b"/>
            <a:pathLst>
              <a:path w="54101" h="22098">
                <a:moveTo>
                  <a:pt x="54102" y="3048"/>
                </a:moveTo>
                <a:lnTo>
                  <a:pt x="54102" y="0"/>
                </a:lnTo>
                <a:lnTo>
                  <a:pt x="42672" y="762"/>
                </a:lnTo>
                <a:lnTo>
                  <a:pt x="30069" y="2612"/>
                </a:lnTo>
                <a:lnTo>
                  <a:pt x="19118" y="4542"/>
                </a:lnTo>
                <a:lnTo>
                  <a:pt x="8846" y="10197"/>
                </a:lnTo>
                <a:lnTo>
                  <a:pt x="4572" y="14478"/>
                </a:lnTo>
                <a:lnTo>
                  <a:pt x="0" y="19812"/>
                </a:lnTo>
                <a:lnTo>
                  <a:pt x="3048" y="22098"/>
                </a:lnTo>
                <a:lnTo>
                  <a:pt x="7620" y="16002"/>
                </a:lnTo>
                <a:lnTo>
                  <a:pt x="18639" y="8554"/>
                </a:lnTo>
                <a:lnTo>
                  <a:pt x="30240" y="5083"/>
                </a:lnTo>
                <a:lnTo>
                  <a:pt x="42672" y="3810"/>
                </a:lnTo>
                <a:lnTo>
                  <a:pt x="5410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4312158" y="5625845"/>
            <a:ext cx="8382" cy="8382"/>
          </a:xfrm>
          <a:custGeom>
            <a:avLst/>
            <a:gdLst/>
            <a:ahLst/>
            <a:cxnLst/>
            <a:rect l="l" t="t" r="r" b="b"/>
            <a:pathLst>
              <a:path w="8382" h="8382">
                <a:moveTo>
                  <a:pt x="3048" y="6096"/>
                </a:moveTo>
                <a:lnTo>
                  <a:pt x="5334" y="2286"/>
                </a:lnTo>
                <a:lnTo>
                  <a:pt x="2286" y="0"/>
                </a:lnTo>
                <a:lnTo>
                  <a:pt x="0" y="6096"/>
                </a:lnTo>
                <a:lnTo>
                  <a:pt x="3048" y="8382"/>
                </a:lnTo>
                <a:lnTo>
                  <a:pt x="5334" y="6858"/>
                </a:lnTo>
                <a:lnTo>
                  <a:pt x="8382" y="6858"/>
                </a:lnTo>
                <a:lnTo>
                  <a:pt x="5334" y="4572"/>
                </a:lnTo>
                <a:lnTo>
                  <a:pt x="30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310634" y="5632704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6096" y="1524"/>
                </a:moveTo>
                <a:lnTo>
                  <a:pt x="3047" y="3048"/>
                </a:lnTo>
                <a:lnTo>
                  <a:pt x="0" y="3810"/>
                </a:lnTo>
                <a:lnTo>
                  <a:pt x="0" y="6858"/>
                </a:lnTo>
                <a:lnTo>
                  <a:pt x="4572" y="6096"/>
                </a:lnTo>
                <a:lnTo>
                  <a:pt x="9144" y="3048"/>
                </a:lnTo>
                <a:lnTo>
                  <a:pt x="9906" y="0"/>
                </a:lnTo>
                <a:lnTo>
                  <a:pt x="6858" y="0"/>
                </a:lnTo>
                <a:lnTo>
                  <a:pt x="6096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4295394" y="5636514"/>
            <a:ext cx="15240" cy="12192"/>
          </a:xfrm>
          <a:custGeom>
            <a:avLst/>
            <a:gdLst/>
            <a:ahLst/>
            <a:cxnLst/>
            <a:rect l="l" t="t" r="r" b="b"/>
            <a:pathLst>
              <a:path w="15239" h="12191">
                <a:moveTo>
                  <a:pt x="5333" y="5333"/>
                </a:moveTo>
                <a:lnTo>
                  <a:pt x="2285" y="7619"/>
                </a:lnTo>
                <a:lnTo>
                  <a:pt x="0" y="8381"/>
                </a:lnTo>
                <a:lnTo>
                  <a:pt x="0" y="12191"/>
                </a:lnTo>
                <a:lnTo>
                  <a:pt x="4572" y="10667"/>
                </a:lnTo>
                <a:lnTo>
                  <a:pt x="6858" y="7619"/>
                </a:lnTo>
                <a:lnTo>
                  <a:pt x="9906" y="4571"/>
                </a:lnTo>
                <a:lnTo>
                  <a:pt x="15240" y="3047"/>
                </a:lnTo>
                <a:lnTo>
                  <a:pt x="15240" y="0"/>
                </a:lnTo>
                <a:lnTo>
                  <a:pt x="8382" y="2285"/>
                </a:lnTo>
                <a:lnTo>
                  <a:pt x="5333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284726" y="5643372"/>
            <a:ext cx="10668" cy="5333"/>
          </a:xfrm>
          <a:custGeom>
            <a:avLst/>
            <a:gdLst/>
            <a:ahLst/>
            <a:cxnLst/>
            <a:rect l="l" t="t" r="r" b="b"/>
            <a:pathLst>
              <a:path w="10667" h="5334">
                <a:moveTo>
                  <a:pt x="1015" y="1015"/>
                </a:moveTo>
                <a:lnTo>
                  <a:pt x="3048" y="1524"/>
                </a:lnTo>
                <a:lnTo>
                  <a:pt x="1524" y="3048"/>
                </a:lnTo>
                <a:lnTo>
                  <a:pt x="6096" y="4572"/>
                </a:lnTo>
                <a:lnTo>
                  <a:pt x="10668" y="5334"/>
                </a:lnTo>
                <a:lnTo>
                  <a:pt x="10668" y="1524"/>
                </a:lnTo>
                <a:lnTo>
                  <a:pt x="6096" y="1524"/>
                </a:lnTo>
                <a:lnTo>
                  <a:pt x="3048" y="762"/>
                </a:lnTo>
                <a:lnTo>
                  <a:pt x="3048" y="0"/>
                </a:lnTo>
                <a:lnTo>
                  <a:pt x="0" y="762"/>
                </a:lnTo>
                <a:lnTo>
                  <a:pt x="1015" y="1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4284726" y="5644896"/>
            <a:ext cx="4572" cy="12192"/>
          </a:xfrm>
          <a:custGeom>
            <a:avLst/>
            <a:gdLst/>
            <a:ahLst/>
            <a:cxnLst/>
            <a:rect l="l" t="t" r="r" b="b"/>
            <a:pathLst>
              <a:path w="4572" h="12191">
                <a:moveTo>
                  <a:pt x="3048" y="0"/>
                </a:moveTo>
                <a:lnTo>
                  <a:pt x="0" y="0"/>
                </a:lnTo>
                <a:lnTo>
                  <a:pt x="762" y="1523"/>
                </a:lnTo>
                <a:lnTo>
                  <a:pt x="762" y="4571"/>
                </a:lnTo>
                <a:lnTo>
                  <a:pt x="1524" y="8381"/>
                </a:lnTo>
                <a:lnTo>
                  <a:pt x="1524" y="11429"/>
                </a:lnTo>
                <a:lnTo>
                  <a:pt x="4572" y="12191"/>
                </a:lnTo>
                <a:lnTo>
                  <a:pt x="4572" y="4571"/>
                </a:lnTo>
                <a:lnTo>
                  <a:pt x="3810" y="1523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4286250" y="5656326"/>
            <a:ext cx="14478" cy="8382"/>
          </a:xfrm>
          <a:custGeom>
            <a:avLst/>
            <a:gdLst/>
            <a:ahLst/>
            <a:cxnLst/>
            <a:rect l="l" t="t" r="r" b="b"/>
            <a:pathLst>
              <a:path w="14477" h="8382">
                <a:moveTo>
                  <a:pt x="7619" y="1524"/>
                </a:moveTo>
                <a:lnTo>
                  <a:pt x="4571" y="0"/>
                </a:lnTo>
                <a:lnTo>
                  <a:pt x="0" y="0"/>
                </a:lnTo>
                <a:lnTo>
                  <a:pt x="2285" y="3048"/>
                </a:lnTo>
                <a:lnTo>
                  <a:pt x="5333" y="4572"/>
                </a:lnTo>
                <a:lnTo>
                  <a:pt x="8381" y="6858"/>
                </a:lnTo>
                <a:lnTo>
                  <a:pt x="11429" y="8382"/>
                </a:lnTo>
                <a:lnTo>
                  <a:pt x="14477" y="6858"/>
                </a:lnTo>
                <a:lnTo>
                  <a:pt x="11429" y="6858"/>
                </a:lnTo>
                <a:lnTo>
                  <a:pt x="13715" y="5334"/>
                </a:lnTo>
                <a:lnTo>
                  <a:pt x="10667" y="3810"/>
                </a:lnTo>
                <a:lnTo>
                  <a:pt x="7619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4295394" y="5653278"/>
            <a:ext cx="5334" cy="9906"/>
          </a:xfrm>
          <a:custGeom>
            <a:avLst/>
            <a:gdLst/>
            <a:ahLst/>
            <a:cxnLst/>
            <a:rect l="l" t="t" r="r" b="b"/>
            <a:pathLst>
              <a:path w="5334" h="9905">
                <a:moveTo>
                  <a:pt x="3048" y="1523"/>
                </a:moveTo>
                <a:lnTo>
                  <a:pt x="609" y="914"/>
                </a:lnTo>
                <a:lnTo>
                  <a:pt x="0" y="1524"/>
                </a:lnTo>
                <a:lnTo>
                  <a:pt x="2286" y="9906"/>
                </a:lnTo>
                <a:lnTo>
                  <a:pt x="5334" y="9906"/>
                </a:lnTo>
                <a:lnTo>
                  <a:pt x="3048" y="1523"/>
                </a:lnTo>
                <a:close/>
              </a:path>
              <a:path w="5334" h="9905">
                <a:moveTo>
                  <a:pt x="609" y="914"/>
                </a:moveTo>
                <a:lnTo>
                  <a:pt x="1524" y="0"/>
                </a:lnTo>
                <a:lnTo>
                  <a:pt x="0" y="762"/>
                </a:lnTo>
                <a:lnTo>
                  <a:pt x="609" y="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4296918" y="5653278"/>
            <a:ext cx="20574" cy="6362"/>
          </a:xfrm>
          <a:custGeom>
            <a:avLst/>
            <a:gdLst/>
            <a:ahLst/>
            <a:cxnLst/>
            <a:rect l="l" t="t" r="r" b="b"/>
            <a:pathLst>
              <a:path w="20574" h="6362">
                <a:moveTo>
                  <a:pt x="18287" y="3048"/>
                </a:moveTo>
                <a:lnTo>
                  <a:pt x="20573" y="0"/>
                </a:lnTo>
                <a:lnTo>
                  <a:pt x="17525" y="0"/>
                </a:lnTo>
                <a:lnTo>
                  <a:pt x="17525" y="1524"/>
                </a:lnTo>
                <a:lnTo>
                  <a:pt x="16763" y="762"/>
                </a:lnTo>
                <a:lnTo>
                  <a:pt x="2285" y="762"/>
                </a:lnTo>
                <a:lnTo>
                  <a:pt x="0" y="0"/>
                </a:lnTo>
                <a:lnTo>
                  <a:pt x="0" y="3048"/>
                </a:lnTo>
                <a:lnTo>
                  <a:pt x="761" y="3048"/>
                </a:lnTo>
                <a:lnTo>
                  <a:pt x="10261" y="3962"/>
                </a:lnTo>
                <a:lnTo>
                  <a:pt x="6845" y="6362"/>
                </a:lnTo>
                <a:lnTo>
                  <a:pt x="18287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4310634" y="5647944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0" y="0"/>
                </a:moveTo>
                <a:lnTo>
                  <a:pt x="1524" y="3048"/>
                </a:lnTo>
                <a:lnTo>
                  <a:pt x="3810" y="6858"/>
                </a:lnTo>
                <a:lnTo>
                  <a:pt x="6858" y="5333"/>
                </a:lnTo>
                <a:lnTo>
                  <a:pt x="4572" y="1523"/>
                </a:lnTo>
                <a:lnTo>
                  <a:pt x="3048" y="7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4310634" y="5643994"/>
            <a:ext cx="20574" cy="6235"/>
          </a:xfrm>
          <a:custGeom>
            <a:avLst/>
            <a:gdLst/>
            <a:ahLst/>
            <a:cxnLst/>
            <a:rect l="l" t="t" r="r" b="b"/>
            <a:pathLst>
              <a:path w="20574" h="6235">
                <a:moveTo>
                  <a:pt x="20574" y="5473"/>
                </a:moveTo>
                <a:lnTo>
                  <a:pt x="20574" y="2425"/>
                </a:lnTo>
                <a:lnTo>
                  <a:pt x="19050" y="2425"/>
                </a:lnTo>
                <a:lnTo>
                  <a:pt x="14008" y="3263"/>
                </a:lnTo>
                <a:lnTo>
                  <a:pt x="7531" y="0"/>
                </a:lnTo>
                <a:lnTo>
                  <a:pt x="3048" y="2425"/>
                </a:lnTo>
                <a:lnTo>
                  <a:pt x="0" y="3949"/>
                </a:lnTo>
                <a:lnTo>
                  <a:pt x="3048" y="4711"/>
                </a:lnTo>
                <a:lnTo>
                  <a:pt x="3048" y="5473"/>
                </a:lnTo>
                <a:lnTo>
                  <a:pt x="16764" y="5473"/>
                </a:lnTo>
                <a:lnTo>
                  <a:pt x="20574" y="6235"/>
                </a:lnTo>
                <a:lnTo>
                  <a:pt x="20574" y="5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4331208" y="5643372"/>
            <a:ext cx="6858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762" y="3048"/>
                </a:moveTo>
                <a:lnTo>
                  <a:pt x="0" y="3048"/>
                </a:lnTo>
                <a:lnTo>
                  <a:pt x="0" y="6096"/>
                </a:lnTo>
                <a:lnTo>
                  <a:pt x="4572" y="4572"/>
                </a:lnTo>
                <a:lnTo>
                  <a:pt x="6858" y="761"/>
                </a:lnTo>
                <a:lnTo>
                  <a:pt x="3810" y="0"/>
                </a:lnTo>
                <a:lnTo>
                  <a:pt x="76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4335018" y="5634990"/>
            <a:ext cx="19812" cy="914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5333" y="9144"/>
                </a:moveTo>
                <a:lnTo>
                  <a:pt x="7899" y="5562"/>
                </a:lnTo>
                <a:lnTo>
                  <a:pt x="13373" y="5676"/>
                </a:lnTo>
                <a:lnTo>
                  <a:pt x="17525" y="3810"/>
                </a:lnTo>
                <a:lnTo>
                  <a:pt x="18287" y="3810"/>
                </a:lnTo>
                <a:lnTo>
                  <a:pt x="19811" y="762"/>
                </a:lnTo>
                <a:lnTo>
                  <a:pt x="18287" y="0"/>
                </a:lnTo>
                <a:lnTo>
                  <a:pt x="19049" y="762"/>
                </a:lnTo>
                <a:lnTo>
                  <a:pt x="16763" y="3810"/>
                </a:lnTo>
                <a:lnTo>
                  <a:pt x="6210" y="4305"/>
                </a:lnTo>
                <a:lnTo>
                  <a:pt x="1523" y="6858"/>
                </a:lnTo>
                <a:lnTo>
                  <a:pt x="0" y="8382"/>
                </a:lnTo>
                <a:lnTo>
                  <a:pt x="3047" y="9144"/>
                </a:lnTo>
                <a:lnTo>
                  <a:pt x="5333" y="9144"/>
                </a:lnTo>
                <a:close/>
              </a:path>
              <a:path w="19812" h="9144">
                <a:moveTo>
                  <a:pt x="16763" y="3810"/>
                </a:moveTo>
                <a:lnTo>
                  <a:pt x="19049" y="762"/>
                </a:lnTo>
                <a:lnTo>
                  <a:pt x="18287" y="0"/>
                </a:lnTo>
                <a:lnTo>
                  <a:pt x="16763" y="762"/>
                </a:lnTo>
                <a:lnTo>
                  <a:pt x="11683" y="2451"/>
                </a:lnTo>
                <a:lnTo>
                  <a:pt x="6210" y="4305"/>
                </a:lnTo>
                <a:lnTo>
                  <a:pt x="16763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4338066" y="5629656"/>
            <a:ext cx="16002" cy="9143"/>
          </a:xfrm>
          <a:custGeom>
            <a:avLst/>
            <a:gdLst/>
            <a:ahLst/>
            <a:cxnLst/>
            <a:rect l="l" t="t" r="r" b="b"/>
            <a:pathLst>
              <a:path w="16001" h="9144">
                <a:moveTo>
                  <a:pt x="3048" y="761"/>
                </a:moveTo>
                <a:lnTo>
                  <a:pt x="0" y="0"/>
                </a:lnTo>
                <a:lnTo>
                  <a:pt x="0" y="3048"/>
                </a:lnTo>
                <a:lnTo>
                  <a:pt x="2286" y="3048"/>
                </a:lnTo>
                <a:lnTo>
                  <a:pt x="6096" y="4571"/>
                </a:lnTo>
                <a:lnTo>
                  <a:pt x="10668" y="6858"/>
                </a:lnTo>
                <a:lnTo>
                  <a:pt x="13716" y="9143"/>
                </a:lnTo>
                <a:lnTo>
                  <a:pt x="16002" y="6095"/>
                </a:lnTo>
                <a:lnTo>
                  <a:pt x="11430" y="3809"/>
                </a:lnTo>
                <a:lnTo>
                  <a:pt x="7620" y="2285"/>
                </a:lnTo>
                <a:lnTo>
                  <a:pt x="3048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4338066" y="5627370"/>
            <a:ext cx="12192" cy="5334"/>
          </a:xfrm>
          <a:custGeom>
            <a:avLst/>
            <a:gdLst/>
            <a:ahLst/>
            <a:cxnLst/>
            <a:rect l="l" t="t" r="r" b="b"/>
            <a:pathLst>
              <a:path w="12191" h="5334">
                <a:moveTo>
                  <a:pt x="12191" y="0"/>
                </a:moveTo>
                <a:lnTo>
                  <a:pt x="6095" y="0"/>
                </a:lnTo>
                <a:lnTo>
                  <a:pt x="3047" y="1524"/>
                </a:lnTo>
                <a:lnTo>
                  <a:pt x="0" y="2286"/>
                </a:lnTo>
                <a:lnTo>
                  <a:pt x="0" y="5334"/>
                </a:lnTo>
                <a:lnTo>
                  <a:pt x="3809" y="4572"/>
                </a:lnTo>
                <a:lnTo>
                  <a:pt x="7619" y="3048"/>
                </a:lnTo>
                <a:lnTo>
                  <a:pt x="12191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4350258" y="5627370"/>
            <a:ext cx="11430" cy="5334"/>
          </a:xfrm>
          <a:custGeom>
            <a:avLst/>
            <a:gdLst/>
            <a:ahLst/>
            <a:cxnLst/>
            <a:rect l="l" t="t" r="r" b="b"/>
            <a:pathLst>
              <a:path w="11429" h="5334">
                <a:moveTo>
                  <a:pt x="8382" y="4572"/>
                </a:moveTo>
                <a:lnTo>
                  <a:pt x="9144" y="2286"/>
                </a:lnTo>
                <a:lnTo>
                  <a:pt x="6096" y="1524"/>
                </a:ln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1524" y="3048"/>
                </a:lnTo>
                <a:lnTo>
                  <a:pt x="5334" y="4572"/>
                </a:lnTo>
                <a:lnTo>
                  <a:pt x="8382" y="5334"/>
                </a:lnTo>
                <a:lnTo>
                  <a:pt x="11430" y="3810"/>
                </a:lnTo>
                <a:lnTo>
                  <a:pt x="838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4342638" y="5619750"/>
            <a:ext cx="19050" cy="12191"/>
          </a:xfrm>
          <a:custGeom>
            <a:avLst/>
            <a:gdLst/>
            <a:ahLst/>
            <a:cxnLst/>
            <a:rect l="l" t="t" r="r" b="b"/>
            <a:pathLst>
              <a:path w="19050" h="12191">
                <a:moveTo>
                  <a:pt x="3048" y="3048"/>
                </a:moveTo>
                <a:lnTo>
                  <a:pt x="8597" y="4508"/>
                </a:lnTo>
                <a:lnTo>
                  <a:pt x="12763" y="6070"/>
                </a:lnTo>
                <a:lnTo>
                  <a:pt x="15240" y="11430"/>
                </a:lnTo>
                <a:lnTo>
                  <a:pt x="16002" y="12192"/>
                </a:lnTo>
                <a:lnTo>
                  <a:pt x="19050" y="11430"/>
                </a:lnTo>
                <a:lnTo>
                  <a:pt x="18288" y="9144"/>
                </a:lnTo>
                <a:lnTo>
                  <a:pt x="11391" y="2806"/>
                </a:lnTo>
                <a:lnTo>
                  <a:pt x="13068" y="1485"/>
                </a:lnTo>
                <a:lnTo>
                  <a:pt x="3047" y="0"/>
                </a:lnTo>
                <a:lnTo>
                  <a:pt x="0" y="0"/>
                </a:lnTo>
                <a:lnTo>
                  <a:pt x="0" y="3048"/>
                </a:lnTo>
                <a:lnTo>
                  <a:pt x="304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4322064" y="5619750"/>
            <a:ext cx="20574" cy="9144"/>
          </a:xfrm>
          <a:custGeom>
            <a:avLst/>
            <a:gdLst/>
            <a:ahLst/>
            <a:cxnLst/>
            <a:rect l="l" t="t" r="r" b="b"/>
            <a:pathLst>
              <a:path w="20574" h="9144">
                <a:moveTo>
                  <a:pt x="0" y="7620"/>
                </a:moveTo>
                <a:lnTo>
                  <a:pt x="3810" y="9144"/>
                </a:lnTo>
                <a:lnTo>
                  <a:pt x="10099" y="5774"/>
                </a:lnTo>
                <a:lnTo>
                  <a:pt x="17526" y="3810"/>
                </a:lnTo>
                <a:lnTo>
                  <a:pt x="20574" y="3048"/>
                </a:lnTo>
                <a:lnTo>
                  <a:pt x="20574" y="0"/>
                </a:lnTo>
                <a:lnTo>
                  <a:pt x="17526" y="762"/>
                </a:lnTo>
                <a:lnTo>
                  <a:pt x="11696" y="1270"/>
                </a:lnTo>
                <a:lnTo>
                  <a:pt x="7035" y="4533"/>
                </a:lnTo>
                <a:lnTo>
                  <a:pt x="1524" y="6096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4320540" y="5623560"/>
            <a:ext cx="5334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1524" y="3810"/>
                </a:moveTo>
                <a:lnTo>
                  <a:pt x="5334" y="2286"/>
                </a:lnTo>
                <a:lnTo>
                  <a:pt x="3048" y="0"/>
                </a:lnTo>
                <a:lnTo>
                  <a:pt x="0" y="2286"/>
                </a:lnTo>
                <a:lnTo>
                  <a:pt x="2286" y="6858"/>
                </a:lnTo>
                <a:lnTo>
                  <a:pt x="5334" y="5334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4323588" y="5616702"/>
            <a:ext cx="28956" cy="8382"/>
          </a:xfrm>
          <a:custGeom>
            <a:avLst/>
            <a:gdLst/>
            <a:ahLst/>
            <a:cxnLst/>
            <a:rect l="l" t="t" r="r" b="b"/>
            <a:pathLst>
              <a:path w="28955" h="8382">
                <a:moveTo>
                  <a:pt x="23622" y="3048"/>
                </a:moveTo>
                <a:lnTo>
                  <a:pt x="26839" y="3584"/>
                </a:lnTo>
                <a:lnTo>
                  <a:pt x="28194" y="3810"/>
                </a:lnTo>
                <a:lnTo>
                  <a:pt x="28956" y="762"/>
                </a:lnTo>
                <a:lnTo>
                  <a:pt x="23622" y="0"/>
                </a:lnTo>
                <a:lnTo>
                  <a:pt x="19050" y="0"/>
                </a:lnTo>
                <a:lnTo>
                  <a:pt x="15240" y="762"/>
                </a:lnTo>
                <a:lnTo>
                  <a:pt x="10668" y="1524"/>
                </a:lnTo>
                <a:lnTo>
                  <a:pt x="7620" y="2286"/>
                </a:lnTo>
                <a:lnTo>
                  <a:pt x="3810" y="3810"/>
                </a:lnTo>
                <a:lnTo>
                  <a:pt x="0" y="6858"/>
                </a:lnTo>
                <a:lnTo>
                  <a:pt x="3810" y="8382"/>
                </a:lnTo>
                <a:lnTo>
                  <a:pt x="9232" y="3213"/>
                </a:lnTo>
                <a:lnTo>
                  <a:pt x="16878" y="4368"/>
                </a:lnTo>
                <a:lnTo>
                  <a:pt x="2362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4348734" y="5609844"/>
            <a:ext cx="8382" cy="10668"/>
          </a:xfrm>
          <a:custGeom>
            <a:avLst/>
            <a:gdLst/>
            <a:ahLst/>
            <a:cxnLst/>
            <a:rect l="l" t="t" r="r" b="b"/>
            <a:pathLst>
              <a:path w="8382" h="10667">
                <a:moveTo>
                  <a:pt x="4572" y="8382"/>
                </a:moveTo>
                <a:lnTo>
                  <a:pt x="3048" y="3810"/>
                </a:lnTo>
                <a:lnTo>
                  <a:pt x="3810" y="3048"/>
                </a:lnTo>
                <a:lnTo>
                  <a:pt x="8382" y="3048"/>
                </a:lnTo>
                <a:lnTo>
                  <a:pt x="8382" y="0"/>
                </a:lnTo>
                <a:lnTo>
                  <a:pt x="3048" y="0"/>
                </a:lnTo>
                <a:lnTo>
                  <a:pt x="0" y="3048"/>
                </a:lnTo>
                <a:lnTo>
                  <a:pt x="0" y="6858"/>
                </a:lnTo>
                <a:lnTo>
                  <a:pt x="1524" y="10668"/>
                </a:lnTo>
                <a:lnTo>
                  <a:pt x="4572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4357116" y="5609844"/>
            <a:ext cx="25908" cy="16002"/>
          </a:xfrm>
          <a:custGeom>
            <a:avLst/>
            <a:gdLst/>
            <a:ahLst/>
            <a:cxnLst/>
            <a:rect l="l" t="t" r="r" b="b"/>
            <a:pathLst>
              <a:path w="25908" h="16001">
                <a:moveTo>
                  <a:pt x="22860" y="16001"/>
                </a:moveTo>
                <a:lnTo>
                  <a:pt x="25908" y="14477"/>
                </a:lnTo>
                <a:lnTo>
                  <a:pt x="23050" y="15620"/>
                </a:lnTo>
                <a:lnTo>
                  <a:pt x="22860" y="16001"/>
                </a:lnTo>
                <a:close/>
              </a:path>
              <a:path w="25908" h="16001">
                <a:moveTo>
                  <a:pt x="0" y="3047"/>
                </a:moveTo>
                <a:lnTo>
                  <a:pt x="3048" y="3809"/>
                </a:lnTo>
                <a:lnTo>
                  <a:pt x="10502" y="7289"/>
                </a:lnTo>
                <a:lnTo>
                  <a:pt x="15595" y="11429"/>
                </a:lnTo>
                <a:lnTo>
                  <a:pt x="22098" y="16001"/>
                </a:lnTo>
                <a:lnTo>
                  <a:pt x="23050" y="15620"/>
                </a:lnTo>
                <a:lnTo>
                  <a:pt x="24384" y="12953"/>
                </a:lnTo>
                <a:lnTo>
                  <a:pt x="22098" y="11429"/>
                </a:lnTo>
                <a:lnTo>
                  <a:pt x="18427" y="8115"/>
                </a:lnTo>
                <a:lnTo>
                  <a:pt x="8267" y="2539"/>
                </a:lnTo>
                <a:lnTo>
                  <a:pt x="3810" y="761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4375404" y="5610606"/>
            <a:ext cx="7620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4572" y="15240"/>
                </a:moveTo>
                <a:lnTo>
                  <a:pt x="7620" y="13716"/>
                </a:lnTo>
                <a:lnTo>
                  <a:pt x="5334" y="8382"/>
                </a:lnTo>
                <a:lnTo>
                  <a:pt x="3810" y="4572"/>
                </a:lnTo>
                <a:lnTo>
                  <a:pt x="1524" y="0"/>
                </a:lnTo>
                <a:lnTo>
                  <a:pt x="762" y="0"/>
                </a:lnTo>
                <a:lnTo>
                  <a:pt x="0" y="3048"/>
                </a:lnTo>
                <a:lnTo>
                  <a:pt x="762" y="6096"/>
                </a:lnTo>
                <a:lnTo>
                  <a:pt x="2286" y="9906"/>
                </a:lnTo>
                <a:lnTo>
                  <a:pt x="457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4375404" y="5610606"/>
            <a:ext cx="12192" cy="15240"/>
          </a:xfrm>
          <a:custGeom>
            <a:avLst/>
            <a:gdLst/>
            <a:ahLst/>
            <a:cxnLst/>
            <a:rect l="l" t="t" r="r" b="b"/>
            <a:pathLst>
              <a:path w="12191" h="15239">
                <a:moveTo>
                  <a:pt x="12191" y="13715"/>
                </a:moveTo>
                <a:lnTo>
                  <a:pt x="9905" y="12191"/>
                </a:lnTo>
                <a:lnTo>
                  <a:pt x="12191" y="15239"/>
                </a:lnTo>
                <a:lnTo>
                  <a:pt x="12191" y="13715"/>
                </a:lnTo>
                <a:close/>
              </a:path>
              <a:path w="12191" h="15239">
                <a:moveTo>
                  <a:pt x="3047" y="4571"/>
                </a:moveTo>
                <a:lnTo>
                  <a:pt x="6857" y="8381"/>
                </a:lnTo>
                <a:lnTo>
                  <a:pt x="9905" y="12191"/>
                </a:lnTo>
                <a:lnTo>
                  <a:pt x="12191" y="13715"/>
                </a:lnTo>
                <a:lnTo>
                  <a:pt x="12191" y="15239"/>
                </a:lnTo>
                <a:lnTo>
                  <a:pt x="15239" y="14477"/>
                </a:lnTo>
                <a:lnTo>
                  <a:pt x="15239" y="12953"/>
                </a:lnTo>
                <a:lnTo>
                  <a:pt x="12953" y="9905"/>
                </a:lnTo>
                <a:lnTo>
                  <a:pt x="4571" y="1523"/>
                </a:lnTo>
                <a:lnTo>
                  <a:pt x="761" y="0"/>
                </a:lnTo>
                <a:lnTo>
                  <a:pt x="0" y="3047"/>
                </a:lnTo>
                <a:lnTo>
                  <a:pt x="304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4387596" y="5613654"/>
            <a:ext cx="4571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4572" y="1523"/>
                </a:moveTo>
                <a:lnTo>
                  <a:pt x="3048" y="0"/>
                </a:lnTo>
                <a:lnTo>
                  <a:pt x="2286" y="3809"/>
                </a:lnTo>
                <a:lnTo>
                  <a:pt x="4572" y="1523"/>
                </a:lnTo>
                <a:close/>
              </a:path>
              <a:path w="4572" h="5334">
                <a:moveTo>
                  <a:pt x="5079" y="-1015"/>
                </a:moveTo>
                <a:lnTo>
                  <a:pt x="3810" y="-1524"/>
                </a:lnTo>
                <a:lnTo>
                  <a:pt x="3048" y="0"/>
                </a:lnTo>
                <a:lnTo>
                  <a:pt x="4572" y="1523"/>
                </a:lnTo>
                <a:lnTo>
                  <a:pt x="2286" y="3809"/>
                </a:lnTo>
                <a:lnTo>
                  <a:pt x="762" y="6857"/>
                </a:lnTo>
                <a:lnTo>
                  <a:pt x="0" y="10667"/>
                </a:lnTo>
                <a:lnTo>
                  <a:pt x="3048" y="10667"/>
                </a:lnTo>
                <a:lnTo>
                  <a:pt x="3810" y="8381"/>
                </a:lnTo>
                <a:lnTo>
                  <a:pt x="5334" y="5333"/>
                </a:lnTo>
                <a:lnTo>
                  <a:pt x="6096" y="2285"/>
                </a:lnTo>
                <a:lnTo>
                  <a:pt x="7620" y="0"/>
                </a:lnTo>
                <a:lnTo>
                  <a:pt x="5079" y="-1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4392168" y="5617464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6858" y="2286"/>
                </a:moveTo>
                <a:lnTo>
                  <a:pt x="4572" y="0"/>
                </a:lnTo>
                <a:lnTo>
                  <a:pt x="6858" y="3810"/>
                </a:lnTo>
                <a:lnTo>
                  <a:pt x="6858" y="2286"/>
                </a:lnTo>
                <a:close/>
              </a:path>
              <a:path w="6858" h="9144">
                <a:moveTo>
                  <a:pt x="4572" y="-3809"/>
                </a:moveTo>
                <a:lnTo>
                  <a:pt x="1524" y="-5333"/>
                </a:lnTo>
                <a:lnTo>
                  <a:pt x="0" y="-2285"/>
                </a:lnTo>
                <a:lnTo>
                  <a:pt x="4572" y="0"/>
                </a:lnTo>
                <a:lnTo>
                  <a:pt x="6858" y="2286"/>
                </a:lnTo>
                <a:lnTo>
                  <a:pt x="6858" y="3810"/>
                </a:lnTo>
                <a:lnTo>
                  <a:pt x="9906" y="4572"/>
                </a:lnTo>
                <a:lnTo>
                  <a:pt x="9906" y="3048"/>
                </a:lnTo>
                <a:lnTo>
                  <a:pt x="9144" y="0"/>
                </a:lnTo>
                <a:lnTo>
                  <a:pt x="6096" y="-1523"/>
                </a:lnTo>
                <a:lnTo>
                  <a:pt x="4572" y="-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4399026" y="5610606"/>
            <a:ext cx="14478" cy="11429"/>
          </a:xfrm>
          <a:custGeom>
            <a:avLst/>
            <a:gdLst/>
            <a:ahLst/>
            <a:cxnLst/>
            <a:rect l="l" t="t" r="r" b="b"/>
            <a:pathLst>
              <a:path w="14477" h="11429">
                <a:moveTo>
                  <a:pt x="6095" y="7619"/>
                </a:moveTo>
                <a:lnTo>
                  <a:pt x="9143" y="5333"/>
                </a:lnTo>
                <a:lnTo>
                  <a:pt x="11429" y="3809"/>
                </a:lnTo>
                <a:lnTo>
                  <a:pt x="14477" y="3047"/>
                </a:lnTo>
                <a:lnTo>
                  <a:pt x="14477" y="0"/>
                </a:lnTo>
                <a:lnTo>
                  <a:pt x="10667" y="761"/>
                </a:lnTo>
                <a:lnTo>
                  <a:pt x="6857" y="2285"/>
                </a:lnTo>
                <a:lnTo>
                  <a:pt x="3809" y="6095"/>
                </a:lnTo>
                <a:lnTo>
                  <a:pt x="0" y="9143"/>
                </a:lnTo>
                <a:lnTo>
                  <a:pt x="3047" y="11429"/>
                </a:lnTo>
                <a:lnTo>
                  <a:pt x="609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4413504" y="5609844"/>
            <a:ext cx="11430" cy="7619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6095" y="1524"/>
                </a:moveTo>
                <a:lnTo>
                  <a:pt x="4571" y="762"/>
                </a:lnTo>
                <a:lnTo>
                  <a:pt x="0" y="0"/>
                </a:lnTo>
                <a:lnTo>
                  <a:pt x="0" y="3810"/>
                </a:lnTo>
                <a:lnTo>
                  <a:pt x="3047" y="3810"/>
                </a:lnTo>
                <a:lnTo>
                  <a:pt x="5333" y="5334"/>
                </a:lnTo>
                <a:lnTo>
                  <a:pt x="6095" y="5715"/>
                </a:lnTo>
                <a:lnTo>
                  <a:pt x="6095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4415028" y="5593080"/>
            <a:ext cx="11430" cy="6857"/>
          </a:xfrm>
          <a:custGeom>
            <a:avLst/>
            <a:gdLst/>
            <a:ahLst/>
            <a:cxnLst/>
            <a:rect l="l" t="t" r="r" b="b"/>
            <a:pathLst>
              <a:path w="11429" h="6858">
                <a:moveTo>
                  <a:pt x="4572" y="1828"/>
                </a:moveTo>
                <a:lnTo>
                  <a:pt x="3048" y="1524"/>
                </a:lnTo>
                <a:lnTo>
                  <a:pt x="0" y="0"/>
                </a:lnTo>
                <a:lnTo>
                  <a:pt x="0" y="3048"/>
                </a:lnTo>
                <a:lnTo>
                  <a:pt x="762" y="762"/>
                </a:lnTo>
                <a:lnTo>
                  <a:pt x="2286" y="3810"/>
                </a:lnTo>
                <a:lnTo>
                  <a:pt x="4572" y="4724"/>
                </a:lnTo>
                <a:lnTo>
                  <a:pt x="4572" y="1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4415028" y="5593842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0" y="3809"/>
                </a:moveTo>
                <a:lnTo>
                  <a:pt x="1524" y="6857"/>
                </a:lnTo>
                <a:lnTo>
                  <a:pt x="3108" y="7254"/>
                </a:lnTo>
                <a:lnTo>
                  <a:pt x="3810" y="3047"/>
                </a:lnTo>
                <a:lnTo>
                  <a:pt x="762" y="0"/>
                </a:lnTo>
                <a:lnTo>
                  <a:pt x="0" y="3809"/>
                </a:lnTo>
                <a:close/>
              </a:path>
              <a:path w="4572" h="7620">
                <a:moveTo>
                  <a:pt x="4572" y="7619"/>
                </a:moveTo>
                <a:lnTo>
                  <a:pt x="3108" y="7254"/>
                </a:lnTo>
                <a:lnTo>
                  <a:pt x="3048" y="7619"/>
                </a:lnTo>
                <a:lnTo>
                  <a:pt x="4572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4401312" y="5594604"/>
            <a:ext cx="17526" cy="6857"/>
          </a:xfrm>
          <a:custGeom>
            <a:avLst/>
            <a:gdLst/>
            <a:ahLst/>
            <a:cxnLst/>
            <a:rect l="l" t="t" r="r" b="b"/>
            <a:pathLst>
              <a:path w="17525" h="6858">
                <a:moveTo>
                  <a:pt x="0" y="2286"/>
                </a:moveTo>
                <a:lnTo>
                  <a:pt x="2286" y="2286"/>
                </a:lnTo>
                <a:lnTo>
                  <a:pt x="6743" y="4064"/>
                </a:lnTo>
                <a:lnTo>
                  <a:pt x="11772" y="4660"/>
                </a:lnTo>
                <a:lnTo>
                  <a:pt x="16002" y="6858"/>
                </a:lnTo>
                <a:lnTo>
                  <a:pt x="16764" y="6858"/>
                </a:lnTo>
                <a:lnTo>
                  <a:pt x="17526" y="3810"/>
                </a:lnTo>
                <a:lnTo>
                  <a:pt x="16764" y="3810"/>
                </a:lnTo>
                <a:lnTo>
                  <a:pt x="13716" y="2286"/>
                </a:lnTo>
                <a:lnTo>
                  <a:pt x="10668" y="1524"/>
                </a:lnTo>
                <a:lnTo>
                  <a:pt x="8382" y="762"/>
                </a:lnTo>
                <a:lnTo>
                  <a:pt x="4572" y="0"/>
                </a:lnTo>
                <a:lnTo>
                  <a:pt x="0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4265676" y="5737453"/>
            <a:ext cx="25146" cy="36220"/>
          </a:xfrm>
          <a:custGeom>
            <a:avLst/>
            <a:gdLst/>
            <a:ahLst/>
            <a:cxnLst/>
            <a:rect l="l" t="t" r="r" b="b"/>
            <a:pathLst>
              <a:path w="25146" h="36220">
                <a:moveTo>
                  <a:pt x="23622" y="24790"/>
                </a:moveTo>
                <a:lnTo>
                  <a:pt x="20574" y="19456"/>
                </a:lnTo>
                <a:lnTo>
                  <a:pt x="18288" y="14122"/>
                </a:lnTo>
                <a:lnTo>
                  <a:pt x="17526" y="11836"/>
                </a:lnTo>
                <a:lnTo>
                  <a:pt x="14312" y="6248"/>
                </a:lnTo>
                <a:lnTo>
                  <a:pt x="12344" y="0"/>
                </a:lnTo>
                <a:lnTo>
                  <a:pt x="4572" y="3454"/>
                </a:lnTo>
                <a:lnTo>
                  <a:pt x="0" y="6502"/>
                </a:lnTo>
                <a:lnTo>
                  <a:pt x="762" y="10312"/>
                </a:lnTo>
                <a:lnTo>
                  <a:pt x="3048" y="14122"/>
                </a:lnTo>
                <a:lnTo>
                  <a:pt x="5334" y="17170"/>
                </a:lnTo>
                <a:lnTo>
                  <a:pt x="9906" y="15646"/>
                </a:lnTo>
                <a:lnTo>
                  <a:pt x="14478" y="19456"/>
                </a:lnTo>
                <a:lnTo>
                  <a:pt x="18288" y="27076"/>
                </a:lnTo>
                <a:lnTo>
                  <a:pt x="19812" y="32410"/>
                </a:lnTo>
                <a:lnTo>
                  <a:pt x="20574" y="36220"/>
                </a:lnTo>
                <a:lnTo>
                  <a:pt x="23622" y="36220"/>
                </a:lnTo>
                <a:lnTo>
                  <a:pt x="25146" y="32410"/>
                </a:lnTo>
                <a:lnTo>
                  <a:pt x="25146" y="29362"/>
                </a:lnTo>
                <a:lnTo>
                  <a:pt x="23622" y="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4264152" y="5740146"/>
            <a:ext cx="8382" cy="16002"/>
          </a:xfrm>
          <a:custGeom>
            <a:avLst/>
            <a:gdLst/>
            <a:ahLst/>
            <a:cxnLst/>
            <a:rect l="l" t="t" r="r" b="b"/>
            <a:pathLst>
              <a:path w="8382" h="16001">
                <a:moveTo>
                  <a:pt x="0" y="3810"/>
                </a:moveTo>
                <a:lnTo>
                  <a:pt x="762" y="7620"/>
                </a:lnTo>
                <a:lnTo>
                  <a:pt x="3048" y="12192"/>
                </a:lnTo>
                <a:lnTo>
                  <a:pt x="6096" y="16002"/>
                </a:lnTo>
                <a:lnTo>
                  <a:pt x="8382" y="12954"/>
                </a:lnTo>
                <a:lnTo>
                  <a:pt x="3810" y="6858"/>
                </a:lnTo>
                <a:lnTo>
                  <a:pt x="3810" y="3810"/>
                </a:lnTo>
                <a:lnTo>
                  <a:pt x="5334" y="0"/>
                </a:lnTo>
                <a:lnTo>
                  <a:pt x="381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4267200" y="5738622"/>
            <a:ext cx="11430" cy="4572"/>
          </a:xfrm>
          <a:custGeom>
            <a:avLst/>
            <a:gdLst/>
            <a:ahLst/>
            <a:cxnLst/>
            <a:rect l="l" t="t" r="r" b="b"/>
            <a:pathLst>
              <a:path w="11429" h="4572">
                <a:moveTo>
                  <a:pt x="3809" y="3048"/>
                </a:moveTo>
                <a:lnTo>
                  <a:pt x="8381" y="3048"/>
                </a:lnTo>
                <a:lnTo>
                  <a:pt x="9905" y="3810"/>
                </a:lnTo>
                <a:lnTo>
                  <a:pt x="10667" y="762"/>
                </a:lnTo>
                <a:lnTo>
                  <a:pt x="11429" y="762"/>
                </a:lnTo>
                <a:lnTo>
                  <a:pt x="8381" y="0"/>
                </a:lnTo>
                <a:lnTo>
                  <a:pt x="5333" y="0"/>
                </a:lnTo>
                <a:lnTo>
                  <a:pt x="2285" y="762"/>
                </a:lnTo>
                <a:lnTo>
                  <a:pt x="0" y="1524"/>
                </a:lnTo>
                <a:lnTo>
                  <a:pt x="2285" y="4572"/>
                </a:lnTo>
                <a:lnTo>
                  <a:pt x="3809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4277106" y="5739384"/>
            <a:ext cx="8382" cy="13716"/>
          </a:xfrm>
          <a:custGeom>
            <a:avLst/>
            <a:gdLst/>
            <a:ahLst/>
            <a:cxnLst/>
            <a:rect l="l" t="t" r="r" b="b"/>
            <a:pathLst>
              <a:path w="8382" h="13715">
                <a:moveTo>
                  <a:pt x="8382" y="12191"/>
                </a:moveTo>
                <a:lnTo>
                  <a:pt x="7620" y="9905"/>
                </a:lnTo>
                <a:lnTo>
                  <a:pt x="6096" y="6095"/>
                </a:lnTo>
                <a:lnTo>
                  <a:pt x="3810" y="2285"/>
                </a:lnTo>
                <a:lnTo>
                  <a:pt x="762" y="0"/>
                </a:lnTo>
                <a:lnTo>
                  <a:pt x="0" y="3047"/>
                </a:lnTo>
                <a:lnTo>
                  <a:pt x="3048" y="6857"/>
                </a:lnTo>
                <a:lnTo>
                  <a:pt x="4572" y="10667"/>
                </a:lnTo>
                <a:lnTo>
                  <a:pt x="6858" y="13715"/>
                </a:lnTo>
                <a:lnTo>
                  <a:pt x="8382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4282440" y="5751576"/>
            <a:ext cx="9906" cy="19050"/>
          </a:xfrm>
          <a:custGeom>
            <a:avLst/>
            <a:gdLst/>
            <a:ahLst/>
            <a:cxnLst/>
            <a:rect l="l" t="t" r="r" b="b"/>
            <a:pathLst>
              <a:path w="9905" h="19050">
                <a:moveTo>
                  <a:pt x="9905" y="19050"/>
                </a:moveTo>
                <a:lnTo>
                  <a:pt x="9905" y="15240"/>
                </a:lnTo>
                <a:lnTo>
                  <a:pt x="8381" y="9906"/>
                </a:lnTo>
                <a:lnTo>
                  <a:pt x="5333" y="4571"/>
                </a:lnTo>
                <a:lnTo>
                  <a:pt x="3047" y="0"/>
                </a:lnTo>
                <a:lnTo>
                  <a:pt x="0" y="762"/>
                </a:lnTo>
                <a:lnTo>
                  <a:pt x="5333" y="11430"/>
                </a:lnTo>
                <a:lnTo>
                  <a:pt x="6857" y="15240"/>
                </a:lnTo>
                <a:lnTo>
                  <a:pt x="6857" y="18288"/>
                </a:lnTo>
                <a:lnTo>
                  <a:pt x="990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4287774" y="5769864"/>
            <a:ext cx="4571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0" y="6858"/>
                </a:moveTo>
                <a:lnTo>
                  <a:pt x="3047" y="3810"/>
                </a:lnTo>
                <a:lnTo>
                  <a:pt x="4571" y="762"/>
                </a:lnTo>
                <a:lnTo>
                  <a:pt x="1523" y="0"/>
                </a:lnTo>
                <a:lnTo>
                  <a:pt x="0" y="3048"/>
                </a:lnTo>
                <a:lnTo>
                  <a:pt x="0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4283964" y="5769864"/>
            <a:ext cx="3810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3810" y="0"/>
                </a:moveTo>
                <a:lnTo>
                  <a:pt x="0" y="0"/>
                </a:lnTo>
                <a:lnTo>
                  <a:pt x="762" y="3810"/>
                </a:lnTo>
                <a:lnTo>
                  <a:pt x="3810" y="6858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4269486" y="575157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1" h="18287">
                <a:moveTo>
                  <a:pt x="3048" y="1524"/>
                </a:moveTo>
                <a:lnTo>
                  <a:pt x="12192" y="4572"/>
                </a:lnTo>
                <a:lnTo>
                  <a:pt x="6096" y="0"/>
                </a:lnTo>
                <a:lnTo>
                  <a:pt x="3048" y="1524"/>
                </a:lnTo>
                <a:close/>
              </a:path>
              <a:path w="12191" h="18287">
                <a:moveTo>
                  <a:pt x="3048" y="4572"/>
                </a:moveTo>
                <a:lnTo>
                  <a:pt x="2344" y="4044"/>
                </a:lnTo>
                <a:lnTo>
                  <a:pt x="762" y="4572"/>
                </a:lnTo>
                <a:lnTo>
                  <a:pt x="3048" y="4572"/>
                </a:lnTo>
                <a:close/>
              </a:path>
              <a:path w="12191" h="18287">
                <a:moveTo>
                  <a:pt x="14478" y="18288"/>
                </a:moveTo>
                <a:lnTo>
                  <a:pt x="18288" y="18288"/>
                </a:lnTo>
                <a:lnTo>
                  <a:pt x="16002" y="12192"/>
                </a:lnTo>
                <a:lnTo>
                  <a:pt x="12192" y="4572"/>
                </a:lnTo>
                <a:lnTo>
                  <a:pt x="3048" y="1524"/>
                </a:lnTo>
                <a:lnTo>
                  <a:pt x="6096" y="0"/>
                </a:lnTo>
                <a:lnTo>
                  <a:pt x="0" y="2286"/>
                </a:lnTo>
                <a:lnTo>
                  <a:pt x="2344" y="4044"/>
                </a:lnTo>
                <a:lnTo>
                  <a:pt x="5334" y="3048"/>
                </a:lnTo>
                <a:lnTo>
                  <a:pt x="9144" y="6858"/>
                </a:lnTo>
                <a:lnTo>
                  <a:pt x="12954" y="13716"/>
                </a:lnTo>
                <a:lnTo>
                  <a:pt x="1447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4245864" y="5845302"/>
            <a:ext cx="22860" cy="6095"/>
          </a:xfrm>
          <a:custGeom>
            <a:avLst/>
            <a:gdLst/>
            <a:ahLst/>
            <a:cxnLst/>
            <a:rect l="l" t="t" r="r" b="b"/>
            <a:pathLst>
              <a:path w="22860" h="6096">
                <a:moveTo>
                  <a:pt x="21336" y="6096"/>
                </a:moveTo>
                <a:lnTo>
                  <a:pt x="22860" y="6096"/>
                </a:lnTo>
                <a:lnTo>
                  <a:pt x="20574" y="3048"/>
                </a:lnTo>
                <a:lnTo>
                  <a:pt x="16764" y="0"/>
                </a:lnTo>
                <a:lnTo>
                  <a:pt x="6858" y="0"/>
                </a:lnTo>
                <a:lnTo>
                  <a:pt x="4572" y="762"/>
                </a:lnTo>
                <a:lnTo>
                  <a:pt x="0" y="3048"/>
                </a:lnTo>
                <a:lnTo>
                  <a:pt x="0" y="4572"/>
                </a:lnTo>
                <a:lnTo>
                  <a:pt x="9906" y="4572"/>
                </a:lnTo>
                <a:lnTo>
                  <a:pt x="12954" y="3048"/>
                </a:lnTo>
                <a:lnTo>
                  <a:pt x="16764" y="4572"/>
                </a:lnTo>
                <a:lnTo>
                  <a:pt x="21336" y="6096"/>
                </a:lnTo>
                <a:close/>
              </a:path>
            </a:pathLst>
          </a:custGeom>
          <a:solidFill>
            <a:srgbClr val="B2664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4243578" y="5844540"/>
            <a:ext cx="6858" cy="5334"/>
          </a:xfrm>
          <a:custGeom>
            <a:avLst/>
            <a:gdLst/>
            <a:ahLst/>
            <a:cxnLst/>
            <a:rect l="l" t="t" r="r" b="b"/>
            <a:pathLst>
              <a:path w="6858" h="5334">
                <a:moveTo>
                  <a:pt x="6204" y="217"/>
                </a:moveTo>
                <a:lnTo>
                  <a:pt x="6858" y="0"/>
                </a:lnTo>
                <a:lnTo>
                  <a:pt x="6096" y="0"/>
                </a:lnTo>
                <a:lnTo>
                  <a:pt x="6204" y="217"/>
                </a:lnTo>
                <a:close/>
              </a:path>
              <a:path w="6858" h="5334">
                <a:moveTo>
                  <a:pt x="2286" y="1524"/>
                </a:moveTo>
                <a:lnTo>
                  <a:pt x="0" y="5334"/>
                </a:lnTo>
                <a:lnTo>
                  <a:pt x="3810" y="5334"/>
                </a:lnTo>
                <a:lnTo>
                  <a:pt x="6858" y="3048"/>
                </a:lnTo>
                <a:lnTo>
                  <a:pt x="7620" y="3048"/>
                </a:lnTo>
                <a:lnTo>
                  <a:pt x="6204" y="217"/>
                </a:lnTo>
                <a:lnTo>
                  <a:pt x="2286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4249674" y="5843778"/>
            <a:ext cx="14478" cy="3810"/>
          </a:xfrm>
          <a:custGeom>
            <a:avLst/>
            <a:gdLst/>
            <a:ahLst/>
            <a:cxnLst/>
            <a:rect l="l" t="t" r="r" b="b"/>
            <a:pathLst>
              <a:path w="14477" h="3810">
                <a:moveTo>
                  <a:pt x="0" y="762"/>
                </a:moveTo>
                <a:lnTo>
                  <a:pt x="1523" y="3810"/>
                </a:lnTo>
                <a:lnTo>
                  <a:pt x="3047" y="3048"/>
                </a:lnTo>
                <a:lnTo>
                  <a:pt x="12191" y="3048"/>
                </a:lnTo>
                <a:lnTo>
                  <a:pt x="14477" y="762"/>
                </a:lnTo>
                <a:lnTo>
                  <a:pt x="10667" y="0"/>
                </a:lnTo>
                <a:lnTo>
                  <a:pt x="6857" y="0"/>
                </a:lnTo>
                <a:lnTo>
                  <a:pt x="3047" y="762"/>
                </a:lnTo>
                <a:lnTo>
                  <a:pt x="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4263390" y="5844540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7620" y="6858"/>
                </a:moveTo>
                <a:lnTo>
                  <a:pt x="4572" y="2286"/>
                </a:lnTo>
                <a:lnTo>
                  <a:pt x="762" y="0"/>
                </a:lnTo>
                <a:lnTo>
                  <a:pt x="0" y="3810"/>
                </a:lnTo>
                <a:lnTo>
                  <a:pt x="3048" y="6858"/>
                </a:lnTo>
                <a:lnTo>
                  <a:pt x="7620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4255008" y="5846826"/>
            <a:ext cx="16001" cy="5333"/>
          </a:xfrm>
          <a:custGeom>
            <a:avLst/>
            <a:gdLst/>
            <a:ahLst/>
            <a:cxnLst/>
            <a:rect l="l" t="t" r="r" b="b"/>
            <a:pathLst>
              <a:path w="16001" h="5334">
                <a:moveTo>
                  <a:pt x="4572" y="1524"/>
                </a:moveTo>
                <a:lnTo>
                  <a:pt x="3810" y="3048"/>
                </a:lnTo>
                <a:lnTo>
                  <a:pt x="7620" y="4572"/>
                </a:lnTo>
                <a:lnTo>
                  <a:pt x="11430" y="5334"/>
                </a:lnTo>
                <a:lnTo>
                  <a:pt x="16002" y="4572"/>
                </a:lnTo>
                <a:lnTo>
                  <a:pt x="11430" y="4572"/>
                </a:lnTo>
                <a:lnTo>
                  <a:pt x="12954" y="3048"/>
                </a:lnTo>
                <a:lnTo>
                  <a:pt x="3810" y="0"/>
                </a:lnTo>
                <a:lnTo>
                  <a:pt x="0" y="1524"/>
                </a:lnTo>
                <a:lnTo>
                  <a:pt x="457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4245864" y="5847588"/>
            <a:ext cx="13716" cy="3810"/>
          </a:xfrm>
          <a:custGeom>
            <a:avLst/>
            <a:gdLst/>
            <a:ahLst/>
            <a:cxnLst/>
            <a:rect l="l" t="t" r="r" b="b"/>
            <a:pathLst>
              <a:path w="13715" h="3810">
                <a:moveTo>
                  <a:pt x="9905" y="3810"/>
                </a:moveTo>
                <a:lnTo>
                  <a:pt x="13715" y="762"/>
                </a:lnTo>
                <a:lnTo>
                  <a:pt x="9905" y="762"/>
                </a:lnTo>
                <a:lnTo>
                  <a:pt x="6857" y="0"/>
                </a:lnTo>
                <a:lnTo>
                  <a:pt x="3809" y="0"/>
                </a:lnTo>
                <a:lnTo>
                  <a:pt x="0" y="762"/>
                </a:lnTo>
                <a:lnTo>
                  <a:pt x="0" y="3810"/>
                </a:lnTo>
                <a:lnTo>
                  <a:pt x="9143" y="762"/>
                </a:lnTo>
                <a:lnTo>
                  <a:pt x="0" y="3810"/>
                </a:lnTo>
                <a:lnTo>
                  <a:pt x="9905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4386834" y="5868162"/>
            <a:ext cx="35052" cy="26670"/>
          </a:xfrm>
          <a:custGeom>
            <a:avLst/>
            <a:gdLst/>
            <a:ahLst/>
            <a:cxnLst/>
            <a:rect l="l" t="t" r="r" b="b"/>
            <a:pathLst>
              <a:path w="35051" h="26670">
                <a:moveTo>
                  <a:pt x="0" y="0"/>
                </a:moveTo>
                <a:lnTo>
                  <a:pt x="0" y="762"/>
                </a:lnTo>
                <a:lnTo>
                  <a:pt x="952" y="1905"/>
                </a:lnTo>
                <a:lnTo>
                  <a:pt x="0" y="0"/>
                </a:lnTo>
                <a:close/>
              </a:path>
              <a:path w="35051" h="26670">
                <a:moveTo>
                  <a:pt x="952" y="1905"/>
                </a:moveTo>
                <a:lnTo>
                  <a:pt x="1524" y="3048"/>
                </a:lnTo>
                <a:lnTo>
                  <a:pt x="3810" y="5334"/>
                </a:lnTo>
                <a:lnTo>
                  <a:pt x="952" y="1905"/>
                </a:lnTo>
                <a:close/>
              </a:path>
              <a:path w="35051" h="26670">
                <a:moveTo>
                  <a:pt x="3810" y="5334"/>
                </a:moveTo>
                <a:lnTo>
                  <a:pt x="4729" y="6858"/>
                </a:lnTo>
                <a:lnTo>
                  <a:pt x="5334" y="6858"/>
                </a:lnTo>
                <a:lnTo>
                  <a:pt x="3810" y="5334"/>
                </a:lnTo>
                <a:close/>
              </a:path>
              <a:path w="35051" h="26670">
                <a:moveTo>
                  <a:pt x="26170" y="6794"/>
                </a:moveTo>
                <a:lnTo>
                  <a:pt x="32004" y="-4572"/>
                </a:lnTo>
                <a:lnTo>
                  <a:pt x="32765" y="-5333"/>
                </a:lnTo>
                <a:lnTo>
                  <a:pt x="32765" y="-19049"/>
                </a:lnTo>
                <a:lnTo>
                  <a:pt x="32004" y="-18288"/>
                </a:lnTo>
                <a:lnTo>
                  <a:pt x="28194" y="-12954"/>
                </a:lnTo>
                <a:lnTo>
                  <a:pt x="23152" y="-6667"/>
                </a:lnTo>
                <a:lnTo>
                  <a:pt x="19164" y="25"/>
                </a:lnTo>
                <a:lnTo>
                  <a:pt x="14478" y="6095"/>
                </a:lnTo>
                <a:lnTo>
                  <a:pt x="14096" y="6858"/>
                </a:lnTo>
                <a:lnTo>
                  <a:pt x="26107" y="6858"/>
                </a:lnTo>
                <a:close/>
              </a:path>
            </a:pathLst>
          </a:custGeom>
          <a:solidFill>
            <a:srgbClr val="9933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396740" y="5796534"/>
            <a:ext cx="22098" cy="51053"/>
          </a:xfrm>
          <a:custGeom>
            <a:avLst/>
            <a:gdLst/>
            <a:ahLst/>
            <a:cxnLst/>
            <a:rect l="l" t="t" r="r" b="b"/>
            <a:pathLst>
              <a:path w="22098" h="51053">
                <a:moveTo>
                  <a:pt x="10668" y="2285"/>
                </a:moveTo>
                <a:lnTo>
                  <a:pt x="9906" y="6857"/>
                </a:lnTo>
                <a:lnTo>
                  <a:pt x="9906" y="9143"/>
                </a:lnTo>
                <a:lnTo>
                  <a:pt x="9144" y="12953"/>
                </a:lnTo>
                <a:lnTo>
                  <a:pt x="9144" y="16763"/>
                </a:lnTo>
                <a:lnTo>
                  <a:pt x="10668" y="19049"/>
                </a:lnTo>
                <a:lnTo>
                  <a:pt x="12954" y="22859"/>
                </a:lnTo>
                <a:lnTo>
                  <a:pt x="12954" y="26669"/>
                </a:lnTo>
                <a:lnTo>
                  <a:pt x="10668" y="32003"/>
                </a:lnTo>
                <a:lnTo>
                  <a:pt x="6858" y="35051"/>
                </a:lnTo>
                <a:lnTo>
                  <a:pt x="3810" y="35051"/>
                </a:lnTo>
                <a:lnTo>
                  <a:pt x="0" y="38099"/>
                </a:lnTo>
                <a:lnTo>
                  <a:pt x="0" y="40385"/>
                </a:lnTo>
                <a:lnTo>
                  <a:pt x="1524" y="44195"/>
                </a:lnTo>
                <a:lnTo>
                  <a:pt x="2286" y="48005"/>
                </a:lnTo>
                <a:lnTo>
                  <a:pt x="3810" y="51053"/>
                </a:lnTo>
                <a:lnTo>
                  <a:pt x="8382" y="48005"/>
                </a:lnTo>
                <a:lnTo>
                  <a:pt x="11430" y="43433"/>
                </a:lnTo>
                <a:lnTo>
                  <a:pt x="14478" y="38099"/>
                </a:lnTo>
                <a:lnTo>
                  <a:pt x="18288" y="33527"/>
                </a:lnTo>
                <a:lnTo>
                  <a:pt x="19812" y="29717"/>
                </a:lnTo>
                <a:lnTo>
                  <a:pt x="21336" y="24383"/>
                </a:lnTo>
                <a:lnTo>
                  <a:pt x="22098" y="16001"/>
                </a:lnTo>
                <a:lnTo>
                  <a:pt x="21336" y="7619"/>
                </a:lnTo>
                <a:lnTo>
                  <a:pt x="17526" y="1523"/>
                </a:lnTo>
                <a:lnTo>
                  <a:pt x="14478" y="0"/>
                </a:lnTo>
                <a:lnTo>
                  <a:pt x="10668" y="2285"/>
                </a:lnTo>
                <a:close/>
              </a:path>
            </a:pathLst>
          </a:custGeom>
          <a:solidFill>
            <a:srgbClr val="9933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4275582" y="5775198"/>
            <a:ext cx="3810" cy="1524"/>
          </a:xfrm>
          <a:custGeom>
            <a:avLst/>
            <a:gdLst/>
            <a:ahLst/>
            <a:cxnLst/>
            <a:rect l="l" t="t" r="r" b="b"/>
            <a:pathLst>
              <a:path w="3810" h="1524">
                <a:moveTo>
                  <a:pt x="3810" y="762"/>
                </a:moveTo>
                <a:lnTo>
                  <a:pt x="3048" y="0"/>
                </a:lnTo>
                <a:lnTo>
                  <a:pt x="0" y="0"/>
                </a:lnTo>
                <a:lnTo>
                  <a:pt x="0" y="1524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275582" y="5775959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2286" y="7620"/>
                </a:moveTo>
                <a:lnTo>
                  <a:pt x="3810" y="10668"/>
                </a:lnTo>
                <a:lnTo>
                  <a:pt x="6858" y="9906"/>
                </a:lnTo>
                <a:lnTo>
                  <a:pt x="5334" y="6858"/>
                </a:lnTo>
                <a:lnTo>
                  <a:pt x="4572" y="4572"/>
                </a:lnTo>
                <a:lnTo>
                  <a:pt x="3810" y="1524"/>
                </a:lnTo>
                <a:lnTo>
                  <a:pt x="3810" y="0"/>
                </a:lnTo>
                <a:lnTo>
                  <a:pt x="0" y="762"/>
                </a:lnTo>
                <a:lnTo>
                  <a:pt x="762" y="1524"/>
                </a:lnTo>
                <a:lnTo>
                  <a:pt x="228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4279392" y="5785866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0" y="762"/>
                </a:moveTo>
                <a:lnTo>
                  <a:pt x="3048" y="1524"/>
                </a:lnTo>
                <a:lnTo>
                  <a:pt x="3048" y="0"/>
                </a:lnTo>
                <a:lnTo>
                  <a:pt x="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4237482" y="5765292"/>
            <a:ext cx="188214" cy="73152"/>
          </a:xfrm>
          <a:custGeom>
            <a:avLst/>
            <a:gdLst/>
            <a:ahLst/>
            <a:cxnLst/>
            <a:rect l="l" t="t" r="r" b="b"/>
            <a:pathLst>
              <a:path w="188213" h="73151">
                <a:moveTo>
                  <a:pt x="34289" y="69341"/>
                </a:moveTo>
                <a:lnTo>
                  <a:pt x="35051" y="66293"/>
                </a:lnTo>
                <a:lnTo>
                  <a:pt x="36575" y="64007"/>
                </a:lnTo>
                <a:lnTo>
                  <a:pt x="30479" y="59435"/>
                </a:lnTo>
                <a:lnTo>
                  <a:pt x="26669" y="57149"/>
                </a:lnTo>
                <a:lnTo>
                  <a:pt x="25145" y="55625"/>
                </a:lnTo>
                <a:lnTo>
                  <a:pt x="22097" y="48767"/>
                </a:lnTo>
                <a:lnTo>
                  <a:pt x="19811" y="40385"/>
                </a:lnTo>
                <a:lnTo>
                  <a:pt x="17525" y="30479"/>
                </a:lnTo>
                <a:lnTo>
                  <a:pt x="16001" y="23621"/>
                </a:lnTo>
                <a:lnTo>
                  <a:pt x="18287" y="23621"/>
                </a:lnTo>
                <a:lnTo>
                  <a:pt x="30977" y="23172"/>
                </a:lnTo>
                <a:lnTo>
                  <a:pt x="43670" y="22755"/>
                </a:lnTo>
                <a:lnTo>
                  <a:pt x="56365" y="22363"/>
                </a:lnTo>
                <a:lnTo>
                  <a:pt x="69063" y="21990"/>
                </a:lnTo>
                <a:lnTo>
                  <a:pt x="81761" y="21629"/>
                </a:lnTo>
                <a:lnTo>
                  <a:pt x="94460" y="21274"/>
                </a:lnTo>
                <a:lnTo>
                  <a:pt x="107159" y="20918"/>
                </a:lnTo>
                <a:lnTo>
                  <a:pt x="119856" y="20554"/>
                </a:lnTo>
                <a:lnTo>
                  <a:pt x="132553" y="20177"/>
                </a:lnTo>
                <a:lnTo>
                  <a:pt x="145246" y="19779"/>
                </a:lnTo>
                <a:lnTo>
                  <a:pt x="157937" y="19354"/>
                </a:lnTo>
                <a:lnTo>
                  <a:pt x="170624" y="18895"/>
                </a:lnTo>
                <a:lnTo>
                  <a:pt x="182117" y="18443"/>
                </a:lnTo>
                <a:lnTo>
                  <a:pt x="182117" y="10747"/>
                </a:lnTo>
                <a:lnTo>
                  <a:pt x="13715" y="12953"/>
                </a:lnTo>
                <a:lnTo>
                  <a:pt x="16763" y="10667"/>
                </a:lnTo>
                <a:lnTo>
                  <a:pt x="20573" y="9905"/>
                </a:lnTo>
                <a:lnTo>
                  <a:pt x="23621" y="8381"/>
                </a:lnTo>
                <a:lnTo>
                  <a:pt x="27431" y="6857"/>
                </a:lnTo>
                <a:lnTo>
                  <a:pt x="32003" y="6095"/>
                </a:lnTo>
                <a:lnTo>
                  <a:pt x="35051" y="6095"/>
                </a:lnTo>
                <a:lnTo>
                  <a:pt x="38861" y="5333"/>
                </a:lnTo>
                <a:lnTo>
                  <a:pt x="37337" y="0"/>
                </a:lnTo>
                <a:lnTo>
                  <a:pt x="32003" y="761"/>
                </a:lnTo>
                <a:lnTo>
                  <a:pt x="18562" y="3567"/>
                </a:lnTo>
                <a:lnTo>
                  <a:pt x="7953" y="8257"/>
                </a:lnTo>
                <a:lnTo>
                  <a:pt x="1523" y="10667"/>
                </a:lnTo>
                <a:lnTo>
                  <a:pt x="0" y="15239"/>
                </a:lnTo>
                <a:lnTo>
                  <a:pt x="0" y="19811"/>
                </a:lnTo>
                <a:lnTo>
                  <a:pt x="2285" y="23621"/>
                </a:lnTo>
                <a:lnTo>
                  <a:pt x="7115" y="33372"/>
                </a:lnTo>
                <a:lnTo>
                  <a:pt x="10666" y="45375"/>
                </a:lnTo>
                <a:lnTo>
                  <a:pt x="15036" y="57526"/>
                </a:lnTo>
                <a:lnTo>
                  <a:pt x="22320" y="67716"/>
                </a:lnTo>
                <a:lnTo>
                  <a:pt x="32003" y="73151"/>
                </a:lnTo>
                <a:lnTo>
                  <a:pt x="34289" y="69341"/>
                </a:lnTo>
                <a:close/>
              </a:path>
            </a:pathLst>
          </a:custGeom>
          <a:solidFill>
            <a:srgbClr val="0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4249674" y="5774436"/>
            <a:ext cx="176022" cy="5334"/>
          </a:xfrm>
          <a:custGeom>
            <a:avLst/>
            <a:gdLst/>
            <a:ahLst/>
            <a:cxnLst/>
            <a:rect l="l" t="t" r="r" b="b"/>
            <a:pathLst>
              <a:path w="176022" h="5334">
                <a:moveTo>
                  <a:pt x="169925" y="3127"/>
                </a:moveTo>
                <a:lnTo>
                  <a:pt x="169925" y="79"/>
                </a:lnTo>
                <a:lnTo>
                  <a:pt x="1523" y="2286"/>
                </a:lnTo>
                <a:lnTo>
                  <a:pt x="3048" y="4572"/>
                </a:lnTo>
                <a:lnTo>
                  <a:pt x="0" y="3810"/>
                </a:lnTo>
                <a:lnTo>
                  <a:pt x="1524" y="5334"/>
                </a:lnTo>
                <a:lnTo>
                  <a:pt x="169925" y="3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4249674" y="5769102"/>
            <a:ext cx="29718" cy="9906"/>
          </a:xfrm>
          <a:custGeom>
            <a:avLst/>
            <a:gdLst/>
            <a:ahLst/>
            <a:cxnLst/>
            <a:rect l="l" t="t" r="r" b="b"/>
            <a:pathLst>
              <a:path w="29717" h="9905">
                <a:moveTo>
                  <a:pt x="22860" y="762"/>
                </a:moveTo>
                <a:lnTo>
                  <a:pt x="19812" y="762"/>
                </a:lnTo>
                <a:lnTo>
                  <a:pt x="14478" y="2286"/>
                </a:lnTo>
                <a:lnTo>
                  <a:pt x="11430" y="3048"/>
                </a:lnTo>
                <a:lnTo>
                  <a:pt x="7620" y="4572"/>
                </a:lnTo>
                <a:lnTo>
                  <a:pt x="4572" y="5334"/>
                </a:lnTo>
                <a:lnTo>
                  <a:pt x="1524" y="6858"/>
                </a:lnTo>
                <a:lnTo>
                  <a:pt x="0" y="9144"/>
                </a:lnTo>
                <a:lnTo>
                  <a:pt x="3048" y="9906"/>
                </a:lnTo>
                <a:lnTo>
                  <a:pt x="5334" y="8382"/>
                </a:lnTo>
                <a:lnTo>
                  <a:pt x="8382" y="7620"/>
                </a:lnTo>
                <a:lnTo>
                  <a:pt x="16002" y="4572"/>
                </a:lnTo>
                <a:lnTo>
                  <a:pt x="19812" y="3810"/>
                </a:lnTo>
                <a:lnTo>
                  <a:pt x="22860" y="3048"/>
                </a:lnTo>
                <a:lnTo>
                  <a:pt x="29718" y="3048"/>
                </a:lnTo>
                <a:lnTo>
                  <a:pt x="28194" y="762"/>
                </a:lnTo>
                <a:lnTo>
                  <a:pt x="25146" y="2286"/>
                </a:lnTo>
                <a:lnTo>
                  <a:pt x="26670" y="0"/>
                </a:lnTo>
                <a:lnTo>
                  <a:pt x="2286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4273296" y="5763768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1524" y="3810"/>
                </a:moveTo>
                <a:lnTo>
                  <a:pt x="0" y="2286"/>
                </a:lnTo>
                <a:lnTo>
                  <a:pt x="1524" y="7620"/>
                </a:lnTo>
                <a:lnTo>
                  <a:pt x="4572" y="6096"/>
                </a:lnTo>
                <a:lnTo>
                  <a:pt x="3048" y="1524"/>
                </a:lnTo>
                <a:lnTo>
                  <a:pt x="1524" y="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4240530" y="5763768"/>
            <a:ext cx="34290" cy="12954"/>
          </a:xfrm>
          <a:custGeom>
            <a:avLst/>
            <a:gdLst/>
            <a:ahLst/>
            <a:cxnLst/>
            <a:rect l="l" t="t" r="r" b="b"/>
            <a:pathLst>
              <a:path w="34289" h="12953">
                <a:moveTo>
                  <a:pt x="5334" y="11429"/>
                </a:moveTo>
                <a:lnTo>
                  <a:pt x="9144" y="9905"/>
                </a:lnTo>
                <a:lnTo>
                  <a:pt x="12954" y="7619"/>
                </a:lnTo>
                <a:lnTo>
                  <a:pt x="18288" y="6095"/>
                </a:lnTo>
                <a:lnTo>
                  <a:pt x="22860" y="4571"/>
                </a:lnTo>
                <a:lnTo>
                  <a:pt x="28956" y="3809"/>
                </a:lnTo>
                <a:lnTo>
                  <a:pt x="34290" y="3809"/>
                </a:lnTo>
                <a:lnTo>
                  <a:pt x="34290" y="0"/>
                </a:lnTo>
                <a:lnTo>
                  <a:pt x="28956" y="761"/>
                </a:lnTo>
                <a:lnTo>
                  <a:pt x="16404" y="3263"/>
                </a:lnTo>
                <a:lnTo>
                  <a:pt x="4641" y="8052"/>
                </a:lnTo>
                <a:lnTo>
                  <a:pt x="761" y="9905"/>
                </a:lnTo>
                <a:lnTo>
                  <a:pt x="0" y="9905"/>
                </a:lnTo>
                <a:lnTo>
                  <a:pt x="0" y="12953"/>
                </a:lnTo>
                <a:lnTo>
                  <a:pt x="2286" y="12953"/>
                </a:lnTo>
                <a:lnTo>
                  <a:pt x="5334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4235196" y="5773674"/>
            <a:ext cx="5334" cy="5334"/>
          </a:xfrm>
          <a:custGeom>
            <a:avLst/>
            <a:gdLst/>
            <a:ahLst/>
            <a:cxnLst/>
            <a:rect l="l" t="t" r="r" b="b"/>
            <a:pathLst>
              <a:path w="5334" h="5334">
                <a:moveTo>
                  <a:pt x="4572" y="5334"/>
                </a:moveTo>
                <a:lnTo>
                  <a:pt x="5334" y="3048"/>
                </a:lnTo>
                <a:lnTo>
                  <a:pt x="5334" y="0"/>
                </a:lnTo>
                <a:lnTo>
                  <a:pt x="2286" y="762"/>
                </a:lnTo>
                <a:lnTo>
                  <a:pt x="762" y="4572"/>
                </a:lnTo>
                <a:lnTo>
                  <a:pt x="0" y="5334"/>
                </a:lnTo>
                <a:lnTo>
                  <a:pt x="4572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4237482" y="5779008"/>
            <a:ext cx="0" cy="6095"/>
          </a:xfrm>
          <a:custGeom>
            <a:avLst/>
            <a:gdLst/>
            <a:ahLst/>
            <a:cxnLst/>
            <a:rect l="l" t="t" r="r" b="b"/>
            <a:pathLst>
              <a:path h="6095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4235196" y="5785104"/>
            <a:ext cx="8382" cy="6858"/>
          </a:xfrm>
          <a:custGeom>
            <a:avLst/>
            <a:gdLst/>
            <a:ahLst/>
            <a:cxnLst/>
            <a:rect l="l" t="t" r="r" b="b"/>
            <a:pathLst>
              <a:path w="8382" h="6858">
                <a:moveTo>
                  <a:pt x="8382" y="6096"/>
                </a:moveTo>
                <a:lnTo>
                  <a:pt x="5334" y="2286"/>
                </a:lnTo>
                <a:lnTo>
                  <a:pt x="4572" y="0"/>
                </a:lnTo>
                <a:lnTo>
                  <a:pt x="0" y="0"/>
                </a:lnTo>
                <a:lnTo>
                  <a:pt x="762" y="3048"/>
                </a:lnTo>
                <a:lnTo>
                  <a:pt x="4572" y="6096"/>
                </a:lnTo>
                <a:lnTo>
                  <a:pt x="5334" y="6858"/>
                </a:lnTo>
                <a:lnTo>
                  <a:pt x="838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4240530" y="5791200"/>
            <a:ext cx="13716" cy="32004"/>
          </a:xfrm>
          <a:custGeom>
            <a:avLst/>
            <a:gdLst/>
            <a:ahLst/>
            <a:cxnLst/>
            <a:rect l="l" t="t" r="r" b="b"/>
            <a:pathLst>
              <a:path w="13715" h="32003">
                <a:moveTo>
                  <a:pt x="6857" y="22859"/>
                </a:moveTo>
                <a:lnTo>
                  <a:pt x="10667" y="32003"/>
                </a:lnTo>
                <a:lnTo>
                  <a:pt x="13715" y="31241"/>
                </a:lnTo>
                <a:lnTo>
                  <a:pt x="9905" y="21335"/>
                </a:lnTo>
                <a:lnTo>
                  <a:pt x="6857" y="12953"/>
                </a:lnTo>
                <a:lnTo>
                  <a:pt x="5333" y="6095"/>
                </a:lnTo>
                <a:lnTo>
                  <a:pt x="3047" y="0"/>
                </a:lnTo>
                <a:lnTo>
                  <a:pt x="0" y="761"/>
                </a:lnTo>
                <a:lnTo>
                  <a:pt x="2285" y="6857"/>
                </a:lnTo>
                <a:lnTo>
                  <a:pt x="3809" y="12953"/>
                </a:lnTo>
                <a:lnTo>
                  <a:pt x="6857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4251198" y="5822442"/>
            <a:ext cx="22098" cy="18288"/>
          </a:xfrm>
          <a:custGeom>
            <a:avLst/>
            <a:gdLst/>
            <a:ahLst/>
            <a:cxnLst/>
            <a:rect l="l" t="t" r="r" b="b"/>
            <a:pathLst>
              <a:path w="22098" h="18287">
                <a:moveTo>
                  <a:pt x="12547" y="12471"/>
                </a:moveTo>
                <a:lnTo>
                  <a:pt x="7658" y="8293"/>
                </a:lnTo>
                <a:lnTo>
                  <a:pt x="4571" y="3047"/>
                </a:lnTo>
                <a:lnTo>
                  <a:pt x="3047" y="0"/>
                </a:lnTo>
                <a:lnTo>
                  <a:pt x="0" y="761"/>
                </a:lnTo>
                <a:lnTo>
                  <a:pt x="1523" y="5333"/>
                </a:lnTo>
                <a:lnTo>
                  <a:pt x="8591" y="12581"/>
                </a:lnTo>
                <a:lnTo>
                  <a:pt x="13374" y="15843"/>
                </a:lnTo>
                <a:lnTo>
                  <a:pt x="19811" y="18287"/>
                </a:lnTo>
                <a:lnTo>
                  <a:pt x="22097" y="16763"/>
                </a:lnTo>
                <a:lnTo>
                  <a:pt x="18287" y="16763"/>
                </a:lnTo>
                <a:lnTo>
                  <a:pt x="18287" y="14477"/>
                </a:lnTo>
                <a:lnTo>
                  <a:pt x="12547" y="12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4269486" y="5827776"/>
            <a:ext cx="5333" cy="11429"/>
          </a:xfrm>
          <a:custGeom>
            <a:avLst/>
            <a:gdLst/>
            <a:ahLst/>
            <a:cxnLst/>
            <a:rect l="l" t="t" r="r" b="b"/>
            <a:pathLst>
              <a:path w="5334" h="11429">
                <a:moveTo>
                  <a:pt x="0" y="9144"/>
                </a:moveTo>
                <a:lnTo>
                  <a:pt x="0" y="11430"/>
                </a:lnTo>
                <a:lnTo>
                  <a:pt x="3810" y="11430"/>
                </a:lnTo>
                <a:lnTo>
                  <a:pt x="3810" y="6858"/>
                </a:lnTo>
                <a:lnTo>
                  <a:pt x="4572" y="3810"/>
                </a:lnTo>
                <a:lnTo>
                  <a:pt x="5334" y="0"/>
                </a:lnTo>
                <a:lnTo>
                  <a:pt x="4572" y="2286"/>
                </a:lnTo>
                <a:lnTo>
                  <a:pt x="3048" y="0"/>
                </a:lnTo>
                <a:lnTo>
                  <a:pt x="1524" y="3048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4261104" y="5819394"/>
            <a:ext cx="13716" cy="10668"/>
          </a:xfrm>
          <a:custGeom>
            <a:avLst/>
            <a:gdLst/>
            <a:ahLst/>
            <a:cxnLst/>
            <a:rect l="l" t="t" r="r" b="b"/>
            <a:pathLst>
              <a:path w="13715" h="10667">
                <a:moveTo>
                  <a:pt x="3048" y="0"/>
                </a:moveTo>
                <a:lnTo>
                  <a:pt x="0" y="2286"/>
                </a:lnTo>
                <a:lnTo>
                  <a:pt x="2286" y="3810"/>
                </a:lnTo>
                <a:lnTo>
                  <a:pt x="5334" y="6858"/>
                </a:lnTo>
                <a:lnTo>
                  <a:pt x="8382" y="9144"/>
                </a:lnTo>
                <a:lnTo>
                  <a:pt x="12954" y="10668"/>
                </a:lnTo>
                <a:lnTo>
                  <a:pt x="13716" y="8382"/>
                </a:lnTo>
                <a:lnTo>
                  <a:pt x="7620" y="3810"/>
                </a:lnTo>
                <a:lnTo>
                  <a:pt x="4572" y="2286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4251960" y="5787390"/>
            <a:ext cx="12192" cy="34290"/>
          </a:xfrm>
          <a:custGeom>
            <a:avLst/>
            <a:gdLst/>
            <a:ahLst/>
            <a:cxnLst/>
            <a:rect l="l" t="t" r="r" b="b"/>
            <a:pathLst>
              <a:path w="12191" h="34289">
                <a:moveTo>
                  <a:pt x="1524" y="3048"/>
                </a:moveTo>
                <a:lnTo>
                  <a:pt x="1524" y="0"/>
                </a:lnTo>
                <a:lnTo>
                  <a:pt x="0" y="1524"/>
                </a:lnTo>
                <a:lnTo>
                  <a:pt x="1524" y="8382"/>
                </a:lnTo>
                <a:lnTo>
                  <a:pt x="3810" y="18288"/>
                </a:lnTo>
                <a:lnTo>
                  <a:pt x="6096" y="27432"/>
                </a:lnTo>
                <a:lnTo>
                  <a:pt x="9144" y="34290"/>
                </a:lnTo>
                <a:lnTo>
                  <a:pt x="12192" y="32004"/>
                </a:lnTo>
                <a:lnTo>
                  <a:pt x="9144" y="26670"/>
                </a:lnTo>
                <a:lnTo>
                  <a:pt x="6858" y="18288"/>
                </a:lnTo>
                <a:lnTo>
                  <a:pt x="4572" y="8382"/>
                </a:lnTo>
                <a:lnTo>
                  <a:pt x="3048" y="1523"/>
                </a:lnTo>
                <a:lnTo>
                  <a:pt x="152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4253484" y="5782056"/>
            <a:ext cx="174498" cy="9144"/>
          </a:xfrm>
          <a:custGeom>
            <a:avLst/>
            <a:gdLst/>
            <a:ahLst/>
            <a:cxnLst/>
            <a:rect l="l" t="t" r="r" b="b"/>
            <a:pathLst>
              <a:path w="174498" h="9144">
                <a:moveTo>
                  <a:pt x="9143" y="8382"/>
                </a:moveTo>
                <a:lnTo>
                  <a:pt x="21829" y="7924"/>
                </a:lnTo>
                <a:lnTo>
                  <a:pt x="34499" y="7440"/>
                </a:lnTo>
                <a:lnTo>
                  <a:pt x="47173" y="6956"/>
                </a:lnTo>
                <a:lnTo>
                  <a:pt x="59868" y="6497"/>
                </a:lnTo>
                <a:lnTo>
                  <a:pt x="72389" y="6096"/>
                </a:lnTo>
                <a:lnTo>
                  <a:pt x="88391" y="5334"/>
                </a:lnTo>
                <a:lnTo>
                  <a:pt x="103631" y="5334"/>
                </a:lnTo>
                <a:lnTo>
                  <a:pt x="116217" y="4855"/>
                </a:lnTo>
                <a:lnTo>
                  <a:pt x="128903" y="4550"/>
                </a:lnTo>
                <a:lnTo>
                  <a:pt x="141644" y="4338"/>
                </a:lnTo>
                <a:lnTo>
                  <a:pt x="154396" y="4142"/>
                </a:lnTo>
                <a:lnTo>
                  <a:pt x="166115" y="3904"/>
                </a:lnTo>
                <a:lnTo>
                  <a:pt x="166115" y="129"/>
                </a:lnTo>
                <a:lnTo>
                  <a:pt x="157238" y="432"/>
                </a:lnTo>
                <a:lnTo>
                  <a:pt x="144546" y="853"/>
                </a:lnTo>
                <a:lnTo>
                  <a:pt x="131850" y="1264"/>
                </a:lnTo>
                <a:lnTo>
                  <a:pt x="119151" y="1668"/>
                </a:lnTo>
                <a:lnTo>
                  <a:pt x="106451" y="2065"/>
                </a:lnTo>
                <a:lnTo>
                  <a:pt x="93749" y="2459"/>
                </a:lnTo>
                <a:lnTo>
                  <a:pt x="81049" y="2850"/>
                </a:lnTo>
                <a:lnTo>
                  <a:pt x="68349" y="3241"/>
                </a:lnTo>
                <a:lnTo>
                  <a:pt x="55652" y="3632"/>
                </a:lnTo>
                <a:lnTo>
                  <a:pt x="42958" y="4027"/>
                </a:lnTo>
                <a:lnTo>
                  <a:pt x="30268" y="4426"/>
                </a:lnTo>
                <a:lnTo>
                  <a:pt x="17583" y="4832"/>
                </a:lnTo>
                <a:lnTo>
                  <a:pt x="4905" y="5247"/>
                </a:lnTo>
                <a:lnTo>
                  <a:pt x="0" y="5334"/>
                </a:lnTo>
                <a:lnTo>
                  <a:pt x="0" y="8382"/>
                </a:lnTo>
                <a:lnTo>
                  <a:pt x="2285" y="9144"/>
                </a:lnTo>
                <a:lnTo>
                  <a:pt x="9143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4248150" y="5792724"/>
            <a:ext cx="18288" cy="36576"/>
          </a:xfrm>
          <a:custGeom>
            <a:avLst/>
            <a:gdLst/>
            <a:ahLst/>
            <a:cxnLst/>
            <a:rect l="l" t="t" r="r" b="b"/>
            <a:pathLst>
              <a:path w="18287" h="36575">
                <a:moveTo>
                  <a:pt x="3047" y="0"/>
                </a:moveTo>
                <a:lnTo>
                  <a:pt x="0" y="0"/>
                </a:lnTo>
                <a:lnTo>
                  <a:pt x="1362" y="8785"/>
                </a:lnTo>
                <a:lnTo>
                  <a:pt x="5609" y="22039"/>
                </a:lnTo>
                <a:lnTo>
                  <a:pt x="12953" y="32003"/>
                </a:lnTo>
                <a:lnTo>
                  <a:pt x="16763" y="36575"/>
                </a:lnTo>
                <a:lnTo>
                  <a:pt x="18287" y="35051"/>
                </a:lnTo>
                <a:lnTo>
                  <a:pt x="12953" y="29717"/>
                </a:lnTo>
                <a:lnTo>
                  <a:pt x="8381" y="22097"/>
                </a:lnTo>
                <a:lnTo>
                  <a:pt x="6095" y="17525"/>
                </a:lnTo>
                <a:lnTo>
                  <a:pt x="3047" y="6857"/>
                </a:lnTo>
                <a:lnTo>
                  <a:pt x="3047" y="0"/>
                </a:lnTo>
                <a:close/>
              </a:path>
            </a:pathLst>
          </a:custGeom>
          <a:solidFill>
            <a:srgbClr val="84262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4241292" y="5777484"/>
            <a:ext cx="184404" cy="7620"/>
          </a:xfrm>
          <a:custGeom>
            <a:avLst/>
            <a:gdLst/>
            <a:ahLst/>
            <a:cxnLst/>
            <a:rect l="l" t="t" r="r" b="b"/>
            <a:pathLst>
              <a:path w="184403" h="7620">
                <a:moveTo>
                  <a:pt x="178307" y="2462"/>
                </a:moveTo>
                <a:lnTo>
                  <a:pt x="178307" y="125"/>
                </a:lnTo>
                <a:lnTo>
                  <a:pt x="0" y="3810"/>
                </a:lnTo>
                <a:lnTo>
                  <a:pt x="0" y="7620"/>
                </a:lnTo>
                <a:lnTo>
                  <a:pt x="178307" y="2462"/>
                </a:lnTo>
                <a:close/>
              </a:path>
            </a:pathLst>
          </a:custGeom>
          <a:solidFill>
            <a:srgbClr val="84262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1554480" y="4423410"/>
            <a:ext cx="1257299" cy="812291"/>
          </a:xfrm>
          <a:custGeom>
            <a:avLst/>
            <a:gdLst/>
            <a:ahLst/>
            <a:cxnLst/>
            <a:rect l="l" t="t" r="r" b="b"/>
            <a:pathLst>
              <a:path w="1257299" h="812291">
                <a:moveTo>
                  <a:pt x="1257299" y="472439"/>
                </a:moveTo>
                <a:lnTo>
                  <a:pt x="1251203" y="472439"/>
                </a:lnTo>
                <a:lnTo>
                  <a:pt x="1251203" y="800100"/>
                </a:lnTo>
                <a:lnTo>
                  <a:pt x="1257299" y="812291"/>
                </a:lnTo>
                <a:lnTo>
                  <a:pt x="1257299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1541526" y="4423410"/>
            <a:ext cx="1270253" cy="812291"/>
          </a:xfrm>
          <a:custGeom>
            <a:avLst/>
            <a:gdLst/>
            <a:ahLst/>
            <a:cxnLst/>
            <a:rect l="l" t="t" r="r" b="b"/>
            <a:pathLst>
              <a:path w="1270253" h="812291">
                <a:moveTo>
                  <a:pt x="1264158" y="800100"/>
                </a:moveTo>
                <a:lnTo>
                  <a:pt x="1264158" y="806195"/>
                </a:lnTo>
                <a:lnTo>
                  <a:pt x="6857" y="806195"/>
                </a:lnTo>
                <a:lnTo>
                  <a:pt x="6857" y="800100"/>
                </a:lnTo>
                <a:lnTo>
                  <a:pt x="0" y="812291"/>
                </a:lnTo>
                <a:lnTo>
                  <a:pt x="1270253" y="812291"/>
                </a:lnTo>
                <a:lnTo>
                  <a:pt x="1264158" y="800100"/>
                </a:lnTo>
                <a:close/>
              </a:path>
              <a:path w="1270253" h="812291">
                <a:moveTo>
                  <a:pt x="2913" y="472439"/>
                </a:moveTo>
                <a:lnTo>
                  <a:pt x="0" y="472439"/>
                </a:lnTo>
                <a:lnTo>
                  <a:pt x="0" y="812291"/>
                </a:lnTo>
                <a:lnTo>
                  <a:pt x="2913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1541526" y="4435602"/>
            <a:ext cx="1257299" cy="800100"/>
          </a:xfrm>
          <a:custGeom>
            <a:avLst/>
            <a:gdLst/>
            <a:ahLst/>
            <a:cxnLst/>
            <a:rect l="l" t="t" r="r" b="b"/>
            <a:pathLst>
              <a:path w="1257299" h="800100">
                <a:moveTo>
                  <a:pt x="6857" y="787908"/>
                </a:moveTo>
                <a:lnTo>
                  <a:pt x="6857" y="460248"/>
                </a:lnTo>
                <a:lnTo>
                  <a:pt x="2913" y="460248"/>
                </a:lnTo>
                <a:lnTo>
                  <a:pt x="0" y="800100"/>
                </a:lnTo>
                <a:lnTo>
                  <a:pt x="6857" y="787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1548384" y="4895088"/>
            <a:ext cx="1257299" cy="334517"/>
          </a:xfrm>
          <a:custGeom>
            <a:avLst/>
            <a:gdLst/>
            <a:ahLst/>
            <a:cxnLst/>
            <a:rect l="l" t="t" r="r" b="b"/>
            <a:pathLst>
              <a:path w="1257299" h="334517">
                <a:moveTo>
                  <a:pt x="1257299" y="761"/>
                </a:moveTo>
                <a:lnTo>
                  <a:pt x="0" y="761"/>
                </a:lnTo>
                <a:lnTo>
                  <a:pt x="0" y="334517"/>
                </a:lnTo>
                <a:lnTo>
                  <a:pt x="1257299" y="334517"/>
                </a:lnTo>
                <a:lnTo>
                  <a:pt x="1257299" y="761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1554480" y="4423410"/>
            <a:ext cx="1257299" cy="812291"/>
          </a:xfrm>
          <a:custGeom>
            <a:avLst/>
            <a:gdLst/>
            <a:ahLst/>
            <a:cxnLst/>
            <a:rect l="l" t="t" r="r" b="b"/>
            <a:pathLst>
              <a:path w="1257299" h="812291">
                <a:moveTo>
                  <a:pt x="1257299" y="472439"/>
                </a:moveTo>
                <a:lnTo>
                  <a:pt x="1251203" y="472439"/>
                </a:lnTo>
                <a:lnTo>
                  <a:pt x="1251203" y="800100"/>
                </a:lnTo>
                <a:lnTo>
                  <a:pt x="1257299" y="812291"/>
                </a:lnTo>
                <a:lnTo>
                  <a:pt x="1257299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1541526" y="4423410"/>
            <a:ext cx="1270253" cy="812291"/>
          </a:xfrm>
          <a:custGeom>
            <a:avLst/>
            <a:gdLst/>
            <a:ahLst/>
            <a:cxnLst/>
            <a:rect l="l" t="t" r="r" b="b"/>
            <a:pathLst>
              <a:path w="1270253" h="812291">
                <a:moveTo>
                  <a:pt x="2913" y="472439"/>
                </a:moveTo>
                <a:lnTo>
                  <a:pt x="0" y="472439"/>
                </a:lnTo>
                <a:lnTo>
                  <a:pt x="0" y="812291"/>
                </a:lnTo>
                <a:lnTo>
                  <a:pt x="2913" y="472439"/>
                </a:lnTo>
                <a:close/>
              </a:path>
              <a:path w="1270253" h="812291">
                <a:moveTo>
                  <a:pt x="1264158" y="800100"/>
                </a:moveTo>
                <a:lnTo>
                  <a:pt x="1264158" y="472439"/>
                </a:lnTo>
                <a:lnTo>
                  <a:pt x="1257300" y="472439"/>
                </a:lnTo>
                <a:lnTo>
                  <a:pt x="1257299" y="806195"/>
                </a:lnTo>
                <a:lnTo>
                  <a:pt x="12954" y="806195"/>
                </a:lnTo>
                <a:lnTo>
                  <a:pt x="6857" y="800100"/>
                </a:lnTo>
                <a:lnTo>
                  <a:pt x="0" y="812291"/>
                </a:lnTo>
                <a:lnTo>
                  <a:pt x="1270253" y="812291"/>
                </a:lnTo>
                <a:lnTo>
                  <a:pt x="1264158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1541526" y="4435602"/>
            <a:ext cx="1257299" cy="800100"/>
          </a:xfrm>
          <a:custGeom>
            <a:avLst/>
            <a:gdLst/>
            <a:ahLst/>
            <a:cxnLst/>
            <a:rect l="l" t="t" r="r" b="b"/>
            <a:pathLst>
              <a:path w="1257299" h="800100">
                <a:moveTo>
                  <a:pt x="6857" y="787908"/>
                </a:moveTo>
                <a:lnTo>
                  <a:pt x="12954" y="794003"/>
                </a:lnTo>
                <a:lnTo>
                  <a:pt x="1257299" y="794003"/>
                </a:lnTo>
                <a:lnTo>
                  <a:pt x="1257299" y="787907"/>
                </a:lnTo>
                <a:lnTo>
                  <a:pt x="12953" y="787907"/>
                </a:lnTo>
                <a:lnTo>
                  <a:pt x="12954" y="460248"/>
                </a:lnTo>
                <a:lnTo>
                  <a:pt x="2913" y="460248"/>
                </a:lnTo>
                <a:lnTo>
                  <a:pt x="0" y="800100"/>
                </a:lnTo>
                <a:lnTo>
                  <a:pt x="6857" y="787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4364736" y="5423153"/>
            <a:ext cx="1215390" cy="927354"/>
          </a:xfrm>
          <a:custGeom>
            <a:avLst/>
            <a:gdLst/>
            <a:ahLst/>
            <a:cxnLst/>
            <a:rect l="l" t="t" r="r" b="b"/>
            <a:pathLst>
              <a:path w="1215390" h="927354">
                <a:moveTo>
                  <a:pt x="1215389" y="0"/>
                </a:moveTo>
                <a:lnTo>
                  <a:pt x="0" y="6096"/>
                </a:lnTo>
                <a:lnTo>
                  <a:pt x="636987" y="6096"/>
                </a:lnTo>
                <a:lnTo>
                  <a:pt x="1203198" y="6096"/>
                </a:lnTo>
                <a:lnTo>
                  <a:pt x="1209293" y="6096"/>
                </a:lnTo>
                <a:lnTo>
                  <a:pt x="1209294" y="451866"/>
                </a:lnTo>
                <a:lnTo>
                  <a:pt x="1215390" y="451866"/>
                </a:lnTo>
                <a:lnTo>
                  <a:pt x="1215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4351782" y="5423153"/>
            <a:ext cx="1228344" cy="927354"/>
          </a:xfrm>
          <a:custGeom>
            <a:avLst/>
            <a:gdLst/>
            <a:ahLst/>
            <a:cxnLst/>
            <a:rect l="l" t="t" r="r" b="b"/>
            <a:pathLst>
              <a:path w="1228344" h="927354">
                <a:moveTo>
                  <a:pt x="1216152" y="6096"/>
                </a:moveTo>
                <a:lnTo>
                  <a:pt x="649941" y="6096"/>
                </a:lnTo>
                <a:lnTo>
                  <a:pt x="1216152" y="6096"/>
                </a:lnTo>
                <a:close/>
              </a:path>
              <a:path w="1228344" h="927354">
                <a:moveTo>
                  <a:pt x="6095" y="12954"/>
                </a:moveTo>
                <a:lnTo>
                  <a:pt x="6095" y="6096"/>
                </a:lnTo>
                <a:lnTo>
                  <a:pt x="12954" y="6096"/>
                </a:lnTo>
                <a:lnTo>
                  <a:pt x="1228343" y="0"/>
                </a:lnTo>
                <a:lnTo>
                  <a:pt x="0" y="0"/>
                </a:lnTo>
                <a:lnTo>
                  <a:pt x="0" y="451866"/>
                </a:lnTo>
                <a:lnTo>
                  <a:pt x="3169" y="451866"/>
                </a:lnTo>
                <a:lnTo>
                  <a:pt x="6095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4351782" y="5436108"/>
            <a:ext cx="1216152" cy="914399"/>
          </a:xfrm>
          <a:custGeom>
            <a:avLst/>
            <a:gdLst/>
            <a:ahLst/>
            <a:cxnLst/>
            <a:rect l="l" t="t" r="r" b="b"/>
            <a:pathLst>
              <a:path w="1216152" h="914399">
                <a:moveTo>
                  <a:pt x="6095" y="0"/>
                </a:moveTo>
                <a:lnTo>
                  <a:pt x="3169" y="438912"/>
                </a:lnTo>
                <a:lnTo>
                  <a:pt x="6095" y="438912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4357878" y="5429249"/>
            <a:ext cx="1216152" cy="445770"/>
          </a:xfrm>
          <a:custGeom>
            <a:avLst/>
            <a:gdLst/>
            <a:ahLst/>
            <a:cxnLst/>
            <a:rect l="l" t="t" r="r" b="b"/>
            <a:pathLst>
              <a:path w="1216152" h="445770">
                <a:moveTo>
                  <a:pt x="668509" y="445770"/>
                </a:moveTo>
                <a:lnTo>
                  <a:pt x="1216152" y="445770"/>
                </a:lnTo>
                <a:lnTo>
                  <a:pt x="1216152" y="0"/>
                </a:lnTo>
                <a:lnTo>
                  <a:pt x="0" y="0"/>
                </a:lnTo>
                <a:lnTo>
                  <a:pt x="0" y="445770"/>
                </a:lnTo>
                <a:lnTo>
                  <a:pt x="668509" y="44577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364736" y="5423153"/>
            <a:ext cx="1215390" cy="927354"/>
          </a:xfrm>
          <a:custGeom>
            <a:avLst/>
            <a:gdLst/>
            <a:ahLst/>
            <a:cxnLst/>
            <a:rect l="l" t="t" r="r" b="b"/>
            <a:pathLst>
              <a:path w="1215390" h="927354">
                <a:moveTo>
                  <a:pt x="1215390" y="451866"/>
                </a:moveTo>
                <a:lnTo>
                  <a:pt x="1215389" y="0"/>
                </a:lnTo>
                <a:lnTo>
                  <a:pt x="0" y="6096"/>
                </a:lnTo>
                <a:lnTo>
                  <a:pt x="1203198" y="6096"/>
                </a:lnTo>
                <a:lnTo>
                  <a:pt x="1209293" y="12954"/>
                </a:lnTo>
                <a:lnTo>
                  <a:pt x="1209294" y="451866"/>
                </a:lnTo>
                <a:lnTo>
                  <a:pt x="1215390" y="451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4351782" y="5423153"/>
            <a:ext cx="1228344" cy="927354"/>
          </a:xfrm>
          <a:custGeom>
            <a:avLst/>
            <a:gdLst/>
            <a:ahLst/>
            <a:cxnLst/>
            <a:rect l="l" t="t" r="r" b="b"/>
            <a:pathLst>
              <a:path w="1228344" h="927354">
                <a:moveTo>
                  <a:pt x="3169" y="451866"/>
                </a:moveTo>
                <a:lnTo>
                  <a:pt x="6095" y="12954"/>
                </a:lnTo>
                <a:lnTo>
                  <a:pt x="1216152" y="12954"/>
                </a:lnTo>
                <a:lnTo>
                  <a:pt x="1216152" y="451866"/>
                </a:lnTo>
                <a:lnTo>
                  <a:pt x="1222247" y="451866"/>
                </a:lnTo>
                <a:lnTo>
                  <a:pt x="1222247" y="12954"/>
                </a:lnTo>
                <a:lnTo>
                  <a:pt x="1216152" y="6096"/>
                </a:lnTo>
                <a:lnTo>
                  <a:pt x="12953" y="6096"/>
                </a:lnTo>
                <a:lnTo>
                  <a:pt x="1228343" y="0"/>
                </a:lnTo>
                <a:lnTo>
                  <a:pt x="0" y="0"/>
                </a:lnTo>
                <a:lnTo>
                  <a:pt x="0" y="451866"/>
                </a:lnTo>
                <a:lnTo>
                  <a:pt x="3169" y="451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4351782" y="5436108"/>
            <a:ext cx="1216152" cy="914399"/>
          </a:xfrm>
          <a:custGeom>
            <a:avLst/>
            <a:gdLst/>
            <a:ahLst/>
            <a:cxnLst/>
            <a:rect l="l" t="t" r="r" b="b"/>
            <a:pathLst>
              <a:path w="1216152" h="914399">
                <a:moveTo>
                  <a:pt x="12954" y="438911"/>
                </a:moveTo>
                <a:lnTo>
                  <a:pt x="12954" y="0"/>
                </a:lnTo>
                <a:lnTo>
                  <a:pt x="6095" y="0"/>
                </a:lnTo>
                <a:lnTo>
                  <a:pt x="3169" y="438911"/>
                </a:lnTo>
                <a:lnTo>
                  <a:pt x="12954" y="438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2202180" y="5439156"/>
            <a:ext cx="1233677" cy="698753"/>
          </a:xfrm>
          <a:custGeom>
            <a:avLst/>
            <a:gdLst/>
            <a:ahLst/>
            <a:cxnLst/>
            <a:rect l="l" t="t" r="r" b="b"/>
            <a:pathLst>
              <a:path w="1233677" h="698753">
                <a:moveTo>
                  <a:pt x="1233677" y="435864"/>
                </a:moveTo>
                <a:lnTo>
                  <a:pt x="1233677" y="0"/>
                </a:lnTo>
                <a:lnTo>
                  <a:pt x="0" y="6096"/>
                </a:lnTo>
                <a:lnTo>
                  <a:pt x="1226820" y="6096"/>
                </a:lnTo>
                <a:lnTo>
                  <a:pt x="1226820" y="435864"/>
                </a:lnTo>
                <a:lnTo>
                  <a:pt x="1233677" y="4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2189226" y="5439156"/>
            <a:ext cx="1246632" cy="698753"/>
          </a:xfrm>
          <a:custGeom>
            <a:avLst/>
            <a:gdLst/>
            <a:ahLst/>
            <a:cxnLst/>
            <a:rect l="l" t="t" r="r" b="b"/>
            <a:pathLst>
              <a:path w="1246632" h="698753">
                <a:moveTo>
                  <a:pt x="6857" y="12954"/>
                </a:moveTo>
                <a:lnTo>
                  <a:pt x="6857" y="6096"/>
                </a:lnTo>
                <a:lnTo>
                  <a:pt x="12954" y="6096"/>
                </a:lnTo>
                <a:lnTo>
                  <a:pt x="1246632" y="0"/>
                </a:lnTo>
                <a:lnTo>
                  <a:pt x="0" y="0"/>
                </a:lnTo>
                <a:lnTo>
                  <a:pt x="0" y="435864"/>
                </a:lnTo>
                <a:lnTo>
                  <a:pt x="2628" y="435864"/>
                </a:lnTo>
                <a:lnTo>
                  <a:pt x="6857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2189226" y="5452110"/>
            <a:ext cx="1233678" cy="685799"/>
          </a:xfrm>
          <a:custGeom>
            <a:avLst/>
            <a:gdLst/>
            <a:ahLst/>
            <a:cxnLst/>
            <a:rect l="l" t="t" r="r" b="b"/>
            <a:pathLst>
              <a:path w="1233678" h="685799">
                <a:moveTo>
                  <a:pt x="6857" y="0"/>
                </a:moveTo>
                <a:lnTo>
                  <a:pt x="2628" y="422910"/>
                </a:lnTo>
                <a:lnTo>
                  <a:pt x="6857" y="422910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2196084" y="5445252"/>
            <a:ext cx="1232916" cy="429768"/>
          </a:xfrm>
          <a:custGeom>
            <a:avLst/>
            <a:gdLst/>
            <a:ahLst/>
            <a:cxnLst/>
            <a:rect l="l" t="t" r="r" b="b"/>
            <a:pathLst>
              <a:path w="1232916" h="429768">
                <a:moveTo>
                  <a:pt x="1232916" y="429768"/>
                </a:moveTo>
                <a:lnTo>
                  <a:pt x="1232916" y="0"/>
                </a:lnTo>
                <a:lnTo>
                  <a:pt x="0" y="0"/>
                </a:lnTo>
                <a:lnTo>
                  <a:pt x="0" y="429768"/>
                </a:lnTo>
                <a:lnTo>
                  <a:pt x="1232916" y="429768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2202180" y="5439156"/>
            <a:ext cx="1233677" cy="698753"/>
          </a:xfrm>
          <a:custGeom>
            <a:avLst/>
            <a:gdLst/>
            <a:ahLst/>
            <a:cxnLst/>
            <a:rect l="l" t="t" r="r" b="b"/>
            <a:pathLst>
              <a:path w="1233677" h="698753">
                <a:moveTo>
                  <a:pt x="1233677" y="435864"/>
                </a:moveTo>
                <a:lnTo>
                  <a:pt x="1233677" y="0"/>
                </a:lnTo>
                <a:lnTo>
                  <a:pt x="0" y="6096"/>
                </a:lnTo>
                <a:lnTo>
                  <a:pt x="1220724" y="6096"/>
                </a:lnTo>
                <a:lnTo>
                  <a:pt x="1226820" y="12954"/>
                </a:lnTo>
                <a:lnTo>
                  <a:pt x="1226820" y="435864"/>
                </a:lnTo>
                <a:lnTo>
                  <a:pt x="1233677" y="4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2189226" y="5439156"/>
            <a:ext cx="1246632" cy="698753"/>
          </a:xfrm>
          <a:custGeom>
            <a:avLst/>
            <a:gdLst/>
            <a:ahLst/>
            <a:cxnLst/>
            <a:rect l="l" t="t" r="r" b="b"/>
            <a:pathLst>
              <a:path w="1246632" h="698753">
                <a:moveTo>
                  <a:pt x="2628" y="435864"/>
                </a:moveTo>
                <a:lnTo>
                  <a:pt x="6857" y="12954"/>
                </a:lnTo>
                <a:lnTo>
                  <a:pt x="1233678" y="12954"/>
                </a:lnTo>
                <a:lnTo>
                  <a:pt x="1233678" y="435864"/>
                </a:lnTo>
                <a:lnTo>
                  <a:pt x="1239774" y="435864"/>
                </a:lnTo>
                <a:lnTo>
                  <a:pt x="1239774" y="12954"/>
                </a:lnTo>
                <a:lnTo>
                  <a:pt x="1233678" y="6096"/>
                </a:lnTo>
                <a:lnTo>
                  <a:pt x="12954" y="6096"/>
                </a:lnTo>
                <a:lnTo>
                  <a:pt x="1246632" y="0"/>
                </a:lnTo>
                <a:lnTo>
                  <a:pt x="0" y="0"/>
                </a:lnTo>
                <a:lnTo>
                  <a:pt x="0" y="435864"/>
                </a:lnTo>
                <a:lnTo>
                  <a:pt x="2628" y="4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2189226" y="5452110"/>
            <a:ext cx="1233678" cy="685799"/>
          </a:xfrm>
          <a:custGeom>
            <a:avLst/>
            <a:gdLst/>
            <a:ahLst/>
            <a:cxnLst/>
            <a:rect l="l" t="t" r="r" b="b"/>
            <a:pathLst>
              <a:path w="1233678" h="685799">
                <a:moveTo>
                  <a:pt x="12954" y="422909"/>
                </a:moveTo>
                <a:lnTo>
                  <a:pt x="12954" y="0"/>
                </a:lnTo>
                <a:lnTo>
                  <a:pt x="6857" y="0"/>
                </a:lnTo>
                <a:lnTo>
                  <a:pt x="2628" y="422909"/>
                </a:lnTo>
                <a:lnTo>
                  <a:pt x="12954" y="422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6286500" y="4863083"/>
            <a:ext cx="1028700" cy="812291"/>
          </a:xfrm>
          <a:custGeom>
            <a:avLst/>
            <a:gdLst/>
            <a:ahLst/>
            <a:cxnLst/>
            <a:rect l="l" t="t" r="r" b="b"/>
            <a:pathLst>
              <a:path w="1028700" h="812291">
                <a:moveTo>
                  <a:pt x="1028700" y="32765"/>
                </a:moveTo>
                <a:lnTo>
                  <a:pt x="1022603" y="32765"/>
                </a:lnTo>
                <a:lnTo>
                  <a:pt x="1022603" y="800100"/>
                </a:lnTo>
                <a:lnTo>
                  <a:pt x="1028700" y="812291"/>
                </a:lnTo>
                <a:lnTo>
                  <a:pt x="1028700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6274308" y="4863083"/>
            <a:ext cx="1040892" cy="812291"/>
          </a:xfrm>
          <a:custGeom>
            <a:avLst/>
            <a:gdLst/>
            <a:ahLst/>
            <a:cxnLst/>
            <a:rect l="l" t="t" r="r" b="b"/>
            <a:pathLst>
              <a:path w="1040892" h="812291">
                <a:moveTo>
                  <a:pt x="1034796" y="800100"/>
                </a:moveTo>
                <a:lnTo>
                  <a:pt x="1034796" y="806195"/>
                </a:lnTo>
                <a:lnTo>
                  <a:pt x="6096" y="806195"/>
                </a:lnTo>
                <a:lnTo>
                  <a:pt x="6096" y="800100"/>
                </a:lnTo>
                <a:lnTo>
                  <a:pt x="0" y="812291"/>
                </a:lnTo>
                <a:lnTo>
                  <a:pt x="1040892" y="812291"/>
                </a:lnTo>
                <a:lnTo>
                  <a:pt x="1034796" y="800100"/>
                </a:lnTo>
                <a:close/>
              </a:path>
              <a:path w="1040892" h="812291">
                <a:moveTo>
                  <a:pt x="5939" y="32765"/>
                </a:moveTo>
                <a:lnTo>
                  <a:pt x="0" y="32765"/>
                </a:lnTo>
                <a:lnTo>
                  <a:pt x="0" y="812291"/>
                </a:lnTo>
                <a:lnTo>
                  <a:pt x="5939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6274308" y="4875275"/>
            <a:ext cx="1028700" cy="800100"/>
          </a:xfrm>
          <a:custGeom>
            <a:avLst/>
            <a:gdLst/>
            <a:ahLst/>
            <a:cxnLst/>
            <a:rect l="l" t="t" r="r" b="b"/>
            <a:pathLst>
              <a:path w="1028700" h="800100">
                <a:moveTo>
                  <a:pt x="6096" y="787908"/>
                </a:moveTo>
                <a:lnTo>
                  <a:pt x="6096" y="20574"/>
                </a:lnTo>
                <a:lnTo>
                  <a:pt x="5939" y="20574"/>
                </a:lnTo>
                <a:lnTo>
                  <a:pt x="0" y="800100"/>
                </a:lnTo>
                <a:lnTo>
                  <a:pt x="6096" y="787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6280404" y="4895087"/>
            <a:ext cx="1028700" cy="774191"/>
          </a:xfrm>
          <a:custGeom>
            <a:avLst/>
            <a:gdLst/>
            <a:ahLst/>
            <a:cxnLst/>
            <a:rect l="l" t="t" r="r" b="b"/>
            <a:pathLst>
              <a:path w="1028700" h="774191">
                <a:moveTo>
                  <a:pt x="1028700" y="762"/>
                </a:moveTo>
                <a:lnTo>
                  <a:pt x="0" y="762"/>
                </a:lnTo>
                <a:lnTo>
                  <a:pt x="0" y="774191"/>
                </a:lnTo>
                <a:lnTo>
                  <a:pt x="1028700" y="774191"/>
                </a:lnTo>
                <a:lnTo>
                  <a:pt x="1028700" y="762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6286500" y="4863083"/>
            <a:ext cx="1028700" cy="812291"/>
          </a:xfrm>
          <a:custGeom>
            <a:avLst/>
            <a:gdLst/>
            <a:ahLst/>
            <a:cxnLst/>
            <a:rect l="l" t="t" r="r" b="b"/>
            <a:pathLst>
              <a:path w="1028700" h="812291">
                <a:moveTo>
                  <a:pt x="1028700" y="32765"/>
                </a:moveTo>
                <a:lnTo>
                  <a:pt x="1022603" y="32765"/>
                </a:lnTo>
                <a:lnTo>
                  <a:pt x="1022603" y="800100"/>
                </a:lnTo>
                <a:lnTo>
                  <a:pt x="1028700" y="812291"/>
                </a:lnTo>
                <a:lnTo>
                  <a:pt x="1028700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6274308" y="4863083"/>
            <a:ext cx="1040892" cy="812291"/>
          </a:xfrm>
          <a:custGeom>
            <a:avLst/>
            <a:gdLst/>
            <a:ahLst/>
            <a:cxnLst/>
            <a:rect l="l" t="t" r="r" b="b"/>
            <a:pathLst>
              <a:path w="1040892" h="812291">
                <a:moveTo>
                  <a:pt x="5939" y="32766"/>
                </a:moveTo>
                <a:lnTo>
                  <a:pt x="0" y="32766"/>
                </a:lnTo>
                <a:lnTo>
                  <a:pt x="0" y="812291"/>
                </a:lnTo>
                <a:lnTo>
                  <a:pt x="5939" y="32766"/>
                </a:lnTo>
                <a:close/>
              </a:path>
              <a:path w="1040892" h="812291">
                <a:moveTo>
                  <a:pt x="1034796" y="800100"/>
                </a:moveTo>
                <a:lnTo>
                  <a:pt x="1034796" y="32765"/>
                </a:lnTo>
                <a:lnTo>
                  <a:pt x="1028700" y="32765"/>
                </a:lnTo>
                <a:lnTo>
                  <a:pt x="1028700" y="806195"/>
                </a:lnTo>
                <a:lnTo>
                  <a:pt x="12192" y="806195"/>
                </a:lnTo>
                <a:lnTo>
                  <a:pt x="6096" y="800100"/>
                </a:lnTo>
                <a:lnTo>
                  <a:pt x="0" y="812291"/>
                </a:lnTo>
                <a:lnTo>
                  <a:pt x="1040892" y="812291"/>
                </a:lnTo>
                <a:lnTo>
                  <a:pt x="1034796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6274308" y="4875275"/>
            <a:ext cx="1028700" cy="800100"/>
          </a:xfrm>
          <a:custGeom>
            <a:avLst/>
            <a:gdLst/>
            <a:ahLst/>
            <a:cxnLst/>
            <a:rect l="l" t="t" r="r" b="b"/>
            <a:pathLst>
              <a:path w="1028700" h="800100">
                <a:moveTo>
                  <a:pt x="6096" y="787908"/>
                </a:moveTo>
                <a:lnTo>
                  <a:pt x="12192" y="794004"/>
                </a:lnTo>
                <a:lnTo>
                  <a:pt x="1028700" y="794004"/>
                </a:lnTo>
                <a:lnTo>
                  <a:pt x="1028700" y="787908"/>
                </a:lnTo>
                <a:lnTo>
                  <a:pt x="12191" y="787907"/>
                </a:lnTo>
                <a:lnTo>
                  <a:pt x="12191" y="20574"/>
                </a:lnTo>
                <a:lnTo>
                  <a:pt x="5939" y="20574"/>
                </a:lnTo>
                <a:lnTo>
                  <a:pt x="0" y="800100"/>
                </a:lnTo>
                <a:lnTo>
                  <a:pt x="6096" y="787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7705344" y="5611367"/>
            <a:ext cx="143256" cy="503681"/>
          </a:xfrm>
          <a:custGeom>
            <a:avLst/>
            <a:gdLst/>
            <a:ahLst/>
            <a:cxnLst/>
            <a:rect l="l" t="t" r="r" b="b"/>
            <a:pathLst>
              <a:path w="143255" h="503681">
                <a:moveTo>
                  <a:pt x="131825" y="0"/>
                </a:moveTo>
                <a:lnTo>
                  <a:pt x="38099" y="6858"/>
                </a:lnTo>
                <a:lnTo>
                  <a:pt x="30479" y="25146"/>
                </a:lnTo>
                <a:lnTo>
                  <a:pt x="17525" y="58674"/>
                </a:lnTo>
                <a:lnTo>
                  <a:pt x="17525" y="96774"/>
                </a:lnTo>
                <a:lnTo>
                  <a:pt x="7619" y="135636"/>
                </a:lnTo>
                <a:lnTo>
                  <a:pt x="0" y="245364"/>
                </a:lnTo>
                <a:lnTo>
                  <a:pt x="1590" y="263652"/>
                </a:lnTo>
                <a:lnTo>
                  <a:pt x="137891" y="263652"/>
                </a:lnTo>
                <a:lnTo>
                  <a:pt x="131825" y="0"/>
                </a:lnTo>
                <a:close/>
              </a:path>
            </a:pathLst>
          </a:custGeom>
          <a:solidFill>
            <a:srgbClr val="3F0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7705344" y="5611367"/>
            <a:ext cx="143256" cy="503681"/>
          </a:xfrm>
          <a:custGeom>
            <a:avLst/>
            <a:gdLst/>
            <a:ahLst/>
            <a:cxnLst/>
            <a:rect l="l" t="t" r="r" b="b"/>
            <a:pathLst>
              <a:path w="143255" h="503681">
                <a:moveTo>
                  <a:pt x="131825" y="0"/>
                </a:moveTo>
                <a:lnTo>
                  <a:pt x="38099" y="6858"/>
                </a:lnTo>
                <a:lnTo>
                  <a:pt x="30479" y="25146"/>
                </a:lnTo>
                <a:lnTo>
                  <a:pt x="17525" y="58674"/>
                </a:lnTo>
                <a:lnTo>
                  <a:pt x="17525" y="96774"/>
                </a:lnTo>
                <a:lnTo>
                  <a:pt x="7619" y="135636"/>
                </a:lnTo>
                <a:lnTo>
                  <a:pt x="0" y="245364"/>
                </a:lnTo>
                <a:lnTo>
                  <a:pt x="1590" y="263652"/>
                </a:lnTo>
              </a:path>
              <a:path w="143255" h="503681">
                <a:moveTo>
                  <a:pt x="137891" y="263652"/>
                </a:moveTo>
                <a:lnTo>
                  <a:pt x="131825" y="0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7714488" y="5622035"/>
            <a:ext cx="131064" cy="486918"/>
          </a:xfrm>
          <a:custGeom>
            <a:avLst/>
            <a:gdLst/>
            <a:ahLst/>
            <a:cxnLst/>
            <a:rect l="l" t="t" r="r" b="b"/>
            <a:pathLst>
              <a:path w="131064" h="486918">
                <a:moveTo>
                  <a:pt x="117347" y="147066"/>
                </a:moveTo>
                <a:lnTo>
                  <a:pt x="117347" y="35051"/>
                </a:lnTo>
                <a:lnTo>
                  <a:pt x="114299" y="7619"/>
                </a:lnTo>
                <a:lnTo>
                  <a:pt x="67055" y="5333"/>
                </a:lnTo>
                <a:lnTo>
                  <a:pt x="30479" y="0"/>
                </a:lnTo>
                <a:lnTo>
                  <a:pt x="13715" y="45720"/>
                </a:lnTo>
                <a:lnTo>
                  <a:pt x="15239" y="87630"/>
                </a:lnTo>
                <a:lnTo>
                  <a:pt x="22859" y="97536"/>
                </a:lnTo>
                <a:lnTo>
                  <a:pt x="56387" y="15239"/>
                </a:lnTo>
                <a:lnTo>
                  <a:pt x="24383" y="105155"/>
                </a:lnTo>
                <a:lnTo>
                  <a:pt x="10667" y="95250"/>
                </a:lnTo>
                <a:lnTo>
                  <a:pt x="4571" y="123444"/>
                </a:lnTo>
                <a:lnTo>
                  <a:pt x="1523" y="154686"/>
                </a:lnTo>
                <a:lnTo>
                  <a:pt x="6095" y="244602"/>
                </a:lnTo>
                <a:lnTo>
                  <a:pt x="7739" y="252984"/>
                </a:lnTo>
                <a:lnTo>
                  <a:pt x="120783" y="252984"/>
                </a:lnTo>
                <a:lnTo>
                  <a:pt x="117347" y="147066"/>
                </a:lnTo>
                <a:close/>
              </a:path>
            </a:pathLst>
          </a:custGeom>
          <a:solidFill>
            <a:srgbClr val="5F00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7760208" y="5625083"/>
            <a:ext cx="19811" cy="208026"/>
          </a:xfrm>
          <a:custGeom>
            <a:avLst/>
            <a:gdLst/>
            <a:ahLst/>
            <a:cxnLst/>
            <a:rect l="l" t="t" r="r" b="b"/>
            <a:pathLst>
              <a:path w="19811" h="208025">
                <a:moveTo>
                  <a:pt x="19811" y="0"/>
                </a:moveTo>
                <a:lnTo>
                  <a:pt x="16763" y="28194"/>
                </a:lnTo>
                <a:lnTo>
                  <a:pt x="9143" y="90678"/>
                </a:lnTo>
                <a:lnTo>
                  <a:pt x="1523" y="151638"/>
                </a:lnTo>
                <a:lnTo>
                  <a:pt x="0" y="208026"/>
                </a:lnTo>
                <a:lnTo>
                  <a:pt x="10667" y="136398"/>
                </a:lnTo>
                <a:lnTo>
                  <a:pt x="19811" y="81534"/>
                </a:lnTo>
                <a:lnTo>
                  <a:pt x="19811" y="0"/>
                </a:lnTo>
                <a:close/>
              </a:path>
            </a:pathLst>
          </a:custGeom>
          <a:solidFill>
            <a:srgbClr val="3F0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7790687" y="5705094"/>
            <a:ext cx="21336" cy="347472"/>
          </a:xfrm>
          <a:custGeom>
            <a:avLst/>
            <a:gdLst/>
            <a:ahLst/>
            <a:cxnLst/>
            <a:rect l="l" t="t" r="r" b="b"/>
            <a:pathLst>
              <a:path w="21335" h="347472">
                <a:moveTo>
                  <a:pt x="6096" y="131826"/>
                </a:moveTo>
                <a:lnTo>
                  <a:pt x="9144" y="73152"/>
                </a:lnTo>
                <a:lnTo>
                  <a:pt x="12192" y="0"/>
                </a:lnTo>
                <a:lnTo>
                  <a:pt x="0" y="101346"/>
                </a:lnTo>
                <a:lnTo>
                  <a:pt x="0" y="169925"/>
                </a:lnTo>
                <a:lnTo>
                  <a:pt x="7468" y="169925"/>
                </a:lnTo>
                <a:lnTo>
                  <a:pt x="6096" y="131826"/>
                </a:lnTo>
                <a:close/>
              </a:path>
            </a:pathLst>
          </a:custGeom>
          <a:solidFill>
            <a:srgbClr val="3F0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7837170" y="5607558"/>
            <a:ext cx="158496" cy="525018"/>
          </a:xfrm>
          <a:custGeom>
            <a:avLst/>
            <a:gdLst/>
            <a:ahLst/>
            <a:cxnLst/>
            <a:rect l="l" t="t" r="r" b="b"/>
            <a:pathLst>
              <a:path w="158496" h="525017">
                <a:moveTo>
                  <a:pt x="158495" y="248412"/>
                </a:moveTo>
                <a:lnTo>
                  <a:pt x="150113" y="164592"/>
                </a:lnTo>
                <a:lnTo>
                  <a:pt x="137921" y="102108"/>
                </a:lnTo>
                <a:lnTo>
                  <a:pt x="148589" y="83820"/>
                </a:lnTo>
                <a:lnTo>
                  <a:pt x="102869" y="21336"/>
                </a:lnTo>
                <a:lnTo>
                  <a:pt x="98297" y="0"/>
                </a:lnTo>
                <a:lnTo>
                  <a:pt x="0" y="19050"/>
                </a:lnTo>
                <a:lnTo>
                  <a:pt x="5895" y="267461"/>
                </a:lnTo>
                <a:lnTo>
                  <a:pt x="158495" y="267461"/>
                </a:lnTo>
                <a:lnTo>
                  <a:pt x="158495" y="248412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7837170" y="5607558"/>
            <a:ext cx="158496" cy="525018"/>
          </a:xfrm>
          <a:custGeom>
            <a:avLst/>
            <a:gdLst/>
            <a:ahLst/>
            <a:cxnLst/>
            <a:rect l="l" t="t" r="r" b="b"/>
            <a:pathLst>
              <a:path w="158496" h="525017">
                <a:moveTo>
                  <a:pt x="158495" y="248412"/>
                </a:moveTo>
                <a:lnTo>
                  <a:pt x="150113" y="164592"/>
                </a:lnTo>
                <a:lnTo>
                  <a:pt x="137921" y="102108"/>
                </a:lnTo>
                <a:lnTo>
                  <a:pt x="148589" y="83820"/>
                </a:lnTo>
                <a:lnTo>
                  <a:pt x="102869" y="21336"/>
                </a:lnTo>
                <a:lnTo>
                  <a:pt x="98297" y="0"/>
                </a:lnTo>
                <a:lnTo>
                  <a:pt x="0" y="19050"/>
                </a:lnTo>
                <a:lnTo>
                  <a:pt x="5895" y="267461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7844028" y="5612129"/>
            <a:ext cx="143256" cy="517398"/>
          </a:xfrm>
          <a:custGeom>
            <a:avLst/>
            <a:gdLst/>
            <a:ahLst/>
            <a:cxnLst/>
            <a:rect l="l" t="t" r="r" b="b"/>
            <a:pathLst>
              <a:path w="143255" h="517398">
                <a:moveTo>
                  <a:pt x="143256" y="244601"/>
                </a:moveTo>
                <a:lnTo>
                  <a:pt x="140208" y="180593"/>
                </a:lnTo>
                <a:lnTo>
                  <a:pt x="126492" y="102107"/>
                </a:lnTo>
                <a:lnTo>
                  <a:pt x="117348" y="109727"/>
                </a:lnTo>
                <a:lnTo>
                  <a:pt x="134112" y="81533"/>
                </a:lnTo>
                <a:lnTo>
                  <a:pt x="82296" y="0"/>
                </a:lnTo>
                <a:lnTo>
                  <a:pt x="64008" y="4571"/>
                </a:lnTo>
                <a:lnTo>
                  <a:pt x="76200" y="38099"/>
                </a:lnTo>
                <a:lnTo>
                  <a:pt x="83820" y="81533"/>
                </a:lnTo>
                <a:lnTo>
                  <a:pt x="88392" y="134873"/>
                </a:lnTo>
                <a:lnTo>
                  <a:pt x="73152" y="59435"/>
                </a:lnTo>
                <a:lnTo>
                  <a:pt x="65532" y="32003"/>
                </a:lnTo>
                <a:lnTo>
                  <a:pt x="53340" y="3047"/>
                </a:lnTo>
                <a:lnTo>
                  <a:pt x="38100" y="4571"/>
                </a:lnTo>
                <a:lnTo>
                  <a:pt x="53340" y="42671"/>
                </a:lnTo>
                <a:lnTo>
                  <a:pt x="62484" y="85343"/>
                </a:lnTo>
                <a:lnTo>
                  <a:pt x="65532" y="115061"/>
                </a:lnTo>
                <a:lnTo>
                  <a:pt x="44196" y="42671"/>
                </a:lnTo>
                <a:lnTo>
                  <a:pt x="30480" y="9905"/>
                </a:lnTo>
                <a:lnTo>
                  <a:pt x="0" y="17525"/>
                </a:lnTo>
                <a:lnTo>
                  <a:pt x="6096" y="207263"/>
                </a:lnTo>
                <a:lnTo>
                  <a:pt x="6993" y="262890"/>
                </a:lnTo>
                <a:lnTo>
                  <a:pt x="142926" y="262890"/>
                </a:lnTo>
                <a:lnTo>
                  <a:pt x="143256" y="244601"/>
                </a:lnTo>
                <a:close/>
              </a:path>
            </a:pathLst>
          </a:custGeom>
          <a:solidFill>
            <a:srgbClr val="00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7744206" y="5161787"/>
            <a:ext cx="183642" cy="169164"/>
          </a:xfrm>
          <a:custGeom>
            <a:avLst/>
            <a:gdLst/>
            <a:ahLst/>
            <a:cxnLst/>
            <a:rect l="l" t="t" r="r" b="b"/>
            <a:pathLst>
              <a:path w="183642" h="169163">
                <a:moveTo>
                  <a:pt x="150114" y="159258"/>
                </a:moveTo>
                <a:lnTo>
                  <a:pt x="155448" y="160020"/>
                </a:lnTo>
                <a:lnTo>
                  <a:pt x="158496" y="156210"/>
                </a:lnTo>
                <a:lnTo>
                  <a:pt x="163830" y="156972"/>
                </a:lnTo>
                <a:lnTo>
                  <a:pt x="172212" y="154686"/>
                </a:lnTo>
                <a:lnTo>
                  <a:pt x="160782" y="149352"/>
                </a:lnTo>
                <a:lnTo>
                  <a:pt x="156972" y="143256"/>
                </a:lnTo>
                <a:lnTo>
                  <a:pt x="150114" y="135636"/>
                </a:lnTo>
                <a:lnTo>
                  <a:pt x="158496" y="129539"/>
                </a:lnTo>
                <a:lnTo>
                  <a:pt x="170688" y="122682"/>
                </a:lnTo>
                <a:lnTo>
                  <a:pt x="176784" y="115062"/>
                </a:lnTo>
                <a:lnTo>
                  <a:pt x="180594" y="104394"/>
                </a:lnTo>
                <a:lnTo>
                  <a:pt x="183642" y="85344"/>
                </a:lnTo>
                <a:lnTo>
                  <a:pt x="183642" y="70104"/>
                </a:lnTo>
                <a:lnTo>
                  <a:pt x="179832" y="54864"/>
                </a:lnTo>
                <a:lnTo>
                  <a:pt x="174498" y="42671"/>
                </a:lnTo>
                <a:lnTo>
                  <a:pt x="166878" y="28955"/>
                </a:lnTo>
                <a:lnTo>
                  <a:pt x="150114" y="16763"/>
                </a:lnTo>
                <a:lnTo>
                  <a:pt x="135636" y="9905"/>
                </a:lnTo>
                <a:lnTo>
                  <a:pt x="120396" y="3809"/>
                </a:lnTo>
                <a:lnTo>
                  <a:pt x="101346" y="0"/>
                </a:lnTo>
                <a:lnTo>
                  <a:pt x="83058" y="1524"/>
                </a:lnTo>
                <a:lnTo>
                  <a:pt x="66294" y="3810"/>
                </a:lnTo>
                <a:lnTo>
                  <a:pt x="51602" y="8095"/>
                </a:lnTo>
                <a:lnTo>
                  <a:pt x="38664" y="12278"/>
                </a:lnTo>
                <a:lnTo>
                  <a:pt x="27826" y="17129"/>
                </a:lnTo>
                <a:lnTo>
                  <a:pt x="19434" y="23421"/>
                </a:lnTo>
                <a:lnTo>
                  <a:pt x="13835" y="31925"/>
                </a:lnTo>
                <a:lnTo>
                  <a:pt x="11374" y="43414"/>
                </a:lnTo>
                <a:lnTo>
                  <a:pt x="12400" y="58660"/>
                </a:lnTo>
                <a:lnTo>
                  <a:pt x="12954" y="61722"/>
                </a:lnTo>
                <a:lnTo>
                  <a:pt x="6096" y="74676"/>
                </a:lnTo>
                <a:lnTo>
                  <a:pt x="762" y="84582"/>
                </a:lnTo>
                <a:lnTo>
                  <a:pt x="0" y="96012"/>
                </a:lnTo>
                <a:lnTo>
                  <a:pt x="2286" y="108204"/>
                </a:lnTo>
                <a:lnTo>
                  <a:pt x="12192" y="116586"/>
                </a:lnTo>
                <a:lnTo>
                  <a:pt x="22098" y="123444"/>
                </a:lnTo>
                <a:lnTo>
                  <a:pt x="26670" y="128016"/>
                </a:lnTo>
                <a:lnTo>
                  <a:pt x="29718" y="134112"/>
                </a:lnTo>
                <a:lnTo>
                  <a:pt x="27432" y="140970"/>
                </a:lnTo>
                <a:lnTo>
                  <a:pt x="24384" y="149352"/>
                </a:lnTo>
                <a:lnTo>
                  <a:pt x="16002" y="157734"/>
                </a:lnTo>
                <a:lnTo>
                  <a:pt x="22098" y="157734"/>
                </a:lnTo>
                <a:lnTo>
                  <a:pt x="25908" y="161544"/>
                </a:lnTo>
                <a:lnTo>
                  <a:pt x="33528" y="160782"/>
                </a:lnTo>
                <a:lnTo>
                  <a:pt x="38100" y="163830"/>
                </a:lnTo>
                <a:lnTo>
                  <a:pt x="44958" y="163830"/>
                </a:lnTo>
                <a:lnTo>
                  <a:pt x="55626" y="169164"/>
                </a:lnTo>
                <a:lnTo>
                  <a:pt x="125730" y="163830"/>
                </a:lnTo>
                <a:lnTo>
                  <a:pt x="134874" y="163830"/>
                </a:lnTo>
                <a:lnTo>
                  <a:pt x="138684" y="160782"/>
                </a:lnTo>
                <a:lnTo>
                  <a:pt x="144780" y="162306"/>
                </a:lnTo>
                <a:lnTo>
                  <a:pt x="150114" y="159258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7744206" y="5161787"/>
            <a:ext cx="183642" cy="169164"/>
          </a:xfrm>
          <a:custGeom>
            <a:avLst/>
            <a:gdLst/>
            <a:ahLst/>
            <a:cxnLst/>
            <a:rect l="l" t="t" r="r" b="b"/>
            <a:pathLst>
              <a:path w="183642" h="169163">
                <a:moveTo>
                  <a:pt x="101346" y="0"/>
                </a:moveTo>
                <a:lnTo>
                  <a:pt x="83058" y="1524"/>
                </a:lnTo>
                <a:lnTo>
                  <a:pt x="66294" y="3810"/>
                </a:lnTo>
                <a:lnTo>
                  <a:pt x="51602" y="8095"/>
                </a:lnTo>
                <a:lnTo>
                  <a:pt x="38664" y="12278"/>
                </a:lnTo>
                <a:lnTo>
                  <a:pt x="27826" y="17129"/>
                </a:lnTo>
                <a:lnTo>
                  <a:pt x="19434" y="23421"/>
                </a:lnTo>
                <a:lnTo>
                  <a:pt x="13835" y="31925"/>
                </a:lnTo>
                <a:lnTo>
                  <a:pt x="11374" y="43414"/>
                </a:lnTo>
                <a:lnTo>
                  <a:pt x="12400" y="58660"/>
                </a:lnTo>
                <a:lnTo>
                  <a:pt x="12954" y="61722"/>
                </a:lnTo>
                <a:lnTo>
                  <a:pt x="6096" y="74676"/>
                </a:lnTo>
                <a:lnTo>
                  <a:pt x="762" y="84582"/>
                </a:lnTo>
                <a:lnTo>
                  <a:pt x="0" y="96012"/>
                </a:lnTo>
                <a:lnTo>
                  <a:pt x="2286" y="108204"/>
                </a:lnTo>
                <a:lnTo>
                  <a:pt x="12192" y="116586"/>
                </a:lnTo>
                <a:lnTo>
                  <a:pt x="22098" y="123444"/>
                </a:lnTo>
                <a:lnTo>
                  <a:pt x="26670" y="128016"/>
                </a:lnTo>
                <a:lnTo>
                  <a:pt x="29718" y="134112"/>
                </a:lnTo>
                <a:lnTo>
                  <a:pt x="27432" y="140970"/>
                </a:lnTo>
                <a:lnTo>
                  <a:pt x="24384" y="149352"/>
                </a:lnTo>
                <a:lnTo>
                  <a:pt x="16002" y="157734"/>
                </a:lnTo>
                <a:lnTo>
                  <a:pt x="22098" y="157734"/>
                </a:lnTo>
                <a:lnTo>
                  <a:pt x="25908" y="161544"/>
                </a:lnTo>
                <a:lnTo>
                  <a:pt x="33528" y="160782"/>
                </a:lnTo>
                <a:lnTo>
                  <a:pt x="38100" y="163830"/>
                </a:lnTo>
                <a:lnTo>
                  <a:pt x="44958" y="163830"/>
                </a:lnTo>
                <a:lnTo>
                  <a:pt x="55626" y="169164"/>
                </a:lnTo>
                <a:lnTo>
                  <a:pt x="125730" y="163830"/>
                </a:lnTo>
                <a:lnTo>
                  <a:pt x="134874" y="163830"/>
                </a:lnTo>
                <a:lnTo>
                  <a:pt x="138684" y="160782"/>
                </a:lnTo>
                <a:lnTo>
                  <a:pt x="144780" y="162306"/>
                </a:lnTo>
                <a:lnTo>
                  <a:pt x="150114" y="159258"/>
                </a:lnTo>
                <a:lnTo>
                  <a:pt x="155448" y="160020"/>
                </a:lnTo>
                <a:lnTo>
                  <a:pt x="158496" y="156210"/>
                </a:lnTo>
                <a:lnTo>
                  <a:pt x="163830" y="156972"/>
                </a:lnTo>
                <a:lnTo>
                  <a:pt x="172212" y="154686"/>
                </a:lnTo>
                <a:lnTo>
                  <a:pt x="160782" y="149352"/>
                </a:lnTo>
                <a:lnTo>
                  <a:pt x="156972" y="143256"/>
                </a:lnTo>
                <a:lnTo>
                  <a:pt x="150114" y="135636"/>
                </a:lnTo>
                <a:lnTo>
                  <a:pt x="158496" y="129539"/>
                </a:lnTo>
                <a:lnTo>
                  <a:pt x="170688" y="122682"/>
                </a:lnTo>
                <a:lnTo>
                  <a:pt x="176784" y="115062"/>
                </a:lnTo>
                <a:lnTo>
                  <a:pt x="180594" y="104394"/>
                </a:lnTo>
                <a:lnTo>
                  <a:pt x="183642" y="85344"/>
                </a:lnTo>
                <a:lnTo>
                  <a:pt x="183642" y="70104"/>
                </a:lnTo>
                <a:lnTo>
                  <a:pt x="179832" y="54864"/>
                </a:lnTo>
                <a:lnTo>
                  <a:pt x="174498" y="42671"/>
                </a:lnTo>
                <a:lnTo>
                  <a:pt x="166878" y="28955"/>
                </a:lnTo>
                <a:lnTo>
                  <a:pt x="150114" y="16763"/>
                </a:lnTo>
                <a:lnTo>
                  <a:pt x="135636" y="9905"/>
                </a:lnTo>
                <a:lnTo>
                  <a:pt x="120396" y="3809"/>
                </a:lnTo>
                <a:lnTo>
                  <a:pt x="101346" y="0"/>
                </a:lnTo>
                <a:close/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7799070" y="5313425"/>
            <a:ext cx="76562" cy="89916"/>
          </a:xfrm>
          <a:custGeom>
            <a:avLst/>
            <a:gdLst/>
            <a:ahLst/>
            <a:cxnLst/>
            <a:rect l="l" t="t" r="r" b="b"/>
            <a:pathLst>
              <a:path w="76562" h="89915">
                <a:moveTo>
                  <a:pt x="72454" y="44229"/>
                </a:moveTo>
                <a:lnTo>
                  <a:pt x="70072" y="34577"/>
                </a:lnTo>
                <a:lnTo>
                  <a:pt x="68579" y="25907"/>
                </a:lnTo>
                <a:lnTo>
                  <a:pt x="68579" y="16763"/>
                </a:lnTo>
                <a:lnTo>
                  <a:pt x="69341" y="0"/>
                </a:lnTo>
                <a:lnTo>
                  <a:pt x="761" y="16001"/>
                </a:lnTo>
                <a:lnTo>
                  <a:pt x="3047" y="25907"/>
                </a:lnTo>
                <a:lnTo>
                  <a:pt x="2285" y="35813"/>
                </a:lnTo>
                <a:lnTo>
                  <a:pt x="761" y="51053"/>
                </a:lnTo>
                <a:lnTo>
                  <a:pt x="0" y="57149"/>
                </a:lnTo>
                <a:lnTo>
                  <a:pt x="3809" y="65531"/>
                </a:lnTo>
                <a:lnTo>
                  <a:pt x="16763" y="77723"/>
                </a:lnTo>
                <a:lnTo>
                  <a:pt x="30479" y="89153"/>
                </a:lnTo>
                <a:lnTo>
                  <a:pt x="44195" y="89915"/>
                </a:lnTo>
                <a:lnTo>
                  <a:pt x="51815" y="87629"/>
                </a:lnTo>
                <a:lnTo>
                  <a:pt x="60197" y="80009"/>
                </a:lnTo>
                <a:lnTo>
                  <a:pt x="67814" y="70255"/>
                </a:lnTo>
                <a:lnTo>
                  <a:pt x="72817" y="63965"/>
                </a:lnTo>
                <a:lnTo>
                  <a:pt x="75601" y="59988"/>
                </a:lnTo>
                <a:lnTo>
                  <a:pt x="76562" y="57177"/>
                </a:lnTo>
                <a:lnTo>
                  <a:pt x="76094" y="54379"/>
                </a:lnTo>
                <a:lnTo>
                  <a:pt x="74593" y="50447"/>
                </a:lnTo>
                <a:lnTo>
                  <a:pt x="72454" y="44229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7799070" y="5313425"/>
            <a:ext cx="76562" cy="89916"/>
          </a:xfrm>
          <a:custGeom>
            <a:avLst/>
            <a:gdLst/>
            <a:ahLst/>
            <a:cxnLst/>
            <a:rect l="l" t="t" r="r" b="b"/>
            <a:pathLst>
              <a:path w="76562" h="89915">
                <a:moveTo>
                  <a:pt x="761" y="16001"/>
                </a:moveTo>
                <a:lnTo>
                  <a:pt x="3047" y="25907"/>
                </a:lnTo>
                <a:lnTo>
                  <a:pt x="2285" y="35813"/>
                </a:lnTo>
                <a:lnTo>
                  <a:pt x="761" y="51053"/>
                </a:lnTo>
                <a:lnTo>
                  <a:pt x="0" y="57149"/>
                </a:lnTo>
                <a:lnTo>
                  <a:pt x="3809" y="65531"/>
                </a:lnTo>
                <a:lnTo>
                  <a:pt x="16763" y="77723"/>
                </a:lnTo>
                <a:lnTo>
                  <a:pt x="30479" y="89153"/>
                </a:lnTo>
                <a:lnTo>
                  <a:pt x="44195" y="89915"/>
                </a:lnTo>
                <a:lnTo>
                  <a:pt x="51815" y="87629"/>
                </a:lnTo>
                <a:lnTo>
                  <a:pt x="60197" y="80009"/>
                </a:lnTo>
                <a:lnTo>
                  <a:pt x="67814" y="70255"/>
                </a:lnTo>
                <a:lnTo>
                  <a:pt x="72817" y="63965"/>
                </a:lnTo>
                <a:lnTo>
                  <a:pt x="75601" y="59988"/>
                </a:lnTo>
                <a:lnTo>
                  <a:pt x="76562" y="57177"/>
                </a:lnTo>
                <a:lnTo>
                  <a:pt x="76094" y="54379"/>
                </a:lnTo>
                <a:lnTo>
                  <a:pt x="74593" y="50447"/>
                </a:lnTo>
                <a:lnTo>
                  <a:pt x="72454" y="44229"/>
                </a:lnTo>
                <a:lnTo>
                  <a:pt x="70072" y="34577"/>
                </a:lnTo>
                <a:lnTo>
                  <a:pt x="68579" y="25907"/>
                </a:lnTo>
                <a:lnTo>
                  <a:pt x="68579" y="16763"/>
                </a:lnTo>
                <a:lnTo>
                  <a:pt x="69341" y="0"/>
                </a:lnTo>
                <a:lnTo>
                  <a:pt x="761" y="16001"/>
                </a:lnTo>
                <a:close/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7780782" y="5222747"/>
            <a:ext cx="105155" cy="121158"/>
          </a:xfrm>
          <a:custGeom>
            <a:avLst/>
            <a:gdLst/>
            <a:ahLst/>
            <a:cxnLst/>
            <a:rect l="l" t="t" r="r" b="b"/>
            <a:pathLst>
              <a:path w="105155" h="121158">
                <a:moveTo>
                  <a:pt x="84581" y="13715"/>
                </a:moveTo>
                <a:lnTo>
                  <a:pt x="62483" y="18287"/>
                </a:lnTo>
                <a:lnTo>
                  <a:pt x="71627" y="11429"/>
                </a:lnTo>
                <a:lnTo>
                  <a:pt x="83819" y="0"/>
                </a:lnTo>
                <a:lnTo>
                  <a:pt x="64769" y="10667"/>
                </a:lnTo>
                <a:lnTo>
                  <a:pt x="51053" y="16763"/>
                </a:lnTo>
                <a:lnTo>
                  <a:pt x="22859" y="22097"/>
                </a:lnTo>
                <a:lnTo>
                  <a:pt x="38861" y="16001"/>
                </a:lnTo>
                <a:lnTo>
                  <a:pt x="51053" y="9143"/>
                </a:lnTo>
                <a:lnTo>
                  <a:pt x="24383" y="15239"/>
                </a:lnTo>
                <a:lnTo>
                  <a:pt x="12953" y="18287"/>
                </a:lnTo>
                <a:lnTo>
                  <a:pt x="35051" y="3809"/>
                </a:lnTo>
                <a:lnTo>
                  <a:pt x="15239" y="9143"/>
                </a:lnTo>
                <a:lnTo>
                  <a:pt x="3809" y="14477"/>
                </a:lnTo>
                <a:lnTo>
                  <a:pt x="4571" y="21335"/>
                </a:lnTo>
                <a:lnTo>
                  <a:pt x="3047" y="32003"/>
                </a:lnTo>
                <a:lnTo>
                  <a:pt x="761" y="47243"/>
                </a:lnTo>
                <a:lnTo>
                  <a:pt x="0" y="57149"/>
                </a:lnTo>
                <a:lnTo>
                  <a:pt x="1523" y="65531"/>
                </a:lnTo>
                <a:lnTo>
                  <a:pt x="3047" y="73151"/>
                </a:lnTo>
                <a:lnTo>
                  <a:pt x="3809" y="79247"/>
                </a:lnTo>
                <a:lnTo>
                  <a:pt x="8381" y="95249"/>
                </a:lnTo>
                <a:lnTo>
                  <a:pt x="12191" y="101345"/>
                </a:lnTo>
                <a:lnTo>
                  <a:pt x="16763" y="104393"/>
                </a:lnTo>
                <a:lnTo>
                  <a:pt x="22859" y="110489"/>
                </a:lnTo>
                <a:lnTo>
                  <a:pt x="28193" y="113537"/>
                </a:lnTo>
                <a:lnTo>
                  <a:pt x="34289" y="118109"/>
                </a:lnTo>
                <a:lnTo>
                  <a:pt x="40385" y="120395"/>
                </a:lnTo>
                <a:lnTo>
                  <a:pt x="48005" y="121157"/>
                </a:lnTo>
                <a:lnTo>
                  <a:pt x="54863" y="120395"/>
                </a:lnTo>
                <a:lnTo>
                  <a:pt x="62483" y="117347"/>
                </a:lnTo>
                <a:lnTo>
                  <a:pt x="68579" y="113537"/>
                </a:lnTo>
                <a:lnTo>
                  <a:pt x="73913" y="110489"/>
                </a:lnTo>
                <a:lnTo>
                  <a:pt x="79247" y="105917"/>
                </a:lnTo>
                <a:lnTo>
                  <a:pt x="84581" y="102107"/>
                </a:lnTo>
                <a:lnTo>
                  <a:pt x="89915" y="97535"/>
                </a:lnTo>
                <a:lnTo>
                  <a:pt x="94150" y="85304"/>
                </a:lnTo>
                <a:lnTo>
                  <a:pt x="97538" y="73388"/>
                </a:lnTo>
                <a:lnTo>
                  <a:pt x="100374" y="61185"/>
                </a:lnTo>
                <a:lnTo>
                  <a:pt x="102107" y="52577"/>
                </a:lnTo>
                <a:lnTo>
                  <a:pt x="102869" y="41147"/>
                </a:lnTo>
                <a:lnTo>
                  <a:pt x="103631" y="31241"/>
                </a:lnTo>
                <a:lnTo>
                  <a:pt x="105155" y="22859"/>
                </a:lnTo>
                <a:lnTo>
                  <a:pt x="96011" y="27431"/>
                </a:lnTo>
                <a:lnTo>
                  <a:pt x="105155" y="15239"/>
                </a:lnTo>
                <a:lnTo>
                  <a:pt x="89915" y="16763"/>
                </a:lnTo>
                <a:lnTo>
                  <a:pt x="99059" y="5333"/>
                </a:lnTo>
                <a:lnTo>
                  <a:pt x="96011" y="1523"/>
                </a:lnTo>
                <a:lnTo>
                  <a:pt x="84581" y="13715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7780782" y="5222747"/>
            <a:ext cx="105155" cy="121158"/>
          </a:xfrm>
          <a:custGeom>
            <a:avLst/>
            <a:gdLst/>
            <a:ahLst/>
            <a:cxnLst/>
            <a:rect l="l" t="t" r="r" b="b"/>
            <a:pathLst>
              <a:path w="105155" h="121158">
                <a:moveTo>
                  <a:pt x="3809" y="14477"/>
                </a:moveTo>
                <a:lnTo>
                  <a:pt x="4571" y="21335"/>
                </a:lnTo>
                <a:lnTo>
                  <a:pt x="3047" y="32003"/>
                </a:lnTo>
                <a:lnTo>
                  <a:pt x="761" y="47243"/>
                </a:lnTo>
                <a:lnTo>
                  <a:pt x="0" y="57149"/>
                </a:lnTo>
                <a:lnTo>
                  <a:pt x="1523" y="65531"/>
                </a:lnTo>
                <a:lnTo>
                  <a:pt x="3047" y="73151"/>
                </a:lnTo>
                <a:lnTo>
                  <a:pt x="3809" y="79247"/>
                </a:lnTo>
                <a:lnTo>
                  <a:pt x="8381" y="95249"/>
                </a:lnTo>
                <a:lnTo>
                  <a:pt x="12191" y="101345"/>
                </a:lnTo>
                <a:lnTo>
                  <a:pt x="16763" y="104393"/>
                </a:lnTo>
                <a:lnTo>
                  <a:pt x="22859" y="110489"/>
                </a:lnTo>
                <a:lnTo>
                  <a:pt x="28193" y="113537"/>
                </a:lnTo>
                <a:lnTo>
                  <a:pt x="34289" y="118109"/>
                </a:lnTo>
                <a:lnTo>
                  <a:pt x="40385" y="120395"/>
                </a:lnTo>
                <a:lnTo>
                  <a:pt x="48005" y="121157"/>
                </a:lnTo>
                <a:lnTo>
                  <a:pt x="54863" y="120395"/>
                </a:lnTo>
                <a:lnTo>
                  <a:pt x="62483" y="117347"/>
                </a:lnTo>
                <a:lnTo>
                  <a:pt x="68579" y="113537"/>
                </a:lnTo>
                <a:lnTo>
                  <a:pt x="73913" y="110489"/>
                </a:lnTo>
                <a:lnTo>
                  <a:pt x="79247" y="105917"/>
                </a:lnTo>
                <a:lnTo>
                  <a:pt x="84581" y="102107"/>
                </a:lnTo>
                <a:lnTo>
                  <a:pt x="89915" y="97535"/>
                </a:lnTo>
                <a:lnTo>
                  <a:pt x="94150" y="85304"/>
                </a:lnTo>
                <a:lnTo>
                  <a:pt x="97538" y="73388"/>
                </a:lnTo>
                <a:lnTo>
                  <a:pt x="100374" y="61185"/>
                </a:lnTo>
                <a:lnTo>
                  <a:pt x="102107" y="52577"/>
                </a:lnTo>
                <a:lnTo>
                  <a:pt x="102869" y="41147"/>
                </a:lnTo>
                <a:lnTo>
                  <a:pt x="103631" y="31241"/>
                </a:lnTo>
                <a:lnTo>
                  <a:pt x="105155" y="22859"/>
                </a:lnTo>
                <a:lnTo>
                  <a:pt x="96011" y="27431"/>
                </a:lnTo>
                <a:lnTo>
                  <a:pt x="105155" y="15239"/>
                </a:lnTo>
                <a:lnTo>
                  <a:pt x="89915" y="16763"/>
                </a:lnTo>
                <a:lnTo>
                  <a:pt x="99059" y="5333"/>
                </a:lnTo>
                <a:lnTo>
                  <a:pt x="96011" y="1523"/>
                </a:lnTo>
                <a:lnTo>
                  <a:pt x="84581" y="13715"/>
                </a:lnTo>
                <a:lnTo>
                  <a:pt x="62483" y="18287"/>
                </a:lnTo>
                <a:lnTo>
                  <a:pt x="71627" y="11429"/>
                </a:lnTo>
                <a:lnTo>
                  <a:pt x="83819" y="0"/>
                </a:lnTo>
                <a:lnTo>
                  <a:pt x="64769" y="10667"/>
                </a:lnTo>
                <a:lnTo>
                  <a:pt x="51053" y="16763"/>
                </a:lnTo>
                <a:lnTo>
                  <a:pt x="22859" y="22097"/>
                </a:lnTo>
                <a:lnTo>
                  <a:pt x="38861" y="16001"/>
                </a:lnTo>
                <a:lnTo>
                  <a:pt x="51053" y="9143"/>
                </a:lnTo>
                <a:lnTo>
                  <a:pt x="24383" y="15239"/>
                </a:lnTo>
                <a:lnTo>
                  <a:pt x="12953" y="18287"/>
                </a:lnTo>
                <a:lnTo>
                  <a:pt x="35051" y="3809"/>
                </a:lnTo>
                <a:lnTo>
                  <a:pt x="15239" y="9143"/>
                </a:lnTo>
                <a:lnTo>
                  <a:pt x="3809" y="14477"/>
                </a:lnTo>
                <a:close/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7798308" y="5264657"/>
            <a:ext cx="20574" cy="6858"/>
          </a:xfrm>
          <a:custGeom>
            <a:avLst/>
            <a:gdLst/>
            <a:ahLst/>
            <a:cxnLst/>
            <a:rect l="l" t="t" r="r" b="b"/>
            <a:pathLst>
              <a:path w="20574" h="6858">
                <a:moveTo>
                  <a:pt x="0" y="3048"/>
                </a:moveTo>
                <a:lnTo>
                  <a:pt x="3048" y="5334"/>
                </a:lnTo>
                <a:lnTo>
                  <a:pt x="6096" y="6858"/>
                </a:lnTo>
                <a:lnTo>
                  <a:pt x="11430" y="6858"/>
                </a:lnTo>
                <a:lnTo>
                  <a:pt x="15240" y="6096"/>
                </a:lnTo>
                <a:lnTo>
                  <a:pt x="20574" y="6096"/>
                </a:lnTo>
                <a:lnTo>
                  <a:pt x="11430" y="0"/>
                </a:lnTo>
                <a:lnTo>
                  <a:pt x="5334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7842504" y="5267705"/>
            <a:ext cx="20574" cy="7620"/>
          </a:xfrm>
          <a:custGeom>
            <a:avLst/>
            <a:gdLst/>
            <a:ahLst/>
            <a:cxnLst/>
            <a:rect l="l" t="t" r="r" b="b"/>
            <a:pathLst>
              <a:path w="20574" h="7620">
                <a:moveTo>
                  <a:pt x="3810" y="6096"/>
                </a:moveTo>
                <a:lnTo>
                  <a:pt x="8382" y="7620"/>
                </a:lnTo>
                <a:lnTo>
                  <a:pt x="12954" y="6858"/>
                </a:lnTo>
                <a:lnTo>
                  <a:pt x="16002" y="4572"/>
                </a:lnTo>
                <a:lnTo>
                  <a:pt x="20574" y="3048"/>
                </a:lnTo>
                <a:lnTo>
                  <a:pt x="15240" y="762"/>
                </a:lnTo>
                <a:lnTo>
                  <a:pt x="9906" y="0"/>
                </a:lnTo>
                <a:lnTo>
                  <a:pt x="4572" y="762"/>
                </a:lnTo>
                <a:lnTo>
                  <a:pt x="0" y="2286"/>
                </a:lnTo>
                <a:lnTo>
                  <a:pt x="2286" y="3048"/>
                </a:lnTo>
                <a:lnTo>
                  <a:pt x="3810" y="6096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7815833" y="5298185"/>
            <a:ext cx="23622" cy="6858"/>
          </a:xfrm>
          <a:custGeom>
            <a:avLst/>
            <a:gdLst/>
            <a:ahLst/>
            <a:cxnLst/>
            <a:rect l="l" t="t" r="r" b="b"/>
            <a:pathLst>
              <a:path w="23622" h="6858">
                <a:moveTo>
                  <a:pt x="16764" y="1523"/>
                </a:moveTo>
                <a:lnTo>
                  <a:pt x="13716" y="3047"/>
                </a:lnTo>
                <a:lnTo>
                  <a:pt x="9906" y="2285"/>
                </a:lnTo>
                <a:lnTo>
                  <a:pt x="6096" y="761"/>
                </a:lnTo>
                <a:lnTo>
                  <a:pt x="0" y="0"/>
                </a:lnTo>
                <a:lnTo>
                  <a:pt x="2286" y="3048"/>
                </a:lnTo>
                <a:lnTo>
                  <a:pt x="6096" y="3809"/>
                </a:lnTo>
                <a:lnTo>
                  <a:pt x="9144" y="6858"/>
                </a:lnTo>
                <a:lnTo>
                  <a:pt x="14478" y="6857"/>
                </a:lnTo>
                <a:lnTo>
                  <a:pt x="18288" y="3809"/>
                </a:lnTo>
                <a:lnTo>
                  <a:pt x="22098" y="3047"/>
                </a:lnTo>
                <a:lnTo>
                  <a:pt x="23622" y="761"/>
                </a:lnTo>
                <a:lnTo>
                  <a:pt x="16764" y="1523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7807452" y="5313425"/>
            <a:ext cx="40386" cy="6857"/>
          </a:xfrm>
          <a:custGeom>
            <a:avLst/>
            <a:gdLst/>
            <a:ahLst/>
            <a:cxnLst/>
            <a:rect l="l" t="t" r="r" b="b"/>
            <a:pathLst>
              <a:path w="40385" h="6858">
                <a:moveTo>
                  <a:pt x="36576" y="5334"/>
                </a:moveTo>
                <a:lnTo>
                  <a:pt x="40386" y="6858"/>
                </a:lnTo>
                <a:lnTo>
                  <a:pt x="40386" y="4572"/>
                </a:lnTo>
                <a:lnTo>
                  <a:pt x="33528" y="4572"/>
                </a:lnTo>
                <a:lnTo>
                  <a:pt x="27299" y="3975"/>
                </a:lnTo>
                <a:lnTo>
                  <a:pt x="15048" y="2722"/>
                </a:lnTo>
                <a:lnTo>
                  <a:pt x="2285" y="1524"/>
                </a:lnTo>
                <a:lnTo>
                  <a:pt x="761" y="0"/>
                </a:lnTo>
                <a:lnTo>
                  <a:pt x="0" y="4572"/>
                </a:lnTo>
                <a:lnTo>
                  <a:pt x="3810" y="3810"/>
                </a:lnTo>
                <a:lnTo>
                  <a:pt x="12192" y="4572"/>
                </a:lnTo>
                <a:lnTo>
                  <a:pt x="22098" y="6096"/>
                </a:lnTo>
                <a:lnTo>
                  <a:pt x="36576" y="5334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7815833" y="5324094"/>
            <a:ext cx="20574" cy="4571"/>
          </a:xfrm>
          <a:custGeom>
            <a:avLst/>
            <a:gdLst/>
            <a:ahLst/>
            <a:cxnLst/>
            <a:rect l="l" t="t" r="r" b="b"/>
            <a:pathLst>
              <a:path w="20574" h="4572">
                <a:moveTo>
                  <a:pt x="12954" y="4571"/>
                </a:moveTo>
                <a:lnTo>
                  <a:pt x="20574" y="1523"/>
                </a:lnTo>
                <a:lnTo>
                  <a:pt x="15240" y="3047"/>
                </a:lnTo>
                <a:lnTo>
                  <a:pt x="9906" y="3047"/>
                </a:lnTo>
                <a:lnTo>
                  <a:pt x="4572" y="1523"/>
                </a:lnTo>
                <a:lnTo>
                  <a:pt x="0" y="0"/>
                </a:lnTo>
                <a:lnTo>
                  <a:pt x="1524" y="3048"/>
                </a:lnTo>
                <a:lnTo>
                  <a:pt x="6858" y="4571"/>
                </a:lnTo>
                <a:lnTo>
                  <a:pt x="12954" y="4571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7794498" y="5256275"/>
            <a:ext cx="25146" cy="6857"/>
          </a:xfrm>
          <a:custGeom>
            <a:avLst/>
            <a:gdLst/>
            <a:ahLst/>
            <a:cxnLst/>
            <a:rect l="l" t="t" r="r" b="b"/>
            <a:pathLst>
              <a:path w="25146" h="6858">
                <a:moveTo>
                  <a:pt x="23622" y="2286"/>
                </a:moveTo>
                <a:lnTo>
                  <a:pt x="19812" y="0"/>
                </a:lnTo>
                <a:lnTo>
                  <a:pt x="17526" y="762"/>
                </a:lnTo>
                <a:lnTo>
                  <a:pt x="12954" y="0"/>
                </a:lnTo>
                <a:lnTo>
                  <a:pt x="9144" y="762"/>
                </a:lnTo>
                <a:lnTo>
                  <a:pt x="0" y="2286"/>
                </a:lnTo>
                <a:lnTo>
                  <a:pt x="9906" y="3048"/>
                </a:lnTo>
                <a:lnTo>
                  <a:pt x="17526" y="4572"/>
                </a:lnTo>
                <a:lnTo>
                  <a:pt x="25146" y="6858"/>
                </a:lnTo>
                <a:lnTo>
                  <a:pt x="23622" y="2286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7841742" y="5257800"/>
            <a:ext cx="28956" cy="6858"/>
          </a:xfrm>
          <a:custGeom>
            <a:avLst/>
            <a:gdLst/>
            <a:ahLst/>
            <a:cxnLst/>
            <a:rect l="l" t="t" r="r" b="b"/>
            <a:pathLst>
              <a:path w="28955" h="6858">
                <a:moveTo>
                  <a:pt x="19812" y="3047"/>
                </a:moveTo>
                <a:lnTo>
                  <a:pt x="15240" y="1523"/>
                </a:lnTo>
                <a:lnTo>
                  <a:pt x="9144" y="2285"/>
                </a:lnTo>
                <a:lnTo>
                  <a:pt x="6095" y="0"/>
                </a:lnTo>
                <a:lnTo>
                  <a:pt x="1523" y="3047"/>
                </a:lnTo>
                <a:lnTo>
                  <a:pt x="0" y="6857"/>
                </a:lnTo>
                <a:lnTo>
                  <a:pt x="7620" y="5333"/>
                </a:lnTo>
                <a:lnTo>
                  <a:pt x="15240" y="4571"/>
                </a:lnTo>
                <a:lnTo>
                  <a:pt x="28956" y="6857"/>
                </a:lnTo>
                <a:lnTo>
                  <a:pt x="19812" y="3047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7809737" y="5267705"/>
            <a:ext cx="3810" cy="2286"/>
          </a:xfrm>
          <a:custGeom>
            <a:avLst/>
            <a:gdLst/>
            <a:ahLst/>
            <a:cxnLst/>
            <a:rect l="l" t="t" r="r" b="b"/>
            <a:pathLst>
              <a:path w="3809" h="2286">
                <a:moveTo>
                  <a:pt x="1524" y="0"/>
                </a:moveTo>
                <a:lnTo>
                  <a:pt x="0" y="2286"/>
                </a:lnTo>
                <a:lnTo>
                  <a:pt x="3810" y="1523"/>
                </a:lnTo>
                <a:lnTo>
                  <a:pt x="1524" y="0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7855458" y="5269991"/>
            <a:ext cx="3048" cy="2286"/>
          </a:xfrm>
          <a:custGeom>
            <a:avLst/>
            <a:gdLst/>
            <a:ahLst/>
            <a:cxnLst/>
            <a:rect l="l" t="t" r="r" b="b"/>
            <a:pathLst>
              <a:path w="3048" h="2286">
                <a:moveTo>
                  <a:pt x="761" y="0"/>
                </a:moveTo>
                <a:lnTo>
                  <a:pt x="0" y="2286"/>
                </a:lnTo>
                <a:lnTo>
                  <a:pt x="3047" y="761"/>
                </a:lnTo>
                <a:lnTo>
                  <a:pt x="761" y="0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7744967" y="5164073"/>
            <a:ext cx="134112" cy="87630"/>
          </a:xfrm>
          <a:custGeom>
            <a:avLst/>
            <a:gdLst/>
            <a:ahLst/>
            <a:cxnLst/>
            <a:rect l="l" t="t" r="r" b="b"/>
            <a:pathLst>
              <a:path w="134111" h="87629">
                <a:moveTo>
                  <a:pt x="22860" y="44957"/>
                </a:moveTo>
                <a:lnTo>
                  <a:pt x="31242" y="45719"/>
                </a:lnTo>
                <a:lnTo>
                  <a:pt x="39624" y="45719"/>
                </a:lnTo>
                <a:lnTo>
                  <a:pt x="54864" y="43433"/>
                </a:lnTo>
                <a:lnTo>
                  <a:pt x="68580" y="35813"/>
                </a:lnTo>
                <a:lnTo>
                  <a:pt x="76962" y="28193"/>
                </a:lnTo>
                <a:lnTo>
                  <a:pt x="67056" y="35051"/>
                </a:lnTo>
                <a:lnTo>
                  <a:pt x="52578" y="41147"/>
                </a:lnTo>
                <a:lnTo>
                  <a:pt x="40386" y="42671"/>
                </a:lnTo>
                <a:lnTo>
                  <a:pt x="32766" y="42671"/>
                </a:lnTo>
                <a:lnTo>
                  <a:pt x="49530" y="39623"/>
                </a:lnTo>
                <a:lnTo>
                  <a:pt x="60960" y="34289"/>
                </a:lnTo>
                <a:lnTo>
                  <a:pt x="70866" y="29717"/>
                </a:lnTo>
                <a:lnTo>
                  <a:pt x="80010" y="23621"/>
                </a:lnTo>
                <a:lnTo>
                  <a:pt x="77724" y="31241"/>
                </a:lnTo>
                <a:lnTo>
                  <a:pt x="67818" y="40385"/>
                </a:lnTo>
                <a:lnTo>
                  <a:pt x="52578" y="48767"/>
                </a:lnTo>
                <a:lnTo>
                  <a:pt x="41148" y="52577"/>
                </a:lnTo>
                <a:lnTo>
                  <a:pt x="32766" y="54863"/>
                </a:lnTo>
                <a:lnTo>
                  <a:pt x="49530" y="59435"/>
                </a:lnTo>
                <a:lnTo>
                  <a:pt x="66294" y="59435"/>
                </a:lnTo>
                <a:lnTo>
                  <a:pt x="83058" y="54863"/>
                </a:lnTo>
                <a:lnTo>
                  <a:pt x="100584" y="45719"/>
                </a:lnTo>
                <a:lnTo>
                  <a:pt x="117348" y="33527"/>
                </a:lnTo>
                <a:lnTo>
                  <a:pt x="131826" y="22859"/>
                </a:lnTo>
                <a:lnTo>
                  <a:pt x="134112" y="10667"/>
                </a:lnTo>
                <a:lnTo>
                  <a:pt x="129540" y="6857"/>
                </a:lnTo>
                <a:lnTo>
                  <a:pt x="110490" y="1523"/>
                </a:lnTo>
                <a:lnTo>
                  <a:pt x="86868" y="0"/>
                </a:lnTo>
                <a:lnTo>
                  <a:pt x="76200" y="6857"/>
                </a:lnTo>
                <a:lnTo>
                  <a:pt x="65532" y="17525"/>
                </a:lnTo>
                <a:lnTo>
                  <a:pt x="52578" y="19811"/>
                </a:lnTo>
                <a:lnTo>
                  <a:pt x="41910" y="19811"/>
                </a:lnTo>
                <a:lnTo>
                  <a:pt x="60198" y="17525"/>
                </a:lnTo>
                <a:lnTo>
                  <a:pt x="70866" y="9143"/>
                </a:lnTo>
                <a:lnTo>
                  <a:pt x="80772" y="0"/>
                </a:lnTo>
                <a:lnTo>
                  <a:pt x="64770" y="2285"/>
                </a:lnTo>
                <a:lnTo>
                  <a:pt x="38862" y="9143"/>
                </a:lnTo>
                <a:lnTo>
                  <a:pt x="25908" y="17525"/>
                </a:lnTo>
                <a:lnTo>
                  <a:pt x="16002" y="27431"/>
                </a:lnTo>
                <a:lnTo>
                  <a:pt x="12954" y="36575"/>
                </a:lnTo>
                <a:lnTo>
                  <a:pt x="12954" y="42671"/>
                </a:lnTo>
                <a:lnTo>
                  <a:pt x="14478" y="51815"/>
                </a:lnTo>
                <a:lnTo>
                  <a:pt x="12192" y="60197"/>
                </a:lnTo>
                <a:lnTo>
                  <a:pt x="9144" y="65531"/>
                </a:lnTo>
                <a:lnTo>
                  <a:pt x="4572" y="73913"/>
                </a:lnTo>
                <a:lnTo>
                  <a:pt x="0" y="81533"/>
                </a:lnTo>
                <a:lnTo>
                  <a:pt x="0" y="87629"/>
                </a:lnTo>
                <a:lnTo>
                  <a:pt x="1524" y="82295"/>
                </a:lnTo>
                <a:lnTo>
                  <a:pt x="8382" y="72389"/>
                </a:lnTo>
                <a:lnTo>
                  <a:pt x="16002" y="62483"/>
                </a:lnTo>
                <a:lnTo>
                  <a:pt x="17526" y="53339"/>
                </a:lnTo>
                <a:lnTo>
                  <a:pt x="19050" y="48767"/>
                </a:lnTo>
                <a:lnTo>
                  <a:pt x="22860" y="44957"/>
                </a:lnTo>
                <a:close/>
              </a:path>
            </a:pathLst>
          </a:custGeom>
          <a:solidFill>
            <a:srgbClr val="5F3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7835646" y="5172456"/>
            <a:ext cx="90678" cy="100584"/>
          </a:xfrm>
          <a:custGeom>
            <a:avLst/>
            <a:gdLst/>
            <a:ahLst/>
            <a:cxnLst/>
            <a:rect l="l" t="t" r="r" b="b"/>
            <a:pathLst>
              <a:path w="90677" h="100584">
                <a:moveTo>
                  <a:pt x="80771" y="89153"/>
                </a:moveTo>
                <a:lnTo>
                  <a:pt x="89915" y="75437"/>
                </a:lnTo>
                <a:lnTo>
                  <a:pt x="90677" y="60959"/>
                </a:lnTo>
                <a:lnTo>
                  <a:pt x="86867" y="45719"/>
                </a:lnTo>
                <a:lnTo>
                  <a:pt x="82295" y="32003"/>
                </a:lnTo>
                <a:lnTo>
                  <a:pt x="76961" y="22859"/>
                </a:lnTo>
                <a:lnTo>
                  <a:pt x="76199" y="29717"/>
                </a:lnTo>
                <a:lnTo>
                  <a:pt x="69341" y="41909"/>
                </a:lnTo>
                <a:lnTo>
                  <a:pt x="73151" y="30479"/>
                </a:lnTo>
                <a:lnTo>
                  <a:pt x="73151" y="20573"/>
                </a:lnTo>
                <a:lnTo>
                  <a:pt x="69341" y="15239"/>
                </a:lnTo>
                <a:lnTo>
                  <a:pt x="60959" y="10667"/>
                </a:lnTo>
                <a:lnTo>
                  <a:pt x="60959" y="20573"/>
                </a:lnTo>
                <a:lnTo>
                  <a:pt x="57149" y="28193"/>
                </a:lnTo>
                <a:lnTo>
                  <a:pt x="47243" y="38861"/>
                </a:lnTo>
                <a:lnTo>
                  <a:pt x="55625" y="27431"/>
                </a:lnTo>
                <a:lnTo>
                  <a:pt x="59456" y="13933"/>
                </a:lnTo>
                <a:lnTo>
                  <a:pt x="55754" y="6257"/>
                </a:lnTo>
                <a:lnTo>
                  <a:pt x="44605" y="481"/>
                </a:lnTo>
                <a:lnTo>
                  <a:pt x="43433" y="0"/>
                </a:lnTo>
                <a:lnTo>
                  <a:pt x="40385" y="0"/>
                </a:lnTo>
                <a:lnTo>
                  <a:pt x="42671" y="7619"/>
                </a:lnTo>
                <a:lnTo>
                  <a:pt x="39623" y="19811"/>
                </a:lnTo>
                <a:lnTo>
                  <a:pt x="29717" y="32003"/>
                </a:lnTo>
                <a:lnTo>
                  <a:pt x="21335" y="35813"/>
                </a:lnTo>
                <a:lnTo>
                  <a:pt x="13715" y="41909"/>
                </a:lnTo>
                <a:lnTo>
                  <a:pt x="0" y="52577"/>
                </a:lnTo>
                <a:lnTo>
                  <a:pt x="12191" y="51815"/>
                </a:lnTo>
                <a:lnTo>
                  <a:pt x="27431" y="48005"/>
                </a:lnTo>
                <a:lnTo>
                  <a:pt x="37337" y="44957"/>
                </a:lnTo>
                <a:lnTo>
                  <a:pt x="28193" y="52577"/>
                </a:lnTo>
                <a:lnTo>
                  <a:pt x="21335" y="56387"/>
                </a:lnTo>
                <a:lnTo>
                  <a:pt x="38099" y="51815"/>
                </a:lnTo>
                <a:lnTo>
                  <a:pt x="45719" y="46481"/>
                </a:lnTo>
                <a:lnTo>
                  <a:pt x="62483" y="37337"/>
                </a:lnTo>
                <a:lnTo>
                  <a:pt x="51053" y="49529"/>
                </a:lnTo>
                <a:lnTo>
                  <a:pt x="38861" y="61721"/>
                </a:lnTo>
                <a:lnTo>
                  <a:pt x="48005" y="60197"/>
                </a:lnTo>
                <a:lnTo>
                  <a:pt x="57149" y="57911"/>
                </a:lnTo>
                <a:lnTo>
                  <a:pt x="64007" y="53339"/>
                </a:lnTo>
                <a:lnTo>
                  <a:pt x="58673" y="60959"/>
                </a:lnTo>
                <a:lnTo>
                  <a:pt x="51053" y="67055"/>
                </a:lnTo>
                <a:lnTo>
                  <a:pt x="44195" y="73151"/>
                </a:lnTo>
                <a:lnTo>
                  <a:pt x="53339" y="71627"/>
                </a:lnTo>
                <a:lnTo>
                  <a:pt x="65531" y="67817"/>
                </a:lnTo>
                <a:lnTo>
                  <a:pt x="62483" y="72389"/>
                </a:lnTo>
                <a:lnTo>
                  <a:pt x="55625" y="79247"/>
                </a:lnTo>
                <a:lnTo>
                  <a:pt x="67055" y="71627"/>
                </a:lnTo>
                <a:lnTo>
                  <a:pt x="65531" y="75437"/>
                </a:lnTo>
                <a:lnTo>
                  <a:pt x="59435" y="84581"/>
                </a:lnTo>
                <a:lnTo>
                  <a:pt x="54863" y="90677"/>
                </a:lnTo>
                <a:lnTo>
                  <a:pt x="69341" y="83057"/>
                </a:lnTo>
                <a:lnTo>
                  <a:pt x="76961" y="76199"/>
                </a:lnTo>
                <a:lnTo>
                  <a:pt x="71627" y="87629"/>
                </a:lnTo>
                <a:lnTo>
                  <a:pt x="58673" y="100583"/>
                </a:lnTo>
                <a:lnTo>
                  <a:pt x="80771" y="89153"/>
                </a:lnTo>
                <a:close/>
              </a:path>
            </a:pathLst>
          </a:custGeom>
          <a:solidFill>
            <a:srgbClr val="5F3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7744206" y="5217413"/>
            <a:ext cx="40386" cy="69342"/>
          </a:xfrm>
          <a:custGeom>
            <a:avLst/>
            <a:gdLst/>
            <a:ahLst/>
            <a:cxnLst/>
            <a:rect l="l" t="t" r="r" b="b"/>
            <a:pathLst>
              <a:path w="40385" h="69341">
                <a:moveTo>
                  <a:pt x="28955" y="11430"/>
                </a:moveTo>
                <a:lnTo>
                  <a:pt x="40385" y="10668"/>
                </a:lnTo>
                <a:lnTo>
                  <a:pt x="26669" y="8382"/>
                </a:lnTo>
                <a:lnTo>
                  <a:pt x="18287" y="0"/>
                </a:lnTo>
                <a:lnTo>
                  <a:pt x="16763" y="3048"/>
                </a:lnTo>
                <a:lnTo>
                  <a:pt x="15223" y="4836"/>
                </a:lnTo>
                <a:lnTo>
                  <a:pt x="8456" y="14228"/>
                </a:lnTo>
                <a:lnTo>
                  <a:pt x="8381" y="26670"/>
                </a:lnTo>
                <a:lnTo>
                  <a:pt x="9905" y="16002"/>
                </a:lnTo>
                <a:lnTo>
                  <a:pt x="25145" y="17526"/>
                </a:lnTo>
                <a:lnTo>
                  <a:pt x="19049" y="13716"/>
                </a:lnTo>
                <a:lnTo>
                  <a:pt x="14477" y="6858"/>
                </a:lnTo>
                <a:lnTo>
                  <a:pt x="24383" y="10668"/>
                </a:lnTo>
                <a:lnTo>
                  <a:pt x="28955" y="11430"/>
                </a:lnTo>
                <a:close/>
              </a:path>
              <a:path w="40385" h="69341">
                <a:moveTo>
                  <a:pt x="24383" y="44196"/>
                </a:moveTo>
                <a:lnTo>
                  <a:pt x="32003" y="41910"/>
                </a:lnTo>
                <a:lnTo>
                  <a:pt x="38861" y="32766"/>
                </a:lnTo>
                <a:lnTo>
                  <a:pt x="33527" y="38100"/>
                </a:lnTo>
                <a:lnTo>
                  <a:pt x="24383" y="39624"/>
                </a:lnTo>
                <a:lnTo>
                  <a:pt x="18287" y="40386"/>
                </a:lnTo>
                <a:lnTo>
                  <a:pt x="12191" y="39624"/>
                </a:lnTo>
                <a:lnTo>
                  <a:pt x="22097" y="38862"/>
                </a:lnTo>
                <a:lnTo>
                  <a:pt x="32765" y="32004"/>
                </a:lnTo>
                <a:lnTo>
                  <a:pt x="38099" y="27432"/>
                </a:lnTo>
                <a:lnTo>
                  <a:pt x="27431" y="28956"/>
                </a:lnTo>
                <a:lnTo>
                  <a:pt x="19049" y="28194"/>
                </a:lnTo>
                <a:lnTo>
                  <a:pt x="10667" y="24384"/>
                </a:lnTo>
                <a:lnTo>
                  <a:pt x="18287" y="25146"/>
                </a:lnTo>
                <a:lnTo>
                  <a:pt x="25907" y="25146"/>
                </a:lnTo>
                <a:lnTo>
                  <a:pt x="31241" y="22098"/>
                </a:lnTo>
                <a:lnTo>
                  <a:pt x="25907" y="23622"/>
                </a:lnTo>
                <a:lnTo>
                  <a:pt x="17525" y="22098"/>
                </a:lnTo>
                <a:lnTo>
                  <a:pt x="13715" y="19050"/>
                </a:lnTo>
                <a:lnTo>
                  <a:pt x="25145" y="19812"/>
                </a:lnTo>
                <a:lnTo>
                  <a:pt x="32765" y="19050"/>
                </a:lnTo>
                <a:lnTo>
                  <a:pt x="25145" y="17526"/>
                </a:lnTo>
                <a:lnTo>
                  <a:pt x="9905" y="16002"/>
                </a:lnTo>
                <a:lnTo>
                  <a:pt x="8381" y="26670"/>
                </a:lnTo>
                <a:lnTo>
                  <a:pt x="12953" y="29718"/>
                </a:lnTo>
                <a:lnTo>
                  <a:pt x="4571" y="25146"/>
                </a:lnTo>
                <a:lnTo>
                  <a:pt x="3047" y="28194"/>
                </a:lnTo>
                <a:lnTo>
                  <a:pt x="761" y="34290"/>
                </a:lnTo>
                <a:lnTo>
                  <a:pt x="0" y="43434"/>
                </a:lnTo>
                <a:lnTo>
                  <a:pt x="761" y="48768"/>
                </a:lnTo>
                <a:lnTo>
                  <a:pt x="2285" y="51816"/>
                </a:lnTo>
                <a:lnTo>
                  <a:pt x="4571" y="53340"/>
                </a:lnTo>
                <a:lnTo>
                  <a:pt x="19049" y="53340"/>
                </a:lnTo>
                <a:lnTo>
                  <a:pt x="12953" y="54864"/>
                </a:lnTo>
                <a:lnTo>
                  <a:pt x="6095" y="56388"/>
                </a:lnTo>
                <a:lnTo>
                  <a:pt x="16763" y="64770"/>
                </a:lnTo>
                <a:lnTo>
                  <a:pt x="24383" y="68580"/>
                </a:lnTo>
                <a:lnTo>
                  <a:pt x="29717" y="69342"/>
                </a:lnTo>
                <a:lnTo>
                  <a:pt x="35813" y="62484"/>
                </a:lnTo>
                <a:lnTo>
                  <a:pt x="24383" y="65532"/>
                </a:lnTo>
                <a:lnTo>
                  <a:pt x="28193" y="64008"/>
                </a:lnTo>
                <a:lnTo>
                  <a:pt x="34289" y="60960"/>
                </a:lnTo>
                <a:lnTo>
                  <a:pt x="37337" y="52578"/>
                </a:lnTo>
                <a:lnTo>
                  <a:pt x="32003" y="54864"/>
                </a:lnTo>
                <a:lnTo>
                  <a:pt x="22859" y="57912"/>
                </a:lnTo>
                <a:lnTo>
                  <a:pt x="26669" y="56388"/>
                </a:lnTo>
                <a:lnTo>
                  <a:pt x="34289" y="50292"/>
                </a:lnTo>
                <a:lnTo>
                  <a:pt x="37337" y="42672"/>
                </a:lnTo>
                <a:lnTo>
                  <a:pt x="28955" y="47244"/>
                </a:lnTo>
                <a:lnTo>
                  <a:pt x="17525" y="49530"/>
                </a:lnTo>
                <a:lnTo>
                  <a:pt x="6095" y="47244"/>
                </a:lnTo>
                <a:lnTo>
                  <a:pt x="18287" y="46482"/>
                </a:lnTo>
                <a:lnTo>
                  <a:pt x="24383" y="44196"/>
                </a:lnTo>
                <a:close/>
              </a:path>
            </a:pathLst>
          </a:custGeom>
          <a:solidFill>
            <a:srgbClr val="5F3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7878318" y="5257799"/>
            <a:ext cx="44958" cy="45720"/>
          </a:xfrm>
          <a:custGeom>
            <a:avLst/>
            <a:gdLst/>
            <a:ahLst/>
            <a:cxnLst/>
            <a:rect l="l" t="t" r="r" b="b"/>
            <a:pathLst>
              <a:path w="44957" h="45720">
                <a:moveTo>
                  <a:pt x="9144" y="23622"/>
                </a:moveTo>
                <a:lnTo>
                  <a:pt x="19812" y="23622"/>
                </a:lnTo>
                <a:lnTo>
                  <a:pt x="28194" y="22098"/>
                </a:lnTo>
                <a:lnTo>
                  <a:pt x="22860" y="23622"/>
                </a:lnTo>
                <a:lnTo>
                  <a:pt x="11430" y="30480"/>
                </a:lnTo>
                <a:lnTo>
                  <a:pt x="3810" y="32004"/>
                </a:lnTo>
                <a:lnTo>
                  <a:pt x="11430" y="32004"/>
                </a:lnTo>
                <a:lnTo>
                  <a:pt x="21336" y="29718"/>
                </a:lnTo>
                <a:lnTo>
                  <a:pt x="16002" y="32766"/>
                </a:lnTo>
                <a:lnTo>
                  <a:pt x="6858" y="35052"/>
                </a:lnTo>
                <a:lnTo>
                  <a:pt x="762" y="36576"/>
                </a:lnTo>
                <a:lnTo>
                  <a:pt x="12192" y="36576"/>
                </a:lnTo>
                <a:lnTo>
                  <a:pt x="20574" y="35052"/>
                </a:lnTo>
                <a:lnTo>
                  <a:pt x="3048" y="41910"/>
                </a:lnTo>
                <a:lnTo>
                  <a:pt x="0" y="45720"/>
                </a:lnTo>
                <a:lnTo>
                  <a:pt x="12192" y="41148"/>
                </a:lnTo>
                <a:lnTo>
                  <a:pt x="19812" y="36576"/>
                </a:lnTo>
                <a:lnTo>
                  <a:pt x="32004" y="30480"/>
                </a:lnTo>
                <a:lnTo>
                  <a:pt x="42672" y="22098"/>
                </a:lnTo>
                <a:lnTo>
                  <a:pt x="38100" y="23622"/>
                </a:lnTo>
                <a:lnTo>
                  <a:pt x="25146" y="27432"/>
                </a:lnTo>
                <a:lnTo>
                  <a:pt x="33528" y="23622"/>
                </a:lnTo>
                <a:lnTo>
                  <a:pt x="41148" y="19050"/>
                </a:lnTo>
                <a:lnTo>
                  <a:pt x="44958" y="12192"/>
                </a:lnTo>
                <a:lnTo>
                  <a:pt x="38100" y="17526"/>
                </a:lnTo>
                <a:lnTo>
                  <a:pt x="33528" y="19812"/>
                </a:lnTo>
                <a:lnTo>
                  <a:pt x="38100" y="16002"/>
                </a:lnTo>
                <a:lnTo>
                  <a:pt x="44196" y="9144"/>
                </a:lnTo>
                <a:lnTo>
                  <a:pt x="44196" y="0"/>
                </a:lnTo>
                <a:lnTo>
                  <a:pt x="32004" y="10668"/>
                </a:lnTo>
                <a:lnTo>
                  <a:pt x="20574" y="16002"/>
                </a:lnTo>
                <a:lnTo>
                  <a:pt x="9144" y="19050"/>
                </a:lnTo>
                <a:lnTo>
                  <a:pt x="19812" y="19050"/>
                </a:lnTo>
                <a:lnTo>
                  <a:pt x="32004" y="16002"/>
                </a:lnTo>
                <a:lnTo>
                  <a:pt x="23622" y="19812"/>
                </a:lnTo>
                <a:lnTo>
                  <a:pt x="16002" y="22098"/>
                </a:lnTo>
                <a:lnTo>
                  <a:pt x="4572" y="22098"/>
                </a:lnTo>
                <a:lnTo>
                  <a:pt x="9144" y="23622"/>
                </a:lnTo>
                <a:close/>
              </a:path>
            </a:pathLst>
          </a:custGeom>
          <a:solidFill>
            <a:srgbClr val="5F3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7894320" y="5301233"/>
            <a:ext cx="16002" cy="15240"/>
          </a:xfrm>
          <a:custGeom>
            <a:avLst/>
            <a:gdLst/>
            <a:ahLst/>
            <a:cxnLst/>
            <a:rect l="l" t="t" r="r" b="b"/>
            <a:pathLst>
              <a:path w="16001" h="15239">
                <a:moveTo>
                  <a:pt x="8382" y="11430"/>
                </a:moveTo>
                <a:lnTo>
                  <a:pt x="4572" y="7620"/>
                </a:lnTo>
                <a:lnTo>
                  <a:pt x="0" y="0"/>
                </a:lnTo>
                <a:lnTo>
                  <a:pt x="1524" y="9144"/>
                </a:lnTo>
                <a:lnTo>
                  <a:pt x="5334" y="12954"/>
                </a:lnTo>
                <a:lnTo>
                  <a:pt x="16002" y="15240"/>
                </a:lnTo>
                <a:lnTo>
                  <a:pt x="8382" y="11430"/>
                </a:lnTo>
                <a:close/>
              </a:path>
            </a:pathLst>
          </a:custGeom>
          <a:solidFill>
            <a:srgbClr val="5F3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7888985" y="5306567"/>
            <a:ext cx="12192" cy="12954"/>
          </a:xfrm>
          <a:custGeom>
            <a:avLst/>
            <a:gdLst/>
            <a:ahLst/>
            <a:cxnLst/>
            <a:rect l="l" t="t" r="r" b="b"/>
            <a:pathLst>
              <a:path w="12192" h="12953">
                <a:moveTo>
                  <a:pt x="0" y="0"/>
                </a:moveTo>
                <a:lnTo>
                  <a:pt x="0" y="7620"/>
                </a:lnTo>
                <a:lnTo>
                  <a:pt x="3810" y="8382"/>
                </a:lnTo>
                <a:lnTo>
                  <a:pt x="12192" y="12954"/>
                </a:lnTo>
                <a:lnTo>
                  <a:pt x="7620" y="9906"/>
                </a:lnTo>
                <a:lnTo>
                  <a:pt x="1524" y="4572"/>
                </a:lnTo>
                <a:lnTo>
                  <a:pt x="0" y="0"/>
                </a:lnTo>
                <a:close/>
              </a:path>
            </a:pathLst>
          </a:custGeom>
          <a:solidFill>
            <a:srgbClr val="5F3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7882128" y="5310377"/>
            <a:ext cx="5334" cy="10668"/>
          </a:xfrm>
          <a:custGeom>
            <a:avLst/>
            <a:gdLst/>
            <a:ahLst/>
            <a:cxnLst/>
            <a:rect l="l" t="t" r="r" b="b"/>
            <a:pathLst>
              <a:path w="5333" h="10667">
                <a:moveTo>
                  <a:pt x="2285" y="5334"/>
                </a:moveTo>
                <a:lnTo>
                  <a:pt x="2285" y="0"/>
                </a:lnTo>
                <a:lnTo>
                  <a:pt x="0" y="6096"/>
                </a:lnTo>
                <a:lnTo>
                  <a:pt x="5333" y="10668"/>
                </a:lnTo>
                <a:lnTo>
                  <a:pt x="2285" y="5334"/>
                </a:lnTo>
                <a:close/>
              </a:path>
            </a:pathLst>
          </a:custGeom>
          <a:solidFill>
            <a:srgbClr val="5F3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7874508" y="5307329"/>
            <a:ext cx="5333" cy="18288"/>
          </a:xfrm>
          <a:custGeom>
            <a:avLst/>
            <a:gdLst/>
            <a:ahLst/>
            <a:cxnLst/>
            <a:rect l="l" t="t" r="r" b="b"/>
            <a:pathLst>
              <a:path w="5333" h="18287">
                <a:moveTo>
                  <a:pt x="5333" y="0"/>
                </a:moveTo>
                <a:lnTo>
                  <a:pt x="761" y="5334"/>
                </a:lnTo>
                <a:lnTo>
                  <a:pt x="0" y="9144"/>
                </a:lnTo>
                <a:lnTo>
                  <a:pt x="0" y="14478"/>
                </a:lnTo>
                <a:lnTo>
                  <a:pt x="2285" y="18288"/>
                </a:lnTo>
                <a:lnTo>
                  <a:pt x="2285" y="6858"/>
                </a:lnTo>
                <a:lnTo>
                  <a:pt x="5333" y="0"/>
                </a:lnTo>
                <a:close/>
              </a:path>
            </a:pathLst>
          </a:custGeom>
          <a:solidFill>
            <a:srgbClr val="5F3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7762493" y="5289803"/>
            <a:ext cx="14478" cy="28194"/>
          </a:xfrm>
          <a:custGeom>
            <a:avLst/>
            <a:gdLst/>
            <a:ahLst/>
            <a:cxnLst/>
            <a:rect l="l" t="t" r="r" b="b"/>
            <a:pathLst>
              <a:path w="14477" h="28194">
                <a:moveTo>
                  <a:pt x="12192" y="0"/>
                </a:moveTo>
                <a:lnTo>
                  <a:pt x="12192" y="6096"/>
                </a:lnTo>
                <a:lnTo>
                  <a:pt x="9906" y="13716"/>
                </a:lnTo>
                <a:lnTo>
                  <a:pt x="7620" y="22860"/>
                </a:lnTo>
                <a:lnTo>
                  <a:pt x="0" y="28194"/>
                </a:lnTo>
                <a:lnTo>
                  <a:pt x="7620" y="24384"/>
                </a:lnTo>
                <a:lnTo>
                  <a:pt x="13716" y="17526"/>
                </a:lnTo>
                <a:lnTo>
                  <a:pt x="14478" y="10668"/>
                </a:lnTo>
                <a:lnTo>
                  <a:pt x="12192" y="0"/>
                </a:lnTo>
                <a:close/>
              </a:path>
            </a:pathLst>
          </a:custGeom>
          <a:solidFill>
            <a:srgbClr val="5F3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7770876" y="5289803"/>
            <a:ext cx="12953" cy="31242"/>
          </a:xfrm>
          <a:custGeom>
            <a:avLst/>
            <a:gdLst/>
            <a:ahLst/>
            <a:cxnLst/>
            <a:rect l="l" t="t" r="r" b="b"/>
            <a:pathLst>
              <a:path w="12953" h="31241">
                <a:moveTo>
                  <a:pt x="9144" y="25146"/>
                </a:moveTo>
                <a:lnTo>
                  <a:pt x="12954" y="16764"/>
                </a:lnTo>
                <a:lnTo>
                  <a:pt x="12954" y="9144"/>
                </a:lnTo>
                <a:lnTo>
                  <a:pt x="7620" y="0"/>
                </a:lnTo>
                <a:lnTo>
                  <a:pt x="9906" y="7620"/>
                </a:lnTo>
                <a:lnTo>
                  <a:pt x="8382" y="19050"/>
                </a:lnTo>
                <a:lnTo>
                  <a:pt x="5334" y="23622"/>
                </a:lnTo>
                <a:lnTo>
                  <a:pt x="0" y="31242"/>
                </a:lnTo>
                <a:lnTo>
                  <a:pt x="9144" y="25146"/>
                </a:lnTo>
                <a:close/>
              </a:path>
            </a:pathLst>
          </a:custGeom>
          <a:solidFill>
            <a:srgbClr val="5F3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7780782" y="5307330"/>
            <a:ext cx="4572" cy="16764"/>
          </a:xfrm>
          <a:custGeom>
            <a:avLst/>
            <a:gdLst/>
            <a:ahLst/>
            <a:cxnLst/>
            <a:rect l="l" t="t" r="r" b="b"/>
            <a:pathLst>
              <a:path w="4572" h="16763">
                <a:moveTo>
                  <a:pt x="3809" y="0"/>
                </a:moveTo>
                <a:lnTo>
                  <a:pt x="3809" y="3047"/>
                </a:lnTo>
                <a:lnTo>
                  <a:pt x="3047" y="10667"/>
                </a:lnTo>
                <a:lnTo>
                  <a:pt x="0" y="16763"/>
                </a:lnTo>
                <a:lnTo>
                  <a:pt x="4572" y="14477"/>
                </a:lnTo>
                <a:lnTo>
                  <a:pt x="4571" y="7619"/>
                </a:lnTo>
                <a:lnTo>
                  <a:pt x="3809" y="0"/>
                </a:lnTo>
                <a:close/>
              </a:path>
            </a:pathLst>
          </a:custGeom>
          <a:solidFill>
            <a:srgbClr val="5F3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7763256" y="5282183"/>
            <a:ext cx="18288" cy="15240"/>
          </a:xfrm>
          <a:custGeom>
            <a:avLst/>
            <a:gdLst/>
            <a:ahLst/>
            <a:cxnLst/>
            <a:rect l="l" t="t" r="r" b="b"/>
            <a:pathLst>
              <a:path w="18288" h="15239">
                <a:moveTo>
                  <a:pt x="18288" y="7619"/>
                </a:moveTo>
                <a:lnTo>
                  <a:pt x="18288" y="3809"/>
                </a:lnTo>
                <a:lnTo>
                  <a:pt x="13716" y="0"/>
                </a:lnTo>
                <a:lnTo>
                  <a:pt x="3810" y="0"/>
                </a:lnTo>
                <a:lnTo>
                  <a:pt x="0" y="3809"/>
                </a:lnTo>
                <a:lnTo>
                  <a:pt x="0" y="12191"/>
                </a:lnTo>
                <a:lnTo>
                  <a:pt x="3810" y="15239"/>
                </a:lnTo>
                <a:lnTo>
                  <a:pt x="13716" y="15239"/>
                </a:lnTo>
                <a:lnTo>
                  <a:pt x="18288" y="12191"/>
                </a:lnTo>
                <a:lnTo>
                  <a:pt x="18288" y="7619"/>
                </a:lnTo>
                <a:close/>
              </a:path>
            </a:pathLst>
          </a:custGeom>
          <a:solidFill>
            <a:srgbClr val="D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7763256" y="5282183"/>
            <a:ext cx="18288" cy="15240"/>
          </a:xfrm>
          <a:custGeom>
            <a:avLst/>
            <a:gdLst/>
            <a:ahLst/>
            <a:cxnLst/>
            <a:rect l="l" t="t" r="r" b="b"/>
            <a:pathLst>
              <a:path w="18288" h="15239">
                <a:moveTo>
                  <a:pt x="18288" y="7619"/>
                </a:moveTo>
                <a:lnTo>
                  <a:pt x="18288" y="12191"/>
                </a:lnTo>
                <a:lnTo>
                  <a:pt x="13716" y="15239"/>
                </a:lnTo>
                <a:lnTo>
                  <a:pt x="9144" y="15239"/>
                </a:lnTo>
                <a:lnTo>
                  <a:pt x="3810" y="15239"/>
                </a:lnTo>
                <a:lnTo>
                  <a:pt x="0" y="12191"/>
                </a:lnTo>
                <a:lnTo>
                  <a:pt x="0" y="7619"/>
                </a:lnTo>
                <a:lnTo>
                  <a:pt x="0" y="3809"/>
                </a:lnTo>
                <a:lnTo>
                  <a:pt x="3810" y="0"/>
                </a:lnTo>
                <a:lnTo>
                  <a:pt x="9144" y="0"/>
                </a:lnTo>
                <a:lnTo>
                  <a:pt x="13716" y="0"/>
                </a:lnTo>
                <a:lnTo>
                  <a:pt x="18288" y="3809"/>
                </a:lnTo>
                <a:lnTo>
                  <a:pt x="18288" y="7619"/>
                </a:lnTo>
                <a:close/>
              </a:path>
            </a:pathLst>
          </a:custGeom>
          <a:ln w="3238">
            <a:solidFill>
              <a:srgbClr val="7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7877556" y="5285993"/>
            <a:ext cx="18288" cy="15240"/>
          </a:xfrm>
          <a:custGeom>
            <a:avLst/>
            <a:gdLst/>
            <a:ahLst/>
            <a:cxnLst/>
            <a:rect l="l" t="t" r="r" b="b"/>
            <a:pathLst>
              <a:path w="18288" h="15239">
                <a:moveTo>
                  <a:pt x="18288" y="7620"/>
                </a:moveTo>
                <a:lnTo>
                  <a:pt x="18288" y="3048"/>
                </a:lnTo>
                <a:lnTo>
                  <a:pt x="13716" y="0"/>
                </a:lnTo>
                <a:lnTo>
                  <a:pt x="3810" y="0"/>
                </a:lnTo>
                <a:lnTo>
                  <a:pt x="0" y="3048"/>
                </a:lnTo>
                <a:lnTo>
                  <a:pt x="0" y="11430"/>
                </a:lnTo>
                <a:lnTo>
                  <a:pt x="3810" y="15240"/>
                </a:lnTo>
                <a:lnTo>
                  <a:pt x="13716" y="15240"/>
                </a:lnTo>
                <a:lnTo>
                  <a:pt x="18288" y="11430"/>
                </a:lnTo>
                <a:lnTo>
                  <a:pt x="18288" y="7620"/>
                </a:lnTo>
                <a:close/>
              </a:path>
            </a:pathLst>
          </a:custGeom>
          <a:solidFill>
            <a:srgbClr val="D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7877556" y="5285993"/>
            <a:ext cx="18288" cy="15240"/>
          </a:xfrm>
          <a:custGeom>
            <a:avLst/>
            <a:gdLst/>
            <a:ahLst/>
            <a:cxnLst/>
            <a:rect l="l" t="t" r="r" b="b"/>
            <a:pathLst>
              <a:path w="18288" h="15239">
                <a:moveTo>
                  <a:pt x="18288" y="7620"/>
                </a:moveTo>
                <a:lnTo>
                  <a:pt x="18288" y="11430"/>
                </a:lnTo>
                <a:lnTo>
                  <a:pt x="13716" y="15240"/>
                </a:lnTo>
                <a:lnTo>
                  <a:pt x="9144" y="15240"/>
                </a:lnTo>
                <a:lnTo>
                  <a:pt x="3810" y="15240"/>
                </a:lnTo>
                <a:lnTo>
                  <a:pt x="0" y="11430"/>
                </a:lnTo>
                <a:lnTo>
                  <a:pt x="0" y="7620"/>
                </a:lnTo>
                <a:lnTo>
                  <a:pt x="0" y="3048"/>
                </a:lnTo>
                <a:lnTo>
                  <a:pt x="3810" y="0"/>
                </a:lnTo>
                <a:lnTo>
                  <a:pt x="9144" y="0"/>
                </a:lnTo>
                <a:lnTo>
                  <a:pt x="13716" y="0"/>
                </a:lnTo>
                <a:lnTo>
                  <a:pt x="18288" y="3048"/>
                </a:lnTo>
                <a:lnTo>
                  <a:pt x="18288" y="7620"/>
                </a:lnTo>
                <a:close/>
              </a:path>
            </a:pathLst>
          </a:custGeom>
          <a:ln w="3238">
            <a:solidFill>
              <a:srgbClr val="7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7812786" y="5608320"/>
            <a:ext cx="185928" cy="115062"/>
          </a:xfrm>
          <a:custGeom>
            <a:avLst/>
            <a:gdLst/>
            <a:ahLst/>
            <a:cxnLst/>
            <a:rect l="l" t="t" r="r" b="b"/>
            <a:pathLst>
              <a:path w="185927" h="115062">
                <a:moveTo>
                  <a:pt x="101345" y="19812"/>
                </a:moveTo>
                <a:lnTo>
                  <a:pt x="88391" y="23622"/>
                </a:lnTo>
                <a:lnTo>
                  <a:pt x="79247" y="25908"/>
                </a:lnTo>
                <a:lnTo>
                  <a:pt x="69341" y="31242"/>
                </a:lnTo>
                <a:lnTo>
                  <a:pt x="45719" y="35052"/>
                </a:lnTo>
                <a:lnTo>
                  <a:pt x="34289" y="37338"/>
                </a:lnTo>
                <a:lnTo>
                  <a:pt x="21335" y="46482"/>
                </a:lnTo>
                <a:lnTo>
                  <a:pt x="15239" y="51816"/>
                </a:lnTo>
                <a:lnTo>
                  <a:pt x="10218" y="63399"/>
                </a:lnTo>
                <a:lnTo>
                  <a:pt x="6674" y="75663"/>
                </a:lnTo>
                <a:lnTo>
                  <a:pt x="3176" y="87963"/>
                </a:lnTo>
                <a:lnTo>
                  <a:pt x="761" y="94488"/>
                </a:lnTo>
                <a:lnTo>
                  <a:pt x="0" y="107442"/>
                </a:lnTo>
                <a:lnTo>
                  <a:pt x="2285" y="115062"/>
                </a:lnTo>
                <a:lnTo>
                  <a:pt x="7619" y="109728"/>
                </a:lnTo>
                <a:lnTo>
                  <a:pt x="10667" y="105155"/>
                </a:lnTo>
                <a:lnTo>
                  <a:pt x="12191" y="96012"/>
                </a:lnTo>
                <a:lnTo>
                  <a:pt x="19811" y="86868"/>
                </a:lnTo>
                <a:lnTo>
                  <a:pt x="21335" y="92202"/>
                </a:lnTo>
                <a:lnTo>
                  <a:pt x="32765" y="104394"/>
                </a:lnTo>
                <a:lnTo>
                  <a:pt x="37337" y="105918"/>
                </a:lnTo>
                <a:lnTo>
                  <a:pt x="40385" y="104394"/>
                </a:lnTo>
                <a:lnTo>
                  <a:pt x="46481" y="105155"/>
                </a:lnTo>
                <a:lnTo>
                  <a:pt x="50291" y="104394"/>
                </a:lnTo>
                <a:lnTo>
                  <a:pt x="55625" y="102870"/>
                </a:lnTo>
                <a:lnTo>
                  <a:pt x="57911" y="98298"/>
                </a:lnTo>
                <a:lnTo>
                  <a:pt x="66293" y="95250"/>
                </a:lnTo>
                <a:lnTo>
                  <a:pt x="64769" y="91440"/>
                </a:lnTo>
                <a:lnTo>
                  <a:pt x="60197" y="89916"/>
                </a:lnTo>
                <a:lnTo>
                  <a:pt x="62483" y="77724"/>
                </a:lnTo>
                <a:lnTo>
                  <a:pt x="70103" y="73152"/>
                </a:lnTo>
                <a:lnTo>
                  <a:pt x="80421" y="64537"/>
                </a:lnTo>
                <a:lnTo>
                  <a:pt x="84334" y="57640"/>
                </a:lnTo>
                <a:lnTo>
                  <a:pt x="86617" y="52826"/>
                </a:lnTo>
                <a:lnTo>
                  <a:pt x="92042" y="50459"/>
                </a:lnTo>
                <a:lnTo>
                  <a:pt x="94487" y="50292"/>
                </a:lnTo>
                <a:lnTo>
                  <a:pt x="102107" y="49530"/>
                </a:lnTo>
                <a:lnTo>
                  <a:pt x="109727" y="47244"/>
                </a:lnTo>
                <a:lnTo>
                  <a:pt x="180593" y="37338"/>
                </a:lnTo>
                <a:lnTo>
                  <a:pt x="184403" y="34290"/>
                </a:lnTo>
                <a:lnTo>
                  <a:pt x="185927" y="30480"/>
                </a:lnTo>
                <a:lnTo>
                  <a:pt x="184403" y="22860"/>
                </a:lnTo>
                <a:lnTo>
                  <a:pt x="183641" y="16764"/>
                </a:lnTo>
                <a:lnTo>
                  <a:pt x="180593" y="10667"/>
                </a:lnTo>
                <a:lnTo>
                  <a:pt x="176021" y="6095"/>
                </a:lnTo>
                <a:lnTo>
                  <a:pt x="170687" y="2285"/>
                </a:lnTo>
                <a:lnTo>
                  <a:pt x="163829" y="0"/>
                </a:lnTo>
                <a:lnTo>
                  <a:pt x="101345" y="19812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7812786" y="5608320"/>
            <a:ext cx="185928" cy="115062"/>
          </a:xfrm>
          <a:custGeom>
            <a:avLst/>
            <a:gdLst/>
            <a:ahLst/>
            <a:cxnLst/>
            <a:rect l="l" t="t" r="r" b="b"/>
            <a:pathLst>
              <a:path w="185927" h="115062">
                <a:moveTo>
                  <a:pt x="163829" y="0"/>
                </a:moveTo>
                <a:lnTo>
                  <a:pt x="101345" y="19812"/>
                </a:lnTo>
                <a:lnTo>
                  <a:pt x="88391" y="23622"/>
                </a:lnTo>
                <a:lnTo>
                  <a:pt x="79247" y="25908"/>
                </a:lnTo>
                <a:lnTo>
                  <a:pt x="69341" y="31242"/>
                </a:lnTo>
                <a:lnTo>
                  <a:pt x="45719" y="35052"/>
                </a:lnTo>
                <a:lnTo>
                  <a:pt x="34289" y="37338"/>
                </a:lnTo>
                <a:lnTo>
                  <a:pt x="21335" y="46482"/>
                </a:lnTo>
                <a:lnTo>
                  <a:pt x="15239" y="51816"/>
                </a:lnTo>
                <a:lnTo>
                  <a:pt x="10218" y="63399"/>
                </a:lnTo>
                <a:lnTo>
                  <a:pt x="6674" y="75663"/>
                </a:lnTo>
                <a:lnTo>
                  <a:pt x="3176" y="87963"/>
                </a:lnTo>
                <a:lnTo>
                  <a:pt x="761" y="94488"/>
                </a:lnTo>
                <a:lnTo>
                  <a:pt x="0" y="107442"/>
                </a:lnTo>
                <a:lnTo>
                  <a:pt x="2285" y="115062"/>
                </a:lnTo>
                <a:lnTo>
                  <a:pt x="7619" y="109728"/>
                </a:lnTo>
                <a:lnTo>
                  <a:pt x="10667" y="105155"/>
                </a:lnTo>
                <a:lnTo>
                  <a:pt x="12191" y="96012"/>
                </a:lnTo>
                <a:lnTo>
                  <a:pt x="19811" y="86868"/>
                </a:lnTo>
                <a:lnTo>
                  <a:pt x="21335" y="92202"/>
                </a:lnTo>
                <a:lnTo>
                  <a:pt x="32765" y="104394"/>
                </a:lnTo>
                <a:lnTo>
                  <a:pt x="37337" y="105918"/>
                </a:lnTo>
                <a:lnTo>
                  <a:pt x="40385" y="104394"/>
                </a:lnTo>
                <a:lnTo>
                  <a:pt x="46481" y="105155"/>
                </a:lnTo>
                <a:lnTo>
                  <a:pt x="50291" y="104394"/>
                </a:lnTo>
                <a:lnTo>
                  <a:pt x="55625" y="102870"/>
                </a:lnTo>
                <a:lnTo>
                  <a:pt x="57911" y="98298"/>
                </a:lnTo>
                <a:lnTo>
                  <a:pt x="66293" y="95250"/>
                </a:lnTo>
                <a:lnTo>
                  <a:pt x="64769" y="91440"/>
                </a:lnTo>
                <a:lnTo>
                  <a:pt x="60197" y="89916"/>
                </a:lnTo>
                <a:lnTo>
                  <a:pt x="62483" y="77724"/>
                </a:lnTo>
                <a:lnTo>
                  <a:pt x="70103" y="73152"/>
                </a:lnTo>
                <a:lnTo>
                  <a:pt x="80421" y="64537"/>
                </a:lnTo>
                <a:lnTo>
                  <a:pt x="84334" y="57640"/>
                </a:lnTo>
                <a:lnTo>
                  <a:pt x="86617" y="52826"/>
                </a:lnTo>
                <a:lnTo>
                  <a:pt x="92042" y="50459"/>
                </a:lnTo>
                <a:lnTo>
                  <a:pt x="94487" y="50292"/>
                </a:lnTo>
                <a:lnTo>
                  <a:pt x="102107" y="49530"/>
                </a:lnTo>
                <a:lnTo>
                  <a:pt x="109727" y="47244"/>
                </a:lnTo>
                <a:lnTo>
                  <a:pt x="180593" y="37338"/>
                </a:lnTo>
                <a:lnTo>
                  <a:pt x="184403" y="34290"/>
                </a:lnTo>
                <a:lnTo>
                  <a:pt x="185927" y="30480"/>
                </a:lnTo>
                <a:lnTo>
                  <a:pt x="184403" y="22860"/>
                </a:lnTo>
                <a:lnTo>
                  <a:pt x="183641" y="16764"/>
                </a:lnTo>
                <a:lnTo>
                  <a:pt x="180593" y="10667"/>
                </a:lnTo>
                <a:lnTo>
                  <a:pt x="176021" y="6095"/>
                </a:lnTo>
                <a:lnTo>
                  <a:pt x="170687" y="2285"/>
                </a:lnTo>
                <a:lnTo>
                  <a:pt x="163829" y="0"/>
                </a:lnTo>
                <a:close/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7834122" y="5666994"/>
            <a:ext cx="3809" cy="20574"/>
          </a:xfrm>
          <a:custGeom>
            <a:avLst/>
            <a:gdLst/>
            <a:ahLst/>
            <a:cxnLst/>
            <a:rect l="l" t="t" r="r" b="b"/>
            <a:pathLst>
              <a:path w="3809" h="20574">
                <a:moveTo>
                  <a:pt x="1524" y="0"/>
                </a:moveTo>
                <a:lnTo>
                  <a:pt x="762" y="9906"/>
                </a:lnTo>
                <a:lnTo>
                  <a:pt x="0" y="20574"/>
                </a:lnTo>
                <a:lnTo>
                  <a:pt x="1524" y="10668"/>
                </a:lnTo>
                <a:lnTo>
                  <a:pt x="3810" y="3048"/>
                </a:lnTo>
                <a:lnTo>
                  <a:pt x="1524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7845552" y="5671565"/>
            <a:ext cx="3810" cy="25146"/>
          </a:xfrm>
          <a:custGeom>
            <a:avLst/>
            <a:gdLst/>
            <a:ahLst/>
            <a:cxnLst/>
            <a:rect l="l" t="t" r="r" b="b"/>
            <a:pathLst>
              <a:path w="3809" h="25146">
                <a:moveTo>
                  <a:pt x="0" y="0"/>
                </a:moveTo>
                <a:lnTo>
                  <a:pt x="0" y="8382"/>
                </a:lnTo>
                <a:lnTo>
                  <a:pt x="762" y="14478"/>
                </a:lnTo>
                <a:lnTo>
                  <a:pt x="1524" y="25146"/>
                </a:lnTo>
                <a:lnTo>
                  <a:pt x="2286" y="9906"/>
                </a:lnTo>
                <a:lnTo>
                  <a:pt x="3810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7858506" y="5681471"/>
            <a:ext cx="3048" cy="15240"/>
          </a:xfrm>
          <a:custGeom>
            <a:avLst/>
            <a:gdLst/>
            <a:ahLst/>
            <a:cxnLst/>
            <a:rect l="l" t="t" r="r" b="b"/>
            <a:pathLst>
              <a:path w="3048" h="15239">
                <a:moveTo>
                  <a:pt x="1524" y="9144"/>
                </a:moveTo>
                <a:lnTo>
                  <a:pt x="3048" y="3047"/>
                </a:lnTo>
                <a:lnTo>
                  <a:pt x="0" y="0"/>
                </a:lnTo>
                <a:lnTo>
                  <a:pt x="762" y="4572"/>
                </a:lnTo>
                <a:lnTo>
                  <a:pt x="0" y="11430"/>
                </a:lnTo>
                <a:lnTo>
                  <a:pt x="1524" y="15240"/>
                </a:lnTo>
                <a:lnTo>
                  <a:pt x="1524" y="9144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7847076" y="5700521"/>
            <a:ext cx="6096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761" y="0"/>
                </a:moveTo>
                <a:lnTo>
                  <a:pt x="0" y="4572"/>
                </a:lnTo>
                <a:lnTo>
                  <a:pt x="6095" y="8382"/>
                </a:lnTo>
                <a:lnTo>
                  <a:pt x="761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7861554" y="5699759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0"/>
                </a:moveTo>
                <a:lnTo>
                  <a:pt x="1524" y="3810"/>
                </a:lnTo>
                <a:lnTo>
                  <a:pt x="3810" y="2285"/>
                </a:lnTo>
                <a:lnTo>
                  <a:pt x="0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7837932" y="5343143"/>
            <a:ext cx="239268" cy="307848"/>
          </a:xfrm>
          <a:custGeom>
            <a:avLst/>
            <a:gdLst/>
            <a:ahLst/>
            <a:cxnLst/>
            <a:rect l="l" t="t" r="r" b="b"/>
            <a:pathLst>
              <a:path w="239268" h="307848">
                <a:moveTo>
                  <a:pt x="58674" y="18288"/>
                </a:moveTo>
                <a:lnTo>
                  <a:pt x="46482" y="3048"/>
                </a:lnTo>
                <a:lnTo>
                  <a:pt x="34290" y="0"/>
                </a:lnTo>
                <a:lnTo>
                  <a:pt x="35814" y="13716"/>
                </a:lnTo>
                <a:lnTo>
                  <a:pt x="33528" y="24384"/>
                </a:lnTo>
                <a:lnTo>
                  <a:pt x="27432" y="35814"/>
                </a:lnTo>
                <a:lnTo>
                  <a:pt x="19050" y="44958"/>
                </a:lnTo>
                <a:lnTo>
                  <a:pt x="12954" y="51816"/>
                </a:lnTo>
                <a:lnTo>
                  <a:pt x="0" y="59436"/>
                </a:lnTo>
                <a:lnTo>
                  <a:pt x="1524" y="288036"/>
                </a:lnTo>
                <a:lnTo>
                  <a:pt x="54864" y="284226"/>
                </a:lnTo>
                <a:lnTo>
                  <a:pt x="100584" y="273558"/>
                </a:lnTo>
                <a:lnTo>
                  <a:pt x="102108" y="252222"/>
                </a:lnTo>
                <a:lnTo>
                  <a:pt x="117348" y="250698"/>
                </a:lnTo>
                <a:lnTo>
                  <a:pt x="128016" y="231648"/>
                </a:lnTo>
                <a:lnTo>
                  <a:pt x="134112" y="211074"/>
                </a:lnTo>
                <a:lnTo>
                  <a:pt x="147828" y="228600"/>
                </a:lnTo>
                <a:lnTo>
                  <a:pt x="140208" y="243078"/>
                </a:lnTo>
                <a:lnTo>
                  <a:pt x="124206" y="258318"/>
                </a:lnTo>
                <a:lnTo>
                  <a:pt x="118110" y="267462"/>
                </a:lnTo>
                <a:lnTo>
                  <a:pt x="130302" y="267462"/>
                </a:lnTo>
                <a:lnTo>
                  <a:pt x="140970" y="269748"/>
                </a:lnTo>
                <a:lnTo>
                  <a:pt x="151638" y="278130"/>
                </a:lnTo>
                <a:lnTo>
                  <a:pt x="153162" y="287274"/>
                </a:lnTo>
                <a:lnTo>
                  <a:pt x="153162" y="294894"/>
                </a:lnTo>
                <a:lnTo>
                  <a:pt x="147066" y="307848"/>
                </a:lnTo>
                <a:lnTo>
                  <a:pt x="163830" y="307086"/>
                </a:lnTo>
                <a:lnTo>
                  <a:pt x="185166" y="298704"/>
                </a:lnTo>
                <a:lnTo>
                  <a:pt x="204216" y="283464"/>
                </a:lnTo>
                <a:lnTo>
                  <a:pt x="220980" y="263652"/>
                </a:lnTo>
                <a:lnTo>
                  <a:pt x="234696" y="250698"/>
                </a:lnTo>
                <a:lnTo>
                  <a:pt x="239268" y="233172"/>
                </a:lnTo>
                <a:lnTo>
                  <a:pt x="230124" y="217170"/>
                </a:lnTo>
                <a:lnTo>
                  <a:pt x="225902" y="206314"/>
                </a:lnTo>
                <a:lnTo>
                  <a:pt x="221108" y="195244"/>
                </a:lnTo>
                <a:lnTo>
                  <a:pt x="215903" y="183972"/>
                </a:lnTo>
                <a:lnTo>
                  <a:pt x="210448" y="172508"/>
                </a:lnTo>
                <a:lnTo>
                  <a:pt x="204903" y="160862"/>
                </a:lnTo>
                <a:lnTo>
                  <a:pt x="199432" y="149044"/>
                </a:lnTo>
                <a:lnTo>
                  <a:pt x="194193" y="137066"/>
                </a:lnTo>
                <a:lnTo>
                  <a:pt x="189350" y="124937"/>
                </a:lnTo>
                <a:lnTo>
                  <a:pt x="185063" y="112668"/>
                </a:lnTo>
                <a:lnTo>
                  <a:pt x="181493" y="100269"/>
                </a:lnTo>
                <a:lnTo>
                  <a:pt x="178801" y="87752"/>
                </a:lnTo>
                <a:lnTo>
                  <a:pt x="177150" y="75125"/>
                </a:lnTo>
                <a:lnTo>
                  <a:pt x="176699" y="62401"/>
                </a:lnTo>
                <a:lnTo>
                  <a:pt x="176784" y="59436"/>
                </a:lnTo>
                <a:lnTo>
                  <a:pt x="169926" y="43434"/>
                </a:lnTo>
                <a:lnTo>
                  <a:pt x="157734" y="37338"/>
                </a:lnTo>
                <a:lnTo>
                  <a:pt x="147066" y="34290"/>
                </a:lnTo>
                <a:lnTo>
                  <a:pt x="125730" y="34290"/>
                </a:lnTo>
                <a:lnTo>
                  <a:pt x="102870" y="31242"/>
                </a:lnTo>
                <a:lnTo>
                  <a:pt x="80010" y="25908"/>
                </a:lnTo>
                <a:lnTo>
                  <a:pt x="58674" y="18288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7837932" y="5343143"/>
            <a:ext cx="239268" cy="307848"/>
          </a:xfrm>
          <a:custGeom>
            <a:avLst/>
            <a:gdLst/>
            <a:ahLst/>
            <a:cxnLst/>
            <a:rect l="l" t="t" r="r" b="b"/>
            <a:pathLst>
              <a:path w="239268" h="307848">
                <a:moveTo>
                  <a:pt x="1524" y="288036"/>
                </a:moveTo>
                <a:lnTo>
                  <a:pt x="54864" y="284226"/>
                </a:lnTo>
                <a:lnTo>
                  <a:pt x="100584" y="273558"/>
                </a:lnTo>
                <a:lnTo>
                  <a:pt x="102108" y="252222"/>
                </a:lnTo>
                <a:lnTo>
                  <a:pt x="117348" y="250698"/>
                </a:lnTo>
                <a:lnTo>
                  <a:pt x="128016" y="231648"/>
                </a:lnTo>
                <a:lnTo>
                  <a:pt x="134112" y="211074"/>
                </a:lnTo>
                <a:lnTo>
                  <a:pt x="147828" y="228600"/>
                </a:lnTo>
                <a:lnTo>
                  <a:pt x="140208" y="243078"/>
                </a:lnTo>
                <a:lnTo>
                  <a:pt x="124206" y="258318"/>
                </a:lnTo>
                <a:lnTo>
                  <a:pt x="118110" y="267462"/>
                </a:lnTo>
                <a:lnTo>
                  <a:pt x="130302" y="267462"/>
                </a:lnTo>
                <a:lnTo>
                  <a:pt x="140970" y="269748"/>
                </a:lnTo>
                <a:lnTo>
                  <a:pt x="151638" y="278130"/>
                </a:lnTo>
                <a:lnTo>
                  <a:pt x="153162" y="287274"/>
                </a:lnTo>
                <a:lnTo>
                  <a:pt x="153162" y="294894"/>
                </a:lnTo>
                <a:lnTo>
                  <a:pt x="147066" y="307848"/>
                </a:lnTo>
                <a:lnTo>
                  <a:pt x="163830" y="307086"/>
                </a:lnTo>
                <a:lnTo>
                  <a:pt x="185166" y="298704"/>
                </a:lnTo>
                <a:lnTo>
                  <a:pt x="204216" y="283464"/>
                </a:lnTo>
                <a:lnTo>
                  <a:pt x="220980" y="263652"/>
                </a:lnTo>
                <a:lnTo>
                  <a:pt x="234696" y="250698"/>
                </a:lnTo>
                <a:lnTo>
                  <a:pt x="239268" y="233172"/>
                </a:lnTo>
                <a:lnTo>
                  <a:pt x="230124" y="217170"/>
                </a:lnTo>
                <a:lnTo>
                  <a:pt x="225902" y="206314"/>
                </a:lnTo>
                <a:lnTo>
                  <a:pt x="221108" y="195244"/>
                </a:lnTo>
                <a:lnTo>
                  <a:pt x="215903" y="183972"/>
                </a:lnTo>
                <a:lnTo>
                  <a:pt x="210448" y="172508"/>
                </a:lnTo>
                <a:lnTo>
                  <a:pt x="204903" y="160862"/>
                </a:lnTo>
                <a:lnTo>
                  <a:pt x="199432" y="149044"/>
                </a:lnTo>
                <a:lnTo>
                  <a:pt x="194193" y="137066"/>
                </a:lnTo>
                <a:lnTo>
                  <a:pt x="189350" y="124937"/>
                </a:lnTo>
                <a:lnTo>
                  <a:pt x="185063" y="112668"/>
                </a:lnTo>
                <a:lnTo>
                  <a:pt x="181493" y="100269"/>
                </a:lnTo>
                <a:lnTo>
                  <a:pt x="178801" y="87752"/>
                </a:lnTo>
                <a:lnTo>
                  <a:pt x="177150" y="75125"/>
                </a:lnTo>
                <a:lnTo>
                  <a:pt x="176699" y="62401"/>
                </a:lnTo>
                <a:lnTo>
                  <a:pt x="176784" y="59436"/>
                </a:lnTo>
                <a:lnTo>
                  <a:pt x="169926" y="43434"/>
                </a:lnTo>
                <a:lnTo>
                  <a:pt x="157734" y="37338"/>
                </a:lnTo>
                <a:lnTo>
                  <a:pt x="147066" y="34290"/>
                </a:lnTo>
                <a:lnTo>
                  <a:pt x="125730" y="34290"/>
                </a:lnTo>
                <a:lnTo>
                  <a:pt x="102870" y="31242"/>
                </a:lnTo>
                <a:lnTo>
                  <a:pt x="80010" y="25908"/>
                </a:lnTo>
                <a:lnTo>
                  <a:pt x="58674" y="18288"/>
                </a:lnTo>
                <a:lnTo>
                  <a:pt x="46482" y="3048"/>
                </a:lnTo>
                <a:lnTo>
                  <a:pt x="34290" y="0"/>
                </a:lnTo>
                <a:lnTo>
                  <a:pt x="35814" y="13716"/>
                </a:lnTo>
                <a:lnTo>
                  <a:pt x="33528" y="24384"/>
                </a:lnTo>
                <a:lnTo>
                  <a:pt x="27432" y="35814"/>
                </a:lnTo>
                <a:lnTo>
                  <a:pt x="19050" y="44958"/>
                </a:lnTo>
                <a:lnTo>
                  <a:pt x="12954" y="51816"/>
                </a:lnTo>
                <a:lnTo>
                  <a:pt x="0" y="59436"/>
                </a:lnTo>
                <a:lnTo>
                  <a:pt x="1524" y="288036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7847617" y="5369051"/>
            <a:ext cx="223486" cy="278130"/>
          </a:xfrm>
          <a:custGeom>
            <a:avLst/>
            <a:gdLst/>
            <a:ahLst/>
            <a:cxnLst/>
            <a:rect l="l" t="t" r="r" b="b"/>
            <a:pathLst>
              <a:path w="223486" h="278129">
                <a:moveTo>
                  <a:pt x="37558" y="240792"/>
                </a:moveTo>
                <a:lnTo>
                  <a:pt x="37558" y="211074"/>
                </a:lnTo>
                <a:lnTo>
                  <a:pt x="49750" y="178308"/>
                </a:lnTo>
                <a:lnTo>
                  <a:pt x="46702" y="204215"/>
                </a:lnTo>
                <a:lnTo>
                  <a:pt x="43654" y="217170"/>
                </a:lnTo>
                <a:lnTo>
                  <a:pt x="45178" y="229361"/>
                </a:lnTo>
                <a:lnTo>
                  <a:pt x="48226" y="249936"/>
                </a:lnTo>
                <a:lnTo>
                  <a:pt x="86326" y="242315"/>
                </a:lnTo>
                <a:lnTo>
                  <a:pt x="86326" y="224790"/>
                </a:lnTo>
                <a:lnTo>
                  <a:pt x="103090" y="220218"/>
                </a:lnTo>
                <a:lnTo>
                  <a:pt x="110710" y="205740"/>
                </a:lnTo>
                <a:lnTo>
                  <a:pt x="121378" y="180594"/>
                </a:lnTo>
                <a:lnTo>
                  <a:pt x="113758" y="157734"/>
                </a:lnTo>
                <a:lnTo>
                  <a:pt x="109186" y="134112"/>
                </a:lnTo>
                <a:lnTo>
                  <a:pt x="110710" y="121157"/>
                </a:lnTo>
                <a:lnTo>
                  <a:pt x="103090" y="146304"/>
                </a:lnTo>
                <a:lnTo>
                  <a:pt x="95470" y="170688"/>
                </a:lnTo>
                <a:lnTo>
                  <a:pt x="90898" y="188976"/>
                </a:lnTo>
                <a:lnTo>
                  <a:pt x="86326" y="209550"/>
                </a:lnTo>
                <a:lnTo>
                  <a:pt x="86326" y="183642"/>
                </a:lnTo>
                <a:lnTo>
                  <a:pt x="88862" y="168747"/>
                </a:lnTo>
                <a:lnTo>
                  <a:pt x="91940" y="155625"/>
                </a:lnTo>
                <a:lnTo>
                  <a:pt x="95465" y="143808"/>
                </a:lnTo>
                <a:lnTo>
                  <a:pt x="99342" y="132828"/>
                </a:lnTo>
                <a:lnTo>
                  <a:pt x="103475" y="122219"/>
                </a:lnTo>
                <a:lnTo>
                  <a:pt x="107768" y="111512"/>
                </a:lnTo>
                <a:lnTo>
                  <a:pt x="112127" y="100240"/>
                </a:lnTo>
                <a:lnTo>
                  <a:pt x="116456" y="87935"/>
                </a:lnTo>
                <a:lnTo>
                  <a:pt x="119854" y="76962"/>
                </a:lnTo>
                <a:lnTo>
                  <a:pt x="125950" y="55626"/>
                </a:lnTo>
                <a:lnTo>
                  <a:pt x="124426" y="82296"/>
                </a:lnTo>
                <a:lnTo>
                  <a:pt x="120945" y="97331"/>
                </a:lnTo>
                <a:lnTo>
                  <a:pt x="118333" y="109168"/>
                </a:lnTo>
                <a:lnTo>
                  <a:pt x="116569" y="118528"/>
                </a:lnTo>
                <a:lnTo>
                  <a:pt x="115633" y="126134"/>
                </a:lnTo>
                <a:lnTo>
                  <a:pt x="115504" y="132709"/>
                </a:lnTo>
                <a:lnTo>
                  <a:pt x="116163" y="138973"/>
                </a:lnTo>
                <a:lnTo>
                  <a:pt x="117588" y="145650"/>
                </a:lnTo>
                <a:lnTo>
                  <a:pt x="119759" y="153461"/>
                </a:lnTo>
                <a:lnTo>
                  <a:pt x="122656" y="163128"/>
                </a:lnTo>
                <a:lnTo>
                  <a:pt x="126259" y="175375"/>
                </a:lnTo>
                <a:lnTo>
                  <a:pt x="128998" y="185166"/>
                </a:lnTo>
                <a:lnTo>
                  <a:pt x="141190" y="194310"/>
                </a:lnTo>
                <a:lnTo>
                  <a:pt x="157954" y="185166"/>
                </a:lnTo>
                <a:lnTo>
                  <a:pt x="164050" y="170688"/>
                </a:lnTo>
                <a:lnTo>
                  <a:pt x="164050" y="155448"/>
                </a:lnTo>
                <a:lnTo>
                  <a:pt x="157954" y="146304"/>
                </a:lnTo>
                <a:lnTo>
                  <a:pt x="154906" y="135636"/>
                </a:lnTo>
                <a:lnTo>
                  <a:pt x="154906" y="115823"/>
                </a:lnTo>
                <a:lnTo>
                  <a:pt x="156430" y="100583"/>
                </a:lnTo>
                <a:lnTo>
                  <a:pt x="157954" y="119634"/>
                </a:lnTo>
                <a:lnTo>
                  <a:pt x="161002" y="139446"/>
                </a:lnTo>
                <a:lnTo>
                  <a:pt x="168622" y="148590"/>
                </a:lnTo>
                <a:lnTo>
                  <a:pt x="168622" y="163830"/>
                </a:lnTo>
                <a:lnTo>
                  <a:pt x="167098" y="178308"/>
                </a:lnTo>
                <a:lnTo>
                  <a:pt x="162526" y="187452"/>
                </a:lnTo>
                <a:lnTo>
                  <a:pt x="150334" y="195072"/>
                </a:lnTo>
                <a:lnTo>
                  <a:pt x="144238" y="201930"/>
                </a:lnTo>
                <a:lnTo>
                  <a:pt x="142714" y="208788"/>
                </a:lnTo>
                <a:lnTo>
                  <a:pt x="138142" y="217170"/>
                </a:lnTo>
                <a:lnTo>
                  <a:pt x="122902" y="231647"/>
                </a:lnTo>
                <a:lnTo>
                  <a:pt x="118330" y="236982"/>
                </a:lnTo>
                <a:lnTo>
                  <a:pt x="128998" y="236982"/>
                </a:lnTo>
                <a:lnTo>
                  <a:pt x="138142" y="240029"/>
                </a:lnTo>
                <a:lnTo>
                  <a:pt x="144238" y="247650"/>
                </a:lnTo>
                <a:lnTo>
                  <a:pt x="147286" y="257556"/>
                </a:lnTo>
                <a:lnTo>
                  <a:pt x="148810" y="270510"/>
                </a:lnTo>
                <a:lnTo>
                  <a:pt x="147286" y="278130"/>
                </a:lnTo>
                <a:lnTo>
                  <a:pt x="162526" y="272034"/>
                </a:lnTo>
                <a:lnTo>
                  <a:pt x="177766" y="265176"/>
                </a:lnTo>
                <a:lnTo>
                  <a:pt x="193006" y="251460"/>
                </a:lnTo>
                <a:lnTo>
                  <a:pt x="199102" y="238506"/>
                </a:lnTo>
                <a:lnTo>
                  <a:pt x="220438" y="222504"/>
                </a:lnTo>
                <a:lnTo>
                  <a:pt x="203674" y="222504"/>
                </a:lnTo>
                <a:lnTo>
                  <a:pt x="174718" y="229361"/>
                </a:lnTo>
                <a:lnTo>
                  <a:pt x="157954" y="238506"/>
                </a:lnTo>
                <a:lnTo>
                  <a:pt x="167098" y="227838"/>
                </a:lnTo>
                <a:lnTo>
                  <a:pt x="180814" y="220979"/>
                </a:lnTo>
                <a:lnTo>
                  <a:pt x="188434" y="220218"/>
                </a:lnTo>
                <a:lnTo>
                  <a:pt x="205198" y="218694"/>
                </a:lnTo>
                <a:lnTo>
                  <a:pt x="218914" y="218694"/>
                </a:lnTo>
                <a:lnTo>
                  <a:pt x="221962" y="214884"/>
                </a:lnTo>
                <a:lnTo>
                  <a:pt x="223486" y="205740"/>
                </a:lnTo>
                <a:lnTo>
                  <a:pt x="214342" y="189738"/>
                </a:lnTo>
                <a:lnTo>
                  <a:pt x="199102" y="199644"/>
                </a:lnTo>
                <a:lnTo>
                  <a:pt x="186910" y="207264"/>
                </a:lnTo>
                <a:lnTo>
                  <a:pt x="173194" y="208788"/>
                </a:lnTo>
                <a:lnTo>
                  <a:pt x="193006" y="198120"/>
                </a:lnTo>
                <a:lnTo>
                  <a:pt x="206722" y="189738"/>
                </a:lnTo>
                <a:lnTo>
                  <a:pt x="212818" y="183642"/>
                </a:lnTo>
                <a:lnTo>
                  <a:pt x="208246" y="174498"/>
                </a:lnTo>
                <a:lnTo>
                  <a:pt x="200626" y="163830"/>
                </a:lnTo>
                <a:lnTo>
                  <a:pt x="191482" y="149352"/>
                </a:lnTo>
                <a:lnTo>
                  <a:pt x="183862" y="126492"/>
                </a:lnTo>
                <a:lnTo>
                  <a:pt x="171670" y="100583"/>
                </a:lnTo>
                <a:lnTo>
                  <a:pt x="167098" y="82296"/>
                </a:lnTo>
                <a:lnTo>
                  <a:pt x="162526" y="61721"/>
                </a:lnTo>
                <a:lnTo>
                  <a:pt x="164050" y="47243"/>
                </a:lnTo>
                <a:lnTo>
                  <a:pt x="156430" y="64007"/>
                </a:lnTo>
                <a:lnTo>
                  <a:pt x="150334" y="80772"/>
                </a:lnTo>
                <a:lnTo>
                  <a:pt x="154906" y="55625"/>
                </a:lnTo>
                <a:lnTo>
                  <a:pt x="161002" y="44195"/>
                </a:lnTo>
                <a:lnTo>
                  <a:pt x="164050" y="39623"/>
                </a:lnTo>
                <a:lnTo>
                  <a:pt x="159478" y="27431"/>
                </a:lnTo>
                <a:lnTo>
                  <a:pt x="154906" y="18287"/>
                </a:lnTo>
                <a:lnTo>
                  <a:pt x="144238" y="14477"/>
                </a:lnTo>
                <a:lnTo>
                  <a:pt x="130522" y="12953"/>
                </a:lnTo>
                <a:lnTo>
                  <a:pt x="110710" y="12953"/>
                </a:lnTo>
                <a:lnTo>
                  <a:pt x="95470" y="10667"/>
                </a:lnTo>
                <a:lnTo>
                  <a:pt x="86326" y="20574"/>
                </a:lnTo>
                <a:lnTo>
                  <a:pt x="75658" y="38100"/>
                </a:lnTo>
                <a:lnTo>
                  <a:pt x="78706" y="25145"/>
                </a:lnTo>
                <a:lnTo>
                  <a:pt x="86326" y="14477"/>
                </a:lnTo>
                <a:lnTo>
                  <a:pt x="90898" y="9143"/>
                </a:lnTo>
                <a:lnTo>
                  <a:pt x="48226" y="0"/>
                </a:lnTo>
                <a:lnTo>
                  <a:pt x="46702" y="25908"/>
                </a:lnTo>
                <a:lnTo>
                  <a:pt x="28414" y="41910"/>
                </a:lnTo>
                <a:lnTo>
                  <a:pt x="17746" y="51816"/>
                </a:lnTo>
                <a:lnTo>
                  <a:pt x="5554" y="41910"/>
                </a:lnTo>
                <a:lnTo>
                  <a:pt x="7078" y="62484"/>
                </a:lnTo>
                <a:lnTo>
                  <a:pt x="5252" y="74112"/>
                </a:lnTo>
                <a:lnTo>
                  <a:pt x="3679" y="86231"/>
                </a:lnTo>
                <a:lnTo>
                  <a:pt x="2371" y="98752"/>
                </a:lnTo>
                <a:lnTo>
                  <a:pt x="1338" y="111583"/>
                </a:lnTo>
                <a:lnTo>
                  <a:pt x="592" y="124635"/>
                </a:lnTo>
                <a:lnTo>
                  <a:pt x="142" y="137816"/>
                </a:lnTo>
                <a:lnTo>
                  <a:pt x="0" y="151036"/>
                </a:lnTo>
                <a:lnTo>
                  <a:pt x="175" y="164204"/>
                </a:lnTo>
                <a:lnTo>
                  <a:pt x="680" y="177230"/>
                </a:lnTo>
                <a:lnTo>
                  <a:pt x="1525" y="190024"/>
                </a:lnTo>
                <a:lnTo>
                  <a:pt x="2721" y="202494"/>
                </a:lnTo>
                <a:lnTo>
                  <a:pt x="4277" y="214551"/>
                </a:lnTo>
                <a:lnTo>
                  <a:pt x="5554" y="222504"/>
                </a:lnTo>
                <a:lnTo>
                  <a:pt x="13174" y="253746"/>
                </a:lnTo>
                <a:lnTo>
                  <a:pt x="40606" y="252222"/>
                </a:lnTo>
                <a:lnTo>
                  <a:pt x="37558" y="240792"/>
                </a:lnTo>
                <a:close/>
              </a:path>
            </a:pathLst>
          </a:custGeom>
          <a:solidFill>
            <a:srgbClr val="00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7849362" y="5349239"/>
            <a:ext cx="43433" cy="67818"/>
          </a:xfrm>
          <a:custGeom>
            <a:avLst/>
            <a:gdLst/>
            <a:ahLst/>
            <a:cxnLst/>
            <a:rect l="l" t="t" r="r" b="b"/>
            <a:pathLst>
              <a:path w="43433" h="67817">
                <a:moveTo>
                  <a:pt x="15239" y="67818"/>
                </a:moveTo>
                <a:lnTo>
                  <a:pt x="32003" y="54102"/>
                </a:lnTo>
                <a:lnTo>
                  <a:pt x="39623" y="44196"/>
                </a:lnTo>
                <a:lnTo>
                  <a:pt x="41147" y="33528"/>
                </a:lnTo>
                <a:lnTo>
                  <a:pt x="43433" y="21336"/>
                </a:lnTo>
                <a:lnTo>
                  <a:pt x="42671" y="14478"/>
                </a:lnTo>
                <a:lnTo>
                  <a:pt x="38099" y="7620"/>
                </a:lnTo>
                <a:lnTo>
                  <a:pt x="27431" y="0"/>
                </a:lnTo>
                <a:lnTo>
                  <a:pt x="28955" y="12192"/>
                </a:lnTo>
                <a:lnTo>
                  <a:pt x="23621" y="28194"/>
                </a:lnTo>
                <a:lnTo>
                  <a:pt x="13715" y="40386"/>
                </a:lnTo>
                <a:lnTo>
                  <a:pt x="0" y="53340"/>
                </a:lnTo>
                <a:lnTo>
                  <a:pt x="15239" y="67818"/>
                </a:lnTo>
                <a:close/>
              </a:path>
            </a:pathLst>
          </a:custGeom>
          <a:solidFill>
            <a:srgbClr val="9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7655814" y="5671565"/>
            <a:ext cx="84707" cy="232410"/>
          </a:xfrm>
          <a:custGeom>
            <a:avLst/>
            <a:gdLst/>
            <a:ahLst/>
            <a:cxnLst/>
            <a:rect l="l" t="t" r="r" b="b"/>
            <a:pathLst>
              <a:path w="84707" h="232410">
                <a:moveTo>
                  <a:pt x="74675" y="202692"/>
                </a:moveTo>
                <a:lnTo>
                  <a:pt x="75437" y="188214"/>
                </a:lnTo>
                <a:lnTo>
                  <a:pt x="82295" y="192786"/>
                </a:lnTo>
                <a:lnTo>
                  <a:pt x="83819" y="185166"/>
                </a:lnTo>
                <a:lnTo>
                  <a:pt x="84652" y="172843"/>
                </a:lnTo>
                <a:lnTo>
                  <a:pt x="84707" y="162502"/>
                </a:lnTo>
                <a:lnTo>
                  <a:pt x="84073" y="153898"/>
                </a:lnTo>
                <a:lnTo>
                  <a:pt x="82838" y="146788"/>
                </a:lnTo>
                <a:lnTo>
                  <a:pt x="81092" y="140927"/>
                </a:lnTo>
                <a:lnTo>
                  <a:pt x="78925" y="136073"/>
                </a:lnTo>
                <a:lnTo>
                  <a:pt x="76424" y="131982"/>
                </a:lnTo>
                <a:lnTo>
                  <a:pt x="73679" y="128410"/>
                </a:lnTo>
                <a:lnTo>
                  <a:pt x="70779" y="125113"/>
                </a:lnTo>
                <a:lnTo>
                  <a:pt x="67813" y="121848"/>
                </a:lnTo>
                <a:lnTo>
                  <a:pt x="64870" y="118371"/>
                </a:lnTo>
                <a:lnTo>
                  <a:pt x="62038" y="114438"/>
                </a:lnTo>
                <a:lnTo>
                  <a:pt x="59408" y="109807"/>
                </a:lnTo>
                <a:lnTo>
                  <a:pt x="57068" y="104232"/>
                </a:lnTo>
                <a:lnTo>
                  <a:pt x="55107" y="97471"/>
                </a:lnTo>
                <a:lnTo>
                  <a:pt x="53614" y="89279"/>
                </a:lnTo>
                <a:lnTo>
                  <a:pt x="52678" y="79414"/>
                </a:lnTo>
                <a:lnTo>
                  <a:pt x="52388" y="67631"/>
                </a:lnTo>
                <a:lnTo>
                  <a:pt x="52833" y="53687"/>
                </a:lnTo>
                <a:lnTo>
                  <a:pt x="54101" y="37338"/>
                </a:lnTo>
                <a:lnTo>
                  <a:pt x="61721" y="0"/>
                </a:lnTo>
                <a:lnTo>
                  <a:pt x="41909" y="9906"/>
                </a:lnTo>
                <a:lnTo>
                  <a:pt x="19049" y="9906"/>
                </a:lnTo>
                <a:lnTo>
                  <a:pt x="761" y="5334"/>
                </a:lnTo>
                <a:lnTo>
                  <a:pt x="0" y="19050"/>
                </a:lnTo>
                <a:lnTo>
                  <a:pt x="761" y="35052"/>
                </a:lnTo>
                <a:lnTo>
                  <a:pt x="3809" y="50292"/>
                </a:lnTo>
                <a:lnTo>
                  <a:pt x="7619" y="67818"/>
                </a:lnTo>
                <a:lnTo>
                  <a:pt x="12191" y="81534"/>
                </a:lnTo>
                <a:lnTo>
                  <a:pt x="16001" y="97536"/>
                </a:lnTo>
                <a:lnTo>
                  <a:pt x="17525" y="111252"/>
                </a:lnTo>
                <a:lnTo>
                  <a:pt x="22097" y="119634"/>
                </a:lnTo>
                <a:lnTo>
                  <a:pt x="17525" y="145542"/>
                </a:lnTo>
                <a:lnTo>
                  <a:pt x="15239" y="166116"/>
                </a:lnTo>
                <a:lnTo>
                  <a:pt x="17525" y="185928"/>
                </a:lnTo>
                <a:lnTo>
                  <a:pt x="22097" y="201168"/>
                </a:lnTo>
                <a:lnTo>
                  <a:pt x="23240" y="203454"/>
                </a:lnTo>
                <a:lnTo>
                  <a:pt x="74580" y="203454"/>
                </a:lnTo>
                <a:lnTo>
                  <a:pt x="74675" y="202692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7655814" y="5671565"/>
            <a:ext cx="84707" cy="232410"/>
          </a:xfrm>
          <a:custGeom>
            <a:avLst/>
            <a:gdLst/>
            <a:ahLst/>
            <a:cxnLst/>
            <a:rect l="l" t="t" r="r" b="b"/>
            <a:pathLst>
              <a:path w="84707" h="232410">
                <a:moveTo>
                  <a:pt x="74675" y="202692"/>
                </a:moveTo>
                <a:lnTo>
                  <a:pt x="75437" y="188214"/>
                </a:lnTo>
                <a:lnTo>
                  <a:pt x="82295" y="192786"/>
                </a:lnTo>
                <a:lnTo>
                  <a:pt x="83819" y="185166"/>
                </a:lnTo>
                <a:lnTo>
                  <a:pt x="84652" y="172843"/>
                </a:lnTo>
                <a:lnTo>
                  <a:pt x="84707" y="162502"/>
                </a:lnTo>
                <a:lnTo>
                  <a:pt x="84073" y="153898"/>
                </a:lnTo>
                <a:lnTo>
                  <a:pt x="82838" y="146788"/>
                </a:lnTo>
                <a:lnTo>
                  <a:pt x="81092" y="140927"/>
                </a:lnTo>
                <a:lnTo>
                  <a:pt x="78925" y="136073"/>
                </a:lnTo>
                <a:lnTo>
                  <a:pt x="76424" y="131982"/>
                </a:lnTo>
                <a:lnTo>
                  <a:pt x="73679" y="128410"/>
                </a:lnTo>
                <a:lnTo>
                  <a:pt x="70779" y="125113"/>
                </a:lnTo>
                <a:lnTo>
                  <a:pt x="67813" y="121848"/>
                </a:lnTo>
                <a:lnTo>
                  <a:pt x="64870" y="118371"/>
                </a:lnTo>
                <a:lnTo>
                  <a:pt x="62038" y="114438"/>
                </a:lnTo>
                <a:lnTo>
                  <a:pt x="59408" y="109807"/>
                </a:lnTo>
                <a:lnTo>
                  <a:pt x="57068" y="104232"/>
                </a:lnTo>
                <a:lnTo>
                  <a:pt x="55107" y="97471"/>
                </a:lnTo>
                <a:lnTo>
                  <a:pt x="53614" y="89279"/>
                </a:lnTo>
                <a:lnTo>
                  <a:pt x="52678" y="79414"/>
                </a:lnTo>
                <a:lnTo>
                  <a:pt x="52388" y="67631"/>
                </a:lnTo>
                <a:lnTo>
                  <a:pt x="52833" y="53687"/>
                </a:lnTo>
                <a:lnTo>
                  <a:pt x="54101" y="37338"/>
                </a:lnTo>
                <a:lnTo>
                  <a:pt x="61721" y="0"/>
                </a:lnTo>
                <a:lnTo>
                  <a:pt x="41909" y="9906"/>
                </a:lnTo>
                <a:lnTo>
                  <a:pt x="19049" y="9906"/>
                </a:lnTo>
                <a:lnTo>
                  <a:pt x="761" y="5334"/>
                </a:lnTo>
                <a:lnTo>
                  <a:pt x="0" y="19050"/>
                </a:lnTo>
                <a:lnTo>
                  <a:pt x="761" y="35052"/>
                </a:lnTo>
                <a:lnTo>
                  <a:pt x="3809" y="50292"/>
                </a:lnTo>
                <a:lnTo>
                  <a:pt x="7619" y="67818"/>
                </a:lnTo>
                <a:lnTo>
                  <a:pt x="12191" y="81534"/>
                </a:lnTo>
                <a:lnTo>
                  <a:pt x="16001" y="97536"/>
                </a:lnTo>
                <a:lnTo>
                  <a:pt x="17525" y="111252"/>
                </a:lnTo>
                <a:lnTo>
                  <a:pt x="22097" y="119634"/>
                </a:lnTo>
                <a:lnTo>
                  <a:pt x="17525" y="145542"/>
                </a:lnTo>
                <a:lnTo>
                  <a:pt x="15239" y="166116"/>
                </a:lnTo>
                <a:lnTo>
                  <a:pt x="17525" y="185928"/>
                </a:lnTo>
                <a:lnTo>
                  <a:pt x="22097" y="201168"/>
                </a:lnTo>
                <a:lnTo>
                  <a:pt x="23240" y="203454"/>
                </a:lnTo>
              </a:path>
              <a:path w="84707" h="232410">
                <a:moveTo>
                  <a:pt x="74580" y="203454"/>
                </a:moveTo>
                <a:lnTo>
                  <a:pt x="74675" y="202692"/>
                </a:lnTo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7709154" y="5849111"/>
            <a:ext cx="9906" cy="42672"/>
          </a:xfrm>
          <a:custGeom>
            <a:avLst/>
            <a:gdLst/>
            <a:ahLst/>
            <a:cxnLst/>
            <a:rect l="l" t="t" r="r" b="b"/>
            <a:pathLst>
              <a:path w="9905" h="42672">
                <a:moveTo>
                  <a:pt x="5333" y="25146"/>
                </a:moveTo>
                <a:lnTo>
                  <a:pt x="3809" y="9906"/>
                </a:lnTo>
                <a:lnTo>
                  <a:pt x="6095" y="6096"/>
                </a:lnTo>
                <a:lnTo>
                  <a:pt x="2285" y="0"/>
                </a:lnTo>
                <a:lnTo>
                  <a:pt x="0" y="3810"/>
                </a:lnTo>
                <a:lnTo>
                  <a:pt x="2285" y="9144"/>
                </a:lnTo>
                <a:lnTo>
                  <a:pt x="3047" y="19812"/>
                </a:lnTo>
                <a:lnTo>
                  <a:pt x="3657" y="25908"/>
                </a:lnTo>
                <a:lnTo>
                  <a:pt x="5587" y="25908"/>
                </a:lnTo>
                <a:lnTo>
                  <a:pt x="5333" y="25146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7696962" y="5862065"/>
            <a:ext cx="8382" cy="25908"/>
          </a:xfrm>
          <a:custGeom>
            <a:avLst/>
            <a:gdLst/>
            <a:ahLst/>
            <a:cxnLst/>
            <a:rect l="l" t="t" r="r" b="b"/>
            <a:pathLst>
              <a:path w="8381" h="25908">
                <a:moveTo>
                  <a:pt x="0" y="0"/>
                </a:moveTo>
                <a:lnTo>
                  <a:pt x="719" y="12954"/>
                </a:lnTo>
                <a:lnTo>
                  <a:pt x="2727" y="12954"/>
                </a:lnTo>
                <a:lnTo>
                  <a:pt x="0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7693152" y="5847587"/>
            <a:ext cx="6096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4572" y="4572"/>
                </a:moveTo>
                <a:lnTo>
                  <a:pt x="0" y="0"/>
                </a:lnTo>
                <a:lnTo>
                  <a:pt x="1524" y="6096"/>
                </a:lnTo>
                <a:lnTo>
                  <a:pt x="6096" y="4571"/>
                </a:lnTo>
                <a:lnTo>
                  <a:pt x="4572" y="4572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7683246" y="5859779"/>
            <a:ext cx="8382" cy="22098"/>
          </a:xfrm>
          <a:custGeom>
            <a:avLst/>
            <a:gdLst/>
            <a:ahLst/>
            <a:cxnLst/>
            <a:rect l="l" t="t" r="r" b="b"/>
            <a:pathLst>
              <a:path w="8381" h="22098">
                <a:moveTo>
                  <a:pt x="2285" y="9906"/>
                </a:moveTo>
                <a:lnTo>
                  <a:pt x="1523" y="0"/>
                </a:lnTo>
                <a:lnTo>
                  <a:pt x="0" y="8382"/>
                </a:lnTo>
                <a:lnTo>
                  <a:pt x="3047" y="15240"/>
                </a:lnTo>
                <a:lnTo>
                  <a:pt x="4952" y="15240"/>
                </a:lnTo>
                <a:lnTo>
                  <a:pt x="2285" y="9906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7679436" y="5843777"/>
            <a:ext cx="2286" cy="6858"/>
          </a:xfrm>
          <a:custGeom>
            <a:avLst/>
            <a:gdLst/>
            <a:ahLst/>
            <a:cxnLst/>
            <a:rect l="l" t="t" r="r" b="b"/>
            <a:pathLst>
              <a:path w="2285" h="6858">
                <a:moveTo>
                  <a:pt x="2285" y="6858"/>
                </a:moveTo>
                <a:lnTo>
                  <a:pt x="761" y="0"/>
                </a:lnTo>
                <a:lnTo>
                  <a:pt x="0" y="3810"/>
                </a:lnTo>
                <a:lnTo>
                  <a:pt x="2285" y="6858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7722870" y="5823965"/>
            <a:ext cx="8382" cy="35814"/>
          </a:xfrm>
          <a:custGeom>
            <a:avLst/>
            <a:gdLst/>
            <a:ahLst/>
            <a:cxnLst/>
            <a:rect l="l" t="t" r="r" b="b"/>
            <a:pathLst>
              <a:path w="8381" h="35813">
                <a:moveTo>
                  <a:pt x="3809" y="5333"/>
                </a:moveTo>
                <a:lnTo>
                  <a:pt x="3047" y="1523"/>
                </a:lnTo>
                <a:lnTo>
                  <a:pt x="0" y="0"/>
                </a:lnTo>
                <a:lnTo>
                  <a:pt x="0" y="1523"/>
                </a:lnTo>
                <a:lnTo>
                  <a:pt x="1523" y="6857"/>
                </a:lnTo>
                <a:lnTo>
                  <a:pt x="1523" y="19049"/>
                </a:lnTo>
                <a:lnTo>
                  <a:pt x="2285" y="23621"/>
                </a:lnTo>
                <a:lnTo>
                  <a:pt x="6857" y="35813"/>
                </a:lnTo>
                <a:lnTo>
                  <a:pt x="8381" y="34289"/>
                </a:lnTo>
                <a:lnTo>
                  <a:pt x="6095" y="29717"/>
                </a:lnTo>
                <a:lnTo>
                  <a:pt x="3047" y="19049"/>
                </a:lnTo>
                <a:lnTo>
                  <a:pt x="3047" y="9905"/>
                </a:lnTo>
                <a:lnTo>
                  <a:pt x="3809" y="5333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7623048" y="5349239"/>
            <a:ext cx="230123" cy="335280"/>
          </a:xfrm>
          <a:custGeom>
            <a:avLst/>
            <a:gdLst/>
            <a:ahLst/>
            <a:cxnLst/>
            <a:rect l="l" t="t" r="r" b="b"/>
            <a:pathLst>
              <a:path w="230124" h="335279">
                <a:moveTo>
                  <a:pt x="9144" y="204978"/>
                </a:moveTo>
                <a:lnTo>
                  <a:pt x="9144" y="228600"/>
                </a:lnTo>
                <a:lnTo>
                  <a:pt x="4572" y="258318"/>
                </a:lnTo>
                <a:lnTo>
                  <a:pt x="3048" y="297942"/>
                </a:lnTo>
                <a:lnTo>
                  <a:pt x="0" y="325374"/>
                </a:lnTo>
                <a:lnTo>
                  <a:pt x="13716" y="327660"/>
                </a:lnTo>
                <a:lnTo>
                  <a:pt x="24384" y="329946"/>
                </a:lnTo>
                <a:lnTo>
                  <a:pt x="36576" y="332232"/>
                </a:lnTo>
                <a:lnTo>
                  <a:pt x="56388" y="334518"/>
                </a:lnTo>
                <a:lnTo>
                  <a:pt x="73914" y="335280"/>
                </a:lnTo>
                <a:lnTo>
                  <a:pt x="87630" y="331470"/>
                </a:lnTo>
                <a:lnTo>
                  <a:pt x="100584" y="323850"/>
                </a:lnTo>
                <a:lnTo>
                  <a:pt x="97536" y="297942"/>
                </a:lnTo>
                <a:lnTo>
                  <a:pt x="97536" y="271272"/>
                </a:lnTo>
                <a:lnTo>
                  <a:pt x="96012" y="240792"/>
                </a:lnTo>
                <a:lnTo>
                  <a:pt x="96012" y="182118"/>
                </a:lnTo>
                <a:lnTo>
                  <a:pt x="102108" y="233934"/>
                </a:lnTo>
                <a:lnTo>
                  <a:pt x="105918" y="244602"/>
                </a:lnTo>
                <a:lnTo>
                  <a:pt x="117348" y="250698"/>
                </a:lnTo>
                <a:lnTo>
                  <a:pt x="117348" y="272796"/>
                </a:lnTo>
                <a:lnTo>
                  <a:pt x="135636" y="278130"/>
                </a:lnTo>
                <a:lnTo>
                  <a:pt x="176784" y="281940"/>
                </a:lnTo>
                <a:lnTo>
                  <a:pt x="230124" y="280416"/>
                </a:lnTo>
                <a:lnTo>
                  <a:pt x="227076" y="260604"/>
                </a:lnTo>
                <a:lnTo>
                  <a:pt x="224205" y="246042"/>
                </a:lnTo>
                <a:lnTo>
                  <a:pt x="221876" y="232481"/>
                </a:lnTo>
                <a:lnTo>
                  <a:pt x="220055" y="219740"/>
                </a:lnTo>
                <a:lnTo>
                  <a:pt x="218706" y="207639"/>
                </a:lnTo>
                <a:lnTo>
                  <a:pt x="217796" y="195998"/>
                </a:lnTo>
                <a:lnTo>
                  <a:pt x="217288" y="184636"/>
                </a:lnTo>
                <a:lnTo>
                  <a:pt x="217150" y="173374"/>
                </a:lnTo>
                <a:lnTo>
                  <a:pt x="217345" y="162030"/>
                </a:lnTo>
                <a:lnTo>
                  <a:pt x="217840" y="150425"/>
                </a:lnTo>
                <a:lnTo>
                  <a:pt x="218600" y="138378"/>
                </a:lnTo>
                <a:lnTo>
                  <a:pt x="219589" y="125709"/>
                </a:lnTo>
                <a:lnTo>
                  <a:pt x="220774" y="112238"/>
                </a:lnTo>
                <a:lnTo>
                  <a:pt x="222120" y="97784"/>
                </a:lnTo>
                <a:lnTo>
                  <a:pt x="222504" y="93726"/>
                </a:lnTo>
                <a:lnTo>
                  <a:pt x="224028" y="67056"/>
                </a:lnTo>
                <a:lnTo>
                  <a:pt x="216408" y="50292"/>
                </a:lnTo>
                <a:lnTo>
                  <a:pt x="204978" y="48006"/>
                </a:lnTo>
                <a:lnTo>
                  <a:pt x="188976" y="35052"/>
                </a:lnTo>
                <a:lnTo>
                  <a:pt x="179070" y="27432"/>
                </a:lnTo>
                <a:lnTo>
                  <a:pt x="174498" y="15240"/>
                </a:lnTo>
                <a:lnTo>
                  <a:pt x="176022" y="0"/>
                </a:lnTo>
                <a:lnTo>
                  <a:pt x="167640" y="3048"/>
                </a:lnTo>
                <a:lnTo>
                  <a:pt x="147066" y="23622"/>
                </a:lnTo>
                <a:lnTo>
                  <a:pt x="105918" y="32766"/>
                </a:lnTo>
                <a:lnTo>
                  <a:pt x="85344" y="35052"/>
                </a:lnTo>
                <a:lnTo>
                  <a:pt x="56388" y="41910"/>
                </a:lnTo>
                <a:lnTo>
                  <a:pt x="44196" y="51816"/>
                </a:lnTo>
                <a:lnTo>
                  <a:pt x="36576" y="66294"/>
                </a:lnTo>
                <a:lnTo>
                  <a:pt x="35814" y="78486"/>
                </a:lnTo>
                <a:lnTo>
                  <a:pt x="28956" y="115824"/>
                </a:lnTo>
                <a:lnTo>
                  <a:pt x="25908" y="133350"/>
                </a:lnTo>
                <a:lnTo>
                  <a:pt x="21336" y="157734"/>
                </a:lnTo>
                <a:lnTo>
                  <a:pt x="13716" y="181356"/>
                </a:lnTo>
                <a:lnTo>
                  <a:pt x="9144" y="204978"/>
                </a:lnTo>
                <a:close/>
              </a:path>
            </a:pathLst>
          </a:custGeom>
          <a:solidFill>
            <a:srgbClr val="3F0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7623048" y="5349239"/>
            <a:ext cx="230123" cy="335280"/>
          </a:xfrm>
          <a:custGeom>
            <a:avLst/>
            <a:gdLst/>
            <a:ahLst/>
            <a:cxnLst/>
            <a:rect l="l" t="t" r="r" b="b"/>
            <a:pathLst>
              <a:path w="230124" h="335279">
                <a:moveTo>
                  <a:pt x="167640" y="3048"/>
                </a:moveTo>
                <a:lnTo>
                  <a:pt x="147066" y="23622"/>
                </a:lnTo>
                <a:lnTo>
                  <a:pt x="105918" y="32766"/>
                </a:lnTo>
                <a:lnTo>
                  <a:pt x="85344" y="35052"/>
                </a:lnTo>
                <a:lnTo>
                  <a:pt x="56388" y="41910"/>
                </a:lnTo>
                <a:lnTo>
                  <a:pt x="44196" y="51816"/>
                </a:lnTo>
                <a:lnTo>
                  <a:pt x="36576" y="66294"/>
                </a:lnTo>
                <a:lnTo>
                  <a:pt x="35814" y="78486"/>
                </a:lnTo>
                <a:lnTo>
                  <a:pt x="28956" y="115824"/>
                </a:lnTo>
                <a:lnTo>
                  <a:pt x="25908" y="133350"/>
                </a:lnTo>
                <a:lnTo>
                  <a:pt x="21336" y="157734"/>
                </a:lnTo>
                <a:lnTo>
                  <a:pt x="13716" y="181356"/>
                </a:lnTo>
                <a:lnTo>
                  <a:pt x="9144" y="204978"/>
                </a:lnTo>
                <a:lnTo>
                  <a:pt x="9144" y="228600"/>
                </a:lnTo>
                <a:lnTo>
                  <a:pt x="4572" y="258318"/>
                </a:lnTo>
                <a:lnTo>
                  <a:pt x="3048" y="297942"/>
                </a:lnTo>
                <a:lnTo>
                  <a:pt x="0" y="325374"/>
                </a:lnTo>
                <a:lnTo>
                  <a:pt x="13716" y="327660"/>
                </a:lnTo>
                <a:lnTo>
                  <a:pt x="24384" y="329946"/>
                </a:lnTo>
                <a:lnTo>
                  <a:pt x="36576" y="332232"/>
                </a:lnTo>
                <a:lnTo>
                  <a:pt x="56388" y="334518"/>
                </a:lnTo>
                <a:lnTo>
                  <a:pt x="73914" y="335280"/>
                </a:lnTo>
                <a:lnTo>
                  <a:pt x="87630" y="331470"/>
                </a:lnTo>
                <a:lnTo>
                  <a:pt x="100584" y="323850"/>
                </a:lnTo>
                <a:lnTo>
                  <a:pt x="97536" y="297942"/>
                </a:lnTo>
                <a:lnTo>
                  <a:pt x="97536" y="271272"/>
                </a:lnTo>
                <a:lnTo>
                  <a:pt x="96012" y="240792"/>
                </a:lnTo>
                <a:lnTo>
                  <a:pt x="96012" y="182118"/>
                </a:lnTo>
                <a:lnTo>
                  <a:pt x="102108" y="233934"/>
                </a:lnTo>
                <a:lnTo>
                  <a:pt x="105918" y="244602"/>
                </a:lnTo>
                <a:lnTo>
                  <a:pt x="117348" y="250698"/>
                </a:lnTo>
                <a:lnTo>
                  <a:pt x="117348" y="272796"/>
                </a:lnTo>
                <a:lnTo>
                  <a:pt x="135636" y="278130"/>
                </a:lnTo>
                <a:lnTo>
                  <a:pt x="176784" y="281940"/>
                </a:lnTo>
                <a:lnTo>
                  <a:pt x="230124" y="280416"/>
                </a:lnTo>
                <a:lnTo>
                  <a:pt x="227076" y="260604"/>
                </a:lnTo>
                <a:lnTo>
                  <a:pt x="224205" y="246042"/>
                </a:lnTo>
                <a:lnTo>
                  <a:pt x="221876" y="232481"/>
                </a:lnTo>
                <a:lnTo>
                  <a:pt x="220055" y="219740"/>
                </a:lnTo>
                <a:lnTo>
                  <a:pt x="218706" y="207639"/>
                </a:lnTo>
                <a:lnTo>
                  <a:pt x="217796" y="195998"/>
                </a:lnTo>
                <a:lnTo>
                  <a:pt x="217288" y="184636"/>
                </a:lnTo>
                <a:lnTo>
                  <a:pt x="217150" y="173374"/>
                </a:lnTo>
                <a:lnTo>
                  <a:pt x="217345" y="162030"/>
                </a:lnTo>
                <a:lnTo>
                  <a:pt x="217840" y="150425"/>
                </a:lnTo>
                <a:lnTo>
                  <a:pt x="218600" y="138378"/>
                </a:lnTo>
                <a:lnTo>
                  <a:pt x="219589" y="125709"/>
                </a:lnTo>
                <a:lnTo>
                  <a:pt x="220774" y="112238"/>
                </a:lnTo>
                <a:lnTo>
                  <a:pt x="222120" y="97784"/>
                </a:lnTo>
                <a:lnTo>
                  <a:pt x="222504" y="93726"/>
                </a:lnTo>
                <a:lnTo>
                  <a:pt x="224028" y="67056"/>
                </a:lnTo>
                <a:lnTo>
                  <a:pt x="216408" y="50292"/>
                </a:lnTo>
                <a:lnTo>
                  <a:pt x="204978" y="48006"/>
                </a:lnTo>
                <a:lnTo>
                  <a:pt x="188976" y="35052"/>
                </a:lnTo>
                <a:lnTo>
                  <a:pt x="179070" y="27432"/>
                </a:lnTo>
                <a:lnTo>
                  <a:pt x="174498" y="15240"/>
                </a:lnTo>
                <a:lnTo>
                  <a:pt x="176022" y="0"/>
                </a:lnTo>
                <a:lnTo>
                  <a:pt x="167640" y="3048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7626096" y="5370576"/>
            <a:ext cx="220979" cy="307086"/>
          </a:xfrm>
          <a:custGeom>
            <a:avLst/>
            <a:gdLst/>
            <a:ahLst/>
            <a:cxnLst/>
            <a:rect l="l" t="t" r="r" b="b"/>
            <a:pathLst>
              <a:path w="220979" h="307086">
                <a:moveTo>
                  <a:pt x="16763" y="210311"/>
                </a:moveTo>
                <a:lnTo>
                  <a:pt x="19811" y="196595"/>
                </a:lnTo>
                <a:lnTo>
                  <a:pt x="19811" y="210311"/>
                </a:lnTo>
                <a:lnTo>
                  <a:pt x="13715" y="231647"/>
                </a:lnTo>
                <a:lnTo>
                  <a:pt x="6095" y="248411"/>
                </a:lnTo>
                <a:lnTo>
                  <a:pt x="4571" y="265175"/>
                </a:lnTo>
                <a:lnTo>
                  <a:pt x="3047" y="285749"/>
                </a:lnTo>
                <a:lnTo>
                  <a:pt x="0" y="303275"/>
                </a:lnTo>
                <a:lnTo>
                  <a:pt x="10667" y="301751"/>
                </a:lnTo>
                <a:lnTo>
                  <a:pt x="18287" y="300227"/>
                </a:lnTo>
                <a:lnTo>
                  <a:pt x="30479" y="305561"/>
                </a:lnTo>
                <a:lnTo>
                  <a:pt x="50291" y="307085"/>
                </a:lnTo>
                <a:lnTo>
                  <a:pt x="65531" y="305561"/>
                </a:lnTo>
                <a:lnTo>
                  <a:pt x="89915" y="299465"/>
                </a:lnTo>
                <a:lnTo>
                  <a:pt x="89915" y="250697"/>
                </a:lnTo>
                <a:lnTo>
                  <a:pt x="85343" y="232409"/>
                </a:lnTo>
                <a:lnTo>
                  <a:pt x="86867" y="207263"/>
                </a:lnTo>
                <a:lnTo>
                  <a:pt x="88391" y="178307"/>
                </a:lnTo>
                <a:lnTo>
                  <a:pt x="88391" y="154685"/>
                </a:lnTo>
                <a:lnTo>
                  <a:pt x="83819" y="119633"/>
                </a:lnTo>
                <a:lnTo>
                  <a:pt x="77723" y="100583"/>
                </a:lnTo>
                <a:lnTo>
                  <a:pt x="77723" y="85343"/>
                </a:lnTo>
                <a:lnTo>
                  <a:pt x="83819" y="103631"/>
                </a:lnTo>
                <a:lnTo>
                  <a:pt x="91439" y="128777"/>
                </a:lnTo>
                <a:lnTo>
                  <a:pt x="92963" y="144779"/>
                </a:lnTo>
                <a:lnTo>
                  <a:pt x="99059" y="161543"/>
                </a:lnTo>
                <a:lnTo>
                  <a:pt x="102107" y="182117"/>
                </a:lnTo>
                <a:lnTo>
                  <a:pt x="102107" y="201167"/>
                </a:lnTo>
                <a:lnTo>
                  <a:pt x="108203" y="219455"/>
                </a:lnTo>
                <a:lnTo>
                  <a:pt x="108203" y="158495"/>
                </a:lnTo>
                <a:lnTo>
                  <a:pt x="105155" y="136397"/>
                </a:lnTo>
                <a:lnTo>
                  <a:pt x="103631" y="121157"/>
                </a:lnTo>
                <a:lnTo>
                  <a:pt x="108203" y="138683"/>
                </a:lnTo>
                <a:lnTo>
                  <a:pt x="114299" y="156971"/>
                </a:lnTo>
                <a:lnTo>
                  <a:pt x="114299" y="214883"/>
                </a:lnTo>
                <a:lnTo>
                  <a:pt x="115823" y="220979"/>
                </a:lnTo>
                <a:lnTo>
                  <a:pt x="118871" y="227837"/>
                </a:lnTo>
                <a:lnTo>
                  <a:pt x="118871" y="248411"/>
                </a:lnTo>
                <a:lnTo>
                  <a:pt x="132587" y="253745"/>
                </a:lnTo>
                <a:lnTo>
                  <a:pt x="160019" y="253745"/>
                </a:lnTo>
                <a:lnTo>
                  <a:pt x="150875" y="230123"/>
                </a:lnTo>
                <a:lnTo>
                  <a:pt x="141731" y="208025"/>
                </a:lnTo>
                <a:lnTo>
                  <a:pt x="138683" y="178307"/>
                </a:lnTo>
                <a:lnTo>
                  <a:pt x="138683" y="153923"/>
                </a:lnTo>
                <a:lnTo>
                  <a:pt x="132587" y="130301"/>
                </a:lnTo>
                <a:lnTo>
                  <a:pt x="144779" y="160019"/>
                </a:lnTo>
                <a:lnTo>
                  <a:pt x="144779" y="198881"/>
                </a:lnTo>
                <a:lnTo>
                  <a:pt x="152399" y="220979"/>
                </a:lnTo>
                <a:lnTo>
                  <a:pt x="156971" y="238505"/>
                </a:lnTo>
                <a:lnTo>
                  <a:pt x="166115" y="257555"/>
                </a:lnTo>
                <a:lnTo>
                  <a:pt x="185927" y="256031"/>
                </a:lnTo>
                <a:lnTo>
                  <a:pt x="220979" y="257555"/>
                </a:lnTo>
                <a:lnTo>
                  <a:pt x="216407" y="229361"/>
                </a:lnTo>
                <a:lnTo>
                  <a:pt x="212667" y="216721"/>
                </a:lnTo>
                <a:lnTo>
                  <a:pt x="209979" y="204154"/>
                </a:lnTo>
                <a:lnTo>
                  <a:pt x="208220" y="191652"/>
                </a:lnTo>
                <a:lnTo>
                  <a:pt x="207266" y="179208"/>
                </a:lnTo>
                <a:lnTo>
                  <a:pt x="206994" y="166812"/>
                </a:lnTo>
                <a:lnTo>
                  <a:pt x="207281" y="154458"/>
                </a:lnTo>
                <a:lnTo>
                  <a:pt x="208003" y="142135"/>
                </a:lnTo>
                <a:lnTo>
                  <a:pt x="209037" y="129838"/>
                </a:lnTo>
                <a:lnTo>
                  <a:pt x="210261" y="117556"/>
                </a:lnTo>
                <a:lnTo>
                  <a:pt x="211550" y="105283"/>
                </a:lnTo>
                <a:lnTo>
                  <a:pt x="212781" y="93009"/>
                </a:lnTo>
                <a:lnTo>
                  <a:pt x="213831" y="80727"/>
                </a:lnTo>
                <a:lnTo>
                  <a:pt x="214577" y="68428"/>
                </a:lnTo>
                <a:lnTo>
                  <a:pt x="214896" y="56104"/>
                </a:lnTo>
                <a:lnTo>
                  <a:pt x="214883" y="51815"/>
                </a:lnTo>
                <a:lnTo>
                  <a:pt x="210311" y="33527"/>
                </a:lnTo>
                <a:lnTo>
                  <a:pt x="199643" y="35051"/>
                </a:lnTo>
                <a:lnTo>
                  <a:pt x="185927" y="42671"/>
                </a:lnTo>
                <a:lnTo>
                  <a:pt x="178307" y="50291"/>
                </a:lnTo>
                <a:lnTo>
                  <a:pt x="166115" y="35051"/>
                </a:lnTo>
                <a:lnTo>
                  <a:pt x="160019" y="22097"/>
                </a:lnTo>
                <a:lnTo>
                  <a:pt x="153923" y="0"/>
                </a:lnTo>
                <a:lnTo>
                  <a:pt x="143255" y="9143"/>
                </a:lnTo>
                <a:lnTo>
                  <a:pt x="117347" y="12953"/>
                </a:lnTo>
                <a:lnTo>
                  <a:pt x="92963" y="19049"/>
                </a:lnTo>
                <a:lnTo>
                  <a:pt x="77723" y="19049"/>
                </a:lnTo>
                <a:lnTo>
                  <a:pt x="53339" y="29717"/>
                </a:lnTo>
                <a:lnTo>
                  <a:pt x="44195" y="36575"/>
                </a:lnTo>
                <a:lnTo>
                  <a:pt x="38099" y="62483"/>
                </a:lnTo>
                <a:lnTo>
                  <a:pt x="47243" y="88391"/>
                </a:lnTo>
                <a:lnTo>
                  <a:pt x="59435" y="122681"/>
                </a:lnTo>
                <a:lnTo>
                  <a:pt x="62483" y="140207"/>
                </a:lnTo>
                <a:lnTo>
                  <a:pt x="70103" y="179069"/>
                </a:lnTo>
                <a:lnTo>
                  <a:pt x="71627" y="202691"/>
                </a:lnTo>
                <a:lnTo>
                  <a:pt x="59435" y="156971"/>
                </a:lnTo>
                <a:lnTo>
                  <a:pt x="53339" y="122681"/>
                </a:lnTo>
                <a:lnTo>
                  <a:pt x="44195" y="99059"/>
                </a:lnTo>
                <a:lnTo>
                  <a:pt x="35051" y="76961"/>
                </a:lnTo>
                <a:lnTo>
                  <a:pt x="28193" y="114299"/>
                </a:lnTo>
                <a:lnTo>
                  <a:pt x="27212" y="127541"/>
                </a:lnTo>
                <a:lnTo>
                  <a:pt x="27571" y="139790"/>
                </a:lnTo>
                <a:lnTo>
                  <a:pt x="28988" y="151263"/>
                </a:lnTo>
                <a:lnTo>
                  <a:pt x="31177" y="162179"/>
                </a:lnTo>
                <a:lnTo>
                  <a:pt x="33853" y="172754"/>
                </a:lnTo>
                <a:lnTo>
                  <a:pt x="36733" y="183206"/>
                </a:lnTo>
                <a:lnTo>
                  <a:pt x="39530" y="193753"/>
                </a:lnTo>
                <a:lnTo>
                  <a:pt x="41962" y="204612"/>
                </a:lnTo>
                <a:lnTo>
                  <a:pt x="43742" y="216000"/>
                </a:lnTo>
                <a:lnTo>
                  <a:pt x="44586" y="228136"/>
                </a:lnTo>
                <a:lnTo>
                  <a:pt x="44211" y="241236"/>
                </a:lnTo>
                <a:lnTo>
                  <a:pt x="42330" y="255518"/>
                </a:lnTo>
                <a:lnTo>
                  <a:pt x="41147" y="261365"/>
                </a:lnTo>
                <a:lnTo>
                  <a:pt x="41147" y="282701"/>
                </a:lnTo>
                <a:lnTo>
                  <a:pt x="35051" y="246887"/>
                </a:lnTo>
                <a:lnTo>
                  <a:pt x="36575" y="222503"/>
                </a:lnTo>
                <a:lnTo>
                  <a:pt x="33527" y="198119"/>
                </a:lnTo>
                <a:lnTo>
                  <a:pt x="25907" y="169925"/>
                </a:lnTo>
                <a:lnTo>
                  <a:pt x="22859" y="156209"/>
                </a:lnTo>
                <a:lnTo>
                  <a:pt x="22859" y="145541"/>
                </a:lnTo>
                <a:lnTo>
                  <a:pt x="15239" y="169925"/>
                </a:lnTo>
                <a:lnTo>
                  <a:pt x="12191" y="189737"/>
                </a:lnTo>
                <a:lnTo>
                  <a:pt x="10667" y="200405"/>
                </a:lnTo>
                <a:lnTo>
                  <a:pt x="10667" y="214883"/>
                </a:lnTo>
                <a:lnTo>
                  <a:pt x="6095" y="235457"/>
                </a:lnTo>
                <a:lnTo>
                  <a:pt x="16763" y="210311"/>
                </a:lnTo>
                <a:close/>
              </a:path>
            </a:pathLst>
          </a:custGeom>
          <a:solidFill>
            <a:srgbClr val="5F00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7782306" y="5358383"/>
            <a:ext cx="47244" cy="57150"/>
          </a:xfrm>
          <a:custGeom>
            <a:avLst/>
            <a:gdLst/>
            <a:ahLst/>
            <a:cxnLst/>
            <a:rect l="l" t="t" r="r" b="b"/>
            <a:pathLst>
              <a:path w="47244" h="57150">
                <a:moveTo>
                  <a:pt x="9906" y="12192"/>
                </a:moveTo>
                <a:lnTo>
                  <a:pt x="10668" y="0"/>
                </a:lnTo>
                <a:lnTo>
                  <a:pt x="0" y="10668"/>
                </a:lnTo>
                <a:lnTo>
                  <a:pt x="3810" y="25146"/>
                </a:lnTo>
                <a:lnTo>
                  <a:pt x="11430" y="41148"/>
                </a:lnTo>
                <a:lnTo>
                  <a:pt x="15240" y="48006"/>
                </a:lnTo>
                <a:lnTo>
                  <a:pt x="21336" y="57150"/>
                </a:lnTo>
                <a:lnTo>
                  <a:pt x="30480" y="50292"/>
                </a:lnTo>
                <a:lnTo>
                  <a:pt x="36576" y="47244"/>
                </a:lnTo>
                <a:lnTo>
                  <a:pt x="47244" y="42672"/>
                </a:lnTo>
                <a:lnTo>
                  <a:pt x="33528" y="35052"/>
                </a:lnTo>
                <a:lnTo>
                  <a:pt x="22860" y="25908"/>
                </a:lnTo>
                <a:lnTo>
                  <a:pt x="15240" y="19050"/>
                </a:lnTo>
                <a:lnTo>
                  <a:pt x="9906" y="12192"/>
                </a:lnTo>
                <a:close/>
              </a:path>
            </a:pathLst>
          </a:custGeom>
          <a:solidFill>
            <a:srgbClr val="9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7740396" y="5593841"/>
            <a:ext cx="200406" cy="35814"/>
          </a:xfrm>
          <a:custGeom>
            <a:avLst/>
            <a:gdLst/>
            <a:ahLst/>
            <a:cxnLst/>
            <a:rect l="l" t="t" r="r" b="b"/>
            <a:pathLst>
              <a:path w="200405" h="35813">
                <a:moveTo>
                  <a:pt x="60960" y="35814"/>
                </a:moveTo>
                <a:lnTo>
                  <a:pt x="97536" y="35814"/>
                </a:lnTo>
                <a:lnTo>
                  <a:pt x="152400" y="32766"/>
                </a:lnTo>
                <a:lnTo>
                  <a:pt x="198882" y="22860"/>
                </a:lnTo>
                <a:lnTo>
                  <a:pt x="200406" y="0"/>
                </a:lnTo>
                <a:lnTo>
                  <a:pt x="164592" y="3810"/>
                </a:lnTo>
                <a:lnTo>
                  <a:pt x="122682" y="7620"/>
                </a:lnTo>
                <a:lnTo>
                  <a:pt x="69342" y="9144"/>
                </a:lnTo>
                <a:lnTo>
                  <a:pt x="28194" y="7620"/>
                </a:lnTo>
                <a:lnTo>
                  <a:pt x="0" y="6096"/>
                </a:lnTo>
                <a:lnTo>
                  <a:pt x="0" y="28194"/>
                </a:lnTo>
                <a:lnTo>
                  <a:pt x="18288" y="34290"/>
                </a:lnTo>
                <a:lnTo>
                  <a:pt x="60960" y="35814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7740396" y="5593841"/>
            <a:ext cx="200406" cy="35814"/>
          </a:xfrm>
          <a:custGeom>
            <a:avLst/>
            <a:gdLst/>
            <a:ahLst/>
            <a:cxnLst/>
            <a:rect l="l" t="t" r="r" b="b"/>
            <a:pathLst>
              <a:path w="200405" h="35813">
                <a:moveTo>
                  <a:pt x="0" y="6096"/>
                </a:moveTo>
                <a:lnTo>
                  <a:pt x="28194" y="7620"/>
                </a:lnTo>
                <a:lnTo>
                  <a:pt x="69342" y="9144"/>
                </a:lnTo>
                <a:lnTo>
                  <a:pt x="122682" y="7620"/>
                </a:lnTo>
                <a:lnTo>
                  <a:pt x="164592" y="3810"/>
                </a:lnTo>
                <a:lnTo>
                  <a:pt x="200406" y="0"/>
                </a:lnTo>
                <a:lnTo>
                  <a:pt x="198882" y="22860"/>
                </a:lnTo>
                <a:lnTo>
                  <a:pt x="152400" y="32766"/>
                </a:lnTo>
                <a:lnTo>
                  <a:pt x="97536" y="35814"/>
                </a:lnTo>
                <a:lnTo>
                  <a:pt x="60960" y="35814"/>
                </a:lnTo>
                <a:lnTo>
                  <a:pt x="18288" y="34290"/>
                </a:lnTo>
                <a:lnTo>
                  <a:pt x="0" y="28194"/>
                </a:lnTo>
                <a:lnTo>
                  <a:pt x="0" y="6096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7796784" y="5592317"/>
            <a:ext cx="84582" cy="42672"/>
          </a:xfrm>
          <a:custGeom>
            <a:avLst/>
            <a:gdLst/>
            <a:ahLst/>
            <a:cxnLst/>
            <a:rect l="l" t="t" r="r" b="b"/>
            <a:pathLst>
              <a:path w="84581" h="42672">
                <a:moveTo>
                  <a:pt x="84581" y="21336"/>
                </a:moveTo>
                <a:lnTo>
                  <a:pt x="82382" y="14390"/>
                </a:lnTo>
                <a:lnTo>
                  <a:pt x="73566" y="6855"/>
                </a:lnTo>
                <a:lnTo>
                  <a:pt x="59529" y="1828"/>
                </a:lnTo>
                <a:lnTo>
                  <a:pt x="41909" y="0"/>
                </a:lnTo>
                <a:lnTo>
                  <a:pt x="29406" y="947"/>
                </a:lnTo>
                <a:lnTo>
                  <a:pt x="14269" y="5209"/>
                </a:lnTo>
                <a:lnTo>
                  <a:pt x="3867" y="12245"/>
                </a:lnTo>
                <a:lnTo>
                  <a:pt x="0" y="21336"/>
                </a:lnTo>
                <a:lnTo>
                  <a:pt x="1955" y="27908"/>
                </a:lnTo>
                <a:lnTo>
                  <a:pt x="10605" y="35630"/>
                </a:lnTo>
                <a:lnTo>
                  <a:pt x="24523" y="40791"/>
                </a:lnTo>
                <a:lnTo>
                  <a:pt x="41909" y="42672"/>
                </a:lnTo>
                <a:lnTo>
                  <a:pt x="55508" y="41609"/>
                </a:lnTo>
                <a:lnTo>
                  <a:pt x="70567" y="37297"/>
                </a:lnTo>
                <a:lnTo>
                  <a:pt x="80805" y="30309"/>
                </a:lnTo>
                <a:lnTo>
                  <a:pt x="84581" y="21336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7796784" y="5592317"/>
            <a:ext cx="84582" cy="42672"/>
          </a:xfrm>
          <a:custGeom>
            <a:avLst/>
            <a:gdLst/>
            <a:ahLst/>
            <a:cxnLst/>
            <a:rect l="l" t="t" r="r" b="b"/>
            <a:pathLst>
              <a:path w="84581" h="42672">
                <a:moveTo>
                  <a:pt x="84581" y="21336"/>
                </a:moveTo>
                <a:lnTo>
                  <a:pt x="80805" y="30309"/>
                </a:lnTo>
                <a:lnTo>
                  <a:pt x="70567" y="37297"/>
                </a:lnTo>
                <a:lnTo>
                  <a:pt x="55508" y="41609"/>
                </a:lnTo>
                <a:lnTo>
                  <a:pt x="41909" y="42672"/>
                </a:lnTo>
                <a:lnTo>
                  <a:pt x="24523" y="40791"/>
                </a:lnTo>
                <a:lnTo>
                  <a:pt x="10605" y="35630"/>
                </a:lnTo>
                <a:lnTo>
                  <a:pt x="1955" y="27908"/>
                </a:lnTo>
                <a:lnTo>
                  <a:pt x="0" y="21336"/>
                </a:lnTo>
                <a:lnTo>
                  <a:pt x="3867" y="12245"/>
                </a:lnTo>
                <a:lnTo>
                  <a:pt x="14269" y="5209"/>
                </a:lnTo>
                <a:lnTo>
                  <a:pt x="29406" y="947"/>
                </a:lnTo>
                <a:lnTo>
                  <a:pt x="41909" y="0"/>
                </a:lnTo>
                <a:lnTo>
                  <a:pt x="59529" y="1828"/>
                </a:lnTo>
                <a:lnTo>
                  <a:pt x="73566" y="6855"/>
                </a:lnTo>
                <a:lnTo>
                  <a:pt x="82382" y="14390"/>
                </a:lnTo>
                <a:lnTo>
                  <a:pt x="84581" y="21336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8155686" y="5327141"/>
            <a:ext cx="128777" cy="192786"/>
          </a:xfrm>
          <a:custGeom>
            <a:avLst/>
            <a:gdLst/>
            <a:ahLst/>
            <a:cxnLst/>
            <a:rect l="l" t="t" r="r" b="b"/>
            <a:pathLst>
              <a:path w="128777" h="192786">
                <a:moveTo>
                  <a:pt x="3809" y="20574"/>
                </a:moveTo>
                <a:lnTo>
                  <a:pt x="0" y="80010"/>
                </a:lnTo>
                <a:lnTo>
                  <a:pt x="42671" y="191262"/>
                </a:lnTo>
                <a:lnTo>
                  <a:pt x="66293" y="192786"/>
                </a:lnTo>
                <a:lnTo>
                  <a:pt x="128777" y="117348"/>
                </a:lnTo>
                <a:lnTo>
                  <a:pt x="118871" y="12954"/>
                </a:lnTo>
                <a:lnTo>
                  <a:pt x="114299" y="6096"/>
                </a:lnTo>
                <a:lnTo>
                  <a:pt x="108965" y="3048"/>
                </a:lnTo>
                <a:lnTo>
                  <a:pt x="99821" y="0"/>
                </a:lnTo>
                <a:lnTo>
                  <a:pt x="10667" y="13716"/>
                </a:lnTo>
                <a:lnTo>
                  <a:pt x="3809" y="2057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8155686" y="5327141"/>
            <a:ext cx="128777" cy="192786"/>
          </a:xfrm>
          <a:custGeom>
            <a:avLst/>
            <a:gdLst/>
            <a:ahLst/>
            <a:cxnLst/>
            <a:rect l="l" t="t" r="r" b="b"/>
            <a:pathLst>
              <a:path w="128777" h="192786">
                <a:moveTo>
                  <a:pt x="3809" y="20574"/>
                </a:moveTo>
                <a:lnTo>
                  <a:pt x="10667" y="13716"/>
                </a:lnTo>
                <a:lnTo>
                  <a:pt x="99821" y="0"/>
                </a:lnTo>
                <a:lnTo>
                  <a:pt x="108965" y="3048"/>
                </a:lnTo>
                <a:lnTo>
                  <a:pt x="114299" y="6096"/>
                </a:lnTo>
                <a:lnTo>
                  <a:pt x="118871" y="12954"/>
                </a:lnTo>
                <a:lnTo>
                  <a:pt x="128777" y="117348"/>
                </a:lnTo>
                <a:lnTo>
                  <a:pt x="66293" y="192786"/>
                </a:lnTo>
                <a:lnTo>
                  <a:pt x="42671" y="191262"/>
                </a:lnTo>
                <a:lnTo>
                  <a:pt x="0" y="80010"/>
                </a:lnTo>
                <a:lnTo>
                  <a:pt x="3809" y="20574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8165592" y="5346953"/>
            <a:ext cx="38862" cy="52577"/>
          </a:xfrm>
          <a:custGeom>
            <a:avLst/>
            <a:gdLst/>
            <a:ahLst/>
            <a:cxnLst/>
            <a:rect l="l" t="t" r="r" b="b"/>
            <a:pathLst>
              <a:path w="38861" h="52577">
                <a:moveTo>
                  <a:pt x="0" y="17526"/>
                </a:moveTo>
                <a:lnTo>
                  <a:pt x="1523" y="32004"/>
                </a:lnTo>
                <a:lnTo>
                  <a:pt x="6857" y="39624"/>
                </a:lnTo>
                <a:lnTo>
                  <a:pt x="20573" y="52578"/>
                </a:lnTo>
                <a:lnTo>
                  <a:pt x="26669" y="37338"/>
                </a:lnTo>
                <a:lnTo>
                  <a:pt x="38861" y="25908"/>
                </a:lnTo>
                <a:lnTo>
                  <a:pt x="28955" y="24384"/>
                </a:lnTo>
                <a:lnTo>
                  <a:pt x="19049" y="20574"/>
                </a:lnTo>
                <a:lnTo>
                  <a:pt x="15239" y="16764"/>
                </a:lnTo>
                <a:lnTo>
                  <a:pt x="12953" y="11430"/>
                </a:lnTo>
                <a:lnTo>
                  <a:pt x="761" y="0"/>
                </a:lnTo>
                <a:lnTo>
                  <a:pt x="0" y="1752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8209026" y="5333999"/>
            <a:ext cx="61027" cy="67818"/>
          </a:xfrm>
          <a:custGeom>
            <a:avLst/>
            <a:gdLst/>
            <a:ahLst/>
            <a:cxnLst/>
            <a:rect l="l" t="t" r="r" b="b"/>
            <a:pathLst>
              <a:path w="61027" h="67817">
                <a:moveTo>
                  <a:pt x="37338" y="24384"/>
                </a:moveTo>
                <a:lnTo>
                  <a:pt x="25146" y="30480"/>
                </a:lnTo>
                <a:lnTo>
                  <a:pt x="12954" y="35814"/>
                </a:lnTo>
                <a:lnTo>
                  <a:pt x="0" y="39624"/>
                </a:lnTo>
                <a:lnTo>
                  <a:pt x="6096" y="43434"/>
                </a:lnTo>
                <a:lnTo>
                  <a:pt x="13716" y="51816"/>
                </a:lnTo>
                <a:lnTo>
                  <a:pt x="19812" y="67818"/>
                </a:lnTo>
                <a:lnTo>
                  <a:pt x="35814" y="57912"/>
                </a:lnTo>
                <a:lnTo>
                  <a:pt x="49840" y="50179"/>
                </a:lnTo>
                <a:lnTo>
                  <a:pt x="57439" y="42157"/>
                </a:lnTo>
                <a:lnTo>
                  <a:pt x="60529" y="33081"/>
                </a:lnTo>
                <a:lnTo>
                  <a:pt x="61027" y="22186"/>
                </a:lnTo>
                <a:lnTo>
                  <a:pt x="60849" y="8709"/>
                </a:lnTo>
                <a:lnTo>
                  <a:pt x="60960" y="3810"/>
                </a:lnTo>
                <a:lnTo>
                  <a:pt x="57912" y="0"/>
                </a:lnTo>
                <a:lnTo>
                  <a:pt x="57912" y="5334"/>
                </a:lnTo>
                <a:lnTo>
                  <a:pt x="48768" y="14478"/>
                </a:lnTo>
                <a:lnTo>
                  <a:pt x="37338" y="24384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8190738" y="5375147"/>
            <a:ext cx="50292" cy="131826"/>
          </a:xfrm>
          <a:custGeom>
            <a:avLst/>
            <a:gdLst/>
            <a:ahLst/>
            <a:cxnLst/>
            <a:rect l="l" t="t" r="r" b="b"/>
            <a:pathLst>
              <a:path w="50292" h="131825">
                <a:moveTo>
                  <a:pt x="3047" y="33528"/>
                </a:moveTo>
                <a:lnTo>
                  <a:pt x="6095" y="37338"/>
                </a:lnTo>
                <a:lnTo>
                  <a:pt x="5333" y="48768"/>
                </a:lnTo>
                <a:lnTo>
                  <a:pt x="3047" y="67818"/>
                </a:lnTo>
                <a:lnTo>
                  <a:pt x="16001" y="97536"/>
                </a:lnTo>
                <a:lnTo>
                  <a:pt x="25145" y="131826"/>
                </a:lnTo>
                <a:lnTo>
                  <a:pt x="35051" y="111252"/>
                </a:lnTo>
                <a:lnTo>
                  <a:pt x="46481" y="86868"/>
                </a:lnTo>
                <a:lnTo>
                  <a:pt x="50291" y="76200"/>
                </a:lnTo>
                <a:lnTo>
                  <a:pt x="41909" y="54102"/>
                </a:lnTo>
                <a:lnTo>
                  <a:pt x="32003" y="37338"/>
                </a:lnTo>
                <a:lnTo>
                  <a:pt x="34289" y="25908"/>
                </a:lnTo>
                <a:lnTo>
                  <a:pt x="30479" y="14478"/>
                </a:lnTo>
                <a:lnTo>
                  <a:pt x="25907" y="6095"/>
                </a:lnTo>
                <a:lnTo>
                  <a:pt x="14477" y="0"/>
                </a:lnTo>
                <a:lnTo>
                  <a:pt x="3809" y="9144"/>
                </a:lnTo>
                <a:lnTo>
                  <a:pt x="0" y="22098"/>
                </a:lnTo>
                <a:lnTo>
                  <a:pt x="761" y="27432"/>
                </a:lnTo>
                <a:lnTo>
                  <a:pt x="3047" y="33528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8168640" y="5383529"/>
            <a:ext cx="25146" cy="56388"/>
          </a:xfrm>
          <a:custGeom>
            <a:avLst/>
            <a:gdLst/>
            <a:ahLst/>
            <a:cxnLst/>
            <a:rect l="l" t="t" r="r" b="b"/>
            <a:pathLst>
              <a:path w="25146" h="56387">
                <a:moveTo>
                  <a:pt x="4572" y="17526"/>
                </a:moveTo>
                <a:lnTo>
                  <a:pt x="11430" y="31242"/>
                </a:lnTo>
                <a:lnTo>
                  <a:pt x="19812" y="47244"/>
                </a:lnTo>
                <a:lnTo>
                  <a:pt x="22860" y="56388"/>
                </a:lnTo>
                <a:lnTo>
                  <a:pt x="25146" y="31242"/>
                </a:lnTo>
                <a:lnTo>
                  <a:pt x="19812" y="19812"/>
                </a:lnTo>
                <a:lnTo>
                  <a:pt x="16002" y="19050"/>
                </a:lnTo>
                <a:lnTo>
                  <a:pt x="8382" y="11430"/>
                </a:lnTo>
                <a:lnTo>
                  <a:pt x="0" y="0"/>
                </a:lnTo>
                <a:lnTo>
                  <a:pt x="4572" y="1752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8225028" y="5375147"/>
            <a:ext cx="44196" cy="73914"/>
          </a:xfrm>
          <a:custGeom>
            <a:avLst/>
            <a:gdLst/>
            <a:ahLst/>
            <a:cxnLst/>
            <a:rect l="l" t="t" r="r" b="b"/>
            <a:pathLst>
              <a:path w="44196" h="73913">
                <a:moveTo>
                  <a:pt x="25146" y="51816"/>
                </a:moveTo>
                <a:lnTo>
                  <a:pt x="32004" y="35814"/>
                </a:lnTo>
                <a:lnTo>
                  <a:pt x="38100" y="21336"/>
                </a:lnTo>
                <a:lnTo>
                  <a:pt x="41910" y="10668"/>
                </a:lnTo>
                <a:lnTo>
                  <a:pt x="44196" y="762"/>
                </a:lnTo>
                <a:lnTo>
                  <a:pt x="44196" y="0"/>
                </a:lnTo>
                <a:lnTo>
                  <a:pt x="38100" y="7620"/>
                </a:lnTo>
                <a:lnTo>
                  <a:pt x="24384" y="16764"/>
                </a:lnTo>
                <a:lnTo>
                  <a:pt x="3048" y="28956"/>
                </a:lnTo>
                <a:lnTo>
                  <a:pt x="0" y="36576"/>
                </a:lnTo>
                <a:lnTo>
                  <a:pt x="6096" y="48006"/>
                </a:lnTo>
                <a:lnTo>
                  <a:pt x="10668" y="57150"/>
                </a:lnTo>
                <a:lnTo>
                  <a:pt x="16002" y="73914"/>
                </a:lnTo>
                <a:lnTo>
                  <a:pt x="25146" y="5181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7980426" y="5336285"/>
            <a:ext cx="467868" cy="982218"/>
          </a:xfrm>
          <a:custGeom>
            <a:avLst/>
            <a:gdLst/>
            <a:ahLst/>
            <a:cxnLst/>
            <a:rect l="l" t="t" r="r" b="b"/>
            <a:pathLst>
              <a:path w="467868" h="982218">
                <a:moveTo>
                  <a:pt x="382524" y="486918"/>
                </a:moveTo>
                <a:lnTo>
                  <a:pt x="397002" y="477012"/>
                </a:lnTo>
                <a:lnTo>
                  <a:pt x="385572" y="394716"/>
                </a:lnTo>
                <a:lnTo>
                  <a:pt x="393192" y="384048"/>
                </a:lnTo>
                <a:lnTo>
                  <a:pt x="385572" y="346710"/>
                </a:lnTo>
                <a:lnTo>
                  <a:pt x="457962" y="294894"/>
                </a:lnTo>
                <a:lnTo>
                  <a:pt x="467868" y="282702"/>
                </a:lnTo>
                <a:lnTo>
                  <a:pt x="467868" y="259080"/>
                </a:lnTo>
                <a:lnTo>
                  <a:pt x="463296" y="228600"/>
                </a:lnTo>
                <a:lnTo>
                  <a:pt x="449580" y="195072"/>
                </a:lnTo>
                <a:lnTo>
                  <a:pt x="440436" y="160020"/>
                </a:lnTo>
                <a:lnTo>
                  <a:pt x="438912" y="131064"/>
                </a:lnTo>
                <a:lnTo>
                  <a:pt x="435102" y="105156"/>
                </a:lnTo>
                <a:lnTo>
                  <a:pt x="429006" y="81534"/>
                </a:lnTo>
                <a:lnTo>
                  <a:pt x="428244" y="60198"/>
                </a:lnTo>
                <a:lnTo>
                  <a:pt x="407670" y="44196"/>
                </a:lnTo>
                <a:lnTo>
                  <a:pt x="378714" y="38862"/>
                </a:lnTo>
                <a:lnTo>
                  <a:pt x="348996" y="32766"/>
                </a:lnTo>
                <a:lnTo>
                  <a:pt x="332232" y="27432"/>
                </a:lnTo>
                <a:lnTo>
                  <a:pt x="312420" y="19050"/>
                </a:lnTo>
                <a:lnTo>
                  <a:pt x="292608" y="0"/>
                </a:lnTo>
                <a:lnTo>
                  <a:pt x="292608" y="25908"/>
                </a:lnTo>
                <a:lnTo>
                  <a:pt x="292012" y="35230"/>
                </a:lnTo>
                <a:lnTo>
                  <a:pt x="289633" y="46771"/>
                </a:lnTo>
                <a:lnTo>
                  <a:pt x="285884" y="59823"/>
                </a:lnTo>
                <a:lnTo>
                  <a:pt x="281179" y="73678"/>
                </a:lnTo>
                <a:lnTo>
                  <a:pt x="275932" y="87627"/>
                </a:lnTo>
                <a:lnTo>
                  <a:pt x="270557" y="100964"/>
                </a:lnTo>
                <a:lnTo>
                  <a:pt x="265468" y="112981"/>
                </a:lnTo>
                <a:lnTo>
                  <a:pt x="261079" y="122969"/>
                </a:lnTo>
                <a:lnTo>
                  <a:pt x="259842" y="125730"/>
                </a:lnTo>
                <a:lnTo>
                  <a:pt x="250698" y="147066"/>
                </a:lnTo>
                <a:lnTo>
                  <a:pt x="234696" y="178308"/>
                </a:lnTo>
                <a:lnTo>
                  <a:pt x="229362" y="159258"/>
                </a:lnTo>
                <a:lnTo>
                  <a:pt x="226147" y="146825"/>
                </a:lnTo>
                <a:lnTo>
                  <a:pt x="221902" y="134789"/>
                </a:lnTo>
                <a:lnTo>
                  <a:pt x="216894" y="123053"/>
                </a:lnTo>
                <a:lnTo>
                  <a:pt x="211390" y="111516"/>
                </a:lnTo>
                <a:lnTo>
                  <a:pt x="205656" y="100080"/>
                </a:lnTo>
                <a:lnTo>
                  <a:pt x="199961" y="88647"/>
                </a:lnTo>
                <a:lnTo>
                  <a:pt x="194569" y="77116"/>
                </a:lnTo>
                <a:lnTo>
                  <a:pt x="189749" y="65390"/>
                </a:lnTo>
                <a:lnTo>
                  <a:pt x="185768" y="53370"/>
                </a:lnTo>
                <a:lnTo>
                  <a:pt x="182892" y="40956"/>
                </a:lnTo>
                <a:lnTo>
                  <a:pt x="181388" y="28050"/>
                </a:lnTo>
                <a:lnTo>
                  <a:pt x="181356" y="27432"/>
                </a:lnTo>
                <a:lnTo>
                  <a:pt x="182880" y="6858"/>
                </a:lnTo>
                <a:lnTo>
                  <a:pt x="160782" y="28956"/>
                </a:lnTo>
                <a:lnTo>
                  <a:pt x="140970" y="38100"/>
                </a:lnTo>
                <a:lnTo>
                  <a:pt x="103632" y="49530"/>
                </a:lnTo>
                <a:lnTo>
                  <a:pt x="78486" y="54864"/>
                </a:lnTo>
                <a:lnTo>
                  <a:pt x="64770" y="57912"/>
                </a:lnTo>
                <a:lnTo>
                  <a:pt x="51816" y="63246"/>
                </a:lnTo>
                <a:lnTo>
                  <a:pt x="44958" y="74676"/>
                </a:lnTo>
                <a:lnTo>
                  <a:pt x="41148" y="87630"/>
                </a:lnTo>
                <a:lnTo>
                  <a:pt x="37338" y="108204"/>
                </a:lnTo>
                <a:lnTo>
                  <a:pt x="37338" y="135636"/>
                </a:lnTo>
                <a:lnTo>
                  <a:pt x="22860" y="195072"/>
                </a:lnTo>
                <a:lnTo>
                  <a:pt x="10668" y="219456"/>
                </a:lnTo>
                <a:lnTo>
                  <a:pt x="6858" y="243078"/>
                </a:lnTo>
                <a:lnTo>
                  <a:pt x="4572" y="261366"/>
                </a:lnTo>
                <a:lnTo>
                  <a:pt x="0" y="281940"/>
                </a:lnTo>
                <a:lnTo>
                  <a:pt x="7620" y="294132"/>
                </a:lnTo>
                <a:lnTo>
                  <a:pt x="17526" y="304800"/>
                </a:lnTo>
                <a:lnTo>
                  <a:pt x="28956" y="310134"/>
                </a:lnTo>
                <a:lnTo>
                  <a:pt x="54864" y="304800"/>
                </a:lnTo>
                <a:lnTo>
                  <a:pt x="88392" y="300228"/>
                </a:lnTo>
                <a:lnTo>
                  <a:pt x="90678" y="341376"/>
                </a:lnTo>
                <a:lnTo>
                  <a:pt x="73914" y="390144"/>
                </a:lnTo>
                <a:lnTo>
                  <a:pt x="81534" y="397002"/>
                </a:lnTo>
                <a:lnTo>
                  <a:pt x="66294" y="479298"/>
                </a:lnTo>
                <a:lnTo>
                  <a:pt x="81534" y="483870"/>
                </a:lnTo>
                <a:lnTo>
                  <a:pt x="77803" y="538734"/>
                </a:lnTo>
                <a:lnTo>
                  <a:pt x="220457" y="538734"/>
                </a:lnTo>
                <a:lnTo>
                  <a:pt x="224028" y="503682"/>
                </a:lnTo>
                <a:lnTo>
                  <a:pt x="227598" y="538734"/>
                </a:lnTo>
                <a:lnTo>
                  <a:pt x="381558" y="538734"/>
                </a:lnTo>
                <a:lnTo>
                  <a:pt x="382524" y="48691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7980426" y="5336285"/>
            <a:ext cx="467868" cy="982218"/>
          </a:xfrm>
          <a:custGeom>
            <a:avLst/>
            <a:gdLst/>
            <a:ahLst/>
            <a:cxnLst/>
            <a:rect l="l" t="t" r="r" b="b"/>
            <a:pathLst>
              <a:path w="467868" h="982218">
                <a:moveTo>
                  <a:pt x="382524" y="486918"/>
                </a:moveTo>
                <a:lnTo>
                  <a:pt x="397002" y="477012"/>
                </a:lnTo>
                <a:lnTo>
                  <a:pt x="385572" y="394716"/>
                </a:lnTo>
                <a:lnTo>
                  <a:pt x="393192" y="384048"/>
                </a:lnTo>
                <a:lnTo>
                  <a:pt x="385572" y="346710"/>
                </a:lnTo>
                <a:lnTo>
                  <a:pt x="457962" y="294894"/>
                </a:lnTo>
                <a:lnTo>
                  <a:pt x="467868" y="282702"/>
                </a:lnTo>
                <a:lnTo>
                  <a:pt x="467868" y="259080"/>
                </a:lnTo>
                <a:lnTo>
                  <a:pt x="463296" y="228600"/>
                </a:lnTo>
                <a:lnTo>
                  <a:pt x="449580" y="195072"/>
                </a:lnTo>
                <a:lnTo>
                  <a:pt x="440436" y="160020"/>
                </a:lnTo>
                <a:lnTo>
                  <a:pt x="438912" y="131064"/>
                </a:lnTo>
                <a:lnTo>
                  <a:pt x="435102" y="105156"/>
                </a:lnTo>
                <a:lnTo>
                  <a:pt x="429006" y="81534"/>
                </a:lnTo>
                <a:lnTo>
                  <a:pt x="428244" y="60198"/>
                </a:lnTo>
                <a:lnTo>
                  <a:pt x="407670" y="44196"/>
                </a:lnTo>
                <a:lnTo>
                  <a:pt x="378714" y="38862"/>
                </a:lnTo>
                <a:lnTo>
                  <a:pt x="348996" y="32766"/>
                </a:lnTo>
                <a:lnTo>
                  <a:pt x="332232" y="27432"/>
                </a:lnTo>
                <a:lnTo>
                  <a:pt x="312420" y="19050"/>
                </a:lnTo>
                <a:lnTo>
                  <a:pt x="292608" y="0"/>
                </a:lnTo>
                <a:lnTo>
                  <a:pt x="292608" y="25908"/>
                </a:lnTo>
                <a:lnTo>
                  <a:pt x="292012" y="35230"/>
                </a:lnTo>
                <a:lnTo>
                  <a:pt x="289633" y="46771"/>
                </a:lnTo>
                <a:lnTo>
                  <a:pt x="285884" y="59823"/>
                </a:lnTo>
                <a:lnTo>
                  <a:pt x="281179" y="73678"/>
                </a:lnTo>
                <a:lnTo>
                  <a:pt x="275932" y="87627"/>
                </a:lnTo>
                <a:lnTo>
                  <a:pt x="270557" y="100964"/>
                </a:lnTo>
                <a:lnTo>
                  <a:pt x="265468" y="112981"/>
                </a:lnTo>
                <a:lnTo>
                  <a:pt x="261079" y="122969"/>
                </a:lnTo>
                <a:lnTo>
                  <a:pt x="259842" y="125730"/>
                </a:lnTo>
                <a:lnTo>
                  <a:pt x="250698" y="147066"/>
                </a:lnTo>
                <a:lnTo>
                  <a:pt x="234696" y="178308"/>
                </a:lnTo>
                <a:lnTo>
                  <a:pt x="229362" y="159258"/>
                </a:lnTo>
                <a:lnTo>
                  <a:pt x="226147" y="146825"/>
                </a:lnTo>
                <a:lnTo>
                  <a:pt x="221902" y="134789"/>
                </a:lnTo>
                <a:lnTo>
                  <a:pt x="216894" y="123053"/>
                </a:lnTo>
                <a:lnTo>
                  <a:pt x="211390" y="111516"/>
                </a:lnTo>
                <a:lnTo>
                  <a:pt x="205656" y="100080"/>
                </a:lnTo>
                <a:lnTo>
                  <a:pt x="199961" y="88647"/>
                </a:lnTo>
                <a:lnTo>
                  <a:pt x="194569" y="77116"/>
                </a:lnTo>
                <a:lnTo>
                  <a:pt x="189749" y="65390"/>
                </a:lnTo>
                <a:lnTo>
                  <a:pt x="185768" y="53370"/>
                </a:lnTo>
                <a:lnTo>
                  <a:pt x="182892" y="40956"/>
                </a:lnTo>
                <a:lnTo>
                  <a:pt x="181388" y="28050"/>
                </a:lnTo>
                <a:lnTo>
                  <a:pt x="181356" y="27432"/>
                </a:lnTo>
                <a:lnTo>
                  <a:pt x="182880" y="6858"/>
                </a:lnTo>
                <a:lnTo>
                  <a:pt x="160782" y="28956"/>
                </a:lnTo>
                <a:lnTo>
                  <a:pt x="140970" y="38100"/>
                </a:lnTo>
                <a:lnTo>
                  <a:pt x="103632" y="49530"/>
                </a:lnTo>
                <a:lnTo>
                  <a:pt x="78486" y="54864"/>
                </a:lnTo>
                <a:lnTo>
                  <a:pt x="64770" y="57912"/>
                </a:lnTo>
                <a:lnTo>
                  <a:pt x="51816" y="63246"/>
                </a:lnTo>
                <a:lnTo>
                  <a:pt x="44958" y="74676"/>
                </a:lnTo>
                <a:lnTo>
                  <a:pt x="41148" y="87630"/>
                </a:lnTo>
                <a:lnTo>
                  <a:pt x="37338" y="108204"/>
                </a:lnTo>
                <a:lnTo>
                  <a:pt x="37338" y="135636"/>
                </a:lnTo>
                <a:lnTo>
                  <a:pt x="22860" y="195072"/>
                </a:lnTo>
                <a:lnTo>
                  <a:pt x="10668" y="219456"/>
                </a:lnTo>
                <a:lnTo>
                  <a:pt x="6858" y="243078"/>
                </a:lnTo>
                <a:lnTo>
                  <a:pt x="4572" y="261366"/>
                </a:lnTo>
                <a:lnTo>
                  <a:pt x="0" y="281940"/>
                </a:lnTo>
                <a:lnTo>
                  <a:pt x="7620" y="294132"/>
                </a:lnTo>
                <a:lnTo>
                  <a:pt x="17526" y="304800"/>
                </a:lnTo>
                <a:lnTo>
                  <a:pt x="28956" y="310134"/>
                </a:lnTo>
                <a:lnTo>
                  <a:pt x="54864" y="304800"/>
                </a:lnTo>
                <a:lnTo>
                  <a:pt x="88392" y="300228"/>
                </a:lnTo>
                <a:lnTo>
                  <a:pt x="90678" y="341376"/>
                </a:lnTo>
                <a:lnTo>
                  <a:pt x="73914" y="390144"/>
                </a:lnTo>
                <a:lnTo>
                  <a:pt x="81534" y="397002"/>
                </a:lnTo>
                <a:lnTo>
                  <a:pt x="66294" y="479298"/>
                </a:lnTo>
                <a:lnTo>
                  <a:pt x="81534" y="483870"/>
                </a:lnTo>
                <a:lnTo>
                  <a:pt x="77803" y="538734"/>
                </a:lnTo>
              </a:path>
              <a:path w="467868" h="982218">
                <a:moveTo>
                  <a:pt x="220457" y="538734"/>
                </a:moveTo>
                <a:lnTo>
                  <a:pt x="224028" y="503682"/>
                </a:lnTo>
                <a:lnTo>
                  <a:pt x="227598" y="538734"/>
                </a:lnTo>
              </a:path>
              <a:path w="467868" h="982218">
                <a:moveTo>
                  <a:pt x="381558" y="538734"/>
                </a:moveTo>
                <a:lnTo>
                  <a:pt x="382524" y="486918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8179308" y="5295899"/>
            <a:ext cx="85344" cy="73914"/>
          </a:xfrm>
          <a:custGeom>
            <a:avLst/>
            <a:gdLst/>
            <a:ahLst/>
            <a:cxnLst/>
            <a:rect l="l" t="t" r="r" b="b"/>
            <a:pathLst>
              <a:path w="85344" h="73913">
                <a:moveTo>
                  <a:pt x="0" y="54863"/>
                </a:moveTo>
                <a:lnTo>
                  <a:pt x="4572" y="66293"/>
                </a:lnTo>
                <a:lnTo>
                  <a:pt x="11430" y="70865"/>
                </a:lnTo>
                <a:lnTo>
                  <a:pt x="19050" y="73913"/>
                </a:lnTo>
                <a:lnTo>
                  <a:pt x="32004" y="73913"/>
                </a:lnTo>
                <a:lnTo>
                  <a:pt x="41910" y="70865"/>
                </a:lnTo>
                <a:lnTo>
                  <a:pt x="54864" y="65531"/>
                </a:lnTo>
                <a:lnTo>
                  <a:pt x="64008" y="60197"/>
                </a:lnTo>
                <a:lnTo>
                  <a:pt x="71628" y="54863"/>
                </a:lnTo>
                <a:lnTo>
                  <a:pt x="77724" y="48767"/>
                </a:lnTo>
                <a:lnTo>
                  <a:pt x="85344" y="39623"/>
                </a:lnTo>
                <a:lnTo>
                  <a:pt x="85344" y="28193"/>
                </a:lnTo>
                <a:lnTo>
                  <a:pt x="84582" y="17525"/>
                </a:lnTo>
                <a:lnTo>
                  <a:pt x="83058" y="0"/>
                </a:lnTo>
                <a:lnTo>
                  <a:pt x="0" y="54863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8179308" y="5295899"/>
            <a:ext cx="85344" cy="73914"/>
          </a:xfrm>
          <a:custGeom>
            <a:avLst/>
            <a:gdLst/>
            <a:ahLst/>
            <a:cxnLst/>
            <a:rect l="l" t="t" r="r" b="b"/>
            <a:pathLst>
              <a:path w="85344" h="73913">
                <a:moveTo>
                  <a:pt x="0" y="54863"/>
                </a:moveTo>
                <a:lnTo>
                  <a:pt x="4572" y="66293"/>
                </a:lnTo>
                <a:lnTo>
                  <a:pt x="11430" y="70865"/>
                </a:lnTo>
                <a:lnTo>
                  <a:pt x="19050" y="73913"/>
                </a:lnTo>
                <a:lnTo>
                  <a:pt x="32004" y="73913"/>
                </a:lnTo>
                <a:lnTo>
                  <a:pt x="41910" y="70865"/>
                </a:lnTo>
                <a:lnTo>
                  <a:pt x="54864" y="65531"/>
                </a:lnTo>
                <a:lnTo>
                  <a:pt x="64008" y="60197"/>
                </a:lnTo>
                <a:lnTo>
                  <a:pt x="71628" y="54863"/>
                </a:lnTo>
                <a:lnTo>
                  <a:pt x="77724" y="48767"/>
                </a:lnTo>
                <a:lnTo>
                  <a:pt x="85344" y="39623"/>
                </a:lnTo>
                <a:lnTo>
                  <a:pt x="85344" y="28193"/>
                </a:lnTo>
                <a:lnTo>
                  <a:pt x="84582" y="17525"/>
                </a:lnTo>
                <a:lnTo>
                  <a:pt x="83058" y="0"/>
                </a:lnTo>
                <a:lnTo>
                  <a:pt x="0" y="54863"/>
                </a:lnTo>
                <a:close/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8125206" y="5170170"/>
            <a:ext cx="156502" cy="126492"/>
          </a:xfrm>
          <a:custGeom>
            <a:avLst/>
            <a:gdLst/>
            <a:ahLst/>
            <a:cxnLst/>
            <a:rect l="l" t="t" r="r" b="b"/>
            <a:pathLst>
              <a:path w="156502" h="126491">
                <a:moveTo>
                  <a:pt x="32765" y="11430"/>
                </a:moveTo>
                <a:lnTo>
                  <a:pt x="24383" y="24384"/>
                </a:lnTo>
                <a:lnTo>
                  <a:pt x="9143" y="31242"/>
                </a:lnTo>
                <a:lnTo>
                  <a:pt x="3047" y="41148"/>
                </a:lnTo>
                <a:lnTo>
                  <a:pt x="0" y="59436"/>
                </a:lnTo>
                <a:lnTo>
                  <a:pt x="761" y="73152"/>
                </a:lnTo>
                <a:lnTo>
                  <a:pt x="3047" y="85344"/>
                </a:lnTo>
                <a:lnTo>
                  <a:pt x="12953" y="92964"/>
                </a:lnTo>
                <a:lnTo>
                  <a:pt x="142493" y="126492"/>
                </a:lnTo>
                <a:lnTo>
                  <a:pt x="144017" y="107442"/>
                </a:lnTo>
                <a:lnTo>
                  <a:pt x="150213" y="95911"/>
                </a:lnTo>
                <a:lnTo>
                  <a:pt x="154327" y="84188"/>
                </a:lnTo>
                <a:lnTo>
                  <a:pt x="156407" y="72463"/>
                </a:lnTo>
                <a:lnTo>
                  <a:pt x="156502" y="60923"/>
                </a:lnTo>
                <a:lnTo>
                  <a:pt x="154661" y="49758"/>
                </a:lnTo>
                <a:lnTo>
                  <a:pt x="150932" y="39156"/>
                </a:lnTo>
                <a:lnTo>
                  <a:pt x="145364" y="29305"/>
                </a:lnTo>
                <a:lnTo>
                  <a:pt x="138005" y="20393"/>
                </a:lnTo>
                <a:lnTo>
                  <a:pt x="128904" y="12611"/>
                </a:lnTo>
                <a:lnTo>
                  <a:pt x="118110" y="6145"/>
                </a:lnTo>
                <a:lnTo>
                  <a:pt x="108965" y="2285"/>
                </a:lnTo>
                <a:lnTo>
                  <a:pt x="77723" y="0"/>
                </a:lnTo>
                <a:lnTo>
                  <a:pt x="52577" y="0"/>
                </a:lnTo>
                <a:lnTo>
                  <a:pt x="32765" y="1143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8125206" y="5170170"/>
            <a:ext cx="156502" cy="126492"/>
          </a:xfrm>
          <a:custGeom>
            <a:avLst/>
            <a:gdLst/>
            <a:ahLst/>
            <a:cxnLst/>
            <a:rect l="l" t="t" r="r" b="b"/>
            <a:pathLst>
              <a:path w="156502" h="126491">
                <a:moveTo>
                  <a:pt x="52577" y="0"/>
                </a:moveTo>
                <a:lnTo>
                  <a:pt x="32765" y="11430"/>
                </a:lnTo>
                <a:lnTo>
                  <a:pt x="24383" y="24384"/>
                </a:lnTo>
                <a:lnTo>
                  <a:pt x="9143" y="31242"/>
                </a:lnTo>
                <a:lnTo>
                  <a:pt x="3047" y="41148"/>
                </a:lnTo>
                <a:lnTo>
                  <a:pt x="0" y="59436"/>
                </a:lnTo>
                <a:lnTo>
                  <a:pt x="761" y="73152"/>
                </a:lnTo>
                <a:lnTo>
                  <a:pt x="3047" y="85344"/>
                </a:lnTo>
                <a:lnTo>
                  <a:pt x="12953" y="92964"/>
                </a:lnTo>
                <a:lnTo>
                  <a:pt x="142493" y="126492"/>
                </a:lnTo>
                <a:lnTo>
                  <a:pt x="144017" y="107442"/>
                </a:lnTo>
                <a:lnTo>
                  <a:pt x="150213" y="95911"/>
                </a:lnTo>
                <a:lnTo>
                  <a:pt x="154327" y="84188"/>
                </a:lnTo>
                <a:lnTo>
                  <a:pt x="156407" y="72463"/>
                </a:lnTo>
                <a:lnTo>
                  <a:pt x="156502" y="60923"/>
                </a:lnTo>
                <a:lnTo>
                  <a:pt x="154661" y="49758"/>
                </a:lnTo>
                <a:lnTo>
                  <a:pt x="150932" y="39156"/>
                </a:lnTo>
                <a:lnTo>
                  <a:pt x="145364" y="29305"/>
                </a:lnTo>
                <a:lnTo>
                  <a:pt x="138005" y="20393"/>
                </a:lnTo>
                <a:lnTo>
                  <a:pt x="128904" y="12611"/>
                </a:lnTo>
                <a:lnTo>
                  <a:pt x="118110" y="6145"/>
                </a:lnTo>
                <a:lnTo>
                  <a:pt x="108965" y="2285"/>
                </a:lnTo>
                <a:lnTo>
                  <a:pt x="77723" y="0"/>
                </a:lnTo>
                <a:lnTo>
                  <a:pt x="52577" y="0"/>
                </a:lnTo>
                <a:close/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8135111" y="5221888"/>
            <a:ext cx="134874" cy="135733"/>
          </a:xfrm>
          <a:custGeom>
            <a:avLst/>
            <a:gdLst/>
            <a:ahLst/>
            <a:cxnLst/>
            <a:rect l="l" t="t" r="r" b="b"/>
            <a:pathLst>
              <a:path w="134874" h="135733">
                <a:moveTo>
                  <a:pt x="2285" y="23719"/>
                </a:moveTo>
                <a:lnTo>
                  <a:pt x="0" y="33625"/>
                </a:lnTo>
                <a:lnTo>
                  <a:pt x="0" y="41245"/>
                </a:lnTo>
                <a:lnTo>
                  <a:pt x="4572" y="47341"/>
                </a:lnTo>
                <a:lnTo>
                  <a:pt x="4572" y="54961"/>
                </a:lnTo>
                <a:lnTo>
                  <a:pt x="6096" y="63343"/>
                </a:lnTo>
                <a:lnTo>
                  <a:pt x="9144" y="74773"/>
                </a:lnTo>
                <a:lnTo>
                  <a:pt x="14478" y="87727"/>
                </a:lnTo>
                <a:lnTo>
                  <a:pt x="19050" y="100681"/>
                </a:lnTo>
                <a:lnTo>
                  <a:pt x="23622" y="114397"/>
                </a:lnTo>
                <a:lnTo>
                  <a:pt x="28194" y="122779"/>
                </a:lnTo>
                <a:lnTo>
                  <a:pt x="40386" y="134971"/>
                </a:lnTo>
                <a:lnTo>
                  <a:pt x="48768" y="135733"/>
                </a:lnTo>
                <a:lnTo>
                  <a:pt x="60198" y="133447"/>
                </a:lnTo>
                <a:lnTo>
                  <a:pt x="72390" y="130399"/>
                </a:lnTo>
                <a:lnTo>
                  <a:pt x="81534" y="127351"/>
                </a:lnTo>
                <a:lnTo>
                  <a:pt x="91440" y="122017"/>
                </a:lnTo>
                <a:lnTo>
                  <a:pt x="98298" y="117445"/>
                </a:lnTo>
                <a:lnTo>
                  <a:pt x="104394" y="112111"/>
                </a:lnTo>
                <a:lnTo>
                  <a:pt x="112014" y="105253"/>
                </a:lnTo>
                <a:lnTo>
                  <a:pt x="119634" y="96109"/>
                </a:lnTo>
                <a:lnTo>
                  <a:pt x="124968" y="86203"/>
                </a:lnTo>
                <a:lnTo>
                  <a:pt x="126492" y="71725"/>
                </a:lnTo>
                <a:lnTo>
                  <a:pt x="126492" y="62581"/>
                </a:lnTo>
                <a:lnTo>
                  <a:pt x="131064" y="56485"/>
                </a:lnTo>
                <a:lnTo>
                  <a:pt x="134112" y="50389"/>
                </a:lnTo>
                <a:lnTo>
                  <a:pt x="134874" y="42007"/>
                </a:lnTo>
                <a:lnTo>
                  <a:pt x="133350" y="31339"/>
                </a:lnTo>
                <a:lnTo>
                  <a:pt x="128016" y="24481"/>
                </a:lnTo>
                <a:lnTo>
                  <a:pt x="121157" y="23719"/>
                </a:lnTo>
                <a:lnTo>
                  <a:pt x="116586" y="29053"/>
                </a:lnTo>
                <a:lnTo>
                  <a:pt x="112776" y="36673"/>
                </a:lnTo>
                <a:lnTo>
                  <a:pt x="108966" y="23719"/>
                </a:lnTo>
                <a:lnTo>
                  <a:pt x="101346" y="22195"/>
                </a:lnTo>
                <a:lnTo>
                  <a:pt x="84860" y="19340"/>
                </a:lnTo>
                <a:lnTo>
                  <a:pt x="71663" y="15147"/>
                </a:lnTo>
                <a:lnTo>
                  <a:pt x="60728" y="10365"/>
                </a:lnTo>
                <a:lnTo>
                  <a:pt x="51028" y="5747"/>
                </a:lnTo>
                <a:lnTo>
                  <a:pt x="41536" y="2041"/>
                </a:lnTo>
                <a:lnTo>
                  <a:pt x="31225" y="0"/>
                </a:lnTo>
                <a:lnTo>
                  <a:pt x="19067" y="371"/>
                </a:lnTo>
                <a:lnTo>
                  <a:pt x="16001" y="859"/>
                </a:lnTo>
                <a:lnTo>
                  <a:pt x="4571" y="4669"/>
                </a:lnTo>
                <a:lnTo>
                  <a:pt x="2285" y="23719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8135111" y="5221888"/>
            <a:ext cx="134874" cy="135733"/>
          </a:xfrm>
          <a:custGeom>
            <a:avLst/>
            <a:gdLst/>
            <a:ahLst/>
            <a:cxnLst/>
            <a:rect l="l" t="t" r="r" b="b"/>
            <a:pathLst>
              <a:path w="134874" h="135733">
                <a:moveTo>
                  <a:pt x="0" y="41245"/>
                </a:moveTo>
                <a:lnTo>
                  <a:pt x="4572" y="47341"/>
                </a:lnTo>
                <a:lnTo>
                  <a:pt x="4572" y="54961"/>
                </a:lnTo>
                <a:lnTo>
                  <a:pt x="6096" y="63343"/>
                </a:lnTo>
                <a:lnTo>
                  <a:pt x="9144" y="74773"/>
                </a:lnTo>
                <a:lnTo>
                  <a:pt x="14478" y="87727"/>
                </a:lnTo>
                <a:lnTo>
                  <a:pt x="19050" y="100681"/>
                </a:lnTo>
                <a:lnTo>
                  <a:pt x="23622" y="114397"/>
                </a:lnTo>
                <a:lnTo>
                  <a:pt x="28194" y="122779"/>
                </a:lnTo>
                <a:lnTo>
                  <a:pt x="40386" y="134971"/>
                </a:lnTo>
                <a:lnTo>
                  <a:pt x="48768" y="135733"/>
                </a:lnTo>
                <a:lnTo>
                  <a:pt x="60198" y="133447"/>
                </a:lnTo>
                <a:lnTo>
                  <a:pt x="72390" y="130399"/>
                </a:lnTo>
                <a:lnTo>
                  <a:pt x="81534" y="127351"/>
                </a:lnTo>
                <a:lnTo>
                  <a:pt x="91440" y="122017"/>
                </a:lnTo>
                <a:lnTo>
                  <a:pt x="98298" y="117445"/>
                </a:lnTo>
                <a:lnTo>
                  <a:pt x="104394" y="112111"/>
                </a:lnTo>
                <a:lnTo>
                  <a:pt x="112014" y="105253"/>
                </a:lnTo>
                <a:lnTo>
                  <a:pt x="119634" y="96109"/>
                </a:lnTo>
                <a:lnTo>
                  <a:pt x="124968" y="86203"/>
                </a:lnTo>
                <a:lnTo>
                  <a:pt x="126492" y="71725"/>
                </a:lnTo>
                <a:lnTo>
                  <a:pt x="126492" y="62581"/>
                </a:lnTo>
                <a:lnTo>
                  <a:pt x="131064" y="56485"/>
                </a:lnTo>
                <a:lnTo>
                  <a:pt x="134112" y="50389"/>
                </a:lnTo>
                <a:lnTo>
                  <a:pt x="134874" y="42007"/>
                </a:lnTo>
                <a:lnTo>
                  <a:pt x="133350" y="31339"/>
                </a:lnTo>
                <a:lnTo>
                  <a:pt x="128016" y="24481"/>
                </a:lnTo>
                <a:lnTo>
                  <a:pt x="121157" y="23719"/>
                </a:lnTo>
                <a:lnTo>
                  <a:pt x="116586" y="29053"/>
                </a:lnTo>
                <a:lnTo>
                  <a:pt x="112776" y="36673"/>
                </a:lnTo>
                <a:lnTo>
                  <a:pt x="108966" y="23719"/>
                </a:lnTo>
                <a:lnTo>
                  <a:pt x="101346" y="22195"/>
                </a:lnTo>
                <a:lnTo>
                  <a:pt x="84860" y="19340"/>
                </a:lnTo>
                <a:lnTo>
                  <a:pt x="71663" y="15147"/>
                </a:lnTo>
                <a:lnTo>
                  <a:pt x="60728" y="10365"/>
                </a:lnTo>
                <a:lnTo>
                  <a:pt x="51028" y="5747"/>
                </a:lnTo>
                <a:lnTo>
                  <a:pt x="41536" y="2041"/>
                </a:lnTo>
                <a:lnTo>
                  <a:pt x="31225" y="0"/>
                </a:lnTo>
                <a:lnTo>
                  <a:pt x="19067" y="371"/>
                </a:lnTo>
                <a:lnTo>
                  <a:pt x="16001" y="859"/>
                </a:lnTo>
                <a:lnTo>
                  <a:pt x="4571" y="4669"/>
                </a:lnTo>
                <a:lnTo>
                  <a:pt x="2285" y="23719"/>
                </a:lnTo>
                <a:lnTo>
                  <a:pt x="0" y="33625"/>
                </a:lnTo>
                <a:lnTo>
                  <a:pt x="0" y="41245"/>
                </a:lnTo>
                <a:close/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8159496" y="5324856"/>
            <a:ext cx="42672" cy="7620"/>
          </a:xfrm>
          <a:custGeom>
            <a:avLst/>
            <a:gdLst/>
            <a:ahLst/>
            <a:cxnLst/>
            <a:rect l="l" t="t" r="r" b="b"/>
            <a:pathLst>
              <a:path w="42672" h="7620">
                <a:moveTo>
                  <a:pt x="13715" y="3809"/>
                </a:moveTo>
                <a:lnTo>
                  <a:pt x="18287" y="3047"/>
                </a:lnTo>
                <a:lnTo>
                  <a:pt x="29717" y="2285"/>
                </a:lnTo>
                <a:lnTo>
                  <a:pt x="37337" y="3809"/>
                </a:lnTo>
                <a:lnTo>
                  <a:pt x="42671" y="7619"/>
                </a:lnTo>
                <a:lnTo>
                  <a:pt x="40385" y="3809"/>
                </a:lnTo>
                <a:lnTo>
                  <a:pt x="40385" y="761"/>
                </a:lnTo>
                <a:lnTo>
                  <a:pt x="35813" y="2285"/>
                </a:lnTo>
                <a:lnTo>
                  <a:pt x="29717" y="1523"/>
                </a:lnTo>
                <a:lnTo>
                  <a:pt x="17525" y="0"/>
                </a:lnTo>
                <a:lnTo>
                  <a:pt x="13715" y="1523"/>
                </a:lnTo>
                <a:lnTo>
                  <a:pt x="8381" y="761"/>
                </a:lnTo>
                <a:lnTo>
                  <a:pt x="1523" y="3047"/>
                </a:lnTo>
                <a:lnTo>
                  <a:pt x="0" y="1523"/>
                </a:lnTo>
                <a:lnTo>
                  <a:pt x="0" y="4571"/>
                </a:lnTo>
                <a:lnTo>
                  <a:pt x="761" y="6857"/>
                </a:lnTo>
                <a:lnTo>
                  <a:pt x="1523" y="3809"/>
                </a:lnTo>
                <a:lnTo>
                  <a:pt x="4571" y="3809"/>
                </a:lnTo>
                <a:lnTo>
                  <a:pt x="9143" y="3047"/>
                </a:lnTo>
                <a:lnTo>
                  <a:pt x="13715" y="3809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8167116" y="5334761"/>
            <a:ext cx="20574" cy="3048"/>
          </a:xfrm>
          <a:custGeom>
            <a:avLst/>
            <a:gdLst/>
            <a:ahLst/>
            <a:cxnLst/>
            <a:rect l="l" t="t" r="r" b="b"/>
            <a:pathLst>
              <a:path w="20574" h="3048">
                <a:moveTo>
                  <a:pt x="9144" y="1524"/>
                </a:moveTo>
                <a:lnTo>
                  <a:pt x="5334" y="1524"/>
                </a:lnTo>
                <a:lnTo>
                  <a:pt x="0" y="762"/>
                </a:lnTo>
                <a:lnTo>
                  <a:pt x="4572" y="2286"/>
                </a:lnTo>
                <a:lnTo>
                  <a:pt x="11430" y="3048"/>
                </a:lnTo>
                <a:lnTo>
                  <a:pt x="20574" y="0"/>
                </a:lnTo>
                <a:lnTo>
                  <a:pt x="9144" y="1524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8173974" y="5349239"/>
            <a:ext cx="13716" cy="6096"/>
          </a:xfrm>
          <a:custGeom>
            <a:avLst/>
            <a:gdLst/>
            <a:ahLst/>
            <a:cxnLst/>
            <a:rect l="l" t="t" r="r" b="b"/>
            <a:pathLst>
              <a:path w="13716" h="6096">
                <a:moveTo>
                  <a:pt x="4572" y="1523"/>
                </a:moveTo>
                <a:lnTo>
                  <a:pt x="6858" y="6095"/>
                </a:lnTo>
                <a:lnTo>
                  <a:pt x="6858" y="1523"/>
                </a:lnTo>
                <a:lnTo>
                  <a:pt x="13716" y="0"/>
                </a:lnTo>
                <a:lnTo>
                  <a:pt x="0" y="0"/>
                </a:lnTo>
                <a:lnTo>
                  <a:pt x="4572" y="1523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8253984" y="5259323"/>
            <a:ext cx="6096" cy="15240"/>
          </a:xfrm>
          <a:custGeom>
            <a:avLst/>
            <a:gdLst/>
            <a:ahLst/>
            <a:cxnLst/>
            <a:rect l="l" t="t" r="r" b="b"/>
            <a:pathLst>
              <a:path w="6096" h="15239">
                <a:moveTo>
                  <a:pt x="6095" y="7620"/>
                </a:moveTo>
                <a:lnTo>
                  <a:pt x="2285" y="0"/>
                </a:lnTo>
                <a:lnTo>
                  <a:pt x="0" y="3048"/>
                </a:lnTo>
                <a:lnTo>
                  <a:pt x="2285" y="5334"/>
                </a:lnTo>
                <a:lnTo>
                  <a:pt x="3047" y="9144"/>
                </a:lnTo>
                <a:lnTo>
                  <a:pt x="2285" y="15240"/>
                </a:lnTo>
                <a:lnTo>
                  <a:pt x="6095" y="762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8253983" y="5251704"/>
            <a:ext cx="9906" cy="22859"/>
          </a:xfrm>
          <a:custGeom>
            <a:avLst/>
            <a:gdLst/>
            <a:ahLst/>
            <a:cxnLst/>
            <a:rect l="l" t="t" r="r" b="b"/>
            <a:pathLst>
              <a:path w="9905" h="22860">
                <a:moveTo>
                  <a:pt x="3810" y="2285"/>
                </a:moveTo>
                <a:lnTo>
                  <a:pt x="6858" y="2285"/>
                </a:lnTo>
                <a:lnTo>
                  <a:pt x="8382" y="7619"/>
                </a:lnTo>
                <a:lnTo>
                  <a:pt x="8382" y="16763"/>
                </a:lnTo>
                <a:lnTo>
                  <a:pt x="5334" y="22859"/>
                </a:lnTo>
                <a:lnTo>
                  <a:pt x="9144" y="19049"/>
                </a:lnTo>
                <a:lnTo>
                  <a:pt x="9906" y="9905"/>
                </a:lnTo>
                <a:lnTo>
                  <a:pt x="9144" y="2285"/>
                </a:lnTo>
                <a:lnTo>
                  <a:pt x="6096" y="0"/>
                </a:lnTo>
                <a:lnTo>
                  <a:pt x="2286" y="0"/>
                </a:lnTo>
                <a:lnTo>
                  <a:pt x="0" y="4571"/>
                </a:lnTo>
                <a:lnTo>
                  <a:pt x="1524" y="7619"/>
                </a:lnTo>
                <a:lnTo>
                  <a:pt x="3810" y="2285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8253984" y="5284469"/>
            <a:ext cx="6858" cy="6858"/>
          </a:xfrm>
          <a:custGeom>
            <a:avLst/>
            <a:gdLst/>
            <a:ahLst/>
            <a:cxnLst/>
            <a:rect l="l" t="t" r="r" b="b"/>
            <a:pathLst>
              <a:path w="6857" h="6858">
                <a:moveTo>
                  <a:pt x="6857" y="3048"/>
                </a:moveTo>
                <a:lnTo>
                  <a:pt x="6857" y="0"/>
                </a:lnTo>
                <a:lnTo>
                  <a:pt x="3047" y="2286"/>
                </a:lnTo>
                <a:lnTo>
                  <a:pt x="0" y="2286"/>
                </a:lnTo>
                <a:lnTo>
                  <a:pt x="6857" y="6858"/>
                </a:lnTo>
                <a:lnTo>
                  <a:pt x="6857" y="3048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8230362" y="5284470"/>
            <a:ext cx="8382" cy="9906"/>
          </a:xfrm>
          <a:custGeom>
            <a:avLst/>
            <a:gdLst/>
            <a:ahLst/>
            <a:cxnLst/>
            <a:rect l="l" t="t" r="r" b="b"/>
            <a:pathLst>
              <a:path w="8381" h="9905">
                <a:moveTo>
                  <a:pt x="8381" y="0"/>
                </a:moveTo>
                <a:lnTo>
                  <a:pt x="761" y="4572"/>
                </a:lnTo>
                <a:lnTo>
                  <a:pt x="0" y="9906"/>
                </a:lnTo>
                <a:lnTo>
                  <a:pt x="8381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8186166" y="5266943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59" h="11429">
                <a:moveTo>
                  <a:pt x="6095" y="762"/>
                </a:moveTo>
                <a:lnTo>
                  <a:pt x="3809" y="1524"/>
                </a:lnTo>
                <a:lnTo>
                  <a:pt x="0" y="4572"/>
                </a:lnTo>
                <a:lnTo>
                  <a:pt x="3047" y="6858"/>
                </a:lnTo>
                <a:lnTo>
                  <a:pt x="4571" y="9144"/>
                </a:lnTo>
                <a:lnTo>
                  <a:pt x="7619" y="11430"/>
                </a:lnTo>
                <a:lnTo>
                  <a:pt x="5333" y="8382"/>
                </a:lnTo>
                <a:lnTo>
                  <a:pt x="5333" y="6858"/>
                </a:lnTo>
                <a:lnTo>
                  <a:pt x="9143" y="7620"/>
                </a:lnTo>
                <a:lnTo>
                  <a:pt x="13715" y="6858"/>
                </a:lnTo>
                <a:lnTo>
                  <a:pt x="16763" y="6096"/>
                </a:lnTo>
                <a:lnTo>
                  <a:pt x="20573" y="3810"/>
                </a:lnTo>
                <a:lnTo>
                  <a:pt x="22859" y="3048"/>
                </a:lnTo>
                <a:lnTo>
                  <a:pt x="19049" y="762"/>
                </a:lnTo>
                <a:lnTo>
                  <a:pt x="14477" y="0"/>
                </a:lnTo>
                <a:lnTo>
                  <a:pt x="9905" y="0"/>
                </a:lnTo>
                <a:lnTo>
                  <a:pt x="6095" y="762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8176259" y="5257800"/>
            <a:ext cx="41910" cy="9906"/>
          </a:xfrm>
          <a:custGeom>
            <a:avLst/>
            <a:gdLst/>
            <a:ahLst/>
            <a:cxnLst/>
            <a:rect l="l" t="t" r="r" b="b"/>
            <a:pathLst>
              <a:path w="41909" h="9905">
                <a:moveTo>
                  <a:pt x="41910" y="3809"/>
                </a:moveTo>
                <a:lnTo>
                  <a:pt x="28956" y="1523"/>
                </a:lnTo>
                <a:lnTo>
                  <a:pt x="32766" y="0"/>
                </a:lnTo>
                <a:lnTo>
                  <a:pt x="24384" y="0"/>
                </a:lnTo>
                <a:lnTo>
                  <a:pt x="17526" y="1523"/>
                </a:lnTo>
                <a:lnTo>
                  <a:pt x="20574" y="0"/>
                </a:lnTo>
                <a:lnTo>
                  <a:pt x="12954" y="1523"/>
                </a:lnTo>
                <a:lnTo>
                  <a:pt x="8382" y="3809"/>
                </a:lnTo>
                <a:lnTo>
                  <a:pt x="9906" y="1523"/>
                </a:lnTo>
                <a:lnTo>
                  <a:pt x="0" y="6095"/>
                </a:lnTo>
                <a:lnTo>
                  <a:pt x="4572" y="9905"/>
                </a:lnTo>
                <a:lnTo>
                  <a:pt x="14478" y="6095"/>
                </a:lnTo>
                <a:lnTo>
                  <a:pt x="25908" y="3047"/>
                </a:lnTo>
                <a:lnTo>
                  <a:pt x="41910" y="3809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8189214" y="5269991"/>
            <a:ext cx="3810" cy="3048"/>
          </a:xfrm>
          <a:custGeom>
            <a:avLst/>
            <a:gdLst/>
            <a:ahLst/>
            <a:cxnLst/>
            <a:rect l="l" t="t" r="r" b="b"/>
            <a:pathLst>
              <a:path w="3809" h="3048">
                <a:moveTo>
                  <a:pt x="2285" y="0"/>
                </a:moveTo>
                <a:lnTo>
                  <a:pt x="0" y="1524"/>
                </a:lnTo>
                <a:lnTo>
                  <a:pt x="3809" y="3048"/>
                </a:lnTo>
                <a:lnTo>
                  <a:pt x="2285" y="0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8187690" y="5264657"/>
            <a:ext cx="19050" cy="4572"/>
          </a:xfrm>
          <a:custGeom>
            <a:avLst/>
            <a:gdLst/>
            <a:ahLst/>
            <a:cxnLst/>
            <a:rect l="l" t="t" r="r" b="b"/>
            <a:pathLst>
              <a:path w="19050" h="4572">
                <a:moveTo>
                  <a:pt x="0" y="4572"/>
                </a:moveTo>
                <a:lnTo>
                  <a:pt x="5334" y="1524"/>
                </a:lnTo>
                <a:lnTo>
                  <a:pt x="9906" y="762"/>
                </a:lnTo>
                <a:lnTo>
                  <a:pt x="19050" y="2286"/>
                </a:lnTo>
                <a:lnTo>
                  <a:pt x="14478" y="762"/>
                </a:lnTo>
                <a:lnTo>
                  <a:pt x="9144" y="0"/>
                </a:lnTo>
                <a:lnTo>
                  <a:pt x="6096" y="0"/>
                </a:lnTo>
                <a:lnTo>
                  <a:pt x="3047" y="762"/>
                </a:lnTo>
                <a:lnTo>
                  <a:pt x="0" y="4572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8141970" y="5269991"/>
            <a:ext cx="17526" cy="9906"/>
          </a:xfrm>
          <a:custGeom>
            <a:avLst/>
            <a:gdLst/>
            <a:ahLst/>
            <a:cxnLst/>
            <a:rect l="l" t="t" r="r" b="b"/>
            <a:pathLst>
              <a:path w="17525" h="9905">
                <a:moveTo>
                  <a:pt x="3048" y="762"/>
                </a:moveTo>
                <a:lnTo>
                  <a:pt x="0" y="3048"/>
                </a:lnTo>
                <a:lnTo>
                  <a:pt x="4572" y="6096"/>
                </a:lnTo>
                <a:lnTo>
                  <a:pt x="9144" y="6096"/>
                </a:lnTo>
                <a:lnTo>
                  <a:pt x="12954" y="5334"/>
                </a:lnTo>
                <a:lnTo>
                  <a:pt x="12192" y="6858"/>
                </a:lnTo>
                <a:lnTo>
                  <a:pt x="9906" y="9906"/>
                </a:lnTo>
                <a:lnTo>
                  <a:pt x="13716" y="7620"/>
                </a:lnTo>
                <a:lnTo>
                  <a:pt x="17526" y="3810"/>
                </a:lnTo>
                <a:lnTo>
                  <a:pt x="15240" y="762"/>
                </a:lnTo>
                <a:lnTo>
                  <a:pt x="12192" y="0"/>
                </a:lnTo>
                <a:lnTo>
                  <a:pt x="7620" y="0"/>
                </a:lnTo>
                <a:lnTo>
                  <a:pt x="3048" y="762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8138159" y="5260085"/>
            <a:ext cx="25146" cy="18288"/>
          </a:xfrm>
          <a:custGeom>
            <a:avLst/>
            <a:gdLst/>
            <a:ahLst/>
            <a:cxnLst/>
            <a:rect l="l" t="t" r="r" b="b"/>
            <a:pathLst>
              <a:path w="25146" h="18287">
                <a:moveTo>
                  <a:pt x="6858" y="762"/>
                </a:moveTo>
                <a:lnTo>
                  <a:pt x="0" y="1524"/>
                </a:lnTo>
                <a:lnTo>
                  <a:pt x="7620" y="3048"/>
                </a:lnTo>
                <a:lnTo>
                  <a:pt x="14478" y="4572"/>
                </a:lnTo>
                <a:lnTo>
                  <a:pt x="18288" y="6096"/>
                </a:lnTo>
                <a:lnTo>
                  <a:pt x="22098" y="7620"/>
                </a:lnTo>
                <a:lnTo>
                  <a:pt x="23622" y="9144"/>
                </a:lnTo>
                <a:lnTo>
                  <a:pt x="22860" y="15240"/>
                </a:lnTo>
                <a:lnTo>
                  <a:pt x="23622" y="18288"/>
                </a:lnTo>
                <a:lnTo>
                  <a:pt x="24384" y="13716"/>
                </a:lnTo>
                <a:lnTo>
                  <a:pt x="24384" y="8382"/>
                </a:lnTo>
                <a:lnTo>
                  <a:pt x="25146" y="5334"/>
                </a:lnTo>
                <a:lnTo>
                  <a:pt x="25146" y="2286"/>
                </a:lnTo>
                <a:lnTo>
                  <a:pt x="22098" y="3810"/>
                </a:lnTo>
                <a:lnTo>
                  <a:pt x="19812" y="3048"/>
                </a:lnTo>
                <a:lnTo>
                  <a:pt x="16764" y="762"/>
                </a:lnTo>
                <a:lnTo>
                  <a:pt x="12192" y="0"/>
                </a:lnTo>
                <a:lnTo>
                  <a:pt x="13716" y="1524"/>
                </a:lnTo>
                <a:lnTo>
                  <a:pt x="9906" y="0"/>
                </a:lnTo>
                <a:lnTo>
                  <a:pt x="6858" y="762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8145018" y="5271515"/>
            <a:ext cx="3810" cy="3809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1524"/>
                </a:moveTo>
                <a:lnTo>
                  <a:pt x="3810" y="3810"/>
                </a:lnTo>
                <a:lnTo>
                  <a:pt x="2286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8141969" y="5267705"/>
            <a:ext cx="16764" cy="3810"/>
          </a:xfrm>
          <a:custGeom>
            <a:avLst/>
            <a:gdLst/>
            <a:ahLst/>
            <a:cxnLst/>
            <a:rect l="l" t="t" r="r" b="b"/>
            <a:pathLst>
              <a:path w="16764" h="3810">
                <a:moveTo>
                  <a:pt x="0" y="3810"/>
                </a:moveTo>
                <a:lnTo>
                  <a:pt x="6096" y="1524"/>
                </a:lnTo>
                <a:lnTo>
                  <a:pt x="10668" y="762"/>
                </a:lnTo>
                <a:lnTo>
                  <a:pt x="13716" y="1524"/>
                </a:lnTo>
                <a:lnTo>
                  <a:pt x="16764" y="3048"/>
                </a:lnTo>
                <a:lnTo>
                  <a:pt x="12192" y="0"/>
                </a:lnTo>
                <a:lnTo>
                  <a:pt x="7620" y="0"/>
                </a:lnTo>
                <a:lnTo>
                  <a:pt x="5334" y="762"/>
                </a:lnTo>
                <a:lnTo>
                  <a:pt x="0" y="381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8159496" y="5301233"/>
            <a:ext cx="28956" cy="12954"/>
          </a:xfrm>
          <a:custGeom>
            <a:avLst/>
            <a:gdLst/>
            <a:ahLst/>
            <a:cxnLst/>
            <a:rect l="l" t="t" r="r" b="b"/>
            <a:pathLst>
              <a:path w="28955" h="12953">
                <a:moveTo>
                  <a:pt x="9143" y="12954"/>
                </a:moveTo>
                <a:lnTo>
                  <a:pt x="11429" y="12192"/>
                </a:lnTo>
                <a:lnTo>
                  <a:pt x="14477" y="9906"/>
                </a:lnTo>
                <a:lnTo>
                  <a:pt x="19049" y="6858"/>
                </a:lnTo>
                <a:lnTo>
                  <a:pt x="22097" y="6096"/>
                </a:lnTo>
                <a:lnTo>
                  <a:pt x="26669" y="4572"/>
                </a:lnTo>
                <a:lnTo>
                  <a:pt x="28955" y="3810"/>
                </a:lnTo>
                <a:lnTo>
                  <a:pt x="28955" y="0"/>
                </a:lnTo>
                <a:lnTo>
                  <a:pt x="27431" y="3048"/>
                </a:lnTo>
                <a:lnTo>
                  <a:pt x="24383" y="3810"/>
                </a:lnTo>
                <a:lnTo>
                  <a:pt x="21335" y="3810"/>
                </a:lnTo>
                <a:lnTo>
                  <a:pt x="18287" y="4572"/>
                </a:lnTo>
                <a:lnTo>
                  <a:pt x="16001" y="6096"/>
                </a:lnTo>
                <a:lnTo>
                  <a:pt x="11429" y="6858"/>
                </a:lnTo>
                <a:lnTo>
                  <a:pt x="3809" y="6858"/>
                </a:lnTo>
                <a:lnTo>
                  <a:pt x="2285" y="5334"/>
                </a:lnTo>
                <a:lnTo>
                  <a:pt x="1523" y="2286"/>
                </a:lnTo>
                <a:lnTo>
                  <a:pt x="2285" y="762"/>
                </a:lnTo>
                <a:lnTo>
                  <a:pt x="0" y="3810"/>
                </a:lnTo>
                <a:lnTo>
                  <a:pt x="1523" y="9906"/>
                </a:lnTo>
                <a:lnTo>
                  <a:pt x="5333" y="12954"/>
                </a:lnTo>
                <a:lnTo>
                  <a:pt x="9143" y="12954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8133588" y="5173217"/>
            <a:ext cx="144018" cy="70866"/>
          </a:xfrm>
          <a:custGeom>
            <a:avLst/>
            <a:gdLst/>
            <a:ahLst/>
            <a:cxnLst/>
            <a:rect l="l" t="t" r="r" b="b"/>
            <a:pathLst>
              <a:path w="144018" h="70865">
                <a:moveTo>
                  <a:pt x="27588" y="46253"/>
                </a:moveTo>
                <a:lnTo>
                  <a:pt x="40062" y="47664"/>
                </a:lnTo>
                <a:lnTo>
                  <a:pt x="51047" y="50821"/>
                </a:lnTo>
                <a:lnTo>
                  <a:pt x="61218" y="55069"/>
                </a:lnTo>
                <a:lnTo>
                  <a:pt x="71247" y="59752"/>
                </a:lnTo>
                <a:lnTo>
                  <a:pt x="81808" y="64216"/>
                </a:lnTo>
                <a:lnTo>
                  <a:pt x="93574" y="67804"/>
                </a:lnTo>
                <a:lnTo>
                  <a:pt x="107219" y="69863"/>
                </a:lnTo>
                <a:lnTo>
                  <a:pt x="112776" y="70104"/>
                </a:lnTo>
                <a:lnTo>
                  <a:pt x="128778" y="69342"/>
                </a:lnTo>
                <a:lnTo>
                  <a:pt x="106680" y="66294"/>
                </a:lnTo>
                <a:lnTo>
                  <a:pt x="96774" y="64008"/>
                </a:lnTo>
                <a:lnTo>
                  <a:pt x="78486" y="54102"/>
                </a:lnTo>
                <a:lnTo>
                  <a:pt x="92964" y="57912"/>
                </a:lnTo>
                <a:lnTo>
                  <a:pt x="107442" y="64008"/>
                </a:lnTo>
                <a:lnTo>
                  <a:pt x="125730" y="66294"/>
                </a:lnTo>
                <a:lnTo>
                  <a:pt x="138684" y="67818"/>
                </a:lnTo>
                <a:lnTo>
                  <a:pt x="125730" y="57912"/>
                </a:lnTo>
                <a:lnTo>
                  <a:pt x="112776" y="45720"/>
                </a:lnTo>
                <a:lnTo>
                  <a:pt x="93726" y="35814"/>
                </a:lnTo>
                <a:lnTo>
                  <a:pt x="82296" y="32766"/>
                </a:lnTo>
                <a:lnTo>
                  <a:pt x="96012" y="34290"/>
                </a:lnTo>
                <a:lnTo>
                  <a:pt x="107442" y="38100"/>
                </a:lnTo>
                <a:lnTo>
                  <a:pt x="121920" y="48006"/>
                </a:lnTo>
                <a:lnTo>
                  <a:pt x="139446" y="64770"/>
                </a:lnTo>
                <a:lnTo>
                  <a:pt x="137160" y="51054"/>
                </a:lnTo>
                <a:lnTo>
                  <a:pt x="133350" y="39624"/>
                </a:lnTo>
                <a:lnTo>
                  <a:pt x="125730" y="29718"/>
                </a:lnTo>
                <a:lnTo>
                  <a:pt x="134874" y="38100"/>
                </a:lnTo>
                <a:lnTo>
                  <a:pt x="138684" y="49530"/>
                </a:lnTo>
                <a:lnTo>
                  <a:pt x="140208" y="64770"/>
                </a:lnTo>
                <a:lnTo>
                  <a:pt x="141732" y="70866"/>
                </a:lnTo>
                <a:lnTo>
                  <a:pt x="144018" y="62484"/>
                </a:lnTo>
                <a:lnTo>
                  <a:pt x="144018" y="44196"/>
                </a:lnTo>
                <a:lnTo>
                  <a:pt x="135636" y="27432"/>
                </a:lnTo>
                <a:lnTo>
                  <a:pt x="122682" y="15240"/>
                </a:lnTo>
                <a:lnTo>
                  <a:pt x="102107" y="4572"/>
                </a:lnTo>
                <a:lnTo>
                  <a:pt x="90678" y="1524"/>
                </a:lnTo>
                <a:lnTo>
                  <a:pt x="67056" y="0"/>
                </a:lnTo>
                <a:lnTo>
                  <a:pt x="50292" y="0"/>
                </a:lnTo>
                <a:lnTo>
                  <a:pt x="40386" y="762"/>
                </a:lnTo>
                <a:lnTo>
                  <a:pt x="29718" y="6858"/>
                </a:lnTo>
                <a:lnTo>
                  <a:pt x="22097" y="12954"/>
                </a:lnTo>
                <a:lnTo>
                  <a:pt x="20574" y="19050"/>
                </a:lnTo>
                <a:lnTo>
                  <a:pt x="28194" y="16002"/>
                </a:lnTo>
                <a:lnTo>
                  <a:pt x="41148" y="13716"/>
                </a:lnTo>
                <a:lnTo>
                  <a:pt x="61722" y="16002"/>
                </a:lnTo>
                <a:lnTo>
                  <a:pt x="41910" y="16002"/>
                </a:lnTo>
                <a:lnTo>
                  <a:pt x="26670" y="19050"/>
                </a:lnTo>
                <a:lnTo>
                  <a:pt x="16002" y="22098"/>
                </a:lnTo>
                <a:lnTo>
                  <a:pt x="5333" y="28194"/>
                </a:lnTo>
                <a:lnTo>
                  <a:pt x="3809" y="32004"/>
                </a:lnTo>
                <a:lnTo>
                  <a:pt x="26670" y="25908"/>
                </a:lnTo>
                <a:lnTo>
                  <a:pt x="48768" y="29718"/>
                </a:lnTo>
                <a:lnTo>
                  <a:pt x="58674" y="36576"/>
                </a:lnTo>
                <a:lnTo>
                  <a:pt x="70866" y="38862"/>
                </a:lnTo>
                <a:lnTo>
                  <a:pt x="48768" y="35814"/>
                </a:lnTo>
                <a:lnTo>
                  <a:pt x="35814" y="30480"/>
                </a:lnTo>
                <a:lnTo>
                  <a:pt x="21336" y="31242"/>
                </a:lnTo>
                <a:lnTo>
                  <a:pt x="8382" y="32004"/>
                </a:lnTo>
                <a:lnTo>
                  <a:pt x="761" y="35052"/>
                </a:lnTo>
                <a:lnTo>
                  <a:pt x="0" y="41910"/>
                </a:lnTo>
                <a:lnTo>
                  <a:pt x="12954" y="47244"/>
                </a:lnTo>
                <a:lnTo>
                  <a:pt x="27588" y="46253"/>
                </a:lnTo>
                <a:close/>
              </a:path>
            </a:pathLst>
          </a:custGeom>
          <a:solidFill>
            <a:srgbClr val="5F3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8126730" y="5216651"/>
            <a:ext cx="12192" cy="40386"/>
          </a:xfrm>
          <a:custGeom>
            <a:avLst/>
            <a:gdLst/>
            <a:ahLst/>
            <a:cxnLst/>
            <a:rect l="l" t="t" r="r" b="b"/>
            <a:pathLst>
              <a:path w="12192" h="40386">
                <a:moveTo>
                  <a:pt x="4572" y="17526"/>
                </a:moveTo>
                <a:lnTo>
                  <a:pt x="0" y="11430"/>
                </a:lnTo>
                <a:lnTo>
                  <a:pt x="0" y="17526"/>
                </a:lnTo>
                <a:lnTo>
                  <a:pt x="3810" y="28956"/>
                </a:lnTo>
                <a:lnTo>
                  <a:pt x="0" y="22860"/>
                </a:lnTo>
                <a:lnTo>
                  <a:pt x="762" y="35052"/>
                </a:lnTo>
                <a:lnTo>
                  <a:pt x="7620" y="40386"/>
                </a:lnTo>
                <a:lnTo>
                  <a:pt x="9906" y="24384"/>
                </a:lnTo>
                <a:lnTo>
                  <a:pt x="12192" y="12954"/>
                </a:lnTo>
                <a:lnTo>
                  <a:pt x="6858" y="9144"/>
                </a:lnTo>
                <a:lnTo>
                  <a:pt x="3048" y="0"/>
                </a:lnTo>
                <a:lnTo>
                  <a:pt x="1524" y="7620"/>
                </a:lnTo>
                <a:lnTo>
                  <a:pt x="4572" y="17526"/>
                </a:lnTo>
                <a:close/>
              </a:path>
            </a:pathLst>
          </a:custGeom>
          <a:solidFill>
            <a:srgbClr val="5F3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8032242" y="5513831"/>
            <a:ext cx="72390" cy="99060"/>
          </a:xfrm>
          <a:custGeom>
            <a:avLst/>
            <a:gdLst/>
            <a:ahLst/>
            <a:cxnLst/>
            <a:rect l="l" t="t" r="r" b="b"/>
            <a:pathLst>
              <a:path w="72390" h="99060">
                <a:moveTo>
                  <a:pt x="64769" y="81534"/>
                </a:moveTo>
                <a:lnTo>
                  <a:pt x="64007" y="73152"/>
                </a:lnTo>
                <a:lnTo>
                  <a:pt x="68579" y="67818"/>
                </a:lnTo>
                <a:lnTo>
                  <a:pt x="70865" y="60960"/>
                </a:lnTo>
                <a:lnTo>
                  <a:pt x="72389" y="53340"/>
                </a:lnTo>
                <a:lnTo>
                  <a:pt x="70865" y="44196"/>
                </a:lnTo>
                <a:lnTo>
                  <a:pt x="67055" y="36576"/>
                </a:lnTo>
                <a:lnTo>
                  <a:pt x="60959" y="30480"/>
                </a:lnTo>
                <a:lnTo>
                  <a:pt x="56387" y="27432"/>
                </a:lnTo>
                <a:lnTo>
                  <a:pt x="53339" y="22098"/>
                </a:lnTo>
                <a:lnTo>
                  <a:pt x="52577" y="16764"/>
                </a:lnTo>
                <a:lnTo>
                  <a:pt x="52577" y="10668"/>
                </a:lnTo>
                <a:lnTo>
                  <a:pt x="55625" y="3048"/>
                </a:lnTo>
                <a:lnTo>
                  <a:pt x="50291" y="0"/>
                </a:lnTo>
                <a:lnTo>
                  <a:pt x="44957" y="762"/>
                </a:lnTo>
                <a:lnTo>
                  <a:pt x="39623" y="3048"/>
                </a:lnTo>
                <a:lnTo>
                  <a:pt x="36575" y="6858"/>
                </a:lnTo>
                <a:lnTo>
                  <a:pt x="35051" y="12954"/>
                </a:lnTo>
                <a:lnTo>
                  <a:pt x="33527" y="21336"/>
                </a:lnTo>
                <a:lnTo>
                  <a:pt x="24383" y="17526"/>
                </a:lnTo>
                <a:lnTo>
                  <a:pt x="16763" y="19812"/>
                </a:lnTo>
                <a:lnTo>
                  <a:pt x="9905" y="23622"/>
                </a:lnTo>
                <a:lnTo>
                  <a:pt x="8381" y="28194"/>
                </a:lnTo>
                <a:lnTo>
                  <a:pt x="8381" y="35052"/>
                </a:lnTo>
                <a:lnTo>
                  <a:pt x="0" y="41148"/>
                </a:lnTo>
                <a:lnTo>
                  <a:pt x="0" y="52578"/>
                </a:lnTo>
                <a:lnTo>
                  <a:pt x="6095" y="59436"/>
                </a:lnTo>
                <a:lnTo>
                  <a:pt x="1523" y="67056"/>
                </a:lnTo>
                <a:lnTo>
                  <a:pt x="4571" y="75438"/>
                </a:lnTo>
                <a:lnTo>
                  <a:pt x="10667" y="78486"/>
                </a:lnTo>
                <a:lnTo>
                  <a:pt x="13715" y="87630"/>
                </a:lnTo>
                <a:lnTo>
                  <a:pt x="19811" y="92964"/>
                </a:lnTo>
                <a:lnTo>
                  <a:pt x="28193" y="96012"/>
                </a:lnTo>
                <a:lnTo>
                  <a:pt x="38861" y="99060"/>
                </a:lnTo>
                <a:lnTo>
                  <a:pt x="48005" y="99060"/>
                </a:lnTo>
                <a:lnTo>
                  <a:pt x="57149" y="98298"/>
                </a:lnTo>
                <a:lnTo>
                  <a:pt x="62483" y="95250"/>
                </a:lnTo>
                <a:lnTo>
                  <a:pt x="64769" y="89154"/>
                </a:lnTo>
                <a:lnTo>
                  <a:pt x="64769" y="81534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8032242" y="5513831"/>
            <a:ext cx="72390" cy="99060"/>
          </a:xfrm>
          <a:custGeom>
            <a:avLst/>
            <a:gdLst/>
            <a:ahLst/>
            <a:cxnLst/>
            <a:rect l="l" t="t" r="r" b="b"/>
            <a:pathLst>
              <a:path w="72390" h="99060">
                <a:moveTo>
                  <a:pt x="38861" y="99060"/>
                </a:moveTo>
                <a:lnTo>
                  <a:pt x="28193" y="96012"/>
                </a:lnTo>
                <a:lnTo>
                  <a:pt x="19811" y="92964"/>
                </a:lnTo>
                <a:lnTo>
                  <a:pt x="13715" y="87630"/>
                </a:lnTo>
                <a:lnTo>
                  <a:pt x="10667" y="78486"/>
                </a:lnTo>
                <a:lnTo>
                  <a:pt x="4571" y="75438"/>
                </a:lnTo>
                <a:lnTo>
                  <a:pt x="1523" y="67056"/>
                </a:lnTo>
                <a:lnTo>
                  <a:pt x="6095" y="59436"/>
                </a:lnTo>
                <a:lnTo>
                  <a:pt x="0" y="52578"/>
                </a:lnTo>
                <a:lnTo>
                  <a:pt x="0" y="41148"/>
                </a:lnTo>
                <a:lnTo>
                  <a:pt x="8381" y="35052"/>
                </a:lnTo>
                <a:lnTo>
                  <a:pt x="8381" y="28194"/>
                </a:lnTo>
                <a:lnTo>
                  <a:pt x="9905" y="23622"/>
                </a:lnTo>
                <a:lnTo>
                  <a:pt x="16763" y="19812"/>
                </a:lnTo>
                <a:lnTo>
                  <a:pt x="24383" y="17526"/>
                </a:lnTo>
                <a:lnTo>
                  <a:pt x="33527" y="21336"/>
                </a:lnTo>
                <a:lnTo>
                  <a:pt x="35051" y="12954"/>
                </a:lnTo>
                <a:lnTo>
                  <a:pt x="36575" y="6858"/>
                </a:lnTo>
                <a:lnTo>
                  <a:pt x="39623" y="3048"/>
                </a:lnTo>
                <a:lnTo>
                  <a:pt x="44957" y="762"/>
                </a:lnTo>
                <a:lnTo>
                  <a:pt x="50291" y="0"/>
                </a:lnTo>
                <a:lnTo>
                  <a:pt x="55625" y="3048"/>
                </a:lnTo>
                <a:lnTo>
                  <a:pt x="52577" y="10668"/>
                </a:lnTo>
                <a:lnTo>
                  <a:pt x="52577" y="16764"/>
                </a:lnTo>
                <a:lnTo>
                  <a:pt x="53339" y="22098"/>
                </a:lnTo>
                <a:lnTo>
                  <a:pt x="56387" y="27432"/>
                </a:lnTo>
                <a:lnTo>
                  <a:pt x="60959" y="30480"/>
                </a:lnTo>
                <a:lnTo>
                  <a:pt x="67055" y="36576"/>
                </a:lnTo>
                <a:lnTo>
                  <a:pt x="70865" y="44196"/>
                </a:lnTo>
                <a:lnTo>
                  <a:pt x="72389" y="53340"/>
                </a:lnTo>
                <a:lnTo>
                  <a:pt x="70865" y="60960"/>
                </a:lnTo>
                <a:lnTo>
                  <a:pt x="68579" y="67818"/>
                </a:lnTo>
                <a:lnTo>
                  <a:pt x="64007" y="73152"/>
                </a:lnTo>
                <a:lnTo>
                  <a:pt x="64769" y="81534"/>
                </a:lnTo>
                <a:lnTo>
                  <a:pt x="64769" y="89154"/>
                </a:lnTo>
                <a:lnTo>
                  <a:pt x="62483" y="95250"/>
                </a:lnTo>
                <a:lnTo>
                  <a:pt x="57149" y="98298"/>
                </a:lnTo>
                <a:lnTo>
                  <a:pt x="48005" y="99060"/>
                </a:lnTo>
                <a:lnTo>
                  <a:pt x="38861" y="99060"/>
                </a:lnTo>
                <a:close/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8049006" y="5538215"/>
            <a:ext cx="19050" cy="67055"/>
          </a:xfrm>
          <a:custGeom>
            <a:avLst/>
            <a:gdLst/>
            <a:ahLst/>
            <a:cxnLst/>
            <a:rect l="l" t="t" r="r" b="b"/>
            <a:pathLst>
              <a:path w="19050" h="67055">
                <a:moveTo>
                  <a:pt x="9906" y="14478"/>
                </a:moveTo>
                <a:lnTo>
                  <a:pt x="2286" y="14478"/>
                </a:lnTo>
                <a:lnTo>
                  <a:pt x="3810" y="16002"/>
                </a:lnTo>
                <a:lnTo>
                  <a:pt x="5334" y="20574"/>
                </a:lnTo>
                <a:lnTo>
                  <a:pt x="6096" y="26670"/>
                </a:lnTo>
                <a:lnTo>
                  <a:pt x="5334" y="29718"/>
                </a:lnTo>
                <a:lnTo>
                  <a:pt x="0" y="32004"/>
                </a:lnTo>
                <a:lnTo>
                  <a:pt x="5334" y="37338"/>
                </a:lnTo>
                <a:lnTo>
                  <a:pt x="6096" y="42672"/>
                </a:lnTo>
                <a:lnTo>
                  <a:pt x="6096" y="46482"/>
                </a:lnTo>
                <a:lnTo>
                  <a:pt x="3048" y="50292"/>
                </a:lnTo>
                <a:lnTo>
                  <a:pt x="8382" y="51054"/>
                </a:lnTo>
                <a:lnTo>
                  <a:pt x="14478" y="51816"/>
                </a:lnTo>
                <a:lnTo>
                  <a:pt x="16764" y="53340"/>
                </a:lnTo>
                <a:lnTo>
                  <a:pt x="16764" y="57150"/>
                </a:lnTo>
                <a:lnTo>
                  <a:pt x="16002" y="60960"/>
                </a:lnTo>
                <a:lnTo>
                  <a:pt x="11430" y="63246"/>
                </a:lnTo>
                <a:lnTo>
                  <a:pt x="10668" y="66294"/>
                </a:lnTo>
                <a:lnTo>
                  <a:pt x="13716" y="67056"/>
                </a:lnTo>
                <a:lnTo>
                  <a:pt x="12954" y="64770"/>
                </a:lnTo>
                <a:lnTo>
                  <a:pt x="18288" y="61722"/>
                </a:lnTo>
                <a:lnTo>
                  <a:pt x="19050" y="57150"/>
                </a:lnTo>
                <a:lnTo>
                  <a:pt x="19050" y="52578"/>
                </a:lnTo>
                <a:lnTo>
                  <a:pt x="16764" y="51054"/>
                </a:lnTo>
                <a:lnTo>
                  <a:pt x="12954" y="49530"/>
                </a:lnTo>
                <a:lnTo>
                  <a:pt x="6858" y="48768"/>
                </a:lnTo>
                <a:lnTo>
                  <a:pt x="7620" y="45720"/>
                </a:lnTo>
                <a:lnTo>
                  <a:pt x="7620" y="40386"/>
                </a:lnTo>
                <a:lnTo>
                  <a:pt x="6858" y="36576"/>
                </a:lnTo>
                <a:lnTo>
                  <a:pt x="5334" y="35052"/>
                </a:lnTo>
                <a:lnTo>
                  <a:pt x="3048" y="32004"/>
                </a:lnTo>
                <a:lnTo>
                  <a:pt x="6858" y="30480"/>
                </a:lnTo>
                <a:lnTo>
                  <a:pt x="7620" y="26670"/>
                </a:lnTo>
                <a:lnTo>
                  <a:pt x="7620" y="21336"/>
                </a:lnTo>
                <a:lnTo>
                  <a:pt x="6858" y="17526"/>
                </a:lnTo>
                <a:lnTo>
                  <a:pt x="5334" y="15240"/>
                </a:lnTo>
                <a:lnTo>
                  <a:pt x="10668" y="16002"/>
                </a:lnTo>
                <a:lnTo>
                  <a:pt x="13716" y="12192"/>
                </a:lnTo>
                <a:lnTo>
                  <a:pt x="15240" y="6096"/>
                </a:lnTo>
                <a:lnTo>
                  <a:pt x="15240" y="762"/>
                </a:lnTo>
                <a:lnTo>
                  <a:pt x="8382" y="0"/>
                </a:lnTo>
                <a:lnTo>
                  <a:pt x="12192" y="2286"/>
                </a:lnTo>
                <a:lnTo>
                  <a:pt x="13716" y="6858"/>
                </a:lnTo>
                <a:lnTo>
                  <a:pt x="12192" y="10668"/>
                </a:lnTo>
                <a:lnTo>
                  <a:pt x="9906" y="14478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8048244" y="5540501"/>
            <a:ext cx="5333" cy="9144"/>
          </a:xfrm>
          <a:custGeom>
            <a:avLst/>
            <a:gdLst/>
            <a:ahLst/>
            <a:cxnLst/>
            <a:rect l="l" t="t" r="r" b="b"/>
            <a:pathLst>
              <a:path w="5333" h="9144">
                <a:moveTo>
                  <a:pt x="1523" y="5334"/>
                </a:moveTo>
                <a:lnTo>
                  <a:pt x="5333" y="0"/>
                </a:lnTo>
                <a:lnTo>
                  <a:pt x="1523" y="1524"/>
                </a:lnTo>
                <a:lnTo>
                  <a:pt x="0" y="6096"/>
                </a:lnTo>
                <a:lnTo>
                  <a:pt x="1523" y="9144"/>
                </a:lnTo>
                <a:lnTo>
                  <a:pt x="1523" y="5334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8048244" y="5555741"/>
            <a:ext cx="3809" cy="12192"/>
          </a:xfrm>
          <a:custGeom>
            <a:avLst/>
            <a:gdLst/>
            <a:ahLst/>
            <a:cxnLst/>
            <a:rect l="l" t="t" r="r" b="b"/>
            <a:pathLst>
              <a:path w="3809" h="12191">
                <a:moveTo>
                  <a:pt x="761" y="0"/>
                </a:moveTo>
                <a:lnTo>
                  <a:pt x="1523" y="1524"/>
                </a:lnTo>
                <a:lnTo>
                  <a:pt x="2285" y="4572"/>
                </a:lnTo>
                <a:lnTo>
                  <a:pt x="2285" y="8382"/>
                </a:lnTo>
                <a:lnTo>
                  <a:pt x="0" y="12192"/>
                </a:lnTo>
                <a:lnTo>
                  <a:pt x="2285" y="9906"/>
                </a:lnTo>
                <a:lnTo>
                  <a:pt x="3809" y="6858"/>
                </a:lnTo>
                <a:lnTo>
                  <a:pt x="3809" y="3810"/>
                </a:lnTo>
                <a:lnTo>
                  <a:pt x="761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8043672" y="5574029"/>
            <a:ext cx="8382" cy="12953"/>
          </a:xfrm>
          <a:custGeom>
            <a:avLst/>
            <a:gdLst/>
            <a:ahLst/>
            <a:cxnLst/>
            <a:rect l="l" t="t" r="r" b="b"/>
            <a:pathLst>
              <a:path w="8381" h="12953">
                <a:moveTo>
                  <a:pt x="6096" y="12954"/>
                </a:moveTo>
                <a:lnTo>
                  <a:pt x="8382" y="7620"/>
                </a:lnTo>
                <a:lnTo>
                  <a:pt x="8382" y="3810"/>
                </a:lnTo>
                <a:lnTo>
                  <a:pt x="5334" y="762"/>
                </a:lnTo>
                <a:lnTo>
                  <a:pt x="3810" y="0"/>
                </a:lnTo>
                <a:lnTo>
                  <a:pt x="0" y="2286"/>
                </a:lnTo>
                <a:lnTo>
                  <a:pt x="3810" y="762"/>
                </a:lnTo>
                <a:lnTo>
                  <a:pt x="6096" y="3810"/>
                </a:lnTo>
                <a:lnTo>
                  <a:pt x="6858" y="6858"/>
                </a:lnTo>
                <a:lnTo>
                  <a:pt x="6096" y="12954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8058150" y="5591555"/>
            <a:ext cx="6096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3048" y="7620"/>
                </a:moveTo>
                <a:lnTo>
                  <a:pt x="6096" y="6095"/>
                </a:lnTo>
                <a:lnTo>
                  <a:pt x="6096" y="3047"/>
                </a:lnTo>
                <a:lnTo>
                  <a:pt x="4572" y="0"/>
                </a:lnTo>
                <a:lnTo>
                  <a:pt x="0" y="0"/>
                </a:lnTo>
                <a:lnTo>
                  <a:pt x="4572" y="2285"/>
                </a:lnTo>
                <a:lnTo>
                  <a:pt x="4572" y="5334"/>
                </a:lnTo>
                <a:lnTo>
                  <a:pt x="3048" y="762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8039100" y="5557265"/>
            <a:ext cx="3810" cy="9906"/>
          </a:xfrm>
          <a:custGeom>
            <a:avLst/>
            <a:gdLst/>
            <a:ahLst/>
            <a:cxnLst/>
            <a:rect l="l" t="t" r="r" b="b"/>
            <a:pathLst>
              <a:path w="3809" h="9905">
                <a:moveTo>
                  <a:pt x="1523" y="4572"/>
                </a:moveTo>
                <a:lnTo>
                  <a:pt x="3809" y="0"/>
                </a:lnTo>
                <a:lnTo>
                  <a:pt x="1523" y="1524"/>
                </a:lnTo>
                <a:lnTo>
                  <a:pt x="0" y="5334"/>
                </a:lnTo>
                <a:lnTo>
                  <a:pt x="3047" y="9906"/>
                </a:lnTo>
                <a:lnTo>
                  <a:pt x="1523" y="4572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8038338" y="5578601"/>
            <a:ext cx="6858" cy="9906"/>
          </a:xfrm>
          <a:custGeom>
            <a:avLst/>
            <a:gdLst/>
            <a:ahLst/>
            <a:cxnLst/>
            <a:rect l="l" t="t" r="r" b="b"/>
            <a:pathLst>
              <a:path w="6857" h="9905">
                <a:moveTo>
                  <a:pt x="3809" y="7620"/>
                </a:moveTo>
                <a:lnTo>
                  <a:pt x="2285" y="0"/>
                </a:lnTo>
                <a:lnTo>
                  <a:pt x="0" y="2286"/>
                </a:lnTo>
                <a:lnTo>
                  <a:pt x="3047" y="8382"/>
                </a:lnTo>
                <a:lnTo>
                  <a:pt x="6857" y="9906"/>
                </a:lnTo>
                <a:lnTo>
                  <a:pt x="3809" y="762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8052054" y="5593079"/>
            <a:ext cx="2286" cy="8382"/>
          </a:xfrm>
          <a:custGeom>
            <a:avLst/>
            <a:gdLst/>
            <a:ahLst/>
            <a:cxnLst/>
            <a:rect l="l" t="t" r="r" b="b"/>
            <a:pathLst>
              <a:path w="2285" h="8382">
                <a:moveTo>
                  <a:pt x="2285" y="0"/>
                </a:moveTo>
                <a:lnTo>
                  <a:pt x="0" y="2286"/>
                </a:lnTo>
                <a:lnTo>
                  <a:pt x="2285" y="8382"/>
                </a:lnTo>
                <a:lnTo>
                  <a:pt x="2285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8068056" y="5556503"/>
            <a:ext cx="21336" cy="27432"/>
          </a:xfrm>
          <a:custGeom>
            <a:avLst/>
            <a:gdLst/>
            <a:ahLst/>
            <a:cxnLst/>
            <a:rect l="l" t="t" r="r" b="b"/>
            <a:pathLst>
              <a:path w="21335" h="27432">
                <a:moveTo>
                  <a:pt x="0" y="0"/>
                </a:moveTo>
                <a:lnTo>
                  <a:pt x="762" y="10668"/>
                </a:lnTo>
                <a:lnTo>
                  <a:pt x="2286" y="16002"/>
                </a:lnTo>
                <a:lnTo>
                  <a:pt x="9906" y="24384"/>
                </a:lnTo>
                <a:lnTo>
                  <a:pt x="21336" y="27432"/>
                </a:lnTo>
                <a:lnTo>
                  <a:pt x="12192" y="22098"/>
                </a:lnTo>
                <a:lnTo>
                  <a:pt x="6858" y="17526"/>
                </a:lnTo>
                <a:lnTo>
                  <a:pt x="2286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8064246" y="5533644"/>
            <a:ext cx="17526" cy="17526"/>
          </a:xfrm>
          <a:custGeom>
            <a:avLst/>
            <a:gdLst/>
            <a:ahLst/>
            <a:cxnLst/>
            <a:rect l="l" t="t" r="r" b="b"/>
            <a:pathLst>
              <a:path w="17525" h="17525">
                <a:moveTo>
                  <a:pt x="3048" y="761"/>
                </a:moveTo>
                <a:lnTo>
                  <a:pt x="0" y="0"/>
                </a:lnTo>
                <a:lnTo>
                  <a:pt x="3048" y="6096"/>
                </a:lnTo>
                <a:lnTo>
                  <a:pt x="5334" y="9906"/>
                </a:lnTo>
                <a:lnTo>
                  <a:pt x="5334" y="12954"/>
                </a:lnTo>
                <a:lnTo>
                  <a:pt x="1524" y="15240"/>
                </a:lnTo>
                <a:lnTo>
                  <a:pt x="7620" y="12954"/>
                </a:lnTo>
                <a:lnTo>
                  <a:pt x="10668" y="14478"/>
                </a:lnTo>
                <a:lnTo>
                  <a:pt x="17526" y="17526"/>
                </a:lnTo>
                <a:lnTo>
                  <a:pt x="8382" y="12192"/>
                </a:lnTo>
                <a:lnTo>
                  <a:pt x="7620" y="9144"/>
                </a:lnTo>
                <a:lnTo>
                  <a:pt x="4572" y="6858"/>
                </a:lnTo>
                <a:lnTo>
                  <a:pt x="3048" y="761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8055864" y="5541263"/>
            <a:ext cx="4571" cy="9906"/>
          </a:xfrm>
          <a:custGeom>
            <a:avLst/>
            <a:gdLst/>
            <a:ahLst/>
            <a:cxnLst/>
            <a:rect l="l" t="t" r="r" b="b"/>
            <a:pathLst>
              <a:path w="4572" h="9905">
                <a:moveTo>
                  <a:pt x="1524" y="0"/>
                </a:moveTo>
                <a:lnTo>
                  <a:pt x="3048" y="3048"/>
                </a:lnTo>
                <a:lnTo>
                  <a:pt x="2286" y="6858"/>
                </a:lnTo>
                <a:lnTo>
                  <a:pt x="0" y="9906"/>
                </a:lnTo>
                <a:lnTo>
                  <a:pt x="2286" y="8382"/>
                </a:lnTo>
                <a:lnTo>
                  <a:pt x="4572" y="4572"/>
                </a:lnTo>
                <a:lnTo>
                  <a:pt x="1524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8193785" y="5555741"/>
            <a:ext cx="77724" cy="182118"/>
          </a:xfrm>
          <a:custGeom>
            <a:avLst/>
            <a:gdLst/>
            <a:ahLst/>
            <a:cxnLst/>
            <a:rect l="l" t="t" r="r" b="b"/>
            <a:pathLst>
              <a:path w="77724" h="182117">
                <a:moveTo>
                  <a:pt x="77724" y="140208"/>
                </a:moveTo>
                <a:lnTo>
                  <a:pt x="61722" y="0"/>
                </a:lnTo>
                <a:lnTo>
                  <a:pt x="0" y="61722"/>
                </a:lnTo>
                <a:lnTo>
                  <a:pt x="4572" y="182118"/>
                </a:lnTo>
                <a:lnTo>
                  <a:pt x="77724" y="14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8193785" y="5555741"/>
            <a:ext cx="77724" cy="182118"/>
          </a:xfrm>
          <a:custGeom>
            <a:avLst/>
            <a:gdLst/>
            <a:ahLst/>
            <a:cxnLst/>
            <a:rect l="l" t="t" r="r" b="b"/>
            <a:pathLst>
              <a:path w="77724" h="182117">
                <a:moveTo>
                  <a:pt x="77724" y="140208"/>
                </a:moveTo>
                <a:lnTo>
                  <a:pt x="61722" y="0"/>
                </a:lnTo>
                <a:lnTo>
                  <a:pt x="0" y="61722"/>
                </a:lnTo>
                <a:lnTo>
                  <a:pt x="4572" y="182118"/>
                </a:lnTo>
                <a:lnTo>
                  <a:pt x="77724" y="140208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8177783" y="5554217"/>
            <a:ext cx="21336" cy="180594"/>
          </a:xfrm>
          <a:custGeom>
            <a:avLst/>
            <a:gdLst/>
            <a:ahLst/>
            <a:cxnLst/>
            <a:rect l="l" t="t" r="r" b="b"/>
            <a:pathLst>
              <a:path w="21335" h="180594">
                <a:moveTo>
                  <a:pt x="0" y="124206"/>
                </a:moveTo>
                <a:lnTo>
                  <a:pt x="21336" y="180594"/>
                </a:lnTo>
                <a:lnTo>
                  <a:pt x="16763" y="64008"/>
                </a:lnTo>
                <a:lnTo>
                  <a:pt x="761" y="0"/>
                </a:lnTo>
                <a:lnTo>
                  <a:pt x="0" y="1242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8177783" y="5554217"/>
            <a:ext cx="21336" cy="180594"/>
          </a:xfrm>
          <a:custGeom>
            <a:avLst/>
            <a:gdLst/>
            <a:ahLst/>
            <a:cxnLst/>
            <a:rect l="l" t="t" r="r" b="b"/>
            <a:pathLst>
              <a:path w="21335" h="180594">
                <a:moveTo>
                  <a:pt x="0" y="124206"/>
                </a:moveTo>
                <a:lnTo>
                  <a:pt x="761" y="0"/>
                </a:lnTo>
                <a:lnTo>
                  <a:pt x="16763" y="64008"/>
                </a:lnTo>
                <a:lnTo>
                  <a:pt x="21336" y="180594"/>
                </a:lnTo>
                <a:lnTo>
                  <a:pt x="0" y="124206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8193785" y="5564885"/>
            <a:ext cx="89916" cy="173736"/>
          </a:xfrm>
          <a:custGeom>
            <a:avLst/>
            <a:gdLst/>
            <a:ahLst/>
            <a:cxnLst/>
            <a:rect l="l" t="t" r="r" b="b"/>
            <a:pathLst>
              <a:path w="89916" h="173736">
                <a:moveTo>
                  <a:pt x="89916" y="133350"/>
                </a:moveTo>
                <a:lnTo>
                  <a:pt x="75438" y="0"/>
                </a:lnTo>
                <a:lnTo>
                  <a:pt x="0" y="53340"/>
                </a:lnTo>
                <a:lnTo>
                  <a:pt x="5334" y="173736"/>
                </a:lnTo>
                <a:lnTo>
                  <a:pt x="89916" y="133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8193785" y="5564885"/>
            <a:ext cx="89916" cy="173736"/>
          </a:xfrm>
          <a:custGeom>
            <a:avLst/>
            <a:gdLst/>
            <a:ahLst/>
            <a:cxnLst/>
            <a:rect l="l" t="t" r="r" b="b"/>
            <a:pathLst>
              <a:path w="89916" h="173736">
                <a:moveTo>
                  <a:pt x="89916" y="133350"/>
                </a:moveTo>
                <a:lnTo>
                  <a:pt x="75438" y="0"/>
                </a:lnTo>
                <a:lnTo>
                  <a:pt x="0" y="53340"/>
                </a:lnTo>
                <a:lnTo>
                  <a:pt x="5334" y="173736"/>
                </a:lnTo>
                <a:lnTo>
                  <a:pt x="89916" y="13335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8194548" y="5570220"/>
            <a:ext cx="96774" cy="166116"/>
          </a:xfrm>
          <a:custGeom>
            <a:avLst/>
            <a:gdLst/>
            <a:ahLst/>
            <a:cxnLst/>
            <a:rect l="l" t="t" r="r" b="b"/>
            <a:pathLst>
              <a:path w="96774" h="166115">
                <a:moveTo>
                  <a:pt x="96774" y="130301"/>
                </a:moveTo>
                <a:lnTo>
                  <a:pt x="89916" y="0"/>
                </a:lnTo>
                <a:lnTo>
                  <a:pt x="0" y="48005"/>
                </a:lnTo>
                <a:lnTo>
                  <a:pt x="5334" y="166115"/>
                </a:lnTo>
                <a:lnTo>
                  <a:pt x="96774" y="130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8194548" y="5570220"/>
            <a:ext cx="96774" cy="166116"/>
          </a:xfrm>
          <a:custGeom>
            <a:avLst/>
            <a:gdLst/>
            <a:ahLst/>
            <a:cxnLst/>
            <a:rect l="l" t="t" r="r" b="b"/>
            <a:pathLst>
              <a:path w="96774" h="166115">
                <a:moveTo>
                  <a:pt x="96774" y="130301"/>
                </a:moveTo>
                <a:lnTo>
                  <a:pt x="89916" y="0"/>
                </a:lnTo>
                <a:lnTo>
                  <a:pt x="0" y="48005"/>
                </a:lnTo>
                <a:lnTo>
                  <a:pt x="5334" y="166115"/>
                </a:lnTo>
                <a:lnTo>
                  <a:pt x="96774" y="130301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8194548" y="5577839"/>
            <a:ext cx="105155" cy="160782"/>
          </a:xfrm>
          <a:custGeom>
            <a:avLst/>
            <a:gdLst/>
            <a:ahLst/>
            <a:cxnLst/>
            <a:rect l="l" t="t" r="r" b="b"/>
            <a:pathLst>
              <a:path w="105155" h="160782">
                <a:moveTo>
                  <a:pt x="102870" y="0"/>
                </a:moveTo>
                <a:lnTo>
                  <a:pt x="0" y="40386"/>
                </a:lnTo>
                <a:lnTo>
                  <a:pt x="3810" y="160782"/>
                </a:lnTo>
                <a:lnTo>
                  <a:pt x="105156" y="124205"/>
                </a:lnTo>
                <a:lnTo>
                  <a:pt x="1028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8194548" y="5577839"/>
            <a:ext cx="105155" cy="160782"/>
          </a:xfrm>
          <a:custGeom>
            <a:avLst/>
            <a:gdLst/>
            <a:ahLst/>
            <a:cxnLst/>
            <a:rect l="l" t="t" r="r" b="b"/>
            <a:pathLst>
              <a:path w="105155" h="160782">
                <a:moveTo>
                  <a:pt x="102870" y="0"/>
                </a:moveTo>
                <a:lnTo>
                  <a:pt x="0" y="40386"/>
                </a:lnTo>
                <a:lnTo>
                  <a:pt x="3810" y="160782"/>
                </a:lnTo>
                <a:lnTo>
                  <a:pt x="105156" y="124205"/>
                </a:lnTo>
                <a:lnTo>
                  <a:pt x="102870" y="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8166354" y="5557265"/>
            <a:ext cx="32004" cy="182880"/>
          </a:xfrm>
          <a:custGeom>
            <a:avLst/>
            <a:gdLst/>
            <a:ahLst/>
            <a:cxnLst/>
            <a:rect l="l" t="t" r="r" b="b"/>
            <a:pathLst>
              <a:path w="32003" h="182879">
                <a:moveTo>
                  <a:pt x="0" y="0"/>
                </a:moveTo>
                <a:lnTo>
                  <a:pt x="5334" y="120396"/>
                </a:lnTo>
                <a:lnTo>
                  <a:pt x="32004" y="182880"/>
                </a:lnTo>
                <a:lnTo>
                  <a:pt x="27432" y="586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8166354" y="5557265"/>
            <a:ext cx="32004" cy="182880"/>
          </a:xfrm>
          <a:custGeom>
            <a:avLst/>
            <a:gdLst/>
            <a:ahLst/>
            <a:cxnLst/>
            <a:rect l="l" t="t" r="r" b="b"/>
            <a:pathLst>
              <a:path w="32003" h="182879">
                <a:moveTo>
                  <a:pt x="0" y="0"/>
                </a:moveTo>
                <a:lnTo>
                  <a:pt x="5334" y="120396"/>
                </a:lnTo>
                <a:lnTo>
                  <a:pt x="32004" y="182880"/>
                </a:lnTo>
                <a:lnTo>
                  <a:pt x="27432" y="58674"/>
                </a:lnTo>
                <a:lnTo>
                  <a:pt x="0" y="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8277606" y="5620511"/>
            <a:ext cx="65532" cy="25908"/>
          </a:xfrm>
          <a:custGeom>
            <a:avLst/>
            <a:gdLst/>
            <a:ahLst/>
            <a:cxnLst/>
            <a:rect l="l" t="t" r="r" b="b"/>
            <a:pathLst>
              <a:path w="65531" h="25908">
                <a:moveTo>
                  <a:pt x="62483" y="13715"/>
                </a:moveTo>
                <a:lnTo>
                  <a:pt x="65531" y="9905"/>
                </a:lnTo>
                <a:lnTo>
                  <a:pt x="60959" y="9905"/>
                </a:lnTo>
                <a:lnTo>
                  <a:pt x="60086" y="9511"/>
                </a:lnTo>
                <a:lnTo>
                  <a:pt x="47013" y="5501"/>
                </a:lnTo>
                <a:lnTo>
                  <a:pt x="38435" y="5644"/>
                </a:lnTo>
                <a:lnTo>
                  <a:pt x="30614" y="6104"/>
                </a:lnTo>
                <a:lnTo>
                  <a:pt x="19811" y="3047"/>
                </a:lnTo>
                <a:lnTo>
                  <a:pt x="5333" y="0"/>
                </a:lnTo>
                <a:lnTo>
                  <a:pt x="1523" y="2286"/>
                </a:lnTo>
                <a:lnTo>
                  <a:pt x="0" y="5334"/>
                </a:lnTo>
                <a:lnTo>
                  <a:pt x="1523" y="9906"/>
                </a:lnTo>
                <a:lnTo>
                  <a:pt x="9905" y="15240"/>
                </a:lnTo>
                <a:lnTo>
                  <a:pt x="20573" y="18288"/>
                </a:lnTo>
                <a:lnTo>
                  <a:pt x="25907" y="19050"/>
                </a:lnTo>
                <a:lnTo>
                  <a:pt x="31241" y="21336"/>
                </a:lnTo>
                <a:lnTo>
                  <a:pt x="35051" y="25908"/>
                </a:lnTo>
                <a:lnTo>
                  <a:pt x="44957" y="22859"/>
                </a:lnTo>
                <a:lnTo>
                  <a:pt x="51053" y="17525"/>
                </a:lnTo>
                <a:lnTo>
                  <a:pt x="54863" y="15239"/>
                </a:lnTo>
                <a:lnTo>
                  <a:pt x="62483" y="13715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8277606" y="5620511"/>
            <a:ext cx="65532" cy="25908"/>
          </a:xfrm>
          <a:custGeom>
            <a:avLst/>
            <a:gdLst/>
            <a:ahLst/>
            <a:cxnLst/>
            <a:rect l="l" t="t" r="r" b="b"/>
            <a:pathLst>
              <a:path w="65531" h="25908">
                <a:moveTo>
                  <a:pt x="5333" y="0"/>
                </a:moveTo>
                <a:lnTo>
                  <a:pt x="19811" y="3047"/>
                </a:lnTo>
                <a:lnTo>
                  <a:pt x="30614" y="6104"/>
                </a:lnTo>
                <a:lnTo>
                  <a:pt x="38435" y="5644"/>
                </a:lnTo>
                <a:lnTo>
                  <a:pt x="47013" y="5501"/>
                </a:lnTo>
                <a:lnTo>
                  <a:pt x="60086" y="9511"/>
                </a:lnTo>
                <a:lnTo>
                  <a:pt x="60959" y="9905"/>
                </a:lnTo>
                <a:lnTo>
                  <a:pt x="65531" y="9905"/>
                </a:lnTo>
                <a:lnTo>
                  <a:pt x="62483" y="13715"/>
                </a:lnTo>
                <a:lnTo>
                  <a:pt x="54863" y="15239"/>
                </a:lnTo>
                <a:lnTo>
                  <a:pt x="51053" y="17525"/>
                </a:lnTo>
                <a:lnTo>
                  <a:pt x="44957" y="22859"/>
                </a:lnTo>
                <a:lnTo>
                  <a:pt x="35051" y="25908"/>
                </a:lnTo>
                <a:lnTo>
                  <a:pt x="31241" y="21336"/>
                </a:lnTo>
                <a:lnTo>
                  <a:pt x="25907" y="19050"/>
                </a:lnTo>
                <a:lnTo>
                  <a:pt x="20573" y="18288"/>
                </a:lnTo>
                <a:lnTo>
                  <a:pt x="9905" y="15240"/>
                </a:lnTo>
                <a:lnTo>
                  <a:pt x="1523" y="9906"/>
                </a:lnTo>
                <a:lnTo>
                  <a:pt x="0" y="5334"/>
                </a:lnTo>
                <a:lnTo>
                  <a:pt x="1523" y="2286"/>
                </a:lnTo>
                <a:lnTo>
                  <a:pt x="5333" y="0"/>
                </a:lnTo>
                <a:close/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8303514" y="5634227"/>
            <a:ext cx="5334" cy="6857"/>
          </a:xfrm>
          <a:custGeom>
            <a:avLst/>
            <a:gdLst/>
            <a:ahLst/>
            <a:cxnLst/>
            <a:rect l="l" t="t" r="r" b="b"/>
            <a:pathLst>
              <a:path w="5333" h="6858">
                <a:moveTo>
                  <a:pt x="0" y="4572"/>
                </a:moveTo>
                <a:lnTo>
                  <a:pt x="5334" y="6858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8195309" y="5584697"/>
            <a:ext cx="120396" cy="161544"/>
          </a:xfrm>
          <a:custGeom>
            <a:avLst/>
            <a:gdLst/>
            <a:ahLst/>
            <a:cxnLst/>
            <a:rect l="l" t="t" r="r" b="b"/>
            <a:pathLst>
              <a:path w="120396" h="161544">
                <a:moveTo>
                  <a:pt x="120396" y="0"/>
                </a:moveTo>
                <a:lnTo>
                  <a:pt x="0" y="33528"/>
                </a:lnTo>
                <a:lnTo>
                  <a:pt x="3048" y="161544"/>
                </a:lnTo>
                <a:lnTo>
                  <a:pt x="112776" y="118110"/>
                </a:lnTo>
                <a:lnTo>
                  <a:pt x="120396" y="0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8195309" y="5584697"/>
            <a:ext cx="120396" cy="161544"/>
          </a:xfrm>
          <a:custGeom>
            <a:avLst/>
            <a:gdLst/>
            <a:ahLst/>
            <a:cxnLst/>
            <a:rect l="l" t="t" r="r" b="b"/>
            <a:pathLst>
              <a:path w="120396" h="161544">
                <a:moveTo>
                  <a:pt x="120396" y="0"/>
                </a:moveTo>
                <a:lnTo>
                  <a:pt x="112776" y="118110"/>
                </a:lnTo>
                <a:lnTo>
                  <a:pt x="3048" y="161544"/>
                </a:lnTo>
                <a:lnTo>
                  <a:pt x="0" y="33528"/>
                </a:lnTo>
                <a:lnTo>
                  <a:pt x="120396" y="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8244840" y="5625845"/>
            <a:ext cx="120396" cy="72389"/>
          </a:xfrm>
          <a:custGeom>
            <a:avLst/>
            <a:gdLst/>
            <a:ahLst/>
            <a:cxnLst/>
            <a:rect l="l" t="t" r="r" b="b"/>
            <a:pathLst>
              <a:path w="120396" h="72389">
                <a:moveTo>
                  <a:pt x="96011" y="57912"/>
                </a:moveTo>
                <a:lnTo>
                  <a:pt x="100583" y="48768"/>
                </a:lnTo>
                <a:lnTo>
                  <a:pt x="103631" y="43434"/>
                </a:lnTo>
                <a:lnTo>
                  <a:pt x="115061" y="35814"/>
                </a:lnTo>
                <a:lnTo>
                  <a:pt x="118109" y="32766"/>
                </a:lnTo>
                <a:lnTo>
                  <a:pt x="119633" y="29718"/>
                </a:lnTo>
                <a:lnTo>
                  <a:pt x="120395" y="23622"/>
                </a:lnTo>
                <a:lnTo>
                  <a:pt x="120395" y="13716"/>
                </a:lnTo>
                <a:lnTo>
                  <a:pt x="118109" y="10668"/>
                </a:lnTo>
                <a:lnTo>
                  <a:pt x="114299" y="3048"/>
                </a:lnTo>
                <a:lnTo>
                  <a:pt x="108203" y="762"/>
                </a:lnTo>
                <a:lnTo>
                  <a:pt x="102107" y="0"/>
                </a:lnTo>
                <a:lnTo>
                  <a:pt x="95249" y="762"/>
                </a:lnTo>
                <a:lnTo>
                  <a:pt x="87629" y="2286"/>
                </a:lnTo>
                <a:lnTo>
                  <a:pt x="83819" y="1524"/>
                </a:lnTo>
                <a:lnTo>
                  <a:pt x="76961" y="0"/>
                </a:lnTo>
                <a:lnTo>
                  <a:pt x="84581" y="5334"/>
                </a:lnTo>
                <a:lnTo>
                  <a:pt x="86105" y="9144"/>
                </a:lnTo>
                <a:lnTo>
                  <a:pt x="83057" y="12192"/>
                </a:lnTo>
                <a:lnTo>
                  <a:pt x="79247" y="17526"/>
                </a:lnTo>
                <a:lnTo>
                  <a:pt x="68579" y="20574"/>
                </a:lnTo>
                <a:lnTo>
                  <a:pt x="54101" y="22860"/>
                </a:lnTo>
                <a:lnTo>
                  <a:pt x="40385" y="22860"/>
                </a:lnTo>
                <a:lnTo>
                  <a:pt x="28193" y="24384"/>
                </a:lnTo>
                <a:lnTo>
                  <a:pt x="19811" y="25146"/>
                </a:lnTo>
                <a:lnTo>
                  <a:pt x="6095" y="26670"/>
                </a:lnTo>
                <a:lnTo>
                  <a:pt x="2285" y="28956"/>
                </a:lnTo>
                <a:lnTo>
                  <a:pt x="2285" y="32004"/>
                </a:lnTo>
                <a:lnTo>
                  <a:pt x="6095" y="36576"/>
                </a:lnTo>
                <a:lnTo>
                  <a:pt x="12191" y="36576"/>
                </a:lnTo>
                <a:lnTo>
                  <a:pt x="20573" y="37338"/>
                </a:lnTo>
                <a:lnTo>
                  <a:pt x="28955" y="36576"/>
                </a:lnTo>
                <a:lnTo>
                  <a:pt x="36575" y="36576"/>
                </a:lnTo>
                <a:lnTo>
                  <a:pt x="42671" y="35814"/>
                </a:lnTo>
                <a:lnTo>
                  <a:pt x="61721" y="36576"/>
                </a:lnTo>
                <a:lnTo>
                  <a:pt x="5333" y="44958"/>
                </a:lnTo>
                <a:lnTo>
                  <a:pt x="1523" y="46482"/>
                </a:lnTo>
                <a:lnTo>
                  <a:pt x="0" y="48768"/>
                </a:lnTo>
                <a:lnTo>
                  <a:pt x="0" y="51816"/>
                </a:lnTo>
                <a:lnTo>
                  <a:pt x="2285" y="54102"/>
                </a:lnTo>
                <a:lnTo>
                  <a:pt x="5333" y="55626"/>
                </a:lnTo>
                <a:lnTo>
                  <a:pt x="10667" y="57150"/>
                </a:lnTo>
                <a:lnTo>
                  <a:pt x="12953" y="60960"/>
                </a:lnTo>
                <a:lnTo>
                  <a:pt x="16763" y="63246"/>
                </a:lnTo>
                <a:lnTo>
                  <a:pt x="21335" y="64008"/>
                </a:lnTo>
                <a:lnTo>
                  <a:pt x="25145" y="64770"/>
                </a:lnTo>
                <a:lnTo>
                  <a:pt x="28907" y="68311"/>
                </a:lnTo>
                <a:lnTo>
                  <a:pt x="40962" y="71745"/>
                </a:lnTo>
                <a:lnTo>
                  <a:pt x="54101" y="72390"/>
                </a:lnTo>
                <a:lnTo>
                  <a:pt x="64007" y="70104"/>
                </a:lnTo>
                <a:lnTo>
                  <a:pt x="70103" y="70104"/>
                </a:lnTo>
                <a:lnTo>
                  <a:pt x="76199" y="68580"/>
                </a:lnTo>
                <a:lnTo>
                  <a:pt x="89915" y="67056"/>
                </a:lnTo>
                <a:lnTo>
                  <a:pt x="93725" y="64770"/>
                </a:lnTo>
                <a:lnTo>
                  <a:pt x="96011" y="57912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8244840" y="5625845"/>
            <a:ext cx="120396" cy="72389"/>
          </a:xfrm>
          <a:custGeom>
            <a:avLst/>
            <a:gdLst/>
            <a:ahLst/>
            <a:cxnLst/>
            <a:rect l="l" t="t" r="r" b="b"/>
            <a:pathLst>
              <a:path w="120396" h="72389">
                <a:moveTo>
                  <a:pt x="87629" y="2286"/>
                </a:moveTo>
                <a:lnTo>
                  <a:pt x="95249" y="762"/>
                </a:lnTo>
                <a:lnTo>
                  <a:pt x="102107" y="0"/>
                </a:lnTo>
                <a:lnTo>
                  <a:pt x="108203" y="762"/>
                </a:lnTo>
                <a:lnTo>
                  <a:pt x="114299" y="3048"/>
                </a:lnTo>
                <a:lnTo>
                  <a:pt x="118109" y="10668"/>
                </a:lnTo>
                <a:lnTo>
                  <a:pt x="120395" y="13716"/>
                </a:lnTo>
                <a:lnTo>
                  <a:pt x="120395" y="23622"/>
                </a:lnTo>
                <a:lnTo>
                  <a:pt x="119633" y="29718"/>
                </a:lnTo>
                <a:lnTo>
                  <a:pt x="118109" y="32766"/>
                </a:lnTo>
                <a:lnTo>
                  <a:pt x="115061" y="35814"/>
                </a:lnTo>
                <a:lnTo>
                  <a:pt x="103631" y="43434"/>
                </a:lnTo>
                <a:lnTo>
                  <a:pt x="100583" y="48768"/>
                </a:lnTo>
                <a:lnTo>
                  <a:pt x="96011" y="57912"/>
                </a:lnTo>
                <a:lnTo>
                  <a:pt x="93725" y="64770"/>
                </a:lnTo>
                <a:lnTo>
                  <a:pt x="89915" y="67056"/>
                </a:lnTo>
                <a:lnTo>
                  <a:pt x="76199" y="68580"/>
                </a:lnTo>
                <a:lnTo>
                  <a:pt x="70103" y="70104"/>
                </a:lnTo>
                <a:lnTo>
                  <a:pt x="64007" y="70104"/>
                </a:lnTo>
                <a:lnTo>
                  <a:pt x="54101" y="72390"/>
                </a:lnTo>
                <a:lnTo>
                  <a:pt x="40962" y="71745"/>
                </a:lnTo>
                <a:lnTo>
                  <a:pt x="28907" y="68311"/>
                </a:lnTo>
                <a:lnTo>
                  <a:pt x="25145" y="64770"/>
                </a:lnTo>
                <a:lnTo>
                  <a:pt x="21335" y="64008"/>
                </a:lnTo>
                <a:lnTo>
                  <a:pt x="16763" y="63246"/>
                </a:lnTo>
                <a:lnTo>
                  <a:pt x="12953" y="60960"/>
                </a:lnTo>
                <a:lnTo>
                  <a:pt x="10667" y="57150"/>
                </a:lnTo>
                <a:lnTo>
                  <a:pt x="5333" y="55626"/>
                </a:lnTo>
                <a:lnTo>
                  <a:pt x="2285" y="54102"/>
                </a:lnTo>
                <a:lnTo>
                  <a:pt x="0" y="51816"/>
                </a:lnTo>
                <a:lnTo>
                  <a:pt x="0" y="48768"/>
                </a:lnTo>
                <a:lnTo>
                  <a:pt x="1523" y="46482"/>
                </a:lnTo>
                <a:lnTo>
                  <a:pt x="5333" y="44958"/>
                </a:lnTo>
                <a:lnTo>
                  <a:pt x="61721" y="36576"/>
                </a:lnTo>
                <a:lnTo>
                  <a:pt x="42671" y="35814"/>
                </a:lnTo>
                <a:lnTo>
                  <a:pt x="36575" y="36576"/>
                </a:lnTo>
                <a:lnTo>
                  <a:pt x="28955" y="36576"/>
                </a:lnTo>
                <a:lnTo>
                  <a:pt x="20573" y="37338"/>
                </a:lnTo>
                <a:lnTo>
                  <a:pt x="12191" y="36576"/>
                </a:lnTo>
                <a:lnTo>
                  <a:pt x="6095" y="36576"/>
                </a:lnTo>
                <a:lnTo>
                  <a:pt x="3809" y="34290"/>
                </a:lnTo>
                <a:lnTo>
                  <a:pt x="2285" y="32004"/>
                </a:lnTo>
                <a:lnTo>
                  <a:pt x="2285" y="28956"/>
                </a:lnTo>
                <a:lnTo>
                  <a:pt x="6095" y="26670"/>
                </a:lnTo>
                <a:lnTo>
                  <a:pt x="19811" y="25146"/>
                </a:lnTo>
                <a:lnTo>
                  <a:pt x="28193" y="24384"/>
                </a:lnTo>
                <a:lnTo>
                  <a:pt x="40385" y="22860"/>
                </a:lnTo>
                <a:lnTo>
                  <a:pt x="54101" y="22860"/>
                </a:lnTo>
                <a:lnTo>
                  <a:pt x="68579" y="20574"/>
                </a:lnTo>
                <a:lnTo>
                  <a:pt x="79247" y="17526"/>
                </a:lnTo>
                <a:lnTo>
                  <a:pt x="83057" y="12192"/>
                </a:lnTo>
                <a:lnTo>
                  <a:pt x="86105" y="9144"/>
                </a:lnTo>
                <a:lnTo>
                  <a:pt x="84581" y="5334"/>
                </a:lnTo>
                <a:lnTo>
                  <a:pt x="76961" y="0"/>
                </a:lnTo>
                <a:lnTo>
                  <a:pt x="83819" y="1524"/>
                </a:lnTo>
                <a:lnTo>
                  <a:pt x="87629" y="2286"/>
                </a:lnTo>
                <a:close/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8257794" y="5654801"/>
            <a:ext cx="5334" cy="6858"/>
          </a:xfrm>
          <a:custGeom>
            <a:avLst/>
            <a:gdLst/>
            <a:ahLst/>
            <a:cxnLst/>
            <a:rect l="l" t="t" r="r" b="b"/>
            <a:pathLst>
              <a:path w="5333" h="6858">
                <a:moveTo>
                  <a:pt x="0" y="0"/>
                </a:moveTo>
                <a:lnTo>
                  <a:pt x="3048" y="1523"/>
                </a:lnTo>
                <a:lnTo>
                  <a:pt x="3048" y="3810"/>
                </a:lnTo>
                <a:lnTo>
                  <a:pt x="2286" y="6858"/>
                </a:lnTo>
                <a:lnTo>
                  <a:pt x="5334" y="4572"/>
                </a:lnTo>
                <a:lnTo>
                  <a:pt x="4572" y="1523"/>
                </a:lnTo>
                <a:lnTo>
                  <a:pt x="0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8255508" y="5673851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20">
                <a:moveTo>
                  <a:pt x="3810" y="3810"/>
                </a:moveTo>
                <a:lnTo>
                  <a:pt x="0" y="0"/>
                </a:lnTo>
                <a:lnTo>
                  <a:pt x="1524" y="2286"/>
                </a:lnTo>
                <a:lnTo>
                  <a:pt x="1524" y="7620"/>
                </a:lnTo>
                <a:lnTo>
                  <a:pt x="3810" y="381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8267700" y="5684520"/>
            <a:ext cx="1524" cy="3048"/>
          </a:xfrm>
          <a:custGeom>
            <a:avLst/>
            <a:gdLst/>
            <a:ahLst/>
            <a:cxnLst/>
            <a:rect l="l" t="t" r="r" b="b"/>
            <a:pathLst>
              <a:path w="1524" h="3048">
                <a:moveTo>
                  <a:pt x="0" y="0"/>
                </a:moveTo>
                <a:lnTo>
                  <a:pt x="1524" y="2286"/>
                </a:lnTo>
                <a:lnTo>
                  <a:pt x="0" y="3048"/>
                </a:lnTo>
                <a:lnTo>
                  <a:pt x="0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8287511" y="5687567"/>
            <a:ext cx="34290" cy="3048"/>
          </a:xfrm>
          <a:custGeom>
            <a:avLst/>
            <a:gdLst/>
            <a:ahLst/>
            <a:cxnLst/>
            <a:rect l="l" t="t" r="r" b="b"/>
            <a:pathLst>
              <a:path w="34290" h="3048">
                <a:moveTo>
                  <a:pt x="9144" y="2286"/>
                </a:moveTo>
                <a:lnTo>
                  <a:pt x="0" y="2286"/>
                </a:lnTo>
                <a:lnTo>
                  <a:pt x="9144" y="3048"/>
                </a:lnTo>
                <a:lnTo>
                  <a:pt x="20574" y="2286"/>
                </a:lnTo>
                <a:lnTo>
                  <a:pt x="34290" y="762"/>
                </a:lnTo>
                <a:lnTo>
                  <a:pt x="22098" y="0"/>
                </a:lnTo>
                <a:lnTo>
                  <a:pt x="9144" y="2286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8255508" y="5675376"/>
            <a:ext cx="70104" cy="9144"/>
          </a:xfrm>
          <a:custGeom>
            <a:avLst/>
            <a:gdLst/>
            <a:ahLst/>
            <a:cxnLst/>
            <a:rect l="l" t="t" r="r" b="b"/>
            <a:pathLst>
              <a:path w="70103" h="9144">
                <a:moveTo>
                  <a:pt x="761" y="9143"/>
                </a:moveTo>
                <a:lnTo>
                  <a:pt x="12953" y="6857"/>
                </a:lnTo>
                <a:lnTo>
                  <a:pt x="18287" y="6095"/>
                </a:lnTo>
                <a:lnTo>
                  <a:pt x="23791" y="6274"/>
                </a:lnTo>
                <a:lnTo>
                  <a:pt x="35639" y="4813"/>
                </a:lnTo>
                <a:lnTo>
                  <a:pt x="46713" y="2630"/>
                </a:lnTo>
                <a:lnTo>
                  <a:pt x="60197" y="2285"/>
                </a:lnTo>
                <a:lnTo>
                  <a:pt x="70103" y="2285"/>
                </a:lnTo>
                <a:lnTo>
                  <a:pt x="64007" y="0"/>
                </a:lnTo>
                <a:lnTo>
                  <a:pt x="59628" y="633"/>
                </a:lnTo>
                <a:lnTo>
                  <a:pt x="46999" y="2167"/>
                </a:lnTo>
                <a:lnTo>
                  <a:pt x="34379" y="3440"/>
                </a:lnTo>
                <a:lnTo>
                  <a:pt x="21763" y="4676"/>
                </a:lnTo>
                <a:lnTo>
                  <a:pt x="9143" y="6095"/>
                </a:lnTo>
                <a:lnTo>
                  <a:pt x="0" y="6095"/>
                </a:lnTo>
                <a:lnTo>
                  <a:pt x="761" y="9143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8320278" y="5656325"/>
            <a:ext cx="9906" cy="2286"/>
          </a:xfrm>
          <a:custGeom>
            <a:avLst/>
            <a:gdLst/>
            <a:ahLst/>
            <a:cxnLst/>
            <a:rect l="l" t="t" r="r" b="b"/>
            <a:pathLst>
              <a:path w="9905" h="2286">
                <a:moveTo>
                  <a:pt x="9905" y="0"/>
                </a:moveTo>
                <a:lnTo>
                  <a:pt x="5333" y="762"/>
                </a:lnTo>
                <a:lnTo>
                  <a:pt x="0" y="2286"/>
                </a:lnTo>
                <a:lnTo>
                  <a:pt x="6095" y="1524"/>
                </a:lnTo>
                <a:lnTo>
                  <a:pt x="9905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8343137" y="5640323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7620" y="0"/>
                </a:moveTo>
                <a:lnTo>
                  <a:pt x="2286" y="3810"/>
                </a:lnTo>
                <a:lnTo>
                  <a:pt x="0" y="9144"/>
                </a:lnTo>
                <a:lnTo>
                  <a:pt x="7620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8337042" y="5651753"/>
            <a:ext cx="6095" cy="35814"/>
          </a:xfrm>
          <a:custGeom>
            <a:avLst/>
            <a:gdLst/>
            <a:ahLst/>
            <a:cxnLst/>
            <a:rect l="l" t="t" r="r" b="b"/>
            <a:pathLst>
              <a:path w="6096" h="35813">
                <a:moveTo>
                  <a:pt x="4571" y="0"/>
                </a:moveTo>
                <a:lnTo>
                  <a:pt x="4571" y="3809"/>
                </a:lnTo>
                <a:lnTo>
                  <a:pt x="1523" y="12953"/>
                </a:lnTo>
                <a:lnTo>
                  <a:pt x="3047" y="14477"/>
                </a:lnTo>
                <a:lnTo>
                  <a:pt x="4571" y="19811"/>
                </a:lnTo>
                <a:lnTo>
                  <a:pt x="3047" y="25145"/>
                </a:lnTo>
                <a:lnTo>
                  <a:pt x="0" y="26669"/>
                </a:lnTo>
                <a:lnTo>
                  <a:pt x="2285" y="35813"/>
                </a:lnTo>
                <a:lnTo>
                  <a:pt x="2285" y="31241"/>
                </a:lnTo>
                <a:lnTo>
                  <a:pt x="5333" y="22097"/>
                </a:lnTo>
                <a:lnTo>
                  <a:pt x="5333" y="16763"/>
                </a:lnTo>
                <a:lnTo>
                  <a:pt x="3047" y="12953"/>
                </a:lnTo>
                <a:lnTo>
                  <a:pt x="6095" y="6857"/>
                </a:lnTo>
                <a:lnTo>
                  <a:pt x="4571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8268461" y="5689091"/>
            <a:ext cx="16002" cy="2286"/>
          </a:xfrm>
          <a:custGeom>
            <a:avLst/>
            <a:gdLst/>
            <a:ahLst/>
            <a:cxnLst/>
            <a:rect l="l" t="t" r="r" b="b"/>
            <a:pathLst>
              <a:path w="16001" h="2286">
                <a:moveTo>
                  <a:pt x="0" y="762"/>
                </a:moveTo>
                <a:lnTo>
                  <a:pt x="3048" y="2286"/>
                </a:lnTo>
                <a:lnTo>
                  <a:pt x="7620" y="1524"/>
                </a:lnTo>
                <a:lnTo>
                  <a:pt x="16002" y="762"/>
                </a:lnTo>
                <a:lnTo>
                  <a:pt x="9144" y="0"/>
                </a:lnTo>
                <a:lnTo>
                  <a:pt x="0" y="762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8277606" y="5692901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0" y="0"/>
                </a:moveTo>
                <a:lnTo>
                  <a:pt x="2286" y="3810"/>
                </a:lnTo>
                <a:lnTo>
                  <a:pt x="3048" y="1523"/>
                </a:lnTo>
                <a:lnTo>
                  <a:pt x="0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8146541" y="5570219"/>
            <a:ext cx="52578" cy="176783"/>
          </a:xfrm>
          <a:custGeom>
            <a:avLst/>
            <a:gdLst/>
            <a:ahLst/>
            <a:cxnLst/>
            <a:rect l="l" t="t" r="r" b="b"/>
            <a:pathLst>
              <a:path w="52577" h="176784">
                <a:moveTo>
                  <a:pt x="48768" y="47244"/>
                </a:moveTo>
                <a:lnTo>
                  <a:pt x="0" y="0"/>
                </a:lnTo>
                <a:lnTo>
                  <a:pt x="14478" y="105156"/>
                </a:lnTo>
                <a:lnTo>
                  <a:pt x="52578" y="176784"/>
                </a:lnTo>
                <a:lnTo>
                  <a:pt x="48768" y="47244"/>
                </a:lnTo>
                <a:close/>
              </a:path>
            </a:pathLst>
          </a:custGeom>
          <a:solidFill>
            <a:srgbClr val="BF5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8146541" y="5570219"/>
            <a:ext cx="52578" cy="176783"/>
          </a:xfrm>
          <a:custGeom>
            <a:avLst/>
            <a:gdLst/>
            <a:ahLst/>
            <a:cxnLst/>
            <a:rect l="l" t="t" r="r" b="b"/>
            <a:pathLst>
              <a:path w="52577" h="176784">
                <a:moveTo>
                  <a:pt x="48768" y="47244"/>
                </a:moveTo>
                <a:lnTo>
                  <a:pt x="52578" y="176784"/>
                </a:lnTo>
                <a:lnTo>
                  <a:pt x="14478" y="105156"/>
                </a:lnTo>
                <a:lnTo>
                  <a:pt x="0" y="0"/>
                </a:lnTo>
                <a:lnTo>
                  <a:pt x="48768" y="47244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7034783" y="5794247"/>
            <a:ext cx="1024890" cy="163068"/>
          </a:xfrm>
          <a:custGeom>
            <a:avLst/>
            <a:gdLst/>
            <a:ahLst/>
            <a:cxnLst/>
            <a:rect l="l" t="t" r="r" b="b"/>
            <a:pathLst>
              <a:path w="1024890" h="163067">
                <a:moveTo>
                  <a:pt x="1024890" y="41148"/>
                </a:moveTo>
                <a:lnTo>
                  <a:pt x="539496" y="0"/>
                </a:lnTo>
                <a:lnTo>
                  <a:pt x="24301" y="80772"/>
                </a:lnTo>
                <a:lnTo>
                  <a:pt x="901807" y="80772"/>
                </a:lnTo>
                <a:lnTo>
                  <a:pt x="1024890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7034783" y="5794247"/>
            <a:ext cx="1024890" cy="163068"/>
          </a:xfrm>
          <a:custGeom>
            <a:avLst/>
            <a:gdLst/>
            <a:ahLst/>
            <a:cxnLst/>
            <a:rect l="l" t="t" r="r" b="b"/>
            <a:pathLst>
              <a:path w="1024890" h="163067">
                <a:moveTo>
                  <a:pt x="1024890" y="41148"/>
                </a:moveTo>
                <a:lnTo>
                  <a:pt x="539496" y="0"/>
                </a:lnTo>
                <a:lnTo>
                  <a:pt x="24301" y="80772"/>
                </a:lnTo>
              </a:path>
              <a:path w="1024890" h="163067">
                <a:moveTo>
                  <a:pt x="901807" y="80772"/>
                </a:moveTo>
                <a:lnTo>
                  <a:pt x="1024890" y="41148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7680959" y="5835395"/>
            <a:ext cx="378714" cy="149352"/>
          </a:xfrm>
          <a:custGeom>
            <a:avLst/>
            <a:gdLst/>
            <a:ahLst/>
            <a:cxnLst/>
            <a:rect l="l" t="t" r="r" b="b"/>
            <a:pathLst>
              <a:path w="378714" h="149351">
                <a:moveTo>
                  <a:pt x="378714" y="19049"/>
                </a:moveTo>
                <a:lnTo>
                  <a:pt x="378714" y="0"/>
                </a:lnTo>
                <a:lnTo>
                  <a:pt x="255631" y="39624"/>
                </a:lnTo>
                <a:lnTo>
                  <a:pt x="318917" y="39624"/>
                </a:lnTo>
                <a:lnTo>
                  <a:pt x="378714" y="1904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7680959" y="5835395"/>
            <a:ext cx="378714" cy="149352"/>
          </a:xfrm>
          <a:custGeom>
            <a:avLst/>
            <a:gdLst/>
            <a:ahLst/>
            <a:cxnLst/>
            <a:rect l="l" t="t" r="r" b="b"/>
            <a:pathLst>
              <a:path w="378714" h="149351">
                <a:moveTo>
                  <a:pt x="378714" y="19049"/>
                </a:moveTo>
                <a:lnTo>
                  <a:pt x="378714" y="0"/>
                </a:lnTo>
                <a:lnTo>
                  <a:pt x="255631" y="39624"/>
                </a:lnTo>
              </a:path>
              <a:path w="378714" h="149351">
                <a:moveTo>
                  <a:pt x="318917" y="39624"/>
                </a:moveTo>
                <a:lnTo>
                  <a:pt x="378714" y="19049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7434072" y="5729478"/>
            <a:ext cx="316992" cy="166116"/>
          </a:xfrm>
          <a:custGeom>
            <a:avLst/>
            <a:gdLst/>
            <a:ahLst/>
            <a:cxnLst/>
            <a:rect l="l" t="t" r="r" b="b"/>
            <a:pathLst>
              <a:path w="316992" h="166115">
                <a:moveTo>
                  <a:pt x="316992" y="80771"/>
                </a:moveTo>
                <a:lnTo>
                  <a:pt x="316992" y="0"/>
                </a:lnTo>
                <a:lnTo>
                  <a:pt x="0" y="51053"/>
                </a:lnTo>
                <a:lnTo>
                  <a:pt x="0" y="145541"/>
                </a:lnTo>
                <a:lnTo>
                  <a:pt x="76417" y="145541"/>
                </a:lnTo>
                <a:lnTo>
                  <a:pt x="316992" y="80771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7434072" y="5729478"/>
            <a:ext cx="316992" cy="166116"/>
          </a:xfrm>
          <a:custGeom>
            <a:avLst/>
            <a:gdLst/>
            <a:ahLst/>
            <a:cxnLst/>
            <a:rect l="l" t="t" r="r" b="b"/>
            <a:pathLst>
              <a:path w="316992" h="166115">
                <a:moveTo>
                  <a:pt x="316992" y="80771"/>
                </a:moveTo>
                <a:lnTo>
                  <a:pt x="316992" y="0"/>
                </a:lnTo>
                <a:lnTo>
                  <a:pt x="0" y="51053"/>
                </a:lnTo>
                <a:lnTo>
                  <a:pt x="0" y="145541"/>
                </a:lnTo>
              </a:path>
              <a:path w="316992" h="166115">
                <a:moveTo>
                  <a:pt x="76417" y="145541"/>
                </a:moveTo>
                <a:lnTo>
                  <a:pt x="316992" y="80771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7199376" y="5769102"/>
            <a:ext cx="234696" cy="126491"/>
          </a:xfrm>
          <a:custGeom>
            <a:avLst/>
            <a:gdLst/>
            <a:ahLst/>
            <a:cxnLst/>
            <a:rect l="l" t="t" r="r" b="b"/>
            <a:pathLst>
              <a:path w="234696" h="126491">
                <a:moveTo>
                  <a:pt x="234696" y="11429"/>
                </a:moveTo>
                <a:lnTo>
                  <a:pt x="0" y="0"/>
                </a:lnTo>
                <a:lnTo>
                  <a:pt x="0" y="97535"/>
                </a:lnTo>
                <a:lnTo>
                  <a:pt x="67938" y="105917"/>
                </a:lnTo>
                <a:lnTo>
                  <a:pt x="234696" y="105917"/>
                </a:lnTo>
                <a:lnTo>
                  <a:pt x="234696" y="114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7199376" y="5769102"/>
            <a:ext cx="234696" cy="126491"/>
          </a:xfrm>
          <a:custGeom>
            <a:avLst/>
            <a:gdLst/>
            <a:ahLst/>
            <a:cxnLst/>
            <a:rect l="l" t="t" r="r" b="b"/>
            <a:pathLst>
              <a:path w="234696" h="126491">
                <a:moveTo>
                  <a:pt x="234696" y="11429"/>
                </a:moveTo>
                <a:lnTo>
                  <a:pt x="0" y="0"/>
                </a:lnTo>
                <a:lnTo>
                  <a:pt x="0" y="97535"/>
                </a:lnTo>
                <a:lnTo>
                  <a:pt x="67938" y="105917"/>
                </a:lnTo>
              </a:path>
              <a:path w="234696" h="126491">
                <a:moveTo>
                  <a:pt x="234696" y="105917"/>
                </a:moveTo>
                <a:lnTo>
                  <a:pt x="234696" y="11429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7199376" y="5729477"/>
            <a:ext cx="551688" cy="51054"/>
          </a:xfrm>
          <a:custGeom>
            <a:avLst/>
            <a:gdLst/>
            <a:ahLst/>
            <a:cxnLst/>
            <a:rect l="l" t="t" r="r" b="b"/>
            <a:pathLst>
              <a:path w="551687" h="51053">
                <a:moveTo>
                  <a:pt x="0" y="39624"/>
                </a:moveTo>
                <a:lnTo>
                  <a:pt x="237744" y="51054"/>
                </a:lnTo>
                <a:lnTo>
                  <a:pt x="551688" y="0"/>
                </a:lnTo>
                <a:lnTo>
                  <a:pt x="32004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7199376" y="5729477"/>
            <a:ext cx="551688" cy="51054"/>
          </a:xfrm>
          <a:custGeom>
            <a:avLst/>
            <a:gdLst/>
            <a:ahLst/>
            <a:cxnLst/>
            <a:rect l="l" t="t" r="r" b="b"/>
            <a:pathLst>
              <a:path w="551687" h="51053">
                <a:moveTo>
                  <a:pt x="0" y="39624"/>
                </a:moveTo>
                <a:lnTo>
                  <a:pt x="237744" y="51054"/>
                </a:lnTo>
                <a:lnTo>
                  <a:pt x="551688" y="0"/>
                </a:lnTo>
                <a:lnTo>
                  <a:pt x="320040" y="0"/>
                </a:lnTo>
                <a:lnTo>
                  <a:pt x="0" y="39624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7378446" y="5715761"/>
            <a:ext cx="200406" cy="47244"/>
          </a:xfrm>
          <a:custGeom>
            <a:avLst/>
            <a:gdLst/>
            <a:ahLst/>
            <a:cxnLst/>
            <a:rect l="l" t="t" r="r" b="b"/>
            <a:pathLst>
              <a:path w="200405" h="47244">
                <a:moveTo>
                  <a:pt x="0" y="27432"/>
                </a:moveTo>
                <a:lnTo>
                  <a:pt x="0" y="42672"/>
                </a:lnTo>
                <a:lnTo>
                  <a:pt x="93726" y="47244"/>
                </a:lnTo>
                <a:lnTo>
                  <a:pt x="200406" y="30480"/>
                </a:lnTo>
                <a:lnTo>
                  <a:pt x="200406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7378446" y="5715761"/>
            <a:ext cx="200406" cy="47244"/>
          </a:xfrm>
          <a:custGeom>
            <a:avLst/>
            <a:gdLst/>
            <a:ahLst/>
            <a:cxnLst/>
            <a:rect l="l" t="t" r="r" b="b"/>
            <a:pathLst>
              <a:path w="200405" h="47244">
                <a:moveTo>
                  <a:pt x="0" y="27432"/>
                </a:moveTo>
                <a:lnTo>
                  <a:pt x="0" y="42672"/>
                </a:lnTo>
                <a:lnTo>
                  <a:pt x="93726" y="47244"/>
                </a:lnTo>
                <a:lnTo>
                  <a:pt x="200406" y="30480"/>
                </a:lnTo>
                <a:lnTo>
                  <a:pt x="200406" y="0"/>
                </a:lnTo>
                <a:lnTo>
                  <a:pt x="0" y="27432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7432547" y="5515355"/>
            <a:ext cx="255270" cy="231647"/>
          </a:xfrm>
          <a:custGeom>
            <a:avLst/>
            <a:gdLst/>
            <a:ahLst/>
            <a:cxnLst/>
            <a:rect l="l" t="t" r="r" b="b"/>
            <a:pathLst>
              <a:path w="255270" h="231648">
                <a:moveTo>
                  <a:pt x="35814" y="231648"/>
                </a:moveTo>
                <a:lnTo>
                  <a:pt x="255270" y="199644"/>
                </a:lnTo>
                <a:lnTo>
                  <a:pt x="219456" y="0"/>
                </a:lnTo>
                <a:lnTo>
                  <a:pt x="0" y="7620"/>
                </a:lnTo>
                <a:lnTo>
                  <a:pt x="35814" y="231648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7432547" y="5515355"/>
            <a:ext cx="255270" cy="231647"/>
          </a:xfrm>
          <a:custGeom>
            <a:avLst/>
            <a:gdLst/>
            <a:ahLst/>
            <a:cxnLst/>
            <a:rect l="l" t="t" r="r" b="b"/>
            <a:pathLst>
              <a:path w="255270" h="231648">
                <a:moveTo>
                  <a:pt x="35814" y="231648"/>
                </a:moveTo>
                <a:lnTo>
                  <a:pt x="0" y="7620"/>
                </a:lnTo>
                <a:lnTo>
                  <a:pt x="219456" y="0"/>
                </a:lnTo>
                <a:lnTo>
                  <a:pt x="255270" y="199644"/>
                </a:lnTo>
                <a:lnTo>
                  <a:pt x="35814" y="231648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7241286" y="5522213"/>
            <a:ext cx="227076" cy="230124"/>
          </a:xfrm>
          <a:custGeom>
            <a:avLst/>
            <a:gdLst/>
            <a:ahLst/>
            <a:cxnLst/>
            <a:rect l="l" t="t" r="r" b="b"/>
            <a:pathLst>
              <a:path w="227075" h="230124">
                <a:moveTo>
                  <a:pt x="191261" y="0"/>
                </a:moveTo>
                <a:lnTo>
                  <a:pt x="0" y="51054"/>
                </a:lnTo>
                <a:lnTo>
                  <a:pt x="27431" y="230124"/>
                </a:lnTo>
                <a:lnTo>
                  <a:pt x="227075" y="224790"/>
                </a:lnTo>
                <a:lnTo>
                  <a:pt x="19126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7241286" y="5522213"/>
            <a:ext cx="227076" cy="230124"/>
          </a:xfrm>
          <a:custGeom>
            <a:avLst/>
            <a:gdLst/>
            <a:ahLst/>
            <a:cxnLst/>
            <a:rect l="l" t="t" r="r" b="b"/>
            <a:pathLst>
              <a:path w="227075" h="230124">
                <a:moveTo>
                  <a:pt x="191261" y="0"/>
                </a:moveTo>
                <a:lnTo>
                  <a:pt x="0" y="51054"/>
                </a:lnTo>
                <a:lnTo>
                  <a:pt x="27431" y="230124"/>
                </a:lnTo>
                <a:lnTo>
                  <a:pt x="227075" y="224790"/>
                </a:lnTo>
                <a:lnTo>
                  <a:pt x="191261" y="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7475220" y="5538215"/>
            <a:ext cx="183642" cy="174498"/>
          </a:xfrm>
          <a:custGeom>
            <a:avLst/>
            <a:gdLst/>
            <a:ahLst/>
            <a:cxnLst/>
            <a:rect l="l" t="t" r="r" b="b"/>
            <a:pathLst>
              <a:path w="183642" h="174498">
                <a:moveTo>
                  <a:pt x="0" y="7620"/>
                </a:moveTo>
                <a:lnTo>
                  <a:pt x="25908" y="174498"/>
                </a:lnTo>
                <a:lnTo>
                  <a:pt x="183642" y="154686"/>
                </a:lnTo>
                <a:lnTo>
                  <a:pt x="15621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7475220" y="5538215"/>
            <a:ext cx="183642" cy="174498"/>
          </a:xfrm>
          <a:custGeom>
            <a:avLst/>
            <a:gdLst/>
            <a:ahLst/>
            <a:cxnLst/>
            <a:rect l="l" t="t" r="r" b="b"/>
            <a:pathLst>
              <a:path w="183642" h="174498">
                <a:moveTo>
                  <a:pt x="0" y="7620"/>
                </a:moveTo>
                <a:lnTo>
                  <a:pt x="25908" y="174498"/>
                </a:lnTo>
                <a:lnTo>
                  <a:pt x="183642" y="154686"/>
                </a:lnTo>
                <a:lnTo>
                  <a:pt x="156210" y="0"/>
                </a:lnTo>
                <a:lnTo>
                  <a:pt x="0" y="762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7548372" y="5747003"/>
            <a:ext cx="179832" cy="108204"/>
          </a:xfrm>
          <a:custGeom>
            <a:avLst/>
            <a:gdLst/>
            <a:ahLst/>
            <a:cxnLst/>
            <a:rect l="l" t="t" r="r" b="b"/>
            <a:pathLst>
              <a:path w="179831" h="108203">
                <a:moveTo>
                  <a:pt x="179831" y="0"/>
                </a:moveTo>
                <a:lnTo>
                  <a:pt x="0" y="32766"/>
                </a:lnTo>
                <a:lnTo>
                  <a:pt x="0" y="108204"/>
                </a:lnTo>
                <a:lnTo>
                  <a:pt x="179831" y="60960"/>
                </a:lnTo>
                <a:lnTo>
                  <a:pt x="179831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7548372" y="5747003"/>
            <a:ext cx="179832" cy="108204"/>
          </a:xfrm>
          <a:custGeom>
            <a:avLst/>
            <a:gdLst/>
            <a:ahLst/>
            <a:cxnLst/>
            <a:rect l="l" t="t" r="r" b="b"/>
            <a:pathLst>
              <a:path w="179831" h="108203">
                <a:moveTo>
                  <a:pt x="179831" y="0"/>
                </a:moveTo>
                <a:lnTo>
                  <a:pt x="0" y="32766"/>
                </a:lnTo>
                <a:lnTo>
                  <a:pt x="0" y="108204"/>
                </a:lnTo>
                <a:lnTo>
                  <a:pt x="179831" y="60960"/>
                </a:lnTo>
                <a:lnTo>
                  <a:pt x="179831" y="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7666482" y="5772911"/>
            <a:ext cx="45720" cy="9906"/>
          </a:xfrm>
          <a:custGeom>
            <a:avLst/>
            <a:gdLst/>
            <a:ahLst/>
            <a:cxnLst/>
            <a:rect l="l" t="t" r="r" b="b"/>
            <a:pathLst>
              <a:path w="45720" h="9905">
                <a:moveTo>
                  <a:pt x="0" y="9905"/>
                </a:moveTo>
                <a:lnTo>
                  <a:pt x="45720" y="0"/>
                </a:lnTo>
              </a:path>
            </a:pathLst>
          </a:custGeom>
          <a:ln w="97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7579613" y="5788151"/>
            <a:ext cx="60198" cy="12192"/>
          </a:xfrm>
          <a:custGeom>
            <a:avLst/>
            <a:gdLst/>
            <a:ahLst/>
            <a:cxnLst/>
            <a:rect l="l" t="t" r="r" b="b"/>
            <a:pathLst>
              <a:path w="60198" h="12191">
                <a:moveTo>
                  <a:pt x="60198" y="0"/>
                </a:moveTo>
                <a:lnTo>
                  <a:pt x="0" y="12191"/>
                </a:lnTo>
              </a:path>
            </a:pathLst>
          </a:custGeom>
          <a:ln w="97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7652766" y="5760720"/>
            <a:ext cx="0" cy="67818"/>
          </a:xfrm>
          <a:custGeom>
            <a:avLst/>
            <a:gdLst/>
            <a:ahLst/>
            <a:cxnLst/>
            <a:rect l="l" t="t" r="r" b="b"/>
            <a:pathLst>
              <a:path h="67817">
                <a:moveTo>
                  <a:pt x="0" y="0"/>
                </a:moveTo>
                <a:lnTo>
                  <a:pt x="0" y="67818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7565898" y="5776721"/>
            <a:ext cx="0" cy="73914"/>
          </a:xfrm>
          <a:custGeom>
            <a:avLst/>
            <a:gdLst/>
            <a:ahLst/>
            <a:cxnLst/>
            <a:rect l="l" t="t" r="r" b="b"/>
            <a:pathLst>
              <a:path h="73913">
                <a:moveTo>
                  <a:pt x="0" y="0"/>
                </a:moveTo>
                <a:lnTo>
                  <a:pt x="0" y="73914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7565898" y="5775197"/>
            <a:ext cx="161544" cy="35814"/>
          </a:xfrm>
          <a:custGeom>
            <a:avLst/>
            <a:gdLst/>
            <a:ahLst/>
            <a:cxnLst/>
            <a:rect l="l" t="t" r="r" b="b"/>
            <a:pathLst>
              <a:path w="161544" h="35813">
                <a:moveTo>
                  <a:pt x="161544" y="0"/>
                </a:moveTo>
                <a:lnTo>
                  <a:pt x="0" y="35814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7565898" y="5763768"/>
            <a:ext cx="162306" cy="32004"/>
          </a:xfrm>
          <a:custGeom>
            <a:avLst/>
            <a:gdLst/>
            <a:ahLst/>
            <a:cxnLst/>
            <a:rect l="l" t="t" r="r" b="b"/>
            <a:pathLst>
              <a:path w="162305" h="32003">
                <a:moveTo>
                  <a:pt x="0" y="32003"/>
                </a:moveTo>
                <a:lnTo>
                  <a:pt x="162306" y="0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7510272" y="5850635"/>
            <a:ext cx="20574" cy="43434"/>
          </a:xfrm>
          <a:custGeom>
            <a:avLst/>
            <a:gdLst/>
            <a:ahLst/>
            <a:cxnLst/>
            <a:rect l="l" t="t" r="r" b="b"/>
            <a:pathLst>
              <a:path w="20574" h="43434">
                <a:moveTo>
                  <a:pt x="20574" y="2285"/>
                </a:moveTo>
                <a:lnTo>
                  <a:pt x="6096" y="0"/>
                </a:lnTo>
                <a:lnTo>
                  <a:pt x="2483" y="24384"/>
                </a:lnTo>
                <a:lnTo>
                  <a:pt x="17300" y="24384"/>
                </a:lnTo>
                <a:lnTo>
                  <a:pt x="20574" y="228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7510272" y="5850635"/>
            <a:ext cx="20574" cy="43434"/>
          </a:xfrm>
          <a:custGeom>
            <a:avLst/>
            <a:gdLst/>
            <a:ahLst/>
            <a:cxnLst/>
            <a:rect l="l" t="t" r="r" b="b"/>
            <a:pathLst>
              <a:path w="20574" h="43434">
                <a:moveTo>
                  <a:pt x="20574" y="2285"/>
                </a:moveTo>
                <a:lnTo>
                  <a:pt x="6096" y="0"/>
                </a:lnTo>
                <a:lnTo>
                  <a:pt x="2483" y="24384"/>
                </a:lnTo>
              </a:path>
              <a:path w="20574" h="43434">
                <a:moveTo>
                  <a:pt x="17300" y="24384"/>
                </a:moveTo>
                <a:lnTo>
                  <a:pt x="20574" y="2285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7524750" y="5856732"/>
            <a:ext cx="55626" cy="37338"/>
          </a:xfrm>
          <a:custGeom>
            <a:avLst/>
            <a:gdLst/>
            <a:ahLst/>
            <a:cxnLst/>
            <a:rect l="l" t="t" r="r" b="b"/>
            <a:pathLst>
              <a:path w="55625" h="37337">
                <a:moveTo>
                  <a:pt x="33527" y="12954"/>
                </a:moveTo>
                <a:lnTo>
                  <a:pt x="21405" y="18287"/>
                </a:lnTo>
                <a:lnTo>
                  <a:pt x="52863" y="18287"/>
                </a:lnTo>
                <a:lnTo>
                  <a:pt x="33527" y="12954"/>
                </a:lnTo>
                <a:close/>
              </a:path>
              <a:path w="55625" h="37337">
                <a:moveTo>
                  <a:pt x="20573" y="0"/>
                </a:moveTo>
                <a:lnTo>
                  <a:pt x="5333" y="762"/>
                </a:lnTo>
                <a:lnTo>
                  <a:pt x="2778" y="18287"/>
                </a:lnTo>
                <a:lnTo>
                  <a:pt x="15348" y="18287"/>
                </a:lnTo>
                <a:lnTo>
                  <a:pt x="2057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7524750" y="5856732"/>
            <a:ext cx="55626" cy="37338"/>
          </a:xfrm>
          <a:custGeom>
            <a:avLst/>
            <a:gdLst/>
            <a:ahLst/>
            <a:cxnLst/>
            <a:rect l="l" t="t" r="r" b="b"/>
            <a:pathLst>
              <a:path w="55625" h="37337">
                <a:moveTo>
                  <a:pt x="33527" y="12954"/>
                </a:moveTo>
                <a:lnTo>
                  <a:pt x="21405" y="18287"/>
                </a:lnTo>
              </a:path>
              <a:path w="55625" h="37337">
                <a:moveTo>
                  <a:pt x="52863" y="18287"/>
                </a:moveTo>
                <a:lnTo>
                  <a:pt x="33527" y="12954"/>
                </a:lnTo>
              </a:path>
              <a:path w="55625" h="37337">
                <a:moveTo>
                  <a:pt x="20573" y="0"/>
                </a:moveTo>
                <a:lnTo>
                  <a:pt x="5333" y="762"/>
                </a:lnTo>
                <a:lnTo>
                  <a:pt x="2778" y="18287"/>
                </a:lnTo>
              </a:path>
              <a:path w="55625" h="37337">
                <a:moveTo>
                  <a:pt x="15348" y="18287"/>
                </a:moveTo>
                <a:lnTo>
                  <a:pt x="20573" y="0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7490459" y="5750052"/>
            <a:ext cx="421386" cy="163830"/>
          </a:xfrm>
          <a:custGeom>
            <a:avLst/>
            <a:gdLst/>
            <a:ahLst/>
            <a:cxnLst/>
            <a:rect l="l" t="t" r="r" b="b"/>
            <a:pathLst>
              <a:path w="421385" h="163829">
                <a:moveTo>
                  <a:pt x="421386" y="71627"/>
                </a:moveTo>
                <a:lnTo>
                  <a:pt x="253746" y="0"/>
                </a:lnTo>
                <a:lnTo>
                  <a:pt x="0" y="69341"/>
                </a:lnTo>
                <a:lnTo>
                  <a:pt x="118878" y="124967"/>
                </a:lnTo>
                <a:lnTo>
                  <a:pt x="294427" y="124967"/>
                </a:lnTo>
                <a:lnTo>
                  <a:pt x="421386" y="7162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7490459" y="5750052"/>
            <a:ext cx="421386" cy="163830"/>
          </a:xfrm>
          <a:custGeom>
            <a:avLst/>
            <a:gdLst/>
            <a:ahLst/>
            <a:cxnLst/>
            <a:rect l="l" t="t" r="r" b="b"/>
            <a:pathLst>
              <a:path w="421385" h="163829">
                <a:moveTo>
                  <a:pt x="421386" y="71627"/>
                </a:moveTo>
                <a:lnTo>
                  <a:pt x="253746" y="0"/>
                </a:lnTo>
                <a:lnTo>
                  <a:pt x="0" y="69341"/>
                </a:lnTo>
                <a:lnTo>
                  <a:pt x="118878" y="124967"/>
                </a:lnTo>
              </a:path>
              <a:path w="421385" h="163829">
                <a:moveTo>
                  <a:pt x="294427" y="124967"/>
                </a:moveTo>
                <a:lnTo>
                  <a:pt x="421386" y="71627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7482839" y="5818632"/>
            <a:ext cx="211074" cy="115823"/>
          </a:xfrm>
          <a:custGeom>
            <a:avLst/>
            <a:gdLst/>
            <a:ahLst/>
            <a:cxnLst/>
            <a:rect l="l" t="t" r="r" b="b"/>
            <a:pathLst>
              <a:path w="211074" h="115824">
                <a:moveTo>
                  <a:pt x="7620" y="0"/>
                </a:moveTo>
                <a:lnTo>
                  <a:pt x="0" y="18288"/>
                </a:lnTo>
                <a:lnTo>
                  <a:pt x="80069" y="56387"/>
                </a:lnTo>
                <a:lnTo>
                  <a:pt x="127108" y="56387"/>
                </a:lnTo>
                <a:lnTo>
                  <a:pt x="762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7482839" y="5818632"/>
            <a:ext cx="211074" cy="115823"/>
          </a:xfrm>
          <a:custGeom>
            <a:avLst/>
            <a:gdLst/>
            <a:ahLst/>
            <a:cxnLst/>
            <a:rect l="l" t="t" r="r" b="b"/>
            <a:pathLst>
              <a:path w="211074" h="115824">
                <a:moveTo>
                  <a:pt x="7620" y="0"/>
                </a:moveTo>
                <a:lnTo>
                  <a:pt x="0" y="18288"/>
                </a:lnTo>
                <a:lnTo>
                  <a:pt x="80069" y="56387"/>
                </a:lnTo>
              </a:path>
              <a:path w="211074" h="115824">
                <a:moveTo>
                  <a:pt x="127108" y="56387"/>
                </a:moveTo>
                <a:lnTo>
                  <a:pt x="7620" y="0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7687818" y="5821679"/>
            <a:ext cx="225552" cy="113538"/>
          </a:xfrm>
          <a:custGeom>
            <a:avLst/>
            <a:gdLst/>
            <a:ahLst/>
            <a:cxnLst/>
            <a:rect l="l" t="t" r="r" b="b"/>
            <a:pathLst>
              <a:path w="225551" h="113537">
                <a:moveTo>
                  <a:pt x="217932" y="16763"/>
                </a:moveTo>
                <a:lnTo>
                  <a:pt x="225552" y="0"/>
                </a:lnTo>
                <a:lnTo>
                  <a:pt x="99034" y="53340"/>
                </a:lnTo>
                <a:lnTo>
                  <a:pt x="135563" y="53340"/>
                </a:lnTo>
                <a:lnTo>
                  <a:pt x="217932" y="1676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7687818" y="5821679"/>
            <a:ext cx="225552" cy="113538"/>
          </a:xfrm>
          <a:custGeom>
            <a:avLst/>
            <a:gdLst/>
            <a:ahLst/>
            <a:cxnLst/>
            <a:rect l="l" t="t" r="r" b="b"/>
            <a:pathLst>
              <a:path w="225551" h="113537">
                <a:moveTo>
                  <a:pt x="217932" y="16763"/>
                </a:moveTo>
                <a:lnTo>
                  <a:pt x="225552" y="0"/>
                </a:lnTo>
                <a:lnTo>
                  <a:pt x="99034" y="53340"/>
                </a:lnTo>
              </a:path>
              <a:path w="225551" h="113537">
                <a:moveTo>
                  <a:pt x="135563" y="53340"/>
                </a:moveTo>
                <a:lnTo>
                  <a:pt x="217932" y="16763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7572756" y="5827013"/>
            <a:ext cx="169926" cy="73151"/>
          </a:xfrm>
          <a:custGeom>
            <a:avLst/>
            <a:gdLst/>
            <a:ahLst/>
            <a:cxnLst/>
            <a:rect l="l" t="t" r="r" b="b"/>
            <a:pathLst>
              <a:path w="169925" h="73151">
                <a:moveTo>
                  <a:pt x="58674" y="0"/>
                </a:moveTo>
                <a:lnTo>
                  <a:pt x="0" y="19050"/>
                </a:lnTo>
                <a:lnTo>
                  <a:pt x="60766" y="48006"/>
                </a:lnTo>
                <a:lnTo>
                  <a:pt x="163284" y="48006"/>
                </a:lnTo>
                <a:lnTo>
                  <a:pt x="58674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7641335" y="5775959"/>
            <a:ext cx="250697" cy="97536"/>
          </a:xfrm>
          <a:custGeom>
            <a:avLst/>
            <a:gdLst/>
            <a:ahLst/>
            <a:cxnLst/>
            <a:rect l="l" t="t" r="r" b="b"/>
            <a:pathLst>
              <a:path w="250698" h="97536">
                <a:moveTo>
                  <a:pt x="0" y="47243"/>
                </a:moveTo>
                <a:lnTo>
                  <a:pt x="109728" y="97535"/>
                </a:lnTo>
                <a:lnTo>
                  <a:pt x="250697" y="41909"/>
                </a:lnTo>
                <a:lnTo>
                  <a:pt x="148590" y="0"/>
                </a:lnTo>
                <a:lnTo>
                  <a:pt x="0" y="47243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7510272" y="5755385"/>
            <a:ext cx="275844" cy="88392"/>
          </a:xfrm>
          <a:custGeom>
            <a:avLst/>
            <a:gdLst/>
            <a:ahLst/>
            <a:cxnLst/>
            <a:rect l="l" t="t" r="r" b="b"/>
            <a:pathLst>
              <a:path w="275844" h="88391">
                <a:moveTo>
                  <a:pt x="57150" y="88391"/>
                </a:moveTo>
                <a:lnTo>
                  <a:pt x="275844" y="18287"/>
                </a:lnTo>
                <a:lnTo>
                  <a:pt x="231648" y="0"/>
                </a:lnTo>
                <a:lnTo>
                  <a:pt x="0" y="64007"/>
                </a:lnTo>
                <a:lnTo>
                  <a:pt x="57150" y="88391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7517892" y="5757671"/>
            <a:ext cx="235458" cy="69342"/>
          </a:xfrm>
          <a:custGeom>
            <a:avLst/>
            <a:gdLst/>
            <a:ahLst/>
            <a:cxnLst/>
            <a:rect l="l" t="t" r="r" b="b"/>
            <a:pathLst>
              <a:path w="235457" h="69341">
                <a:moveTo>
                  <a:pt x="0" y="69342"/>
                </a:moveTo>
                <a:lnTo>
                  <a:pt x="235458" y="0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7538466" y="5762243"/>
            <a:ext cx="227838" cy="70104"/>
          </a:xfrm>
          <a:custGeom>
            <a:avLst/>
            <a:gdLst/>
            <a:ahLst/>
            <a:cxnLst/>
            <a:rect l="l" t="t" r="r" b="b"/>
            <a:pathLst>
              <a:path w="227838" h="70103">
                <a:moveTo>
                  <a:pt x="0" y="70104"/>
                </a:moveTo>
                <a:lnTo>
                  <a:pt x="227838" y="0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7552182" y="5768339"/>
            <a:ext cx="223265" cy="72390"/>
          </a:xfrm>
          <a:custGeom>
            <a:avLst/>
            <a:gdLst/>
            <a:ahLst/>
            <a:cxnLst/>
            <a:rect l="l" t="t" r="r" b="b"/>
            <a:pathLst>
              <a:path w="223266" h="72389">
                <a:moveTo>
                  <a:pt x="0" y="72390"/>
                </a:moveTo>
                <a:lnTo>
                  <a:pt x="223265" y="0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7585710" y="5780531"/>
            <a:ext cx="218694" cy="73914"/>
          </a:xfrm>
          <a:custGeom>
            <a:avLst/>
            <a:gdLst/>
            <a:ahLst/>
            <a:cxnLst/>
            <a:rect l="l" t="t" r="r" b="b"/>
            <a:pathLst>
              <a:path w="218694" h="73913">
                <a:moveTo>
                  <a:pt x="0" y="73914"/>
                </a:moveTo>
                <a:lnTo>
                  <a:pt x="218694" y="0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7603998" y="5788151"/>
            <a:ext cx="216408" cy="74676"/>
          </a:xfrm>
          <a:custGeom>
            <a:avLst/>
            <a:gdLst/>
            <a:ahLst/>
            <a:cxnLst/>
            <a:rect l="l" t="t" r="r" b="b"/>
            <a:pathLst>
              <a:path w="216407" h="74675">
                <a:moveTo>
                  <a:pt x="0" y="74675"/>
                </a:moveTo>
                <a:lnTo>
                  <a:pt x="216408" y="0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7620761" y="5794247"/>
            <a:ext cx="217932" cy="78486"/>
          </a:xfrm>
          <a:custGeom>
            <a:avLst/>
            <a:gdLst/>
            <a:ahLst/>
            <a:cxnLst/>
            <a:rect l="l" t="t" r="r" b="b"/>
            <a:pathLst>
              <a:path w="217931" h="78486">
                <a:moveTo>
                  <a:pt x="0" y="78486"/>
                </a:moveTo>
                <a:lnTo>
                  <a:pt x="217932" y="0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7642859" y="5801867"/>
            <a:ext cx="209550" cy="78486"/>
          </a:xfrm>
          <a:custGeom>
            <a:avLst/>
            <a:gdLst/>
            <a:ahLst/>
            <a:cxnLst/>
            <a:rect l="l" t="t" r="r" b="b"/>
            <a:pathLst>
              <a:path w="209550" h="78486">
                <a:moveTo>
                  <a:pt x="209550" y="0"/>
                </a:moveTo>
                <a:lnTo>
                  <a:pt x="14241" y="73152"/>
                </a:lnTo>
              </a:path>
              <a:path w="209550" h="78486">
                <a:moveTo>
                  <a:pt x="14244" y="73152"/>
                </a:moveTo>
                <a:lnTo>
                  <a:pt x="209550" y="0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7662671" y="5810249"/>
            <a:ext cx="208788" cy="79248"/>
          </a:xfrm>
          <a:custGeom>
            <a:avLst/>
            <a:gdLst/>
            <a:ahLst/>
            <a:cxnLst/>
            <a:rect l="l" t="t" r="r" b="b"/>
            <a:pathLst>
              <a:path w="208788" h="79248">
                <a:moveTo>
                  <a:pt x="208788" y="0"/>
                </a:moveTo>
                <a:lnTo>
                  <a:pt x="38143" y="64770"/>
                </a:lnTo>
              </a:path>
              <a:path w="208788" h="79248">
                <a:moveTo>
                  <a:pt x="38146" y="64770"/>
                </a:moveTo>
                <a:lnTo>
                  <a:pt x="208788" y="0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7591805" y="5839967"/>
            <a:ext cx="112014" cy="53339"/>
          </a:xfrm>
          <a:custGeom>
            <a:avLst/>
            <a:gdLst/>
            <a:ahLst/>
            <a:cxnLst/>
            <a:rect l="l" t="t" r="r" b="b"/>
            <a:pathLst>
              <a:path w="112014" h="53339">
                <a:moveTo>
                  <a:pt x="0" y="1"/>
                </a:moveTo>
                <a:lnTo>
                  <a:pt x="73608" y="35052"/>
                </a:lnTo>
              </a:path>
              <a:path w="112014" h="53339">
                <a:moveTo>
                  <a:pt x="73609" y="35052"/>
                </a:moveTo>
                <a:lnTo>
                  <a:pt x="0" y="0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7615427" y="5832347"/>
            <a:ext cx="110489" cy="51815"/>
          </a:xfrm>
          <a:custGeom>
            <a:avLst/>
            <a:gdLst/>
            <a:ahLst/>
            <a:cxnLst/>
            <a:rect l="l" t="t" r="r" b="b"/>
            <a:pathLst>
              <a:path w="110490" h="51815">
                <a:moveTo>
                  <a:pt x="0" y="1"/>
                </a:moveTo>
                <a:lnTo>
                  <a:pt x="90991" y="42672"/>
                </a:lnTo>
              </a:path>
              <a:path w="110490" h="51815">
                <a:moveTo>
                  <a:pt x="90991" y="42672"/>
                </a:moveTo>
                <a:lnTo>
                  <a:pt x="0" y="0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7664958" y="5816345"/>
            <a:ext cx="107442" cy="48767"/>
          </a:xfrm>
          <a:custGeom>
            <a:avLst/>
            <a:gdLst/>
            <a:ahLst/>
            <a:cxnLst/>
            <a:rect l="l" t="t" r="r" b="b"/>
            <a:pathLst>
              <a:path w="107442" h="48767">
                <a:moveTo>
                  <a:pt x="0" y="0"/>
                </a:moveTo>
                <a:lnTo>
                  <a:pt x="107442" y="48767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7690865" y="5807963"/>
            <a:ext cx="105918" cy="48767"/>
          </a:xfrm>
          <a:custGeom>
            <a:avLst/>
            <a:gdLst/>
            <a:ahLst/>
            <a:cxnLst/>
            <a:rect l="l" t="t" r="r" b="b"/>
            <a:pathLst>
              <a:path w="105918" h="48767">
                <a:moveTo>
                  <a:pt x="0" y="0"/>
                </a:moveTo>
                <a:lnTo>
                  <a:pt x="105918" y="48768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7716773" y="5800344"/>
            <a:ext cx="102870" cy="48767"/>
          </a:xfrm>
          <a:custGeom>
            <a:avLst/>
            <a:gdLst/>
            <a:ahLst/>
            <a:cxnLst/>
            <a:rect l="l" t="t" r="r" b="b"/>
            <a:pathLst>
              <a:path w="102870" h="48767">
                <a:moveTo>
                  <a:pt x="0" y="0"/>
                </a:moveTo>
                <a:lnTo>
                  <a:pt x="102870" y="48767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7738871" y="5792724"/>
            <a:ext cx="102107" cy="46481"/>
          </a:xfrm>
          <a:custGeom>
            <a:avLst/>
            <a:gdLst/>
            <a:ahLst/>
            <a:cxnLst/>
            <a:rect l="l" t="t" r="r" b="b"/>
            <a:pathLst>
              <a:path w="102107" h="46482">
                <a:moveTo>
                  <a:pt x="0" y="0"/>
                </a:moveTo>
                <a:lnTo>
                  <a:pt x="102107" y="46481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7762493" y="5784342"/>
            <a:ext cx="101346" cy="44957"/>
          </a:xfrm>
          <a:custGeom>
            <a:avLst/>
            <a:gdLst/>
            <a:ahLst/>
            <a:cxnLst/>
            <a:rect l="l" t="t" r="r" b="b"/>
            <a:pathLst>
              <a:path w="101346" h="44958">
                <a:moveTo>
                  <a:pt x="0" y="0"/>
                </a:moveTo>
                <a:lnTo>
                  <a:pt x="101346" y="44957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7544561" y="5809488"/>
            <a:ext cx="53340" cy="23621"/>
          </a:xfrm>
          <a:custGeom>
            <a:avLst/>
            <a:gdLst/>
            <a:ahLst/>
            <a:cxnLst/>
            <a:rect l="l" t="t" r="r" b="b"/>
            <a:pathLst>
              <a:path w="53340" h="23622">
                <a:moveTo>
                  <a:pt x="0" y="0"/>
                </a:moveTo>
                <a:lnTo>
                  <a:pt x="53340" y="23621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7579613" y="5799582"/>
            <a:ext cx="50292" cy="23621"/>
          </a:xfrm>
          <a:custGeom>
            <a:avLst/>
            <a:gdLst/>
            <a:ahLst/>
            <a:cxnLst/>
            <a:rect l="l" t="t" r="r" b="b"/>
            <a:pathLst>
              <a:path w="50292" h="23622">
                <a:moveTo>
                  <a:pt x="0" y="0"/>
                </a:moveTo>
                <a:lnTo>
                  <a:pt x="50292" y="23622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7611617" y="5791200"/>
            <a:ext cx="51053" cy="22097"/>
          </a:xfrm>
          <a:custGeom>
            <a:avLst/>
            <a:gdLst/>
            <a:ahLst/>
            <a:cxnLst/>
            <a:rect l="l" t="t" r="r" b="b"/>
            <a:pathLst>
              <a:path w="51053" h="22098">
                <a:moveTo>
                  <a:pt x="0" y="0"/>
                </a:moveTo>
                <a:lnTo>
                  <a:pt x="51053" y="22097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7642859" y="5782056"/>
            <a:ext cx="51053" cy="21336"/>
          </a:xfrm>
          <a:custGeom>
            <a:avLst/>
            <a:gdLst/>
            <a:ahLst/>
            <a:cxnLst/>
            <a:rect l="l" t="t" r="r" b="b"/>
            <a:pathLst>
              <a:path w="51053" h="21336">
                <a:moveTo>
                  <a:pt x="0" y="0"/>
                </a:moveTo>
                <a:lnTo>
                  <a:pt x="51053" y="21336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7676387" y="5772912"/>
            <a:ext cx="47244" cy="21336"/>
          </a:xfrm>
          <a:custGeom>
            <a:avLst/>
            <a:gdLst/>
            <a:ahLst/>
            <a:cxnLst/>
            <a:rect l="l" t="t" r="r" b="b"/>
            <a:pathLst>
              <a:path w="47244" h="21336">
                <a:moveTo>
                  <a:pt x="0" y="0"/>
                </a:moveTo>
                <a:lnTo>
                  <a:pt x="47244" y="21335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7711439" y="5762244"/>
            <a:ext cx="46482" cy="22097"/>
          </a:xfrm>
          <a:custGeom>
            <a:avLst/>
            <a:gdLst/>
            <a:ahLst/>
            <a:cxnLst/>
            <a:rect l="l" t="t" r="r" b="b"/>
            <a:pathLst>
              <a:path w="46481" h="22098">
                <a:moveTo>
                  <a:pt x="0" y="0"/>
                </a:moveTo>
                <a:lnTo>
                  <a:pt x="46482" y="22098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7730489" y="5766054"/>
            <a:ext cx="199644" cy="84581"/>
          </a:xfrm>
          <a:custGeom>
            <a:avLst/>
            <a:gdLst/>
            <a:ahLst/>
            <a:cxnLst/>
            <a:rect l="l" t="t" r="r" b="b"/>
            <a:pathLst>
              <a:path w="199644" h="84582">
                <a:moveTo>
                  <a:pt x="44958" y="28193"/>
                </a:moveTo>
                <a:lnTo>
                  <a:pt x="55626" y="27431"/>
                </a:lnTo>
                <a:lnTo>
                  <a:pt x="67818" y="31241"/>
                </a:lnTo>
                <a:lnTo>
                  <a:pt x="78486" y="38099"/>
                </a:lnTo>
                <a:lnTo>
                  <a:pt x="66294" y="41909"/>
                </a:lnTo>
                <a:lnTo>
                  <a:pt x="54864" y="43433"/>
                </a:lnTo>
                <a:lnTo>
                  <a:pt x="51054" y="44957"/>
                </a:lnTo>
                <a:lnTo>
                  <a:pt x="48006" y="48005"/>
                </a:lnTo>
                <a:lnTo>
                  <a:pt x="46482" y="51053"/>
                </a:lnTo>
                <a:lnTo>
                  <a:pt x="48006" y="54101"/>
                </a:lnTo>
                <a:lnTo>
                  <a:pt x="51054" y="56387"/>
                </a:lnTo>
                <a:lnTo>
                  <a:pt x="54864" y="57149"/>
                </a:lnTo>
                <a:lnTo>
                  <a:pt x="63246" y="57149"/>
                </a:lnTo>
                <a:lnTo>
                  <a:pt x="76200" y="54863"/>
                </a:lnTo>
                <a:lnTo>
                  <a:pt x="86106" y="60959"/>
                </a:lnTo>
                <a:lnTo>
                  <a:pt x="92202" y="66293"/>
                </a:lnTo>
                <a:lnTo>
                  <a:pt x="104646" y="74159"/>
                </a:lnTo>
                <a:lnTo>
                  <a:pt x="116428" y="77703"/>
                </a:lnTo>
                <a:lnTo>
                  <a:pt x="127936" y="78610"/>
                </a:lnTo>
                <a:lnTo>
                  <a:pt x="139091" y="78178"/>
                </a:lnTo>
                <a:lnTo>
                  <a:pt x="149812" y="77704"/>
                </a:lnTo>
                <a:lnTo>
                  <a:pt x="160020" y="78485"/>
                </a:lnTo>
                <a:lnTo>
                  <a:pt x="170688" y="83057"/>
                </a:lnTo>
                <a:lnTo>
                  <a:pt x="180594" y="84581"/>
                </a:lnTo>
                <a:lnTo>
                  <a:pt x="199644" y="51815"/>
                </a:lnTo>
                <a:lnTo>
                  <a:pt x="170688" y="51053"/>
                </a:lnTo>
                <a:lnTo>
                  <a:pt x="164592" y="48005"/>
                </a:lnTo>
                <a:lnTo>
                  <a:pt x="153924" y="38861"/>
                </a:lnTo>
                <a:lnTo>
                  <a:pt x="146304" y="34289"/>
                </a:lnTo>
                <a:lnTo>
                  <a:pt x="128778" y="24383"/>
                </a:lnTo>
                <a:lnTo>
                  <a:pt x="124968" y="19811"/>
                </a:lnTo>
                <a:lnTo>
                  <a:pt x="118110" y="16001"/>
                </a:lnTo>
                <a:lnTo>
                  <a:pt x="108966" y="14477"/>
                </a:lnTo>
                <a:lnTo>
                  <a:pt x="99060" y="12191"/>
                </a:lnTo>
                <a:lnTo>
                  <a:pt x="78486" y="3047"/>
                </a:lnTo>
                <a:lnTo>
                  <a:pt x="70866" y="761"/>
                </a:lnTo>
                <a:lnTo>
                  <a:pt x="64770" y="0"/>
                </a:lnTo>
                <a:lnTo>
                  <a:pt x="59436" y="761"/>
                </a:lnTo>
                <a:lnTo>
                  <a:pt x="54102" y="1523"/>
                </a:lnTo>
                <a:lnTo>
                  <a:pt x="29718" y="6095"/>
                </a:lnTo>
                <a:lnTo>
                  <a:pt x="25146" y="6095"/>
                </a:lnTo>
                <a:lnTo>
                  <a:pt x="19050" y="7619"/>
                </a:lnTo>
                <a:lnTo>
                  <a:pt x="13716" y="9905"/>
                </a:lnTo>
                <a:lnTo>
                  <a:pt x="9144" y="12191"/>
                </a:lnTo>
                <a:lnTo>
                  <a:pt x="3810" y="15239"/>
                </a:lnTo>
                <a:lnTo>
                  <a:pt x="762" y="16763"/>
                </a:lnTo>
                <a:lnTo>
                  <a:pt x="0" y="19811"/>
                </a:lnTo>
                <a:lnTo>
                  <a:pt x="1524" y="22859"/>
                </a:lnTo>
                <a:lnTo>
                  <a:pt x="4572" y="23621"/>
                </a:lnTo>
                <a:lnTo>
                  <a:pt x="9906" y="23621"/>
                </a:lnTo>
                <a:lnTo>
                  <a:pt x="11430" y="27431"/>
                </a:lnTo>
                <a:lnTo>
                  <a:pt x="14478" y="29717"/>
                </a:lnTo>
                <a:lnTo>
                  <a:pt x="25146" y="28955"/>
                </a:lnTo>
                <a:lnTo>
                  <a:pt x="32004" y="27431"/>
                </a:lnTo>
                <a:lnTo>
                  <a:pt x="44958" y="28193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7730489" y="5766054"/>
            <a:ext cx="199644" cy="84581"/>
          </a:xfrm>
          <a:custGeom>
            <a:avLst/>
            <a:gdLst/>
            <a:ahLst/>
            <a:cxnLst/>
            <a:rect l="l" t="t" r="r" b="b"/>
            <a:pathLst>
              <a:path w="199644" h="84582">
                <a:moveTo>
                  <a:pt x="180594" y="84581"/>
                </a:moveTo>
                <a:lnTo>
                  <a:pt x="170688" y="83057"/>
                </a:lnTo>
                <a:lnTo>
                  <a:pt x="160020" y="78485"/>
                </a:lnTo>
                <a:lnTo>
                  <a:pt x="149812" y="77704"/>
                </a:lnTo>
                <a:lnTo>
                  <a:pt x="139091" y="78178"/>
                </a:lnTo>
                <a:lnTo>
                  <a:pt x="127936" y="78610"/>
                </a:lnTo>
                <a:lnTo>
                  <a:pt x="116428" y="77703"/>
                </a:lnTo>
                <a:lnTo>
                  <a:pt x="104646" y="74159"/>
                </a:lnTo>
                <a:lnTo>
                  <a:pt x="92670" y="66681"/>
                </a:lnTo>
                <a:lnTo>
                  <a:pt x="92202" y="66293"/>
                </a:lnTo>
                <a:lnTo>
                  <a:pt x="86106" y="60959"/>
                </a:lnTo>
                <a:lnTo>
                  <a:pt x="76200" y="54863"/>
                </a:lnTo>
                <a:lnTo>
                  <a:pt x="63246" y="57149"/>
                </a:lnTo>
                <a:lnTo>
                  <a:pt x="54864" y="57149"/>
                </a:lnTo>
                <a:lnTo>
                  <a:pt x="51054" y="56387"/>
                </a:lnTo>
                <a:lnTo>
                  <a:pt x="48006" y="54101"/>
                </a:lnTo>
                <a:lnTo>
                  <a:pt x="46482" y="51053"/>
                </a:lnTo>
                <a:lnTo>
                  <a:pt x="48006" y="48005"/>
                </a:lnTo>
                <a:lnTo>
                  <a:pt x="51054" y="44957"/>
                </a:lnTo>
                <a:lnTo>
                  <a:pt x="54864" y="43433"/>
                </a:lnTo>
                <a:lnTo>
                  <a:pt x="66294" y="41909"/>
                </a:lnTo>
                <a:lnTo>
                  <a:pt x="78486" y="38099"/>
                </a:lnTo>
                <a:lnTo>
                  <a:pt x="67818" y="31241"/>
                </a:lnTo>
                <a:lnTo>
                  <a:pt x="55626" y="27431"/>
                </a:lnTo>
                <a:lnTo>
                  <a:pt x="44958" y="28193"/>
                </a:lnTo>
                <a:lnTo>
                  <a:pt x="32004" y="27431"/>
                </a:lnTo>
                <a:lnTo>
                  <a:pt x="25146" y="28955"/>
                </a:lnTo>
                <a:lnTo>
                  <a:pt x="14478" y="29717"/>
                </a:lnTo>
                <a:lnTo>
                  <a:pt x="11430" y="27431"/>
                </a:lnTo>
                <a:lnTo>
                  <a:pt x="9906" y="23621"/>
                </a:lnTo>
                <a:lnTo>
                  <a:pt x="4572" y="23621"/>
                </a:lnTo>
                <a:lnTo>
                  <a:pt x="1524" y="22859"/>
                </a:lnTo>
                <a:lnTo>
                  <a:pt x="0" y="19811"/>
                </a:lnTo>
                <a:lnTo>
                  <a:pt x="762" y="16763"/>
                </a:lnTo>
                <a:lnTo>
                  <a:pt x="3810" y="15239"/>
                </a:lnTo>
                <a:lnTo>
                  <a:pt x="9144" y="12191"/>
                </a:lnTo>
                <a:lnTo>
                  <a:pt x="13716" y="9905"/>
                </a:lnTo>
                <a:lnTo>
                  <a:pt x="19050" y="7619"/>
                </a:lnTo>
                <a:lnTo>
                  <a:pt x="25146" y="6095"/>
                </a:lnTo>
                <a:lnTo>
                  <a:pt x="29718" y="6095"/>
                </a:lnTo>
                <a:lnTo>
                  <a:pt x="54102" y="1523"/>
                </a:lnTo>
                <a:lnTo>
                  <a:pt x="59436" y="761"/>
                </a:lnTo>
                <a:lnTo>
                  <a:pt x="64770" y="0"/>
                </a:lnTo>
                <a:lnTo>
                  <a:pt x="70866" y="761"/>
                </a:lnTo>
                <a:lnTo>
                  <a:pt x="78486" y="3047"/>
                </a:lnTo>
                <a:lnTo>
                  <a:pt x="99060" y="12191"/>
                </a:lnTo>
                <a:lnTo>
                  <a:pt x="108966" y="14477"/>
                </a:lnTo>
                <a:lnTo>
                  <a:pt x="118110" y="16001"/>
                </a:lnTo>
                <a:lnTo>
                  <a:pt x="124968" y="19811"/>
                </a:lnTo>
                <a:lnTo>
                  <a:pt x="128778" y="24383"/>
                </a:lnTo>
                <a:lnTo>
                  <a:pt x="146304" y="34289"/>
                </a:lnTo>
                <a:lnTo>
                  <a:pt x="153924" y="38861"/>
                </a:lnTo>
                <a:lnTo>
                  <a:pt x="164592" y="48005"/>
                </a:lnTo>
                <a:lnTo>
                  <a:pt x="170688" y="51053"/>
                </a:lnTo>
                <a:lnTo>
                  <a:pt x="199644" y="51815"/>
                </a:lnTo>
                <a:lnTo>
                  <a:pt x="180594" y="84581"/>
                </a:lnTo>
                <a:close/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7807452" y="5803391"/>
            <a:ext cx="48006" cy="9905"/>
          </a:xfrm>
          <a:custGeom>
            <a:avLst/>
            <a:gdLst/>
            <a:ahLst/>
            <a:cxnLst/>
            <a:rect l="l" t="t" r="r" b="b"/>
            <a:pathLst>
              <a:path w="48005" h="9905">
                <a:moveTo>
                  <a:pt x="11430" y="0"/>
                </a:moveTo>
                <a:lnTo>
                  <a:pt x="0" y="0"/>
                </a:lnTo>
                <a:lnTo>
                  <a:pt x="1524" y="2286"/>
                </a:lnTo>
                <a:lnTo>
                  <a:pt x="9906" y="2285"/>
                </a:lnTo>
                <a:lnTo>
                  <a:pt x="12954" y="3809"/>
                </a:lnTo>
                <a:lnTo>
                  <a:pt x="20574" y="6857"/>
                </a:lnTo>
                <a:lnTo>
                  <a:pt x="29718" y="8381"/>
                </a:lnTo>
                <a:lnTo>
                  <a:pt x="40386" y="9143"/>
                </a:lnTo>
                <a:lnTo>
                  <a:pt x="48006" y="9905"/>
                </a:lnTo>
                <a:lnTo>
                  <a:pt x="41910" y="7619"/>
                </a:lnTo>
                <a:lnTo>
                  <a:pt x="33528" y="6857"/>
                </a:lnTo>
                <a:lnTo>
                  <a:pt x="28194" y="6857"/>
                </a:lnTo>
                <a:lnTo>
                  <a:pt x="20574" y="4571"/>
                </a:lnTo>
                <a:lnTo>
                  <a:pt x="11430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7789926" y="5811773"/>
            <a:ext cx="5333" cy="6096"/>
          </a:xfrm>
          <a:custGeom>
            <a:avLst/>
            <a:gdLst/>
            <a:ahLst/>
            <a:cxnLst/>
            <a:rect l="l" t="t" r="r" b="b"/>
            <a:pathLst>
              <a:path w="5333" h="6096">
                <a:moveTo>
                  <a:pt x="2285" y="3810"/>
                </a:moveTo>
                <a:lnTo>
                  <a:pt x="0" y="6096"/>
                </a:lnTo>
                <a:lnTo>
                  <a:pt x="4571" y="4572"/>
                </a:lnTo>
                <a:lnTo>
                  <a:pt x="5333" y="2285"/>
                </a:lnTo>
                <a:lnTo>
                  <a:pt x="761" y="0"/>
                </a:lnTo>
                <a:lnTo>
                  <a:pt x="2285" y="381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7738872" y="5778245"/>
            <a:ext cx="28194" cy="11430"/>
          </a:xfrm>
          <a:custGeom>
            <a:avLst/>
            <a:gdLst/>
            <a:ahLst/>
            <a:cxnLst/>
            <a:rect l="l" t="t" r="r" b="b"/>
            <a:pathLst>
              <a:path w="28194" h="11429">
                <a:moveTo>
                  <a:pt x="3048" y="11430"/>
                </a:moveTo>
                <a:lnTo>
                  <a:pt x="6858" y="8382"/>
                </a:lnTo>
                <a:lnTo>
                  <a:pt x="12954" y="6096"/>
                </a:lnTo>
                <a:lnTo>
                  <a:pt x="15240" y="3810"/>
                </a:lnTo>
                <a:lnTo>
                  <a:pt x="18288" y="2286"/>
                </a:lnTo>
                <a:lnTo>
                  <a:pt x="24384" y="1524"/>
                </a:lnTo>
                <a:lnTo>
                  <a:pt x="28194" y="762"/>
                </a:lnTo>
                <a:lnTo>
                  <a:pt x="23622" y="0"/>
                </a:lnTo>
                <a:lnTo>
                  <a:pt x="16002" y="1524"/>
                </a:lnTo>
                <a:lnTo>
                  <a:pt x="13716" y="3048"/>
                </a:lnTo>
                <a:lnTo>
                  <a:pt x="10668" y="5334"/>
                </a:lnTo>
                <a:lnTo>
                  <a:pt x="0" y="10668"/>
                </a:lnTo>
                <a:lnTo>
                  <a:pt x="3048" y="1143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7780020" y="5774907"/>
            <a:ext cx="44958" cy="9434"/>
          </a:xfrm>
          <a:custGeom>
            <a:avLst/>
            <a:gdLst/>
            <a:ahLst/>
            <a:cxnLst/>
            <a:rect l="l" t="t" r="r" b="b"/>
            <a:pathLst>
              <a:path w="44957" h="9434">
                <a:moveTo>
                  <a:pt x="9906" y="290"/>
                </a:moveTo>
                <a:lnTo>
                  <a:pt x="0" y="1814"/>
                </a:lnTo>
                <a:lnTo>
                  <a:pt x="9906" y="1814"/>
                </a:lnTo>
                <a:lnTo>
                  <a:pt x="15240" y="1052"/>
                </a:lnTo>
                <a:lnTo>
                  <a:pt x="21336" y="1814"/>
                </a:lnTo>
                <a:lnTo>
                  <a:pt x="24384" y="4100"/>
                </a:lnTo>
                <a:lnTo>
                  <a:pt x="34290" y="8672"/>
                </a:lnTo>
                <a:lnTo>
                  <a:pt x="38100" y="9434"/>
                </a:lnTo>
                <a:lnTo>
                  <a:pt x="44958" y="7910"/>
                </a:lnTo>
                <a:lnTo>
                  <a:pt x="38862" y="7910"/>
                </a:lnTo>
                <a:lnTo>
                  <a:pt x="37289" y="7629"/>
                </a:lnTo>
                <a:lnTo>
                  <a:pt x="27498" y="3686"/>
                </a:lnTo>
                <a:lnTo>
                  <a:pt x="21060" y="0"/>
                </a:lnTo>
                <a:lnTo>
                  <a:pt x="9906" y="29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7746492" y="5784341"/>
            <a:ext cx="9144" cy="7620"/>
          </a:xfrm>
          <a:custGeom>
            <a:avLst/>
            <a:gdLst/>
            <a:ahLst/>
            <a:cxnLst/>
            <a:rect l="l" t="t" r="r" b="b"/>
            <a:pathLst>
              <a:path w="9144" h="7620">
                <a:moveTo>
                  <a:pt x="6857" y="3810"/>
                </a:moveTo>
                <a:lnTo>
                  <a:pt x="0" y="7620"/>
                </a:lnTo>
                <a:lnTo>
                  <a:pt x="6095" y="6096"/>
                </a:lnTo>
                <a:lnTo>
                  <a:pt x="9143" y="3048"/>
                </a:lnTo>
                <a:lnTo>
                  <a:pt x="6857" y="0"/>
                </a:lnTo>
                <a:lnTo>
                  <a:pt x="6857" y="381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7736585" y="5779007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9144" y="3810"/>
                </a:moveTo>
                <a:lnTo>
                  <a:pt x="6858" y="0"/>
                </a:lnTo>
                <a:lnTo>
                  <a:pt x="6858" y="3048"/>
                </a:lnTo>
                <a:lnTo>
                  <a:pt x="0" y="6096"/>
                </a:lnTo>
                <a:lnTo>
                  <a:pt x="762" y="6858"/>
                </a:lnTo>
                <a:lnTo>
                  <a:pt x="9144" y="381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7847076" y="5787389"/>
            <a:ext cx="10668" cy="9906"/>
          </a:xfrm>
          <a:custGeom>
            <a:avLst/>
            <a:gdLst/>
            <a:ahLst/>
            <a:cxnLst/>
            <a:rect l="l" t="t" r="r" b="b"/>
            <a:pathLst>
              <a:path w="10668" h="9905">
                <a:moveTo>
                  <a:pt x="0" y="0"/>
                </a:moveTo>
                <a:lnTo>
                  <a:pt x="2286" y="5334"/>
                </a:lnTo>
                <a:lnTo>
                  <a:pt x="6096" y="9144"/>
                </a:lnTo>
                <a:lnTo>
                  <a:pt x="10668" y="9906"/>
                </a:lnTo>
                <a:lnTo>
                  <a:pt x="0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7882128" y="5828537"/>
            <a:ext cx="13716" cy="9144"/>
          </a:xfrm>
          <a:custGeom>
            <a:avLst/>
            <a:gdLst/>
            <a:ahLst/>
            <a:cxnLst/>
            <a:rect l="l" t="t" r="r" b="b"/>
            <a:pathLst>
              <a:path w="13716" h="9144">
                <a:moveTo>
                  <a:pt x="13716" y="0"/>
                </a:moveTo>
                <a:lnTo>
                  <a:pt x="4572" y="3810"/>
                </a:lnTo>
                <a:lnTo>
                  <a:pt x="0" y="9144"/>
                </a:lnTo>
                <a:lnTo>
                  <a:pt x="13716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7901178" y="5811773"/>
            <a:ext cx="57911" cy="60198"/>
          </a:xfrm>
          <a:custGeom>
            <a:avLst/>
            <a:gdLst/>
            <a:ahLst/>
            <a:cxnLst/>
            <a:rect l="l" t="t" r="r" b="b"/>
            <a:pathLst>
              <a:path w="57911" h="60198">
                <a:moveTo>
                  <a:pt x="47244" y="60198"/>
                </a:moveTo>
                <a:lnTo>
                  <a:pt x="57912" y="0"/>
                </a:lnTo>
                <a:lnTo>
                  <a:pt x="38862" y="3810"/>
                </a:lnTo>
                <a:lnTo>
                  <a:pt x="20574" y="3810"/>
                </a:lnTo>
                <a:lnTo>
                  <a:pt x="10668" y="12954"/>
                </a:lnTo>
                <a:lnTo>
                  <a:pt x="6858" y="19812"/>
                </a:lnTo>
                <a:lnTo>
                  <a:pt x="3048" y="31242"/>
                </a:lnTo>
                <a:lnTo>
                  <a:pt x="3048" y="37338"/>
                </a:lnTo>
                <a:lnTo>
                  <a:pt x="0" y="47244"/>
                </a:lnTo>
                <a:lnTo>
                  <a:pt x="47244" y="6019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7901178" y="5811773"/>
            <a:ext cx="57911" cy="60198"/>
          </a:xfrm>
          <a:custGeom>
            <a:avLst/>
            <a:gdLst/>
            <a:ahLst/>
            <a:cxnLst/>
            <a:rect l="l" t="t" r="r" b="b"/>
            <a:pathLst>
              <a:path w="57911" h="60198">
                <a:moveTo>
                  <a:pt x="20574" y="3810"/>
                </a:moveTo>
                <a:lnTo>
                  <a:pt x="10668" y="12954"/>
                </a:lnTo>
                <a:lnTo>
                  <a:pt x="6858" y="19812"/>
                </a:lnTo>
                <a:lnTo>
                  <a:pt x="3048" y="31242"/>
                </a:lnTo>
                <a:lnTo>
                  <a:pt x="3048" y="37338"/>
                </a:lnTo>
                <a:lnTo>
                  <a:pt x="0" y="47244"/>
                </a:lnTo>
                <a:lnTo>
                  <a:pt x="47244" y="60198"/>
                </a:lnTo>
                <a:lnTo>
                  <a:pt x="57912" y="0"/>
                </a:lnTo>
                <a:lnTo>
                  <a:pt x="38862" y="3810"/>
                </a:lnTo>
                <a:lnTo>
                  <a:pt x="20574" y="381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7907273" y="5817108"/>
            <a:ext cx="47244" cy="49530"/>
          </a:xfrm>
          <a:custGeom>
            <a:avLst/>
            <a:gdLst/>
            <a:ahLst/>
            <a:cxnLst/>
            <a:rect l="l" t="t" r="r" b="b"/>
            <a:pathLst>
              <a:path w="47244" h="49529">
                <a:moveTo>
                  <a:pt x="38100" y="49530"/>
                </a:moveTo>
                <a:lnTo>
                  <a:pt x="47244" y="0"/>
                </a:lnTo>
                <a:lnTo>
                  <a:pt x="32766" y="2286"/>
                </a:lnTo>
                <a:lnTo>
                  <a:pt x="18288" y="1524"/>
                </a:lnTo>
                <a:lnTo>
                  <a:pt x="9906" y="9144"/>
                </a:lnTo>
                <a:lnTo>
                  <a:pt x="3048" y="20574"/>
                </a:lnTo>
                <a:lnTo>
                  <a:pt x="1524" y="28956"/>
                </a:lnTo>
                <a:lnTo>
                  <a:pt x="0" y="38862"/>
                </a:lnTo>
                <a:lnTo>
                  <a:pt x="38100" y="4953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7952994" y="5484113"/>
            <a:ext cx="197358" cy="181356"/>
          </a:xfrm>
          <a:custGeom>
            <a:avLst/>
            <a:gdLst/>
            <a:ahLst/>
            <a:cxnLst/>
            <a:rect l="l" t="t" r="r" b="b"/>
            <a:pathLst>
              <a:path w="197357" h="181355">
                <a:moveTo>
                  <a:pt x="94487" y="3810"/>
                </a:moveTo>
                <a:lnTo>
                  <a:pt x="64007" y="6096"/>
                </a:lnTo>
                <a:lnTo>
                  <a:pt x="47243" y="16764"/>
                </a:lnTo>
                <a:lnTo>
                  <a:pt x="38099" y="29718"/>
                </a:lnTo>
                <a:lnTo>
                  <a:pt x="29717" y="43434"/>
                </a:lnTo>
                <a:lnTo>
                  <a:pt x="24383" y="50292"/>
                </a:lnTo>
                <a:lnTo>
                  <a:pt x="24383" y="58674"/>
                </a:lnTo>
                <a:lnTo>
                  <a:pt x="28955" y="67818"/>
                </a:lnTo>
                <a:lnTo>
                  <a:pt x="19811" y="74676"/>
                </a:lnTo>
                <a:lnTo>
                  <a:pt x="6857" y="94488"/>
                </a:lnTo>
                <a:lnTo>
                  <a:pt x="0" y="105156"/>
                </a:lnTo>
                <a:lnTo>
                  <a:pt x="0" y="108204"/>
                </a:lnTo>
                <a:lnTo>
                  <a:pt x="1523" y="112014"/>
                </a:lnTo>
                <a:lnTo>
                  <a:pt x="7619" y="112776"/>
                </a:lnTo>
                <a:lnTo>
                  <a:pt x="16001" y="113538"/>
                </a:lnTo>
                <a:lnTo>
                  <a:pt x="20573" y="115062"/>
                </a:lnTo>
                <a:lnTo>
                  <a:pt x="19811" y="122682"/>
                </a:lnTo>
                <a:lnTo>
                  <a:pt x="17525" y="131826"/>
                </a:lnTo>
                <a:lnTo>
                  <a:pt x="22859" y="137160"/>
                </a:lnTo>
                <a:lnTo>
                  <a:pt x="21335" y="144018"/>
                </a:lnTo>
                <a:lnTo>
                  <a:pt x="25145" y="147828"/>
                </a:lnTo>
                <a:lnTo>
                  <a:pt x="28955" y="160020"/>
                </a:lnTo>
                <a:lnTo>
                  <a:pt x="35051" y="163830"/>
                </a:lnTo>
                <a:lnTo>
                  <a:pt x="44195" y="163830"/>
                </a:lnTo>
                <a:lnTo>
                  <a:pt x="57149" y="162306"/>
                </a:lnTo>
                <a:lnTo>
                  <a:pt x="70865" y="160020"/>
                </a:lnTo>
                <a:lnTo>
                  <a:pt x="70103" y="181356"/>
                </a:lnTo>
                <a:lnTo>
                  <a:pt x="175259" y="153162"/>
                </a:lnTo>
                <a:lnTo>
                  <a:pt x="166877" y="136398"/>
                </a:lnTo>
                <a:lnTo>
                  <a:pt x="168401" y="123444"/>
                </a:lnTo>
                <a:lnTo>
                  <a:pt x="197357" y="99060"/>
                </a:lnTo>
                <a:lnTo>
                  <a:pt x="197357" y="35052"/>
                </a:lnTo>
                <a:lnTo>
                  <a:pt x="177545" y="17526"/>
                </a:lnTo>
                <a:lnTo>
                  <a:pt x="153923" y="8382"/>
                </a:lnTo>
                <a:lnTo>
                  <a:pt x="128015" y="0"/>
                </a:lnTo>
                <a:lnTo>
                  <a:pt x="94487" y="3810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7952994" y="5484113"/>
            <a:ext cx="197358" cy="181356"/>
          </a:xfrm>
          <a:custGeom>
            <a:avLst/>
            <a:gdLst/>
            <a:ahLst/>
            <a:cxnLst/>
            <a:rect l="l" t="t" r="r" b="b"/>
            <a:pathLst>
              <a:path w="197357" h="181355">
                <a:moveTo>
                  <a:pt x="64007" y="6096"/>
                </a:moveTo>
                <a:lnTo>
                  <a:pt x="47243" y="16764"/>
                </a:lnTo>
                <a:lnTo>
                  <a:pt x="38099" y="29718"/>
                </a:lnTo>
                <a:lnTo>
                  <a:pt x="29717" y="43434"/>
                </a:lnTo>
                <a:lnTo>
                  <a:pt x="24383" y="50292"/>
                </a:lnTo>
                <a:lnTo>
                  <a:pt x="24383" y="58674"/>
                </a:lnTo>
                <a:lnTo>
                  <a:pt x="28955" y="67818"/>
                </a:lnTo>
                <a:lnTo>
                  <a:pt x="19811" y="74676"/>
                </a:lnTo>
                <a:lnTo>
                  <a:pt x="6857" y="94488"/>
                </a:lnTo>
                <a:lnTo>
                  <a:pt x="0" y="105156"/>
                </a:lnTo>
                <a:lnTo>
                  <a:pt x="0" y="108204"/>
                </a:lnTo>
                <a:lnTo>
                  <a:pt x="1523" y="112014"/>
                </a:lnTo>
                <a:lnTo>
                  <a:pt x="7619" y="112776"/>
                </a:lnTo>
                <a:lnTo>
                  <a:pt x="16001" y="113538"/>
                </a:lnTo>
                <a:lnTo>
                  <a:pt x="20573" y="115062"/>
                </a:lnTo>
                <a:lnTo>
                  <a:pt x="19811" y="122682"/>
                </a:lnTo>
                <a:lnTo>
                  <a:pt x="17525" y="131826"/>
                </a:lnTo>
                <a:lnTo>
                  <a:pt x="22859" y="137160"/>
                </a:lnTo>
                <a:lnTo>
                  <a:pt x="21335" y="144018"/>
                </a:lnTo>
                <a:lnTo>
                  <a:pt x="25145" y="147828"/>
                </a:lnTo>
                <a:lnTo>
                  <a:pt x="28955" y="160020"/>
                </a:lnTo>
                <a:lnTo>
                  <a:pt x="35051" y="163830"/>
                </a:lnTo>
                <a:lnTo>
                  <a:pt x="44195" y="163830"/>
                </a:lnTo>
                <a:lnTo>
                  <a:pt x="57149" y="162306"/>
                </a:lnTo>
                <a:lnTo>
                  <a:pt x="70865" y="160020"/>
                </a:lnTo>
                <a:lnTo>
                  <a:pt x="70103" y="181356"/>
                </a:lnTo>
                <a:lnTo>
                  <a:pt x="175259" y="153162"/>
                </a:lnTo>
                <a:lnTo>
                  <a:pt x="166877" y="136398"/>
                </a:lnTo>
                <a:lnTo>
                  <a:pt x="168401" y="123444"/>
                </a:lnTo>
                <a:lnTo>
                  <a:pt x="197357" y="99060"/>
                </a:lnTo>
                <a:lnTo>
                  <a:pt x="197357" y="35052"/>
                </a:lnTo>
                <a:lnTo>
                  <a:pt x="177545" y="17526"/>
                </a:lnTo>
                <a:lnTo>
                  <a:pt x="153923" y="8382"/>
                </a:lnTo>
                <a:lnTo>
                  <a:pt x="128015" y="0"/>
                </a:lnTo>
                <a:lnTo>
                  <a:pt x="94487" y="3810"/>
                </a:lnTo>
                <a:lnTo>
                  <a:pt x="64007" y="6096"/>
                </a:lnTo>
                <a:close/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7963661" y="5593079"/>
            <a:ext cx="12192" cy="3048"/>
          </a:xfrm>
          <a:custGeom>
            <a:avLst/>
            <a:gdLst/>
            <a:ahLst/>
            <a:cxnLst/>
            <a:rect l="l" t="t" r="r" b="b"/>
            <a:pathLst>
              <a:path w="12192" h="3048">
                <a:moveTo>
                  <a:pt x="12192" y="762"/>
                </a:moveTo>
                <a:lnTo>
                  <a:pt x="8382" y="0"/>
                </a:lnTo>
                <a:lnTo>
                  <a:pt x="0" y="1524"/>
                </a:lnTo>
                <a:lnTo>
                  <a:pt x="2286" y="3048"/>
                </a:lnTo>
                <a:lnTo>
                  <a:pt x="8382" y="2286"/>
                </a:lnTo>
                <a:lnTo>
                  <a:pt x="11430" y="3048"/>
                </a:lnTo>
                <a:lnTo>
                  <a:pt x="12192" y="762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7974330" y="5586221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4572" y="3047"/>
                </a:moveTo>
                <a:lnTo>
                  <a:pt x="4572" y="761"/>
                </a:lnTo>
                <a:lnTo>
                  <a:pt x="0" y="0"/>
                </a:lnTo>
                <a:lnTo>
                  <a:pt x="3048" y="1523"/>
                </a:lnTo>
                <a:lnTo>
                  <a:pt x="3048" y="3810"/>
                </a:lnTo>
                <a:lnTo>
                  <a:pt x="3810" y="7620"/>
                </a:lnTo>
                <a:lnTo>
                  <a:pt x="4572" y="3047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7981950" y="5564123"/>
            <a:ext cx="5333" cy="13716"/>
          </a:xfrm>
          <a:custGeom>
            <a:avLst/>
            <a:gdLst/>
            <a:ahLst/>
            <a:cxnLst/>
            <a:rect l="l" t="t" r="r" b="b"/>
            <a:pathLst>
              <a:path w="5333" h="13715">
                <a:moveTo>
                  <a:pt x="5333" y="0"/>
                </a:moveTo>
                <a:lnTo>
                  <a:pt x="1523" y="7620"/>
                </a:lnTo>
                <a:lnTo>
                  <a:pt x="0" y="13716"/>
                </a:lnTo>
                <a:lnTo>
                  <a:pt x="2285" y="9906"/>
                </a:lnTo>
                <a:lnTo>
                  <a:pt x="5333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7985759" y="5551170"/>
            <a:ext cx="22098" cy="11430"/>
          </a:xfrm>
          <a:custGeom>
            <a:avLst/>
            <a:gdLst/>
            <a:ahLst/>
            <a:cxnLst/>
            <a:rect l="l" t="t" r="r" b="b"/>
            <a:pathLst>
              <a:path w="22098" h="11429">
                <a:moveTo>
                  <a:pt x="5334" y="7620"/>
                </a:moveTo>
                <a:lnTo>
                  <a:pt x="9906" y="7620"/>
                </a:lnTo>
                <a:lnTo>
                  <a:pt x="13716" y="6095"/>
                </a:lnTo>
                <a:lnTo>
                  <a:pt x="22098" y="6095"/>
                </a:lnTo>
                <a:lnTo>
                  <a:pt x="13716" y="1523"/>
                </a:lnTo>
                <a:lnTo>
                  <a:pt x="0" y="0"/>
                </a:lnTo>
                <a:lnTo>
                  <a:pt x="4572" y="6096"/>
                </a:lnTo>
                <a:lnTo>
                  <a:pt x="3810" y="9144"/>
                </a:lnTo>
                <a:lnTo>
                  <a:pt x="2286" y="11430"/>
                </a:lnTo>
                <a:lnTo>
                  <a:pt x="5334" y="762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7980426" y="5533643"/>
            <a:ext cx="36576" cy="11430"/>
          </a:xfrm>
          <a:custGeom>
            <a:avLst/>
            <a:gdLst/>
            <a:ahLst/>
            <a:cxnLst/>
            <a:rect l="l" t="t" r="r" b="b"/>
            <a:pathLst>
              <a:path w="36575" h="11429">
                <a:moveTo>
                  <a:pt x="27432" y="3048"/>
                </a:moveTo>
                <a:lnTo>
                  <a:pt x="20574" y="1524"/>
                </a:lnTo>
                <a:lnTo>
                  <a:pt x="21336" y="0"/>
                </a:lnTo>
                <a:lnTo>
                  <a:pt x="15240" y="2286"/>
                </a:lnTo>
                <a:lnTo>
                  <a:pt x="16002" y="762"/>
                </a:lnTo>
                <a:lnTo>
                  <a:pt x="10668" y="3048"/>
                </a:lnTo>
                <a:lnTo>
                  <a:pt x="6096" y="3048"/>
                </a:lnTo>
                <a:lnTo>
                  <a:pt x="0" y="6096"/>
                </a:lnTo>
                <a:lnTo>
                  <a:pt x="1524" y="9906"/>
                </a:lnTo>
                <a:lnTo>
                  <a:pt x="5334" y="11430"/>
                </a:lnTo>
                <a:lnTo>
                  <a:pt x="11430" y="8382"/>
                </a:lnTo>
                <a:lnTo>
                  <a:pt x="18288" y="6096"/>
                </a:lnTo>
                <a:lnTo>
                  <a:pt x="30480" y="6096"/>
                </a:lnTo>
                <a:lnTo>
                  <a:pt x="36576" y="6858"/>
                </a:lnTo>
                <a:lnTo>
                  <a:pt x="27432" y="3048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8061198" y="5548883"/>
            <a:ext cx="21336" cy="35814"/>
          </a:xfrm>
          <a:custGeom>
            <a:avLst/>
            <a:gdLst/>
            <a:ahLst/>
            <a:cxnLst/>
            <a:rect l="l" t="t" r="r" b="b"/>
            <a:pathLst>
              <a:path w="21335" h="35813">
                <a:moveTo>
                  <a:pt x="19050" y="9906"/>
                </a:moveTo>
                <a:lnTo>
                  <a:pt x="19812" y="17526"/>
                </a:lnTo>
                <a:lnTo>
                  <a:pt x="19050" y="23622"/>
                </a:lnTo>
                <a:lnTo>
                  <a:pt x="16002" y="28956"/>
                </a:lnTo>
                <a:lnTo>
                  <a:pt x="12192" y="21336"/>
                </a:lnTo>
                <a:lnTo>
                  <a:pt x="8382" y="16764"/>
                </a:lnTo>
                <a:lnTo>
                  <a:pt x="1524" y="13716"/>
                </a:lnTo>
                <a:lnTo>
                  <a:pt x="6858" y="19812"/>
                </a:lnTo>
                <a:lnTo>
                  <a:pt x="12954" y="25146"/>
                </a:lnTo>
                <a:lnTo>
                  <a:pt x="13716" y="30480"/>
                </a:lnTo>
                <a:lnTo>
                  <a:pt x="10668" y="35052"/>
                </a:lnTo>
                <a:lnTo>
                  <a:pt x="7620" y="35814"/>
                </a:lnTo>
                <a:lnTo>
                  <a:pt x="16764" y="34290"/>
                </a:lnTo>
                <a:lnTo>
                  <a:pt x="21336" y="26670"/>
                </a:lnTo>
                <a:lnTo>
                  <a:pt x="21336" y="7620"/>
                </a:lnTo>
                <a:lnTo>
                  <a:pt x="16002" y="1524"/>
                </a:lnTo>
                <a:lnTo>
                  <a:pt x="9144" y="0"/>
                </a:lnTo>
                <a:lnTo>
                  <a:pt x="3047" y="762"/>
                </a:lnTo>
                <a:lnTo>
                  <a:pt x="0" y="6858"/>
                </a:lnTo>
                <a:lnTo>
                  <a:pt x="6858" y="2286"/>
                </a:lnTo>
                <a:lnTo>
                  <a:pt x="14478" y="3810"/>
                </a:lnTo>
                <a:lnTo>
                  <a:pt x="19050" y="9906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8055102" y="5543549"/>
            <a:ext cx="35052" cy="48006"/>
          </a:xfrm>
          <a:custGeom>
            <a:avLst/>
            <a:gdLst/>
            <a:ahLst/>
            <a:cxnLst/>
            <a:rect l="l" t="t" r="r" b="b"/>
            <a:pathLst>
              <a:path w="35051" h="48005">
                <a:moveTo>
                  <a:pt x="32766" y="20574"/>
                </a:moveTo>
                <a:lnTo>
                  <a:pt x="30480" y="25146"/>
                </a:lnTo>
                <a:lnTo>
                  <a:pt x="30480" y="30480"/>
                </a:lnTo>
                <a:lnTo>
                  <a:pt x="28956" y="37338"/>
                </a:lnTo>
                <a:lnTo>
                  <a:pt x="21336" y="44196"/>
                </a:lnTo>
                <a:lnTo>
                  <a:pt x="10668" y="44196"/>
                </a:lnTo>
                <a:lnTo>
                  <a:pt x="10668" y="45720"/>
                </a:lnTo>
                <a:lnTo>
                  <a:pt x="15240" y="48006"/>
                </a:lnTo>
                <a:lnTo>
                  <a:pt x="20574" y="47244"/>
                </a:lnTo>
                <a:lnTo>
                  <a:pt x="27432" y="44958"/>
                </a:lnTo>
                <a:lnTo>
                  <a:pt x="32766" y="38100"/>
                </a:lnTo>
                <a:lnTo>
                  <a:pt x="33528" y="26670"/>
                </a:lnTo>
                <a:lnTo>
                  <a:pt x="35052" y="19050"/>
                </a:lnTo>
                <a:lnTo>
                  <a:pt x="35052" y="12954"/>
                </a:lnTo>
                <a:lnTo>
                  <a:pt x="32004" y="6858"/>
                </a:lnTo>
                <a:lnTo>
                  <a:pt x="28194" y="1524"/>
                </a:lnTo>
                <a:lnTo>
                  <a:pt x="19050" y="0"/>
                </a:lnTo>
                <a:lnTo>
                  <a:pt x="5333" y="762"/>
                </a:lnTo>
                <a:lnTo>
                  <a:pt x="761" y="3810"/>
                </a:lnTo>
                <a:lnTo>
                  <a:pt x="0" y="11430"/>
                </a:lnTo>
                <a:lnTo>
                  <a:pt x="5333" y="3810"/>
                </a:lnTo>
                <a:lnTo>
                  <a:pt x="14478" y="1524"/>
                </a:lnTo>
                <a:lnTo>
                  <a:pt x="25908" y="3048"/>
                </a:lnTo>
                <a:lnTo>
                  <a:pt x="29718" y="7620"/>
                </a:lnTo>
                <a:lnTo>
                  <a:pt x="32766" y="15240"/>
                </a:lnTo>
                <a:lnTo>
                  <a:pt x="32766" y="20574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8037576" y="5594603"/>
            <a:ext cx="32004" cy="41148"/>
          </a:xfrm>
          <a:custGeom>
            <a:avLst/>
            <a:gdLst/>
            <a:ahLst/>
            <a:cxnLst/>
            <a:rect l="l" t="t" r="r" b="b"/>
            <a:pathLst>
              <a:path w="32003" h="41148">
                <a:moveTo>
                  <a:pt x="21335" y="18288"/>
                </a:moveTo>
                <a:lnTo>
                  <a:pt x="14477" y="26670"/>
                </a:lnTo>
                <a:lnTo>
                  <a:pt x="4571" y="37338"/>
                </a:lnTo>
                <a:lnTo>
                  <a:pt x="0" y="41148"/>
                </a:lnTo>
                <a:lnTo>
                  <a:pt x="11429" y="36576"/>
                </a:lnTo>
                <a:lnTo>
                  <a:pt x="19049" y="26670"/>
                </a:lnTo>
                <a:lnTo>
                  <a:pt x="27431" y="15240"/>
                </a:lnTo>
                <a:lnTo>
                  <a:pt x="32003" y="0"/>
                </a:lnTo>
                <a:lnTo>
                  <a:pt x="28193" y="9144"/>
                </a:lnTo>
                <a:lnTo>
                  <a:pt x="21335" y="18288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7985760" y="5458967"/>
            <a:ext cx="179070" cy="150114"/>
          </a:xfrm>
          <a:custGeom>
            <a:avLst/>
            <a:gdLst/>
            <a:ahLst/>
            <a:cxnLst/>
            <a:rect l="l" t="t" r="r" b="b"/>
            <a:pathLst>
              <a:path w="179070" h="150113">
                <a:moveTo>
                  <a:pt x="134111" y="1524"/>
                </a:moveTo>
                <a:lnTo>
                  <a:pt x="102869" y="0"/>
                </a:lnTo>
                <a:lnTo>
                  <a:pt x="72389" y="762"/>
                </a:lnTo>
                <a:lnTo>
                  <a:pt x="35051" y="6096"/>
                </a:lnTo>
                <a:lnTo>
                  <a:pt x="17525" y="13716"/>
                </a:lnTo>
                <a:lnTo>
                  <a:pt x="9143" y="20574"/>
                </a:lnTo>
                <a:lnTo>
                  <a:pt x="0" y="31242"/>
                </a:lnTo>
                <a:lnTo>
                  <a:pt x="2285" y="37338"/>
                </a:lnTo>
                <a:lnTo>
                  <a:pt x="14477" y="43434"/>
                </a:lnTo>
                <a:lnTo>
                  <a:pt x="41909" y="39624"/>
                </a:lnTo>
                <a:lnTo>
                  <a:pt x="60197" y="41910"/>
                </a:lnTo>
                <a:lnTo>
                  <a:pt x="70865" y="52578"/>
                </a:lnTo>
                <a:lnTo>
                  <a:pt x="64007" y="65532"/>
                </a:lnTo>
                <a:lnTo>
                  <a:pt x="55625" y="70104"/>
                </a:lnTo>
                <a:lnTo>
                  <a:pt x="53339" y="82296"/>
                </a:lnTo>
                <a:lnTo>
                  <a:pt x="58673" y="89916"/>
                </a:lnTo>
                <a:lnTo>
                  <a:pt x="54101" y="102108"/>
                </a:lnTo>
                <a:lnTo>
                  <a:pt x="64769" y="102108"/>
                </a:lnTo>
                <a:lnTo>
                  <a:pt x="68579" y="88392"/>
                </a:lnTo>
                <a:lnTo>
                  <a:pt x="75437" y="82296"/>
                </a:lnTo>
                <a:lnTo>
                  <a:pt x="88391" y="82296"/>
                </a:lnTo>
                <a:lnTo>
                  <a:pt x="101345" y="84582"/>
                </a:lnTo>
                <a:lnTo>
                  <a:pt x="105155" y="93726"/>
                </a:lnTo>
                <a:lnTo>
                  <a:pt x="107441" y="106680"/>
                </a:lnTo>
                <a:lnTo>
                  <a:pt x="105155" y="115824"/>
                </a:lnTo>
                <a:lnTo>
                  <a:pt x="105155" y="122682"/>
                </a:lnTo>
                <a:lnTo>
                  <a:pt x="105917" y="131064"/>
                </a:lnTo>
                <a:lnTo>
                  <a:pt x="115061" y="137922"/>
                </a:lnTo>
                <a:lnTo>
                  <a:pt x="121157" y="141732"/>
                </a:lnTo>
                <a:lnTo>
                  <a:pt x="136397" y="150114"/>
                </a:lnTo>
                <a:lnTo>
                  <a:pt x="166115" y="124968"/>
                </a:lnTo>
                <a:lnTo>
                  <a:pt x="174497" y="104394"/>
                </a:lnTo>
                <a:lnTo>
                  <a:pt x="177545" y="71628"/>
                </a:lnTo>
                <a:lnTo>
                  <a:pt x="179069" y="48006"/>
                </a:lnTo>
                <a:lnTo>
                  <a:pt x="176021" y="25146"/>
                </a:lnTo>
                <a:lnTo>
                  <a:pt x="168401" y="12954"/>
                </a:lnTo>
                <a:lnTo>
                  <a:pt x="150875" y="4572"/>
                </a:lnTo>
                <a:lnTo>
                  <a:pt x="134111" y="1524"/>
                </a:lnTo>
                <a:close/>
              </a:path>
            </a:pathLst>
          </a:custGeom>
          <a:solidFill>
            <a:srgbClr val="5F3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7991094" y="5460491"/>
            <a:ext cx="169926" cy="144780"/>
          </a:xfrm>
          <a:custGeom>
            <a:avLst/>
            <a:gdLst/>
            <a:ahLst/>
            <a:cxnLst/>
            <a:rect l="l" t="t" r="r" b="b"/>
            <a:pathLst>
              <a:path w="169925" h="144779">
                <a:moveTo>
                  <a:pt x="29717" y="35814"/>
                </a:moveTo>
                <a:lnTo>
                  <a:pt x="43433" y="35814"/>
                </a:lnTo>
                <a:lnTo>
                  <a:pt x="51815" y="32004"/>
                </a:lnTo>
                <a:lnTo>
                  <a:pt x="65531" y="28956"/>
                </a:lnTo>
                <a:lnTo>
                  <a:pt x="77723" y="28194"/>
                </a:lnTo>
                <a:lnTo>
                  <a:pt x="91439" y="28956"/>
                </a:lnTo>
                <a:lnTo>
                  <a:pt x="71627" y="31242"/>
                </a:lnTo>
                <a:lnTo>
                  <a:pt x="60959" y="32766"/>
                </a:lnTo>
                <a:lnTo>
                  <a:pt x="54101" y="35814"/>
                </a:lnTo>
                <a:lnTo>
                  <a:pt x="51815" y="35814"/>
                </a:lnTo>
                <a:lnTo>
                  <a:pt x="57149" y="38100"/>
                </a:lnTo>
                <a:lnTo>
                  <a:pt x="60959" y="41910"/>
                </a:lnTo>
                <a:lnTo>
                  <a:pt x="67817" y="38100"/>
                </a:lnTo>
                <a:lnTo>
                  <a:pt x="73913" y="36576"/>
                </a:lnTo>
                <a:lnTo>
                  <a:pt x="86867" y="35052"/>
                </a:lnTo>
                <a:lnTo>
                  <a:pt x="90677" y="35052"/>
                </a:lnTo>
                <a:lnTo>
                  <a:pt x="78485" y="38862"/>
                </a:lnTo>
                <a:lnTo>
                  <a:pt x="69341" y="41910"/>
                </a:lnTo>
                <a:lnTo>
                  <a:pt x="64007" y="44958"/>
                </a:lnTo>
                <a:lnTo>
                  <a:pt x="67817" y="48768"/>
                </a:lnTo>
                <a:lnTo>
                  <a:pt x="78485" y="45720"/>
                </a:lnTo>
                <a:lnTo>
                  <a:pt x="86867" y="44958"/>
                </a:lnTo>
                <a:lnTo>
                  <a:pt x="71627" y="51054"/>
                </a:lnTo>
                <a:lnTo>
                  <a:pt x="66293" y="54102"/>
                </a:lnTo>
                <a:lnTo>
                  <a:pt x="64769" y="60198"/>
                </a:lnTo>
                <a:lnTo>
                  <a:pt x="62483" y="63246"/>
                </a:lnTo>
                <a:lnTo>
                  <a:pt x="71627" y="59436"/>
                </a:lnTo>
                <a:lnTo>
                  <a:pt x="80009" y="57912"/>
                </a:lnTo>
                <a:lnTo>
                  <a:pt x="92963" y="57150"/>
                </a:lnTo>
                <a:lnTo>
                  <a:pt x="73151" y="62484"/>
                </a:lnTo>
                <a:lnTo>
                  <a:pt x="60197" y="66294"/>
                </a:lnTo>
                <a:lnTo>
                  <a:pt x="51815" y="70104"/>
                </a:lnTo>
                <a:lnTo>
                  <a:pt x="51053" y="75438"/>
                </a:lnTo>
                <a:lnTo>
                  <a:pt x="60959" y="71628"/>
                </a:lnTo>
                <a:lnTo>
                  <a:pt x="74675" y="67818"/>
                </a:lnTo>
                <a:lnTo>
                  <a:pt x="81533" y="67818"/>
                </a:lnTo>
                <a:lnTo>
                  <a:pt x="66293" y="72390"/>
                </a:lnTo>
                <a:lnTo>
                  <a:pt x="54863" y="76200"/>
                </a:lnTo>
                <a:lnTo>
                  <a:pt x="50291" y="80010"/>
                </a:lnTo>
                <a:lnTo>
                  <a:pt x="51815" y="83058"/>
                </a:lnTo>
                <a:lnTo>
                  <a:pt x="60959" y="80772"/>
                </a:lnTo>
                <a:lnTo>
                  <a:pt x="70103" y="77724"/>
                </a:lnTo>
                <a:lnTo>
                  <a:pt x="87629" y="76962"/>
                </a:lnTo>
                <a:lnTo>
                  <a:pt x="94487" y="77724"/>
                </a:lnTo>
                <a:lnTo>
                  <a:pt x="111251" y="78486"/>
                </a:lnTo>
                <a:lnTo>
                  <a:pt x="130301" y="76200"/>
                </a:lnTo>
                <a:lnTo>
                  <a:pt x="118871" y="80010"/>
                </a:lnTo>
                <a:lnTo>
                  <a:pt x="98297" y="83058"/>
                </a:lnTo>
                <a:lnTo>
                  <a:pt x="102869" y="88392"/>
                </a:lnTo>
                <a:lnTo>
                  <a:pt x="117347" y="85344"/>
                </a:lnTo>
                <a:lnTo>
                  <a:pt x="131063" y="81534"/>
                </a:lnTo>
                <a:lnTo>
                  <a:pt x="140207" y="77724"/>
                </a:lnTo>
                <a:lnTo>
                  <a:pt x="122681" y="88392"/>
                </a:lnTo>
                <a:lnTo>
                  <a:pt x="112013" y="91440"/>
                </a:lnTo>
                <a:lnTo>
                  <a:pt x="102869" y="93726"/>
                </a:lnTo>
                <a:lnTo>
                  <a:pt x="103631" y="99822"/>
                </a:lnTo>
                <a:lnTo>
                  <a:pt x="117347" y="97536"/>
                </a:lnTo>
                <a:lnTo>
                  <a:pt x="128015" y="95250"/>
                </a:lnTo>
                <a:lnTo>
                  <a:pt x="121157" y="99060"/>
                </a:lnTo>
                <a:lnTo>
                  <a:pt x="109727" y="101346"/>
                </a:lnTo>
                <a:lnTo>
                  <a:pt x="103631" y="102108"/>
                </a:lnTo>
                <a:lnTo>
                  <a:pt x="103631" y="115062"/>
                </a:lnTo>
                <a:lnTo>
                  <a:pt x="116585" y="111252"/>
                </a:lnTo>
                <a:lnTo>
                  <a:pt x="126491" y="107442"/>
                </a:lnTo>
                <a:lnTo>
                  <a:pt x="115823" y="114300"/>
                </a:lnTo>
                <a:lnTo>
                  <a:pt x="102107" y="119634"/>
                </a:lnTo>
                <a:lnTo>
                  <a:pt x="102869" y="124968"/>
                </a:lnTo>
                <a:lnTo>
                  <a:pt x="110489" y="131826"/>
                </a:lnTo>
                <a:lnTo>
                  <a:pt x="117347" y="124206"/>
                </a:lnTo>
                <a:lnTo>
                  <a:pt x="126491" y="115062"/>
                </a:lnTo>
                <a:lnTo>
                  <a:pt x="132587" y="105918"/>
                </a:lnTo>
                <a:lnTo>
                  <a:pt x="126491" y="120396"/>
                </a:lnTo>
                <a:lnTo>
                  <a:pt x="121157" y="124968"/>
                </a:lnTo>
                <a:lnTo>
                  <a:pt x="112013" y="134874"/>
                </a:lnTo>
                <a:lnTo>
                  <a:pt x="118871" y="141732"/>
                </a:lnTo>
                <a:lnTo>
                  <a:pt x="129539" y="133350"/>
                </a:lnTo>
                <a:lnTo>
                  <a:pt x="137159" y="124206"/>
                </a:lnTo>
                <a:lnTo>
                  <a:pt x="144779" y="114300"/>
                </a:lnTo>
                <a:lnTo>
                  <a:pt x="137921" y="129540"/>
                </a:lnTo>
                <a:lnTo>
                  <a:pt x="131063" y="135636"/>
                </a:lnTo>
                <a:lnTo>
                  <a:pt x="124205" y="142494"/>
                </a:lnTo>
                <a:lnTo>
                  <a:pt x="130301" y="144780"/>
                </a:lnTo>
                <a:lnTo>
                  <a:pt x="144779" y="134874"/>
                </a:lnTo>
                <a:lnTo>
                  <a:pt x="157733" y="119634"/>
                </a:lnTo>
                <a:lnTo>
                  <a:pt x="162305" y="107442"/>
                </a:lnTo>
                <a:lnTo>
                  <a:pt x="165353" y="86868"/>
                </a:lnTo>
                <a:lnTo>
                  <a:pt x="167639" y="71628"/>
                </a:lnTo>
                <a:lnTo>
                  <a:pt x="169925" y="54102"/>
                </a:lnTo>
                <a:lnTo>
                  <a:pt x="155447" y="57150"/>
                </a:lnTo>
                <a:lnTo>
                  <a:pt x="139445" y="62484"/>
                </a:lnTo>
                <a:lnTo>
                  <a:pt x="115823" y="67056"/>
                </a:lnTo>
                <a:lnTo>
                  <a:pt x="137159" y="60198"/>
                </a:lnTo>
                <a:lnTo>
                  <a:pt x="145541" y="55626"/>
                </a:lnTo>
                <a:lnTo>
                  <a:pt x="160781" y="51054"/>
                </a:lnTo>
                <a:lnTo>
                  <a:pt x="168401" y="50292"/>
                </a:lnTo>
                <a:lnTo>
                  <a:pt x="168401" y="41148"/>
                </a:lnTo>
                <a:lnTo>
                  <a:pt x="166115" y="28956"/>
                </a:lnTo>
                <a:lnTo>
                  <a:pt x="147065" y="32004"/>
                </a:lnTo>
                <a:lnTo>
                  <a:pt x="135635" y="35052"/>
                </a:lnTo>
                <a:lnTo>
                  <a:pt x="119633" y="41148"/>
                </a:lnTo>
                <a:lnTo>
                  <a:pt x="133349" y="32004"/>
                </a:lnTo>
                <a:lnTo>
                  <a:pt x="150113" y="27432"/>
                </a:lnTo>
                <a:lnTo>
                  <a:pt x="165353" y="24384"/>
                </a:lnTo>
                <a:lnTo>
                  <a:pt x="162305" y="15240"/>
                </a:lnTo>
                <a:lnTo>
                  <a:pt x="157733" y="9906"/>
                </a:lnTo>
                <a:lnTo>
                  <a:pt x="143255" y="6096"/>
                </a:lnTo>
                <a:lnTo>
                  <a:pt x="128777" y="9144"/>
                </a:lnTo>
                <a:lnTo>
                  <a:pt x="115823" y="16764"/>
                </a:lnTo>
                <a:lnTo>
                  <a:pt x="124205" y="7620"/>
                </a:lnTo>
                <a:lnTo>
                  <a:pt x="137921" y="3810"/>
                </a:lnTo>
                <a:lnTo>
                  <a:pt x="122681" y="1524"/>
                </a:lnTo>
                <a:lnTo>
                  <a:pt x="112013" y="762"/>
                </a:lnTo>
                <a:lnTo>
                  <a:pt x="96011" y="3048"/>
                </a:lnTo>
                <a:lnTo>
                  <a:pt x="85343" y="8382"/>
                </a:lnTo>
                <a:lnTo>
                  <a:pt x="67817" y="11430"/>
                </a:lnTo>
                <a:lnTo>
                  <a:pt x="80009" y="7620"/>
                </a:lnTo>
                <a:lnTo>
                  <a:pt x="88391" y="3048"/>
                </a:lnTo>
                <a:lnTo>
                  <a:pt x="92963" y="0"/>
                </a:lnTo>
                <a:lnTo>
                  <a:pt x="76961" y="762"/>
                </a:lnTo>
                <a:lnTo>
                  <a:pt x="62483" y="1524"/>
                </a:lnTo>
                <a:lnTo>
                  <a:pt x="53339" y="4572"/>
                </a:lnTo>
                <a:lnTo>
                  <a:pt x="44195" y="12192"/>
                </a:lnTo>
                <a:lnTo>
                  <a:pt x="36575" y="21336"/>
                </a:lnTo>
                <a:lnTo>
                  <a:pt x="40385" y="10668"/>
                </a:lnTo>
                <a:lnTo>
                  <a:pt x="49529" y="3810"/>
                </a:lnTo>
                <a:lnTo>
                  <a:pt x="27431" y="9144"/>
                </a:lnTo>
                <a:lnTo>
                  <a:pt x="13715" y="13716"/>
                </a:lnTo>
                <a:lnTo>
                  <a:pt x="6857" y="22098"/>
                </a:lnTo>
                <a:lnTo>
                  <a:pt x="3047" y="26670"/>
                </a:lnTo>
                <a:lnTo>
                  <a:pt x="0" y="31242"/>
                </a:lnTo>
                <a:lnTo>
                  <a:pt x="3809" y="34290"/>
                </a:lnTo>
                <a:lnTo>
                  <a:pt x="10667" y="38100"/>
                </a:lnTo>
                <a:lnTo>
                  <a:pt x="29717" y="35814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7631430" y="5824727"/>
            <a:ext cx="185928" cy="95249"/>
          </a:xfrm>
          <a:custGeom>
            <a:avLst/>
            <a:gdLst/>
            <a:ahLst/>
            <a:cxnLst/>
            <a:rect l="l" t="t" r="r" b="b"/>
            <a:pathLst>
              <a:path w="185927" h="95250">
                <a:moveTo>
                  <a:pt x="148589" y="47244"/>
                </a:moveTo>
                <a:lnTo>
                  <a:pt x="143255" y="41148"/>
                </a:lnTo>
                <a:lnTo>
                  <a:pt x="132587" y="32004"/>
                </a:lnTo>
                <a:lnTo>
                  <a:pt x="112013" y="17526"/>
                </a:lnTo>
                <a:lnTo>
                  <a:pt x="108203" y="12954"/>
                </a:lnTo>
                <a:lnTo>
                  <a:pt x="103631" y="8382"/>
                </a:lnTo>
                <a:lnTo>
                  <a:pt x="92201" y="6858"/>
                </a:lnTo>
                <a:lnTo>
                  <a:pt x="60197" y="2286"/>
                </a:lnTo>
                <a:lnTo>
                  <a:pt x="51053" y="0"/>
                </a:lnTo>
                <a:lnTo>
                  <a:pt x="42671" y="3048"/>
                </a:lnTo>
                <a:lnTo>
                  <a:pt x="38861" y="6096"/>
                </a:lnTo>
                <a:lnTo>
                  <a:pt x="19811" y="11430"/>
                </a:lnTo>
                <a:lnTo>
                  <a:pt x="12953" y="13716"/>
                </a:lnTo>
                <a:lnTo>
                  <a:pt x="9905" y="16002"/>
                </a:lnTo>
                <a:lnTo>
                  <a:pt x="6095" y="25908"/>
                </a:lnTo>
                <a:lnTo>
                  <a:pt x="4571" y="29718"/>
                </a:lnTo>
                <a:lnTo>
                  <a:pt x="2285" y="32766"/>
                </a:lnTo>
                <a:lnTo>
                  <a:pt x="0" y="37338"/>
                </a:lnTo>
                <a:lnTo>
                  <a:pt x="0" y="40386"/>
                </a:lnTo>
                <a:lnTo>
                  <a:pt x="3809" y="42672"/>
                </a:lnTo>
                <a:lnTo>
                  <a:pt x="11429" y="42672"/>
                </a:lnTo>
                <a:lnTo>
                  <a:pt x="23621" y="38100"/>
                </a:lnTo>
                <a:lnTo>
                  <a:pt x="38861" y="35052"/>
                </a:lnTo>
                <a:lnTo>
                  <a:pt x="52577" y="37338"/>
                </a:lnTo>
                <a:lnTo>
                  <a:pt x="38099" y="40386"/>
                </a:lnTo>
                <a:lnTo>
                  <a:pt x="28193" y="42672"/>
                </a:lnTo>
                <a:lnTo>
                  <a:pt x="16001" y="47244"/>
                </a:lnTo>
                <a:lnTo>
                  <a:pt x="13715" y="50292"/>
                </a:lnTo>
                <a:lnTo>
                  <a:pt x="152857" y="50292"/>
                </a:lnTo>
                <a:lnTo>
                  <a:pt x="148589" y="47244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7631430" y="5824727"/>
            <a:ext cx="185928" cy="95249"/>
          </a:xfrm>
          <a:custGeom>
            <a:avLst/>
            <a:gdLst/>
            <a:ahLst/>
            <a:cxnLst/>
            <a:rect l="l" t="t" r="r" b="b"/>
            <a:pathLst>
              <a:path w="185927" h="95250">
                <a:moveTo>
                  <a:pt x="148589" y="47244"/>
                </a:moveTo>
                <a:lnTo>
                  <a:pt x="143255" y="41148"/>
                </a:lnTo>
                <a:lnTo>
                  <a:pt x="132587" y="32004"/>
                </a:lnTo>
                <a:lnTo>
                  <a:pt x="112013" y="17526"/>
                </a:lnTo>
                <a:lnTo>
                  <a:pt x="108203" y="12954"/>
                </a:lnTo>
                <a:lnTo>
                  <a:pt x="103631" y="8382"/>
                </a:lnTo>
                <a:lnTo>
                  <a:pt x="92201" y="6858"/>
                </a:lnTo>
                <a:lnTo>
                  <a:pt x="60197" y="2286"/>
                </a:lnTo>
                <a:lnTo>
                  <a:pt x="51053" y="0"/>
                </a:lnTo>
                <a:lnTo>
                  <a:pt x="42671" y="3048"/>
                </a:lnTo>
                <a:lnTo>
                  <a:pt x="38861" y="6096"/>
                </a:lnTo>
                <a:lnTo>
                  <a:pt x="19811" y="11430"/>
                </a:lnTo>
                <a:lnTo>
                  <a:pt x="12953" y="13716"/>
                </a:lnTo>
                <a:lnTo>
                  <a:pt x="9905" y="16002"/>
                </a:lnTo>
                <a:lnTo>
                  <a:pt x="6095" y="25908"/>
                </a:lnTo>
                <a:lnTo>
                  <a:pt x="4571" y="29718"/>
                </a:lnTo>
                <a:lnTo>
                  <a:pt x="2285" y="32766"/>
                </a:lnTo>
                <a:lnTo>
                  <a:pt x="0" y="37338"/>
                </a:lnTo>
                <a:lnTo>
                  <a:pt x="0" y="40386"/>
                </a:lnTo>
                <a:lnTo>
                  <a:pt x="3809" y="42672"/>
                </a:lnTo>
                <a:lnTo>
                  <a:pt x="11429" y="42672"/>
                </a:lnTo>
                <a:lnTo>
                  <a:pt x="23621" y="38100"/>
                </a:lnTo>
                <a:lnTo>
                  <a:pt x="38861" y="35052"/>
                </a:lnTo>
                <a:lnTo>
                  <a:pt x="52577" y="37338"/>
                </a:lnTo>
                <a:lnTo>
                  <a:pt x="38099" y="40386"/>
                </a:lnTo>
                <a:lnTo>
                  <a:pt x="28193" y="42672"/>
                </a:lnTo>
                <a:lnTo>
                  <a:pt x="16001" y="47244"/>
                </a:lnTo>
                <a:lnTo>
                  <a:pt x="13715" y="50292"/>
                </a:lnTo>
              </a:path>
              <a:path w="185927" h="95250">
                <a:moveTo>
                  <a:pt x="152857" y="50292"/>
                </a:moveTo>
                <a:lnTo>
                  <a:pt x="148589" y="47244"/>
                </a:lnTo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7639811" y="5841492"/>
            <a:ext cx="60198" cy="12192"/>
          </a:xfrm>
          <a:custGeom>
            <a:avLst/>
            <a:gdLst/>
            <a:ahLst/>
            <a:cxnLst/>
            <a:rect l="l" t="t" r="r" b="b"/>
            <a:pathLst>
              <a:path w="60198" h="12191">
                <a:moveTo>
                  <a:pt x="28956" y="4571"/>
                </a:moveTo>
                <a:lnTo>
                  <a:pt x="37338" y="2285"/>
                </a:lnTo>
                <a:lnTo>
                  <a:pt x="51053" y="3809"/>
                </a:lnTo>
                <a:lnTo>
                  <a:pt x="60198" y="4571"/>
                </a:lnTo>
                <a:lnTo>
                  <a:pt x="46482" y="2285"/>
                </a:lnTo>
                <a:lnTo>
                  <a:pt x="34290" y="0"/>
                </a:lnTo>
                <a:lnTo>
                  <a:pt x="19050" y="6095"/>
                </a:lnTo>
                <a:lnTo>
                  <a:pt x="10668" y="6857"/>
                </a:lnTo>
                <a:lnTo>
                  <a:pt x="761" y="10667"/>
                </a:lnTo>
                <a:lnTo>
                  <a:pt x="0" y="12191"/>
                </a:lnTo>
                <a:lnTo>
                  <a:pt x="10668" y="8381"/>
                </a:lnTo>
                <a:lnTo>
                  <a:pt x="19050" y="6857"/>
                </a:lnTo>
                <a:lnTo>
                  <a:pt x="28956" y="4571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7671816" y="5829299"/>
            <a:ext cx="51053" cy="8381"/>
          </a:xfrm>
          <a:custGeom>
            <a:avLst/>
            <a:gdLst/>
            <a:ahLst/>
            <a:cxnLst/>
            <a:rect l="l" t="t" r="r" b="b"/>
            <a:pathLst>
              <a:path w="51053" h="8382">
                <a:moveTo>
                  <a:pt x="7619" y="0"/>
                </a:moveTo>
                <a:lnTo>
                  <a:pt x="0" y="2286"/>
                </a:lnTo>
                <a:lnTo>
                  <a:pt x="5333" y="2286"/>
                </a:lnTo>
                <a:lnTo>
                  <a:pt x="13715" y="762"/>
                </a:lnTo>
                <a:lnTo>
                  <a:pt x="29717" y="4571"/>
                </a:lnTo>
                <a:lnTo>
                  <a:pt x="38861" y="6857"/>
                </a:lnTo>
                <a:lnTo>
                  <a:pt x="48767" y="8381"/>
                </a:lnTo>
                <a:lnTo>
                  <a:pt x="51053" y="6857"/>
                </a:lnTo>
                <a:lnTo>
                  <a:pt x="39623" y="5333"/>
                </a:lnTo>
                <a:lnTo>
                  <a:pt x="26669" y="2285"/>
                </a:lnTo>
                <a:lnTo>
                  <a:pt x="14477" y="0"/>
                </a:lnTo>
                <a:lnTo>
                  <a:pt x="7619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7680959" y="5859017"/>
            <a:ext cx="21336" cy="3810"/>
          </a:xfrm>
          <a:custGeom>
            <a:avLst/>
            <a:gdLst/>
            <a:ahLst/>
            <a:cxnLst/>
            <a:rect l="l" t="t" r="r" b="b"/>
            <a:pathLst>
              <a:path w="21335" h="3810">
                <a:moveTo>
                  <a:pt x="3048" y="3810"/>
                </a:moveTo>
                <a:lnTo>
                  <a:pt x="10668" y="3048"/>
                </a:lnTo>
                <a:lnTo>
                  <a:pt x="19050" y="3048"/>
                </a:lnTo>
                <a:lnTo>
                  <a:pt x="21336" y="0"/>
                </a:lnTo>
                <a:lnTo>
                  <a:pt x="15240" y="762"/>
                </a:lnTo>
                <a:lnTo>
                  <a:pt x="0" y="1524"/>
                </a:lnTo>
                <a:lnTo>
                  <a:pt x="3048" y="381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7639050" y="5855208"/>
            <a:ext cx="5333" cy="7620"/>
          </a:xfrm>
          <a:custGeom>
            <a:avLst/>
            <a:gdLst/>
            <a:ahLst/>
            <a:cxnLst/>
            <a:rect l="l" t="t" r="r" b="b"/>
            <a:pathLst>
              <a:path w="5333" h="7620">
                <a:moveTo>
                  <a:pt x="5333" y="0"/>
                </a:moveTo>
                <a:lnTo>
                  <a:pt x="0" y="7620"/>
                </a:lnTo>
                <a:lnTo>
                  <a:pt x="4571" y="6096"/>
                </a:lnTo>
                <a:lnTo>
                  <a:pt x="5333" y="2286"/>
                </a:lnTo>
                <a:lnTo>
                  <a:pt x="5333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7653528" y="5872733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4572" y="0"/>
                </a:moveTo>
                <a:lnTo>
                  <a:pt x="2612" y="2286"/>
                </a:lnTo>
                <a:lnTo>
                  <a:pt x="4000" y="2286"/>
                </a:lnTo>
                <a:lnTo>
                  <a:pt x="4572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7719822" y="5848349"/>
            <a:ext cx="10668" cy="9906"/>
          </a:xfrm>
          <a:custGeom>
            <a:avLst/>
            <a:gdLst/>
            <a:ahLst/>
            <a:cxnLst/>
            <a:rect l="l" t="t" r="r" b="b"/>
            <a:pathLst>
              <a:path w="10668" h="9905">
                <a:moveTo>
                  <a:pt x="10668" y="9906"/>
                </a:moveTo>
                <a:lnTo>
                  <a:pt x="0" y="0"/>
                </a:lnTo>
                <a:lnTo>
                  <a:pt x="2286" y="3048"/>
                </a:lnTo>
                <a:lnTo>
                  <a:pt x="2286" y="5334"/>
                </a:lnTo>
                <a:lnTo>
                  <a:pt x="10668" y="9906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7737348" y="5847587"/>
            <a:ext cx="31242" cy="26670"/>
          </a:xfrm>
          <a:custGeom>
            <a:avLst/>
            <a:gdLst/>
            <a:ahLst/>
            <a:cxnLst/>
            <a:rect l="l" t="t" r="r" b="b"/>
            <a:pathLst>
              <a:path w="31242" h="26670">
                <a:moveTo>
                  <a:pt x="12954" y="12191"/>
                </a:moveTo>
                <a:lnTo>
                  <a:pt x="0" y="0"/>
                </a:lnTo>
                <a:lnTo>
                  <a:pt x="5334" y="8382"/>
                </a:lnTo>
                <a:lnTo>
                  <a:pt x="11430" y="15240"/>
                </a:lnTo>
                <a:lnTo>
                  <a:pt x="31242" y="26670"/>
                </a:lnTo>
                <a:lnTo>
                  <a:pt x="12954" y="12191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7709154" y="5865113"/>
            <a:ext cx="3809" cy="6858"/>
          </a:xfrm>
          <a:custGeom>
            <a:avLst/>
            <a:gdLst/>
            <a:ahLst/>
            <a:cxnLst/>
            <a:rect l="l" t="t" r="r" b="b"/>
            <a:pathLst>
              <a:path w="3809" h="6858">
                <a:moveTo>
                  <a:pt x="3048" y="0"/>
                </a:moveTo>
                <a:lnTo>
                  <a:pt x="0" y="6858"/>
                </a:lnTo>
                <a:lnTo>
                  <a:pt x="381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7972044" y="5615177"/>
            <a:ext cx="14478" cy="9143"/>
          </a:xfrm>
          <a:custGeom>
            <a:avLst/>
            <a:gdLst/>
            <a:ahLst/>
            <a:cxnLst/>
            <a:rect l="l" t="t" r="r" b="b"/>
            <a:pathLst>
              <a:path w="14477" h="9144">
                <a:moveTo>
                  <a:pt x="12192" y="6095"/>
                </a:moveTo>
                <a:lnTo>
                  <a:pt x="8382" y="3809"/>
                </a:lnTo>
                <a:lnTo>
                  <a:pt x="4572" y="3047"/>
                </a:lnTo>
                <a:lnTo>
                  <a:pt x="0" y="0"/>
                </a:lnTo>
                <a:lnTo>
                  <a:pt x="4572" y="6096"/>
                </a:lnTo>
                <a:lnTo>
                  <a:pt x="11430" y="7620"/>
                </a:lnTo>
                <a:lnTo>
                  <a:pt x="14478" y="9143"/>
                </a:lnTo>
                <a:lnTo>
                  <a:pt x="12192" y="6095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7975854" y="5628132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0"/>
                </a:moveTo>
                <a:lnTo>
                  <a:pt x="4572" y="6096"/>
                </a:lnTo>
                <a:lnTo>
                  <a:pt x="4572" y="0"/>
                </a:lnTo>
                <a:lnTo>
                  <a:pt x="0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7919466" y="5669279"/>
            <a:ext cx="115061" cy="241554"/>
          </a:xfrm>
          <a:custGeom>
            <a:avLst/>
            <a:gdLst/>
            <a:ahLst/>
            <a:cxnLst/>
            <a:rect l="l" t="t" r="r" b="b"/>
            <a:pathLst>
              <a:path w="115061" h="241553">
                <a:moveTo>
                  <a:pt x="115061" y="31242"/>
                </a:moveTo>
                <a:lnTo>
                  <a:pt x="97535" y="0"/>
                </a:lnTo>
                <a:lnTo>
                  <a:pt x="87629" y="9906"/>
                </a:lnTo>
                <a:lnTo>
                  <a:pt x="83819" y="24384"/>
                </a:lnTo>
                <a:lnTo>
                  <a:pt x="67817" y="38100"/>
                </a:lnTo>
                <a:lnTo>
                  <a:pt x="33527" y="103632"/>
                </a:lnTo>
                <a:lnTo>
                  <a:pt x="15239" y="162306"/>
                </a:lnTo>
                <a:lnTo>
                  <a:pt x="6887" y="205740"/>
                </a:lnTo>
                <a:lnTo>
                  <a:pt x="47538" y="205740"/>
                </a:lnTo>
                <a:lnTo>
                  <a:pt x="115061" y="31242"/>
                </a:lnTo>
                <a:close/>
              </a:path>
            </a:pathLst>
          </a:custGeom>
          <a:solidFill>
            <a:srgbClr val="3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7919466" y="5669279"/>
            <a:ext cx="115061" cy="241554"/>
          </a:xfrm>
          <a:custGeom>
            <a:avLst/>
            <a:gdLst/>
            <a:ahLst/>
            <a:cxnLst/>
            <a:rect l="l" t="t" r="r" b="b"/>
            <a:pathLst>
              <a:path w="115061" h="241553">
                <a:moveTo>
                  <a:pt x="115061" y="31242"/>
                </a:moveTo>
                <a:lnTo>
                  <a:pt x="97535" y="0"/>
                </a:lnTo>
                <a:lnTo>
                  <a:pt x="87629" y="9906"/>
                </a:lnTo>
                <a:lnTo>
                  <a:pt x="83819" y="24384"/>
                </a:lnTo>
                <a:lnTo>
                  <a:pt x="67817" y="38100"/>
                </a:lnTo>
                <a:lnTo>
                  <a:pt x="33527" y="103632"/>
                </a:lnTo>
                <a:lnTo>
                  <a:pt x="15239" y="162306"/>
                </a:lnTo>
                <a:lnTo>
                  <a:pt x="6887" y="205740"/>
                </a:lnTo>
              </a:path>
              <a:path w="115061" h="241553">
                <a:moveTo>
                  <a:pt x="47538" y="205740"/>
                </a:moveTo>
                <a:lnTo>
                  <a:pt x="115061" y="31242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7789926" y="5622797"/>
            <a:ext cx="427482" cy="403098"/>
          </a:xfrm>
          <a:custGeom>
            <a:avLst/>
            <a:gdLst/>
            <a:ahLst/>
            <a:cxnLst/>
            <a:rect l="l" t="t" r="r" b="b"/>
            <a:pathLst>
              <a:path w="427481" h="403098">
                <a:moveTo>
                  <a:pt x="427481" y="203454"/>
                </a:moveTo>
                <a:lnTo>
                  <a:pt x="425195" y="152400"/>
                </a:lnTo>
                <a:lnTo>
                  <a:pt x="425195" y="107442"/>
                </a:lnTo>
                <a:lnTo>
                  <a:pt x="422147" y="76200"/>
                </a:lnTo>
                <a:lnTo>
                  <a:pt x="413765" y="62484"/>
                </a:lnTo>
                <a:lnTo>
                  <a:pt x="394715" y="51054"/>
                </a:lnTo>
                <a:lnTo>
                  <a:pt x="373379" y="32766"/>
                </a:lnTo>
                <a:lnTo>
                  <a:pt x="348233" y="21336"/>
                </a:lnTo>
                <a:lnTo>
                  <a:pt x="334517" y="0"/>
                </a:lnTo>
                <a:lnTo>
                  <a:pt x="230885" y="36576"/>
                </a:lnTo>
                <a:lnTo>
                  <a:pt x="225551" y="64770"/>
                </a:lnTo>
                <a:lnTo>
                  <a:pt x="217169" y="74676"/>
                </a:lnTo>
                <a:lnTo>
                  <a:pt x="205739" y="86106"/>
                </a:lnTo>
                <a:lnTo>
                  <a:pt x="198881" y="105918"/>
                </a:lnTo>
                <a:lnTo>
                  <a:pt x="175259" y="152400"/>
                </a:lnTo>
                <a:lnTo>
                  <a:pt x="156209" y="208026"/>
                </a:lnTo>
                <a:lnTo>
                  <a:pt x="147827" y="244602"/>
                </a:lnTo>
                <a:lnTo>
                  <a:pt x="64007" y="246126"/>
                </a:lnTo>
                <a:lnTo>
                  <a:pt x="51815" y="252222"/>
                </a:lnTo>
                <a:lnTo>
                  <a:pt x="414380" y="252222"/>
                </a:lnTo>
                <a:lnTo>
                  <a:pt x="427481" y="20345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7789926" y="5622797"/>
            <a:ext cx="427482" cy="403098"/>
          </a:xfrm>
          <a:custGeom>
            <a:avLst/>
            <a:gdLst/>
            <a:ahLst/>
            <a:cxnLst/>
            <a:rect l="l" t="t" r="r" b="b"/>
            <a:pathLst>
              <a:path w="427481" h="403098">
                <a:moveTo>
                  <a:pt x="427481" y="203454"/>
                </a:moveTo>
                <a:lnTo>
                  <a:pt x="425195" y="152400"/>
                </a:lnTo>
                <a:lnTo>
                  <a:pt x="425195" y="107442"/>
                </a:lnTo>
                <a:lnTo>
                  <a:pt x="422147" y="76200"/>
                </a:lnTo>
                <a:lnTo>
                  <a:pt x="413765" y="62484"/>
                </a:lnTo>
                <a:lnTo>
                  <a:pt x="394715" y="51054"/>
                </a:lnTo>
                <a:lnTo>
                  <a:pt x="373379" y="32766"/>
                </a:lnTo>
                <a:lnTo>
                  <a:pt x="348233" y="21336"/>
                </a:lnTo>
                <a:lnTo>
                  <a:pt x="334517" y="0"/>
                </a:lnTo>
                <a:lnTo>
                  <a:pt x="230885" y="36576"/>
                </a:lnTo>
                <a:lnTo>
                  <a:pt x="225551" y="64770"/>
                </a:lnTo>
                <a:lnTo>
                  <a:pt x="217169" y="74676"/>
                </a:lnTo>
                <a:lnTo>
                  <a:pt x="205739" y="86106"/>
                </a:lnTo>
                <a:lnTo>
                  <a:pt x="198881" y="105918"/>
                </a:lnTo>
                <a:lnTo>
                  <a:pt x="175259" y="152400"/>
                </a:lnTo>
                <a:lnTo>
                  <a:pt x="156209" y="208026"/>
                </a:lnTo>
                <a:lnTo>
                  <a:pt x="147827" y="244602"/>
                </a:lnTo>
                <a:lnTo>
                  <a:pt x="64007" y="246126"/>
                </a:lnTo>
                <a:lnTo>
                  <a:pt x="51815" y="252222"/>
                </a:lnTo>
              </a:path>
              <a:path w="427481" h="403098">
                <a:moveTo>
                  <a:pt x="414380" y="252222"/>
                </a:moveTo>
                <a:lnTo>
                  <a:pt x="427481" y="203454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7939278" y="5647182"/>
            <a:ext cx="271548" cy="375666"/>
          </a:xfrm>
          <a:custGeom>
            <a:avLst/>
            <a:gdLst/>
            <a:ahLst/>
            <a:cxnLst/>
            <a:rect l="l" t="t" r="r" b="b"/>
            <a:pathLst>
              <a:path w="271548" h="375665">
                <a:moveTo>
                  <a:pt x="258428" y="226344"/>
                </a:moveTo>
                <a:lnTo>
                  <a:pt x="261125" y="213908"/>
                </a:lnTo>
                <a:lnTo>
                  <a:pt x="263466" y="201428"/>
                </a:lnTo>
                <a:lnTo>
                  <a:pt x="265470" y="188904"/>
                </a:lnTo>
                <a:lnTo>
                  <a:pt x="267154" y="176341"/>
                </a:lnTo>
                <a:lnTo>
                  <a:pt x="268535" y="163739"/>
                </a:lnTo>
                <a:lnTo>
                  <a:pt x="269634" y="151103"/>
                </a:lnTo>
                <a:lnTo>
                  <a:pt x="270466" y="138433"/>
                </a:lnTo>
                <a:lnTo>
                  <a:pt x="271050" y="125733"/>
                </a:lnTo>
                <a:lnTo>
                  <a:pt x="271405" y="113004"/>
                </a:lnTo>
                <a:lnTo>
                  <a:pt x="271548" y="100250"/>
                </a:lnTo>
                <a:lnTo>
                  <a:pt x="271498" y="87473"/>
                </a:lnTo>
                <a:lnTo>
                  <a:pt x="271272" y="74675"/>
                </a:lnTo>
                <a:lnTo>
                  <a:pt x="264414" y="53339"/>
                </a:lnTo>
                <a:lnTo>
                  <a:pt x="261365" y="40385"/>
                </a:lnTo>
                <a:lnTo>
                  <a:pt x="243840" y="33527"/>
                </a:lnTo>
                <a:lnTo>
                  <a:pt x="232410" y="21335"/>
                </a:lnTo>
                <a:lnTo>
                  <a:pt x="220979" y="11429"/>
                </a:lnTo>
                <a:lnTo>
                  <a:pt x="200405" y="0"/>
                </a:lnTo>
                <a:lnTo>
                  <a:pt x="192023" y="5333"/>
                </a:lnTo>
                <a:lnTo>
                  <a:pt x="176783" y="9905"/>
                </a:lnTo>
                <a:lnTo>
                  <a:pt x="160019" y="13715"/>
                </a:lnTo>
                <a:lnTo>
                  <a:pt x="150113" y="18287"/>
                </a:lnTo>
                <a:lnTo>
                  <a:pt x="166877" y="21335"/>
                </a:lnTo>
                <a:lnTo>
                  <a:pt x="188976" y="28193"/>
                </a:lnTo>
                <a:lnTo>
                  <a:pt x="201929" y="33527"/>
                </a:lnTo>
                <a:lnTo>
                  <a:pt x="208788" y="50291"/>
                </a:lnTo>
                <a:lnTo>
                  <a:pt x="200405" y="39623"/>
                </a:lnTo>
                <a:lnTo>
                  <a:pt x="176783" y="28193"/>
                </a:lnTo>
                <a:lnTo>
                  <a:pt x="141731" y="21335"/>
                </a:lnTo>
                <a:lnTo>
                  <a:pt x="108203" y="48005"/>
                </a:lnTo>
                <a:lnTo>
                  <a:pt x="119633" y="51815"/>
                </a:lnTo>
                <a:lnTo>
                  <a:pt x="143255" y="58673"/>
                </a:lnTo>
                <a:lnTo>
                  <a:pt x="158495" y="74675"/>
                </a:lnTo>
                <a:lnTo>
                  <a:pt x="168401" y="84581"/>
                </a:lnTo>
                <a:lnTo>
                  <a:pt x="172973" y="105917"/>
                </a:lnTo>
                <a:lnTo>
                  <a:pt x="175260" y="157733"/>
                </a:lnTo>
                <a:lnTo>
                  <a:pt x="193548" y="145541"/>
                </a:lnTo>
                <a:lnTo>
                  <a:pt x="225552" y="111251"/>
                </a:lnTo>
                <a:lnTo>
                  <a:pt x="208788" y="152399"/>
                </a:lnTo>
                <a:lnTo>
                  <a:pt x="192024" y="166115"/>
                </a:lnTo>
                <a:lnTo>
                  <a:pt x="175260" y="184403"/>
                </a:lnTo>
                <a:lnTo>
                  <a:pt x="171450" y="208787"/>
                </a:lnTo>
                <a:lnTo>
                  <a:pt x="187452" y="204215"/>
                </a:lnTo>
                <a:lnTo>
                  <a:pt x="210311" y="187451"/>
                </a:lnTo>
                <a:lnTo>
                  <a:pt x="185166" y="222503"/>
                </a:lnTo>
                <a:lnTo>
                  <a:pt x="178263" y="227837"/>
                </a:lnTo>
                <a:lnTo>
                  <a:pt x="258058" y="227837"/>
                </a:lnTo>
                <a:lnTo>
                  <a:pt x="258428" y="226344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8110728" y="5833109"/>
            <a:ext cx="79247" cy="173736"/>
          </a:xfrm>
          <a:custGeom>
            <a:avLst/>
            <a:gdLst/>
            <a:ahLst/>
            <a:cxnLst/>
            <a:rect l="l" t="t" r="r" b="b"/>
            <a:pathLst>
              <a:path w="79248" h="173736">
                <a:moveTo>
                  <a:pt x="72389" y="25908"/>
                </a:moveTo>
                <a:lnTo>
                  <a:pt x="79247" y="0"/>
                </a:lnTo>
                <a:lnTo>
                  <a:pt x="65486" y="41910"/>
                </a:lnTo>
                <a:lnTo>
                  <a:pt x="68911" y="41910"/>
                </a:lnTo>
                <a:lnTo>
                  <a:pt x="72389" y="2590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7796783" y="5693663"/>
            <a:ext cx="312420" cy="261365"/>
          </a:xfrm>
          <a:custGeom>
            <a:avLst/>
            <a:gdLst/>
            <a:ahLst/>
            <a:cxnLst/>
            <a:rect l="l" t="t" r="r" b="b"/>
            <a:pathLst>
              <a:path w="312420" h="261365">
                <a:moveTo>
                  <a:pt x="307848" y="153924"/>
                </a:moveTo>
                <a:lnTo>
                  <a:pt x="309372" y="127254"/>
                </a:lnTo>
                <a:lnTo>
                  <a:pt x="312420" y="90678"/>
                </a:lnTo>
                <a:lnTo>
                  <a:pt x="309372" y="59436"/>
                </a:lnTo>
                <a:lnTo>
                  <a:pt x="300990" y="48006"/>
                </a:lnTo>
                <a:lnTo>
                  <a:pt x="275844" y="34290"/>
                </a:lnTo>
                <a:lnTo>
                  <a:pt x="284226" y="35052"/>
                </a:lnTo>
                <a:lnTo>
                  <a:pt x="309372" y="44957"/>
                </a:lnTo>
                <a:lnTo>
                  <a:pt x="299466" y="25145"/>
                </a:lnTo>
                <a:lnTo>
                  <a:pt x="291084" y="15239"/>
                </a:lnTo>
                <a:lnTo>
                  <a:pt x="284226" y="8381"/>
                </a:lnTo>
                <a:lnTo>
                  <a:pt x="255270" y="0"/>
                </a:lnTo>
                <a:lnTo>
                  <a:pt x="218694" y="9906"/>
                </a:lnTo>
                <a:lnTo>
                  <a:pt x="201168" y="22098"/>
                </a:lnTo>
                <a:lnTo>
                  <a:pt x="191262" y="48006"/>
                </a:lnTo>
                <a:lnTo>
                  <a:pt x="191262" y="72390"/>
                </a:lnTo>
                <a:lnTo>
                  <a:pt x="196596" y="86106"/>
                </a:lnTo>
                <a:lnTo>
                  <a:pt x="193548" y="109728"/>
                </a:lnTo>
                <a:lnTo>
                  <a:pt x="193548" y="128778"/>
                </a:lnTo>
                <a:lnTo>
                  <a:pt x="198120" y="132588"/>
                </a:lnTo>
                <a:lnTo>
                  <a:pt x="193548" y="139446"/>
                </a:lnTo>
                <a:lnTo>
                  <a:pt x="189738" y="147066"/>
                </a:lnTo>
                <a:lnTo>
                  <a:pt x="196596" y="153924"/>
                </a:lnTo>
                <a:lnTo>
                  <a:pt x="196596" y="160782"/>
                </a:lnTo>
                <a:lnTo>
                  <a:pt x="224028" y="160782"/>
                </a:lnTo>
                <a:lnTo>
                  <a:pt x="240030" y="165354"/>
                </a:lnTo>
                <a:lnTo>
                  <a:pt x="278925" y="166101"/>
                </a:lnTo>
                <a:lnTo>
                  <a:pt x="307848" y="153924"/>
                </a:lnTo>
                <a:close/>
              </a:path>
              <a:path w="312420" h="261365">
                <a:moveTo>
                  <a:pt x="307848" y="172212"/>
                </a:moveTo>
                <a:lnTo>
                  <a:pt x="307848" y="153924"/>
                </a:lnTo>
                <a:lnTo>
                  <a:pt x="279654" y="166116"/>
                </a:lnTo>
                <a:lnTo>
                  <a:pt x="278892" y="166116"/>
                </a:lnTo>
                <a:lnTo>
                  <a:pt x="245364" y="172212"/>
                </a:lnTo>
                <a:lnTo>
                  <a:pt x="218694" y="170688"/>
                </a:lnTo>
                <a:lnTo>
                  <a:pt x="211836" y="168402"/>
                </a:lnTo>
                <a:lnTo>
                  <a:pt x="208026" y="160782"/>
                </a:lnTo>
                <a:lnTo>
                  <a:pt x="196596" y="160782"/>
                </a:lnTo>
                <a:lnTo>
                  <a:pt x="183642" y="163830"/>
                </a:lnTo>
                <a:lnTo>
                  <a:pt x="185166" y="170688"/>
                </a:lnTo>
                <a:lnTo>
                  <a:pt x="171450" y="175260"/>
                </a:lnTo>
                <a:lnTo>
                  <a:pt x="159258" y="172212"/>
                </a:lnTo>
                <a:lnTo>
                  <a:pt x="151638" y="175260"/>
                </a:lnTo>
                <a:lnTo>
                  <a:pt x="114300" y="179070"/>
                </a:lnTo>
                <a:lnTo>
                  <a:pt x="80772" y="178308"/>
                </a:lnTo>
                <a:lnTo>
                  <a:pt x="58674" y="179070"/>
                </a:lnTo>
                <a:lnTo>
                  <a:pt x="54559" y="181356"/>
                </a:lnTo>
                <a:lnTo>
                  <a:pt x="189084" y="181356"/>
                </a:lnTo>
                <a:lnTo>
                  <a:pt x="188214" y="178308"/>
                </a:lnTo>
                <a:lnTo>
                  <a:pt x="195072" y="178308"/>
                </a:lnTo>
                <a:lnTo>
                  <a:pt x="198120" y="181356"/>
                </a:lnTo>
                <a:lnTo>
                  <a:pt x="307194" y="181356"/>
                </a:lnTo>
                <a:lnTo>
                  <a:pt x="307848" y="17221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8009382" y="5791199"/>
            <a:ext cx="79248" cy="59436"/>
          </a:xfrm>
          <a:custGeom>
            <a:avLst/>
            <a:gdLst/>
            <a:ahLst/>
            <a:cxnLst/>
            <a:rect l="l" t="t" r="r" b="b"/>
            <a:pathLst>
              <a:path w="79248" h="59436">
                <a:moveTo>
                  <a:pt x="9144" y="0"/>
                </a:moveTo>
                <a:lnTo>
                  <a:pt x="0" y="0"/>
                </a:lnTo>
                <a:lnTo>
                  <a:pt x="0" y="4572"/>
                </a:lnTo>
                <a:lnTo>
                  <a:pt x="9906" y="16002"/>
                </a:lnTo>
                <a:lnTo>
                  <a:pt x="19812" y="22098"/>
                </a:lnTo>
                <a:lnTo>
                  <a:pt x="41148" y="35052"/>
                </a:lnTo>
                <a:lnTo>
                  <a:pt x="49530" y="40386"/>
                </a:lnTo>
                <a:lnTo>
                  <a:pt x="69342" y="53340"/>
                </a:lnTo>
                <a:lnTo>
                  <a:pt x="48006" y="48006"/>
                </a:lnTo>
                <a:lnTo>
                  <a:pt x="25908" y="41910"/>
                </a:lnTo>
                <a:lnTo>
                  <a:pt x="4572" y="40386"/>
                </a:lnTo>
                <a:lnTo>
                  <a:pt x="6096" y="46482"/>
                </a:lnTo>
                <a:lnTo>
                  <a:pt x="41148" y="51816"/>
                </a:lnTo>
                <a:lnTo>
                  <a:pt x="59436" y="57912"/>
                </a:lnTo>
                <a:lnTo>
                  <a:pt x="69342" y="59436"/>
                </a:lnTo>
                <a:lnTo>
                  <a:pt x="78486" y="56388"/>
                </a:lnTo>
                <a:lnTo>
                  <a:pt x="79248" y="49529"/>
                </a:lnTo>
                <a:lnTo>
                  <a:pt x="72390" y="44957"/>
                </a:lnTo>
                <a:lnTo>
                  <a:pt x="62484" y="36575"/>
                </a:lnTo>
                <a:lnTo>
                  <a:pt x="50292" y="25145"/>
                </a:lnTo>
                <a:lnTo>
                  <a:pt x="38862" y="12191"/>
                </a:lnTo>
                <a:lnTo>
                  <a:pt x="24384" y="3809"/>
                </a:lnTo>
                <a:lnTo>
                  <a:pt x="9144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8013954" y="5741670"/>
            <a:ext cx="71628" cy="77724"/>
          </a:xfrm>
          <a:custGeom>
            <a:avLst/>
            <a:gdLst/>
            <a:ahLst/>
            <a:cxnLst/>
            <a:rect l="l" t="t" r="r" b="b"/>
            <a:pathLst>
              <a:path w="71627" h="77724">
                <a:moveTo>
                  <a:pt x="12953" y="0"/>
                </a:moveTo>
                <a:lnTo>
                  <a:pt x="3047" y="1524"/>
                </a:lnTo>
                <a:lnTo>
                  <a:pt x="0" y="8382"/>
                </a:lnTo>
                <a:lnTo>
                  <a:pt x="761" y="14478"/>
                </a:lnTo>
                <a:lnTo>
                  <a:pt x="6857" y="22860"/>
                </a:lnTo>
                <a:lnTo>
                  <a:pt x="14477" y="25146"/>
                </a:lnTo>
                <a:lnTo>
                  <a:pt x="30479" y="33528"/>
                </a:lnTo>
                <a:lnTo>
                  <a:pt x="45719" y="44196"/>
                </a:lnTo>
                <a:lnTo>
                  <a:pt x="56387" y="58674"/>
                </a:lnTo>
                <a:lnTo>
                  <a:pt x="68579" y="73152"/>
                </a:lnTo>
                <a:lnTo>
                  <a:pt x="71627" y="77724"/>
                </a:lnTo>
                <a:lnTo>
                  <a:pt x="68579" y="60198"/>
                </a:lnTo>
                <a:lnTo>
                  <a:pt x="66293" y="44957"/>
                </a:lnTo>
                <a:lnTo>
                  <a:pt x="60197" y="31241"/>
                </a:lnTo>
                <a:lnTo>
                  <a:pt x="50291" y="19049"/>
                </a:lnTo>
                <a:lnTo>
                  <a:pt x="23621" y="2285"/>
                </a:lnTo>
                <a:lnTo>
                  <a:pt x="12953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8000238" y="5665469"/>
            <a:ext cx="76962" cy="44958"/>
          </a:xfrm>
          <a:custGeom>
            <a:avLst/>
            <a:gdLst/>
            <a:ahLst/>
            <a:cxnLst/>
            <a:rect l="l" t="t" r="r" b="b"/>
            <a:pathLst>
              <a:path w="76961" h="44958">
                <a:moveTo>
                  <a:pt x="18288" y="28194"/>
                </a:moveTo>
                <a:lnTo>
                  <a:pt x="0" y="44958"/>
                </a:lnTo>
                <a:lnTo>
                  <a:pt x="13716" y="35052"/>
                </a:lnTo>
                <a:lnTo>
                  <a:pt x="35052" y="28194"/>
                </a:lnTo>
                <a:lnTo>
                  <a:pt x="50292" y="25146"/>
                </a:lnTo>
                <a:lnTo>
                  <a:pt x="76962" y="0"/>
                </a:lnTo>
                <a:lnTo>
                  <a:pt x="57150" y="9906"/>
                </a:lnTo>
                <a:lnTo>
                  <a:pt x="38100" y="16764"/>
                </a:lnTo>
                <a:lnTo>
                  <a:pt x="25146" y="22098"/>
                </a:lnTo>
                <a:lnTo>
                  <a:pt x="18288" y="28194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7943088" y="5747003"/>
            <a:ext cx="43433" cy="115823"/>
          </a:xfrm>
          <a:custGeom>
            <a:avLst/>
            <a:gdLst/>
            <a:ahLst/>
            <a:cxnLst/>
            <a:rect l="l" t="t" r="r" b="b"/>
            <a:pathLst>
              <a:path w="43433" h="115824">
                <a:moveTo>
                  <a:pt x="38861" y="69342"/>
                </a:moveTo>
                <a:lnTo>
                  <a:pt x="38861" y="51054"/>
                </a:lnTo>
                <a:lnTo>
                  <a:pt x="43433" y="34290"/>
                </a:lnTo>
                <a:lnTo>
                  <a:pt x="41909" y="21336"/>
                </a:lnTo>
                <a:lnTo>
                  <a:pt x="41909" y="0"/>
                </a:lnTo>
                <a:lnTo>
                  <a:pt x="28193" y="32766"/>
                </a:lnTo>
                <a:lnTo>
                  <a:pt x="16763" y="62484"/>
                </a:lnTo>
                <a:lnTo>
                  <a:pt x="8381" y="94488"/>
                </a:lnTo>
                <a:lnTo>
                  <a:pt x="0" y="115824"/>
                </a:lnTo>
                <a:lnTo>
                  <a:pt x="21336" y="115824"/>
                </a:lnTo>
                <a:lnTo>
                  <a:pt x="28194" y="115062"/>
                </a:lnTo>
                <a:lnTo>
                  <a:pt x="28194" y="110490"/>
                </a:lnTo>
                <a:lnTo>
                  <a:pt x="33528" y="106680"/>
                </a:lnTo>
                <a:lnTo>
                  <a:pt x="40386" y="102108"/>
                </a:lnTo>
                <a:lnTo>
                  <a:pt x="37338" y="97536"/>
                </a:lnTo>
                <a:lnTo>
                  <a:pt x="37338" y="92202"/>
                </a:lnTo>
                <a:lnTo>
                  <a:pt x="41910" y="84582"/>
                </a:lnTo>
                <a:lnTo>
                  <a:pt x="41910" y="77724"/>
                </a:lnTo>
                <a:lnTo>
                  <a:pt x="38861" y="6934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8007096" y="5871971"/>
            <a:ext cx="76962" cy="22097"/>
          </a:xfrm>
          <a:custGeom>
            <a:avLst/>
            <a:gdLst/>
            <a:ahLst/>
            <a:cxnLst/>
            <a:rect l="l" t="t" r="r" b="b"/>
            <a:pathLst>
              <a:path w="76961" h="22098">
                <a:moveTo>
                  <a:pt x="28956" y="762"/>
                </a:moveTo>
                <a:lnTo>
                  <a:pt x="8382" y="0"/>
                </a:lnTo>
                <a:lnTo>
                  <a:pt x="0" y="762"/>
                </a:lnTo>
                <a:lnTo>
                  <a:pt x="914" y="3048"/>
                </a:lnTo>
                <a:lnTo>
                  <a:pt x="40386" y="3048"/>
                </a:lnTo>
                <a:lnTo>
                  <a:pt x="28956" y="76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8019288" y="5628131"/>
            <a:ext cx="112014" cy="58674"/>
          </a:xfrm>
          <a:custGeom>
            <a:avLst/>
            <a:gdLst/>
            <a:ahLst/>
            <a:cxnLst/>
            <a:rect l="l" t="t" r="r" b="b"/>
            <a:pathLst>
              <a:path w="112014" h="58674">
                <a:moveTo>
                  <a:pt x="81534" y="7620"/>
                </a:moveTo>
                <a:lnTo>
                  <a:pt x="58674" y="15240"/>
                </a:lnTo>
                <a:lnTo>
                  <a:pt x="27432" y="25908"/>
                </a:lnTo>
                <a:lnTo>
                  <a:pt x="3809" y="34290"/>
                </a:lnTo>
                <a:lnTo>
                  <a:pt x="0" y="58674"/>
                </a:lnTo>
                <a:lnTo>
                  <a:pt x="25908" y="48768"/>
                </a:lnTo>
                <a:lnTo>
                  <a:pt x="48768" y="38100"/>
                </a:lnTo>
                <a:lnTo>
                  <a:pt x="67818" y="33528"/>
                </a:lnTo>
                <a:lnTo>
                  <a:pt x="91440" y="26670"/>
                </a:lnTo>
                <a:lnTo>
                  <a:pt x="112014" y="16764"/>
                </a:lnTo>
                <a:lnTo>
                  <a:pt x="103632" y="0"/>
                </a:lnTo>
                <a:lnTo>
                  <a:pt x="81534" y="762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1676400" y="5867247"/>
            <a:ext cx="701801" cy="537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3276600" y="6262116"/>
            <a:ext cx="1149096" cy="233172"/>
          </a:xfrm>
          <a:custGeom>
            <a:avLst/>
            <a:gdLst/>
            <a:ahLst/>
            <a:cxnLst/>
            <a:rect l="l" t="t" r="r" b="b"/>
            <a:pathLst>
              <a:path w="1149096" h="233172">
                <a:moveTo>
                  <a:pt x="1143000" y="233172"/>
                </a:moveTo>
                <a:lnTo>
                  <a:pt x="1143000" y="0"/>
                </a:lnTo>
                <a:lnTo>
                  <a:pt x="144017" y="0"/>
                </a:lnTo>
                <a:lnTo>
                  <a:pt x="0" y="233172"/>
                </a:lnTo>
                <a:lnTo>
                  <a:pt x="1143000" y="233172"/>
                </a:lnTo>
                <a:close/>
              </a:path>
            </a:pathLst>
          </a:custGeom>
          <a:solidFill>
            <a:srgbClr val="D8DF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3422142" y="62628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3275076" y="6261354"/>
            <a:ext cx="147065" cy="234695"/>
          </a:xfrm>
          <a:custGeom>
            <a:avLst/>
            <a:gdLst/>
            <a:ahLst/>
            <a:cxnLst/>
            <a:rect l="l" t="t" r="r" b="b"/>
            <a:pathLst>
              <a:path w="147065" h="234696">
                <a:moveTo>
                  <a:pt x="147066" y="1524"/>
                </a:moveTo>
                <a:lnTo>
                  <a:pt x="144018" y="0"/>
                </a:lnTo>
                <a:lnTo>
                  <a:pt x="1524" y="230704"/>
                </a:lnTo>
                <a:lnTo>
                  <a:pt x="1524" y="233934"/>
                </a:lnTo>
                <a:lnTo>
                  <a:pt x="3048" y="234696"/>
                </a:lnTo>
                <a:lnTo>
                  <a:pt x="147066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3276600" y="6495288"/>
            <a:ext cx="1143380" cy="98298"/>
          </a:xfrm>
          <a:custGeom>
            <a:avLst/>
            <a:gdLst/>
            <a:ahLst/>
            <a:cxnLst/>
            <a:rect l="l" t="t" r="r" b="b"/>
            <a:pathLst>
              <a:path w="1143380" h="98298">
                <a:moveTo>
                  <a:pt x="1143000" y="0"/>
                </a:moveTo>
                <a:lnTo>
                  <a:pt x="0" y="0"/>
                </a:lnTo>
                <a:lnTo>
                  <a:pt x="0" y="98298"/>
                </a:lnTo>
                <a:lnTo>
                  <a:pt x="1143000" y="98298"/>
                </a:lnTo>
                <a:lnTo>
                  <a:pt x="1143000" y="0"/>
                </a:lnTo>
                <a:close/>
              </a:path>
            </a:pathLst>
          </a:custGeom>
          <a:solidFill>
            <a:srgbClr val="3F668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3278886" y="649528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3275076" y="6495287"/>
            <a:ext cx="3810" cy="99822"/>
          </a:xfrm>
          <a:custGeom>
            <a:avLst/>
            <a:gdLst/>
            <a:ahLst/>
            <a:cxnLst/>
            <a:rect l="l" t="t" r="r" b="b"/>
            <a:pathLst>
              <a:path w="3810" h="99822">
                <a:moveTo>
                  <a:pt x="1524" y="96774"/>
                </a:moveTo>
                <a:lnTo>
                  <a:pt x="3810" y="98298"/>
                </a:lnTo>
                <a:lnTo>
                  <a:pt x="3810" y="0"/>
                </a:lnTo>
                <a:lnTo>
                  <a:pt x="1524" y="0"/>
                </a:lnTo>
                <a:lnTo>
                  <a:pt x="1524" y="99060"/>
                </a:lnTo>
                <a:lnTo>
                  <a:pt x="3048" y="99822"/>
                </a:lnTo>
                <a:lnTo>
                  <a:pt x="1524" y="96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3667506" y="5705094"/>
            <a:ext cx="726186" cy="480060"/>
          </a:xfrm>
          <a:custGeom>
            <a:avLst/>
            <a:gdLst/>
            <a:ahLst/>
            <a:cxnLst/>
            <a:rect l="l" t="t" r="r" b="b"/>
            <a:pathLst>
              <a:path w="726186" h="480060">
                <a:moveTo>
                  <a:pt x="710946" y="480059"/>
                </a:moveTo>
                <a:lnTo>
                  <a:pt x="713994" y="478535"/>
                </a:lnTo>
                <a:lnTo>
                  <a:pt x="717804" y="477011"/>
                </a:lnTo>
                <a:lnTo>
                  <a:pt x="720852" y="473963"/>
                </a:lnTo>
                <a:lnTo>
                  <a:pt x="723138" y="470915"/>
                </a:lnTo>
                <a:lnTo>
                  <a:pt x="724662" y="467867"/>
                </a:lnTo>
                <a:lnTo>
                  <a:pt x="726186" y="464057"/>
                </a:lnTo>
                <a:lnTo>
                  <a:pt x="726186" y="169925"/>
                </a:lnTo>
                <a:lnTo>
                  <a:pt x="705612" y="169925"/>
                </a:lnTo>
                <a:lnTo>
                  <a:pt x="705612" y="447293"/>
                </a:lnTo>
                <a:lnTo>
                  <a:pt x="704850" y="451103"/>
                </a:lnTo>
                <a:lnTo>
                  <a:pt x="703326" y="454151"/>
                </a:lnTo>
                <a:lnTo>
                  <a:pt x="698754" y="458723"/>
                </a:lnTo>
                <a:lnTo>
                  <a:pt x="695706" y="461009"/>
                </a:lnTo>
                <a:lnTo>
                  <a:pt x="692658" y="461771"/>
                </a:lnTo>
                <a:lnTo>
                  <a:pt x="26670" y="461771"/>
                </a:lnTo>
                <a:lnTo>
                  <a:pt x="23622" y="461009"/>
                </a:lnTo>
                <a:lnTo>
                  <a:pt x="20574" y="458723"/>
                </a:lnTo>
                <a:lnTo>
                  <a:pt x="17526" y="456438"/>
                </a:lnTo>
                <a:lnTo>
                  <a:pt x="0" y="474725"/>
                </a:lnTo>
                <a:lnTo>
                  <a:pt x="3048" y="477011"/>
                </a:lnTo>
                <a:lnTo>
                  <a:pt x="6096" y="478535"/>
                </a:lnTo>
                <a:lnTo>
                  <a:pt x="9906" y="480059"/>
                </a:lnTo>
                <a:lnTo>
                  <a:pt x="710946" y="480059"/>
                </a:lnTo>
                <a:close/>
              </a:path>
            </a:pathLst>
          </a:custGeom>
          <a:solidFill>
            <a:srgbClr val="D2BF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3661410" y="5705856"/>
            <a:ext cx="23622" cy="473964"/>
          </a:xfrm>
          <a:custGeom>
            <a:avLst/>
            <a:gdLst/>
            <a:ahLst/>
            <a:cxnLst/>
            <a:rect l="l" t="t" r="r" b="b"/>
            <a:pathLst>
              <a:path w="23622" h="473963">
                <a:moveTo>
                  <a:pt x="23622" y="455675"/>
                </a:moveTo>
                <a:lnTo>
                  <a:pt x="22098" y="453389"/>
                </a:lnTo>
                <a:lnTo>
                  <a:pt x="20574" y="450341"/>
                </a:lnTo>
                <a:lnTo>
                  <a:pt x="19812" y="446531"/>
                </a:lnTo>
                <a:lnTo>
                  <a:pt x="19050" y="443483"/>
                </a:lnTo>
                <a:lnTo>
                  <a:pt x="19050" y="169163"/>
                </a:lnTo>
                <a:lnTo>
                  <a:pt x="0" y="169163"/>
                </a:lnTo>
                <a:lnTo>
                  <a:pt x="0" y="459485"/>
                </a:lnTo>
                <a:lnTo>
                  <a:pt x="1524" y="467105"/>
                </a:lnTo>
                <a:lnTo>
                  <a:pt x="3810" y="470916"/>
                </a:lnTo>
                <a:lnTo>
                  <a:pt x="6096" y="473963"/>
                </a:lnTo>
                <a:lnTo>
                  <a:pt x="23622" y="455675"/>
                </a:lnTo>
                <a:close/>
              </a:path>
            </a:pathLst>
          </a:custGeom>
          <a:solidFill>
            <a:srgbClr val="D2BF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3680460" y="5719572"/>
            <a:ext cx="689610" cy="441960"/>
          </a:xfrm>
          <a:custGeom>
            <a:avLst/>
            <a:gdLst/>
            <a:ahLst/>
            <a:cxnLst/>
            <a:rect l="l" t="t" r="r" b="b"/>
            <a:pathLst>
              <a:path w="689610" h="441960">
                <a:moveTo>
                  <a:pt x="20574" y="429768"/>
                </a:moveTo>
                <a:lnTo>
                  <a:pt x="18288" y="427482"/>
                </a:lnTo>
                <a:lnTo>
                  <a:pt x="15240" y="421386"/>
                </a:lnTo>
                <a:lnTo>
                  <a:pt x="14478" y="418338"/>
                </a:lnTo>
                <a:lnTo>
                  <a:pt x="14478" y="155447"/>
                </a:lnTo>
                <a:lnTo>
                  <a:pt x="0" y="155447"/>
                </a:lnTo>
                <a:lnTo>
                  <a:pt x="0" y="429768"/>
                </a:lnTo>
                <a:lnTo>
                  <a:pt x="762" y="432816"/>
                </a:lnTo>
                <a:lnTo>
                  <a:pt x="1524" y="436626"/>
                </a:lnTo>
                <a:lnTo>
                  <a:pt x="3048" y="439674"/>
                </a:lnTo>
                <a:lnTo>
                  <a:pt x="4572" y="441960"/>
                </a:lnTo>
                <a:lnTo>
                  <a:pt x="20574" y="429768"/>
                </a:lnTo>
                <a:close/>
              </a:path>
            </a:pathLst>
          </a:custGeom>
          <a:solidFill>
            <a:srgbClr val="A77F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3685032" y="5723382"/>
            <a:ext cx="688086" cy="443484"/>
          </a:xfrm>
          <a:custGeom>
            <a:avLst/>
            <a:gdLst/>
            <a:ahLst/>
            <a:cxnLst/>
            <a:rect l="l" t="t" r="r" b="b"/>
            <a:pathLst>
              <a:path w="688086" h="443484">
                <a:moveTo>
                  <a:pt x="675131" y="443483"/>
                </a:moveTo>
                <a:lnTo>
                  <a:pt x="685799" y="435863"/>
                </a:lnTo>
                <a:lnTo>
                  <a:pt x="688085" y="429005"/>
                </a:lnTo>
                <a:lnTo>
                  <a:pt x="688085" y="151637"/>
                </a:lnTo>
                <a:lnTo>
                  <a:pt x="673607" y="151637"/>
                </a:lnTo>
                <a:lnTo>
                  <a:pt x="673607" y="414527"/>
                </a:lnTo>
                <a:lnTo>
                  <a:pt x="672083" y="419861"/>
                </a:lnTo>
                <a:lnTo>
                  <a:pt x="669035" y="425195"/>
                </a:lnTo>
                <a:lnTo>
                  <a:pt x="663701" y="428243"/>
                </a:lnTo>
                <a:lnTo>
                  <a:pt x="658367" y="429767"/>
                </a:lnTo>
                <a:lnTo>
                  <a:pt x="23621" y="429767"/>
                </a:lnTo>
                <a:lnTo>
                  <a:pt x="20573" y="429005"/>
                </a:lnTo>
                <a:lnTo>
                  <a:pt x="16001" y="425957"/>
                </a:lnTo>
                <a:lnTo>
                  <a:pt x="0" y="438149"/>
                </a:lnTo>
                <a:lnTo>
                  <a:pt x="3047" y="440435"/>
                </a:lnTo>
                <a:lnTo>
                  <a:pt x="6095" y="442721"/>
                </a:lnTo>
                <a:lnTo>
                  <a:pt x="9143" y="443483"/>
                </a:lnTo>
                <a:lnTo>
                  <a:pt x="675131" y="443483"/>
                </a:lnTo>
                <a:close/>
              </a:path>
            </a:pathLst>
          </a:custGeom>
          <a:solidFill>
            <a:srgbClr val="A77F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3694938" y="5733288"/>
            <a:ext cx="663702" cy="419862"/>
          </a:xfrm>
          <a:custGeom>
            <a:avLst/>
            <a:gdLst/>
            <a:ahLst/>
            <a:cxnLst/>
            <a:rect l="l" t="t" r="r" b="b"/>
            <a:pathLst>
              <a:path w="663701" h="419862">
                <a:moveTo>
                  <a:pt x="653796" y="418338"/>
                </a:moveTo>
                <a:lnTo>
                  <a:pt x="659130" y="415290"/>
                </a:lnTo>
                <a:lnTo>
                  <a:pt x="662178" y="409956"/>
                </a:lnTo>
                <a:lnTo>
                  <a:pt x="663702" y="404622"/>
                </a:lnTo>
                <a:lnTo>
                  <a:pt x="663702" y="141731"/>
                </a:lnTo>
                <a:lnTo>
                  <a:pt x="0" y="141731"/>
                </a:lnTo>
                <a:lnTo>
                  <a:pt x="0" y="404622"/>
                </a:lnTo>
                <a:lnTo>
                  <a:pt x="9906" y="418338"/>
                </a:lnTo>
                <a:lnTo>
                  <a:pt x="12954" y="419862"/>
                </a:lnTo>
                <a:lnTo>
                  <a:pt x="648462" y="419862"/>
                </a:lnTo>
                <a:lnTo>
                  <a:pt x="653796" y="4183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4343400" y="6137909"/>
            <a:ext cx="16764" cy="17526"/>
          </a:xfrm>
          <a:custGeom>
            <a:avLst/>
            <a:gdLst/>
            <a:ahLst/>
            <a:cxnLst/>
            <a:rect l="l" t="t" r="r" b="b"/>
            <a:pathLst>
              <a:path w="16763" h="17525">
                <a:moveTo>
                  <a:pt x="16763" y="0"/>
                </a:moveTo>
                <a:lnTo>
                  <a:pt x="12953" y="0"/>
                </a:lnTo>
                <a:lnTo>
                  <a:pt x="12191" y="4572"/>
                </a:lnTo>
                <a:lnTo>
                  <a:pt x="9905" y="9906"/>
                </a:lnTo>
                <a:lnTo>
                  <a:pt x="5333" y="12954"/>
                </a:lnTo>
                <a:lnTo>
                  <a:pt x="0" y="13716"/>
                </a:lnTo>
                <a:lnTo>
                  <a:pt x="0" y="17526"/>
                </a:lnTo>
                <a:lnTo>
                  <a:pt x="6095" y="15240"/>
                </a:lnTo>
                <a:lnTo>
                  <a:pt x="12191" y="11430"/>
                </a:lnTo>
                <a:lnTo>
                  <a:pt x="15239" y="6096"/>
                </a:lnTo>
                <a:lnTo>
                  <a:pt x="16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3693414" y="6137910"/>
            <a:ext cx="19050" cy="17526"/>
          </a:xfrm>
          <a:custGeom>
            <a:avLst/>
            <a:gdLst/>
            <a:ahLst/>
            <a:cxnLst/>
            <a:rect l="l" t="t" r="r" b="b"/>
            <a:pathLst>
              <a:path w="19050" h="17525">
                <a:moveTo>
                  <a:pt x="3809" y="0"/>
                </a:moveTo>
                <a:lnTo>
                  <a:pt x="0" y="0"/>
                </a:lnTo>
                <a:lnTo>
                  <a:pt x="1523" y="6095"/>
                </a:lnTo>
                <a:lnTo>
                  <a:pt x="3047" y="9143"/>
                </a:lnTo>
                <a:lnTo>
                  <a:pt x="7619" y="13715"/>
                </a:lnTo>
                <a:lnTo>
                  <a:pt x="11429" y="15239"/>
                </a:lnTo>
                <a:lnTo>
                  <a:pt x="13715" y="16763"/>
                </a:lnTo>
                <a:lnTo>
                  <a:pt x="17525" y="17525"/>
                </a:lnTo>
                <a:lnTo>
                  <a:pt x="19049" y="13715"/>
                </a:lnTo>
                <a:lnTo>
                  <a:pt x="15239" y="13715"/>
                </a:lnTo>
                <a:lnTo>
                  <a:pt x="7531" y="11950"/>
                </a:lnTo>
                <a:lnTo>
                  <a:pt x="7315" y="9042"/>
                </a:lnTo>
                <a:lnTo>
                  <a:pt x="3809" y="3047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3684270" y="6162294"/>
            <a:ext cx="15240" cy="6858"/>
          </a:xfrm>
          <a:custGeom>
            <a:avLst/>
            <a:gdLst/>
            <a:ahLst/>
            <a:cxnLst/>
            <a:rect l="l" t="t" r="r" b="b"/>
            <a:pathLst>
              <a:path w="15239" h="6858">
                <a:moveTo>
                  <a:pt x="6095" y="4572"/>
                </a:moveTo>
                <a:lnTo>
                  <a:pt x="9905" y="6096"/>
                </a:lnTo>
                <a:lnTo>
                  <a:pt x="13715" y="6858"/>
                </a:lnTo>
                <a:lnTo>
                  <a:pt x="15239" y="3810"/>
                </a:lnTo>
                <a:lnTo>
                  <a:pt x="13715" y="3048"/>
                </a:lnTo>
                <a:lnTo>
                  <a:pt x="9905" y="3048"/>
                </a:lnTo>
                <a:lnTo>
                  <a:pt x="7619" y="2286"/>
                </a:lnTo>
                <a:lnTo>
                  <a:pt x="4571" y="0"/>
                </a:lnTo>
                <a:lnTo>
                  <a:pt x="0" y="762"/>
                </a:lnTo>
                <a:lnTo>
                  <a:pt x="3047" y="3048"/>
                </a:lnTo>
                <a:lnTo>
                  <a:pt x="60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4343400" y="61516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4356354" y="61653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4356354" y="6149340"/>
            <a:ext cx="19050" cy="19812"/>
          </a:xfrm>
          <a:custGeom>
            <a:avLst/>
            <a:gdLst/>
            <a:ahLst/>
            <a:cxnLst/>
            <a:rect l="l" t="t" r="r" b="b"/>
            <a:pathLst>
              <a:path w="19050" h="19812">
                <a:moveTo>
                  <a:pt x="0" y="19812"/>
                </a:moveTo>
                <a:lnTo>
                  <a:pt x="3809" y="19050"/>
                </a:lnTo>
                <a:lnTo>
                  <a:pt x="12776" y="14909"/>
                </a:lnTo>
                <a:lnTo>
                  <a:pt x="16332" y="14516"/>
                </a:lnTo>
                <a:lnTo>
                  <a:pt x="18287" y="3047"/>
                </a:lnTo>
                <a:lnTo>
                  <a:pt x="19049" y="0"/>
                </a:lnTo>
                <a:lnTo>
                  <a:pt x="15239" y="0"/>
                </a:lnTo>
                <a:lnTo>
                  <a:pt x="15239" y="3048"/>
                </a:lnTo>
                <a:lnTo>
                  <a:pt x="14046" y="8966"/>
                </a:lnTo>
                <a:lnTo>
                  <a:pt x="9778" y="14325"/>
                </a:lnTo>
                <a:lnTo>
                  <a:pt x="3809" y="16002"/>
                </a:lnTo>
                <a:lnTo>
                  <a:pt x="0" y="16002"/>
                </a:lnTo>
                <a:lnTo>
                  <a:pt x="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3682746" y="6149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3678936" y="6149340"/>
            <a:ext cx="8382" cy="13716"/>
          </a:xfrm>
          <a:custGeom>
            <a:avLst/>
            <a:gdLst/>
            <a:ahLst/>
            <a:cxnLst/>
            <a:rect l="l" t="t" r="r" b="b"/>
            <a:pathLst>
              <a:path w="8382" h="13715">
                <a:moveTo>
                  <a:pt x="7620" y="11429"/>
                </a:moveTo>
                <a:lnTo>
                  <a:pt x="8382" y="11429"/>
                </a:lnTo>
                <a:lnTo>
                  <a:pt x="6096" y="8381"/>
                </a:lnTo>
                <a:lnTo>
                  <a:pt x="4572" y="6095"/>
                </a:lnTo>
                <a:lnTo>
                  <a:pt x="3810" y="3047"/>
                </a:lnTo>
                <a:lnTo>
                  <a:pt x="3810" y="0"/>
                </a:lnTo>
                <a:lnTo>
                  <a:pt x="0" y="0"/>
                </a:lnTo>
                <a:lnTo>
                  <a:pt x="762" y="3047"/>
                </a:lnTo>
                <a:lnTo>
                  <a:pt x="1524" y="6857"/>
                </a:lnTo>
                <a:lnTo>
                  <a:pt x="3048" y="10667"/>
                </a:lnTo>
                <a:lnTo>
                  <a:pt x="4572" y="13715"/>
                </a:lnTo>
                <a:lnTo>
                  <a:pt x="7620" y="13715"/>
                </a:lnTo>
                <a:lnTo>
                  <a:pt x="762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3683508" y="6160770"/>
            <a:ext cx="3048" cy="2286"/>
          </a:xfrm>
          <a:custGeom>
            <a:avLst/>
            <a:gdLst/>
            <a:ahLst/>
            <a:cxnLst/>
            <a:rect l="l" t="t" r="r" b="b"/>
            <a:pathLst>
              <a:path w="3048" h="2286">
                <a:moveTo>
                  <a:pt x="3048" y="0"/>
                </a:moveTo>
                <a:lnTo>
                  <a:pt x="0" y="2286"/>
                </a:lnTo>
                <a:lnTo>
                  <a:pt x="3048" y="2286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3663696" y="61653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3659124" y="6165342"/>
            <a:ext cx="9906" cy="15240"/>
          </a:xfrm>
          <a:custGeom>
            <a:avLst/>
            <a:gdLst/>
            <a:ahLst/>
            <a:cxnLst/>
            <a:rect l="l" t="t" r="r" b="b"/>
            <a:pathLst>
              <a:path w="9905" h="15239">
                <a:moveTo>
                  <a:pt x="6857" y="15239"/>
                </a:moveTo>
                <a:lnTo>
                  <a:pt x="9905" y="13715"/>
                </a:lnTo>
                <a:lnTo>
                  <a:pt x="7619" y="9905"/>
                </a:lnTo>
                <a:lnTo>
                  <a:pt x="5333" y="7619"/>
                </a:lnTo>
                <a:lnTo>
                  <a:pt x="4571" y="3809"/>
                </a:lnTo>
                <a:lnTo>
                  <a:pt x="4571" y="0"/>
                </a:lnTo>
                <a:lnTo>
                  <a:pt x="0" y="0"/>
                </a:lnTo>
                <a:lnTo>
                  <a:pt x="1523" y="3809"/>
                </a:lnTo>
                <a:lnTo>
                  <a:pt x="2285" y="8381"/>
                </a:lnTo>
                <a:lnTo>
                  <a:pt x="4571" y="12191"/>
                </a:lnTo>
                <a:lnTo>
                  <a:pt x="6857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3666744" y="6179058"/>
            <a:ext cx="15240" cy="8381"/>
          </a:xfrm>
          <a:custGeom>
            <a:avLst/>
            <a:gdLst/>
            <a:ahLst/>
            <a:cxnLst/>
            <a:rect l="l" t="t" r="r" b="b"/>
            <a:pathLst>
              <a:path w="15239" h="8382">
                <a:moveTo>
                  <a:pt x="6095" y="6096"/>
                </a:moveTo>
                <a:lnTo>
                  <a:pt x="10667" y="7620"/>
                </a:lnTo>
                <a:lnTo>
                  <a:pt x="13715" y="8382"/>
                </a:lnTo>
                <a:lnTo>
                  <a:pt x="15239" y="4572"/>
                </a:lnTo>
                <a:lnTo>
                  <a:pt x="10667" y="4572"/>
                </a:lnTo>
                <a:lnTo>
                  <a:pt x="6857" y="3048"/>
                </a:lnTo>
                <a:lnTo>
                  <a:pt x="2285" y="0"/>
                </a:lnTo>
                <a:lnTo>
                  <a:pt x="0" y="1524"/>
                </a:lnTo>
                <a:lnTo>
                  <a:pt x="2285" y="4572"/>
                </a:lnTo>
                <a:lnTo>
                  <a:pt x="609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4374642" y="6183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4374642" y="6165342"/>
            <a:ext cx="21336" cy="22098"/>
          </a:xfrm>
          <a:custGeom>
            <a:avLst/>
            <a:gdLst/>
            <a:ahLst/>
            <a:cxnLst/>
            <a:rect l="l" t="t" r="r" b="b"/>
            <a:pathLst>
              <a:path w="21336" h="22098">
                <a:moveTo>
                  <a:pt x="0" y="18288"/>
                </a:moveTo>
                <a:lnTo>
                  <a:pt x="0" y="22098"/>
                </a:lnTo>
                <a:lnTo>
                  <a:pt x="3809" y="21336"/>
                </a:lnTo>
                <a:lnTo>
                  <a:pt x="12611" y="19354"/>
                </a:lnTo>
                <a:lnTo>
                  <a:pt x="18097" y="12103"/>
                </a:lnTo>
                <a:lnTo>
                  <a:pt x="20573" y="3810"/>
                </a:lnTo>
                <a:lnTo>
                  <a:pt x="21335" y="0"/>
                </a:lnTo>
                <a:lnTo>
                  <a:pt x="16763" y="0"/>
                </a:lnTo>
                <a:lnTo>
                  <a:pt x="16763" y="3810"/>
                </a:lnTo>
                <a:lnTo>
                  <a:pt x="15341" y="11658"/>
                </a:lnTo>
                <a:lnTo>
                  <a:pt x="10528" y="15049"/>
                </a:lnTo>
                <a:lnTo>
                  <a:pt x="3809" y="18288"/>
                </a:lnTo>
                <a:lnTo>
                  <a:pt x="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3821430" y="6185154"/>
            <a:ext cx="403098" cy="32004"/>
          </a:xfrm>
          <a:custGeom>
            <a:avLst/>
            <a:gdLst/>
            <a:ahLst/>
            <a:cxnLst/>
            <a:rect l="l" t="t" r="r" b="b"/>
            <a:pathLst>
              <a:path w="403098" h="32003">
                <a:moveTo>
                  <a:pt x="403097" y="3047"/>
                </a:moveTo>
                <a:lnTo>
                  <a:pt x="403097" y="0"/>
                </a:lnTo>
                <a:lnTo>
                  <a:pt x="0" y="0"/>
                </a:lnTo>
                <a:lnTo>
                  <a:pt x="0" y="3047"/>
                </a:lnTo>
                <a:lnTo>
                  <a:pt x="1523" y="8381"/>
                </a:lnTo>
                <a:lnTo>
                  <a:pt x="1523" y="13715"/>
                </a:lnTo>
                <a:lnTo>
                  <a:pt x="2285" y="17525"/>
                </a:lnTo>
                <a:lnTo>
                  <a:pt x="3047" y="19811"/>
                </a:lnTo>
                <a:lnTo>
                  <a:pt x="5333" y="22859"/>
                </a:lnTo>
                <a:lnTo>
                  <a:pt x="7619" y="24383"/>
                </a:lnTo>
                <a:lnTo>
                  <a:pt x="10667" y="25145"/>
                </a:lnTo>
                <a:lnTo>
                  <a:pt x="10667" y="32003"/>
                </a:lnTo>
                <a:lnTo>
                  <a:pt x="393191" y="32003"/>
                </a:lnTo>
                <a:lnTo>
                  <a:pt x="393191" y="25145"/>
                </a:lnTo>
                <a:lnTo>
                  <a:pt x="395477" y="24383"/>
                </a:lnTo>
                <a:lnTo>
                  <a:pt x="401660" y="15192"/>
                </a:lnTo>
                <a:lnTo>
                  <a:pt x="403097" y="3047"/>
                </a:lnTo>
                <a:close/>
              </a:path>
            </a:pathLst>
          </a:custGeom>
          <a:solidFill>
            <a:srgbClr val="BF9F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4212336" y="6208776"/>
            <a:ext cx="3810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2286" y="0"/>
                </a:moveTo>
                <a:lnTo>
                  <a:pt x="0" y="1524"/>
                </a:lnTo>
                <a:lnTo>
                  <a:pt x="0" y="8382"/>
                </a:lnTo>
                <a:lnTo>
                  <a:pt x="3810" y="8382"/>
                </a:lnTo>
                <a:lnTo>
                  <a:pt x="3810" y="0"/>
                </a:lnTo>
                <a:lnTo>
                  <a:pt x="762" y="0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4214622" y="6202680"/>
            <a:ext cx="9906" cy="9906"/>
          </a:xfrm>
          <a:custGeom>
            <a:avLst/>
            <a:gdLst/>
            <a:ahLst/>
            <a:cxnLst/>
            <a:rect l="l" t="t" r="r" b="b"/>
            <a:pathLst>
              <a:path w="9905" h="9905">
                <a:moveTo>
                  <a:pt x="6096" y="6096"/>
                </a:moveTo>
                <a:lnTo>
                  <a:pt x="8382" y="3048"/>
                </a:lnTo>
                <a:lnTo>
                  <a:pt x="9906" y="0"/>
                </a:lnTo>
                <a:lnTo>
                  <a:pt x="6858" y="0"/>
                </a:lnTo>
                <a:lnTo>
                  <a:pt x="5334" y="1524"/>
                </a:lnTo>
                <a:lnTo>
                  <a:pt x="3810" y="4572"/>
                </a:lnTo>
                <a:lnTo>
                  <a:pt x="0" y="6096"/>
                </a:lnTo>
                <a:lnTo>
                  <a:pt x="0" y="9906"/>
                </a:lnTo>
                <a:lnTo>
                  <a:pt x="3048" y="8382"/>
                </a:lnTo>
                <a:lnTo>
                  <a:pt x="609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4221480" y="6185154"/>
            <a:ext cx="4571" cy="17526"/>
          </a:xfrm>
          <a:custGeom>
            <a:avLst/>
            <a:gdLst/>
            <a:ahLst/>
            <a:cxnLst/>
            <a:rect l="l" t="t" r="r" b="b"/>
            <a:pathLst>
              <a:path w="4572" h="17525">
                <a:moveTo>
                  <a:pt x="3048" y="2286"/>
                </a:moveTo>
                <a:lnTo>
                  <a:pt x="1524" y="0"/>
                </a:lnTo>
                <a:lnTo>
                  <a:pt x="1524" y="3048"/>
                </a:lnTo>
                <a:lnTo>
                  <a:pt x="0" y="13716"/>
                </a:lnTo>
                <a:lnTo>
                  <a:pt x="0" y="17526"/>
                </a:lnTo>
                <a:lnTo>
                  <a:pt x="3048" y="17526"/>
                </a:lnTo>
                <a:lnTo>
                  <a:pt x="3048" y="13716"/>
                </a:lnTo>
                <a:lnTo>
                  <a:pt x="4572" y="3048"/>
                </a:lnTo>
                <a:lnTo>
                  <a:pt x="4572" y="0"/>
                </a:lnTo>
                <a:lnTo>
                  <a:pt x="1524" y="0"/>
                </a:lnTo>
                <a:lnTo>
                  <a:pt x="3048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3822954" y="61851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3819906" y="6185154"/>
            <a:ext cx="5334" cy="17526"/>
          </a:xfrm>
          <a:custGeom>
            <a:avLst/>
            <a:gdLst/>
            <a:ahLst/>
            <a:cxnLst/>
            <a:rect l="l" t="t" r="r" b="b"/>
            <a:pathLst>
              <a:path w="5334" h="17525">
                <a:moveTo>
                  <a:pt x="0" y="3047"/>
                </a:moveTo>
                <a:lnTo>
                  <a:pt x="1524" y="13715"/>
                </a:lnTo>
                <a:lnTo>
                  <a:pt x="2286" y="17525"/>
                </a:lnTo>
                <a:lnTo>
                  <a:pt x="5334" y="17525"/>
                </a:lnTo>
                <a:lnTo>
                  <a:pt x="4572" y="13715"/>
                </a:lnTo>
                <a:lnTo>
                  <a:pt x="4572" y="8381"/>
                </a:lnTo>
                <a:lnTo>
                  <a:pt x="3048" y="3047"/>
                </a:lnTo>
                <a:lnTo>
                  <a:pt x="3048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3822192" y="6202680"/>
            <a:ext cx="12192" cy="9905"/>
          </a:xfrm>
          <a:custGeom>
            <a:avLst/>
            <a:gdLst/>
            <a:ahLst/>
            <a:cxnLst/>
            <a:rect l="l" t="t" r="r" b="b"/>
            <a:pathLst>
              <a:path w="12191" h="9905">
                <a:moveTo>
                  <a:pt x="9905" y="9906"/>
                </a:moveTo>
                <a:lnTo>
                  <a:pt x="11109" y="6898"/>
                </a:lnTo>
                <a:lnTo>
                  <a:pt x="9905" y="6096"/>
                </a:lnTo>
                <a:lnTo>
                  <a:pt x="5333" y="4572"/>
                </a:lnTo>
                <a:lnTo>
                  <a:pt x="3047" y="0"/>
                </a:lnTo>
                <a:lnTo>
                  <a:pt x="0" y="0"/>
                </a:lnTo>
                <a:lnTo>
                  <a:pt x="761" y="3048"/>
                </a:lnTo>
                <a:lnTo>
                  <a:pt x="3809" y="6096"/>
                </a:lnTo>
                <a:lnTo>
                  <a:pt x="6857" y="8382"/>
                </a:lnTo>
                <a:lnTo>
                  <a:pt x="9905" y="9906"/>
                </a:lnTo>
                <a:close/>
              </a:path>
              <a:path w="12191" h="9905">
                <a:moveTo>
                  <a:pt x="12191" y="7620"/>
                </a:moveTo>
                <a:lnTo>
                  <a:pt x="11429" y="6096"/>
                </a:lnTo>
                <a:lnTo>
                  <a:pt x="11109" y="6898"/>
                </a:lnTo>
                <a:lnTo>
                  <a:pt x="12191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3829812" y="6210299"/>
            <a:ext cx="4572" cy="8381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2286" y="5334"/>
                </a:moveTo>
                <a:lnTo>
                  <a:pt x="4572" y="6858"/>
                </a:lnTo>
                <a:lnTo>
                  <a:pt x="4572" y="0"/>
                </a:lnTo>
                <a:lnTo>
                  <a:pt x="0" y="0"/>
                </a:lnTo>
                <a:lnTo>
                  <a:pt x="0" y="6858"/>
                </a:lnTo>
                <a:lnTo>
                  <a:pt x="3810" y="8382"/>
                </a:lnTo>
                <a:lnTo>
                  <a:pt x="2286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3834384" y="6208776"/>
            <a:ext cx="1524" cy="3810"/>
          </a:xfrm>
          <a:custGeom>
            <a:avLst/>
            <a:gdLst/>
            <a:ahLst/>
            <a:cxnLst/>
            <a:rect l="l" t="t" r="r" b="b"/>
            <a:pathLst>
              <a:path w="1524" h="3810">
                <a:moveTo>
                  <a:pt x="1524" y="0"/>
                </a:moveTo>
                <a:lnTo>
                  <a:pt x="0" y="0"/>
                </a:lnTo>
                <a:lnTo>
                  <a:pt x="0" y="3048"/>
                </a:lnTo>
                <a:lnTo>
                  <a:pt x="1524" y="3810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3835908" y="6210681"/>
            <a:ext cx="374904" cy="0"/>
          </a:xfrm>
          <a:custGeom>
            <a:avLst/>
            <a:gdLst/>
            <a:ahLst/>
            <a:cxnLst/>
            <a:rect l="l" t="t" r="r" b="b"/>
            <a:pathLst>
              <a:path w="374903">
                <a:moveTo>
                  <a:pt x="374903" y="0"/>
                </a:move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4212336" y="62171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4210812" y="6208775"/>
            <a:ext cx="1524" cy="3810"/>
          </a:xfrm>
          <a:custGeom>
            <a:avLst/>
            <a:gdLst/>
            <a:ahLst/>
            <a:cxnLst/>
            <a:rect l="l" t="t" r="r" b="b"/>
            <a:pathLst>
              <a:path w="1524" h="3810">
                <a:moveTo>
                  <a:pt x="0" y="3810"/>
                </a:moveTo>
                <a:lnTo>
                  <a:pt x="1523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3613695" y="6217158"/>
            <a:ext cx="767574" cy="130302"/>
          </a:xfrm>
          <a:custGeom>
            <a:avLst/>
            <a:gdLst/>
            <a:ahLst/>
            <a:cxnLst/>
            <a:rect l="l" t="t" r="r" b="b"/>
            <a:pathLst>
              <a:path w="767574" h="130301">
                <a:moveTo>
                  <a:pt x="24505" y="2339"/>
                </a:moveTo>
                <a:lnTo>
                  <a:pt x="13494" y="7250"/>
                </a:lnTo>
                <a:lnTo>
                  <a:pt x="6299" y="14380"/>
                </a:lnTo>
                <a:lnTo>
                  <a:pt x="2159" y="23374"/>
                </a:lnTo>
                <a:lnTo>
                  <a:pt x="313" y="33879"/>
                </a:lnTo>
                <a:lnTo>
                  <a:pt x="0" y="45541"/>
                </a:lnTo>
                <a:lnTo>
                  <a:pt x="458" y="58006"/>
                </a:lnTo>
                <a:lnTo>
                  <a:pt x="927" y="70920"/>
                </a:lnTo>
                <a:lnTo>
                  <a:pt x="645" y="83929"/>
                </a:lnTo>
                <a:lnTo>
                  <a:pt x="470" y="86105"/>
                </a:lnTo>
                <a:lnTo>
                  <a:pt x="470" y="130301"/>
                </a:lnTo>
                <a:lnTo>
                  <a:pt x="767042" y="130301"/>
                </a:lnTo>
                <a:lnTo>
                  <a:pt x="767042" y="86105"/>
                </a:lnTo>
                <a:lnTo>
                  <a:pt x="766348" y="74834"/>
                </a:lnTo>
                <a:lnTo>
                  <a:pt x="766752" y="62716"/>
                </a:lnTo>
                <a:lnTo>
                  <a:pt x="767434" y="50301"/>
                </a:lnTo>
                <a:lnTo>
                  <a:pt x="767574" y="38136"/>
                </a:lnTo>
                <a:lnTo>
                  <a:pt x="766351" y="26772"/>
                </a:lnTo>
                <a:lnTo>
                  <a:pt x="746303" y="2965"/>
                </a:lnTo>
                <a:lnTo>
                  <a:pt x="728180" y="0"/>
                </a:lnTo>
                <a:lnTo>
                  <a:pt x="40094" y="0"/>
                </a:lnTo>
                <a:lnTo>
                  <a:pt x="24505" y="2339"/>
                </a:lnTo>
                <a:close/>
              </a:path>
            </a:pathLst>
          </a:custGeom>
          <a:solidFill>
            <a:srgbClr val="D2BF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4377817" y="6345555"/>
            <a:ext cx="5841" cy="0"/>
          </a:xfrm>
          <a:custGeom>
            <a:avLst/>
            <a:gdLst/>
            <a:ahLst/>
            <a:cxnLst/>
            <a:rect l="l" t="t" r="r" b="b"/>
            <a:pathLst>
              <a:path w="5841">
                <a:moveTo>
                  <a:pt x="5841" y="0"/>
                </a:moveTo>
                <a:lnTo>
                  <a:pt x="0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4340352" y="6215634"/>
            <a:ext cx="42672" cy="32766"/>
          </a:xfrm>
          <a:custGeom>
            <a:avLst/>
            <a:gdLst/>
            <a:ahLst/>
            <a:cxnLst/>
            <a:rect l="l" t="t" r="r" b="b"/>
            <a:pathLst>
              <a:path w="42672" h="32765">
                <a:moveTo>
                  <a:pt x="9906" y="3810"/>
                </a:moveTo>
                <a:lnTo>
                  <a:pt x="22294" y="7757"/>
                </a:lnTo>
                <a:lnTo>
                  <a:pt x="33063" y="16829"/>
                </a:lnTo>
                <a:lnTo>
                  <a:pt x="38100" y="26670"/>
                </a:lnTo>
                <a:lnTo>
                  <a:pt x="38100" y="32766"/>
                </a:lnTo>
                <a:lnTo>
                  <a:pt x="42672" y="32766"/>
                </a:lnTo>
                <a:lnTo>
                  <a:pt x="41148" y="26670"/>
                </a:lnTo>
                <a:lnTo>
                  <a:pt x="35783" y="14219"/>
                </a:lnTo>
                <a:lnTo>
                  <a:pt x="25444" y="5638"/>
                </a:lnTo>
                <a:lnTo>
                  <a:pt x="12424" y="943"/>
                </a:lnTo>
                <a:lnTo>
                  <a:pt x="1524" y="0"/>
                </a:lnTo>
                <a:lnTo>
                  <a:pt x="0" y="3048"/>
                </a:lnTo>
                <a:lnTo>
                  <a:pt x="1524" y="3810"/>
                </a:lnTo>
                <a:lnTo>
                  <a:pt x="990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3653790" y="62194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3612642" y="6215634"/>
            <a:ext cx="41148" cy="32766"/>
          </a:xfrm>
          <a:custGeom>
            <a:avLst/>
            <a:gdLst/>
            <a:ahLst/>
            <a:cxnLst/>
            <a:rect l="l" t="t" r="r" b="b"/>
            <a:pathLst>
              <a:path w="41148" h="32765">
                <a:moveTo>
                  <a:pt x="41148" y="0"/>
                </a:moveTo>
                <a:lnTo>
                  <a:pt x="32004" y="761"/>
                </a:lnTo>
                <a:lnTo>
                  <a:pt x="23622" y="2285"/>
                </a:lnTo>
                <a:lnTo>
                  <a:pt x="16764" y="5333"/>
                </a:lnTo>
                <a:lnTo>
                  <a:pt x="11430" y="9905"/>
                </a:lnTo>
                <a:lnTo>
                  <a:pt x="6096" y="15239"/>
                </a:lnTo>
                <a:lnTo>
                  <a:pt x="3048" y="20573"/>
                </a:lnTo>
                <a:lnTo>
                  <a:pt x="762" y="26669"/>
                </a:lnTo>
                <a:lnTo>
                  <a:pt x="0" y="32765"/>
                </a:lnTo>
                <a:lnTo>
                  <a:pt x="3810" y="32765"/>
                </a:lnTo>
                <a:lnTo>
                  <a:pt x="3810" y="26669"/>
                </a:lnTo>
                <a:lnTo>
                  <a:pt x="10550" y="15116"/>
                </a:lnTo>
                <a:lnTo>
                  <a:pt x="20962" y="6955"/>
                </a:lnTo>
                <a:lnTo>
                  <a:pt x="32004" y="3809"/>
                </a:lnTo>
                <a:lnTo>
                  <a:pt x="41148" y="3809"/>
                </a:lnTo>
                <a:lnTo>
                  <a:pt x="41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3612642" y="6248400"/>
            <a:ext cx="3810" cy="100584"/>
          </a:xfrm>
          <a:custGeom>
            <a:avLst/>
            <a:gdLst/>
            <a:ahLst/>
            <a:cxnLst/>
            <a:rect l="l" t="t" r="r" b="b"/>
            <a:pathLst>
              <a:path w="3810" h="100584">
                <a:moveTo>
                  <a:pt x="1524" y="96774"/>
                </a:moveTo>
                <a:lnTo>
                  <a:pt x="3810" y="99060"/>
                </a:lnTo>
                <a:lnTo>
                  <a:pt x="3810" y="0"/>
                </a:lnTo>
                <a:lnTo>
                  <a:pt x="0" y="0"/>
                </a:lnTo>
                <a:lnTo>
                  <a:pt x="0" y="100584"/>
                </a:lnTo>
                <a:lnTo>
                  <a:pt x="3048" y="100584"/>
                </a:lnTo>
                <a:lnTo>
                  <a:pt x="1524" y="96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3530346" y="6439662"/>
            <a:ext cx="890778" cy="36576"/>
          </a:xfrm>
          <a:custGeom>
            <a:avLst/>
            <a:gdLst/>
            <a:ahLst/>
            <a:cxnLst/>
            <a:rect l="l" t="t" r="r" b="b"/>
            <a:pathLst>
              <a:path w="890777" h="36575">
                <a:moveTo>
                  <a:pt x="884682" y="36575"/>
                </a:moveTo>
                <a:lnTo>
                  <a:pt x="887730" y="35051"/>
                </a:lnTo>
                <a:lnTo>
                  <a:pt x="889254" y="32765"/>
                </a:lnTo>
                <a:lnTo>
                  <a:pt x="889254" y="26670"/>
                </a:lnTo>
                <a:lnTo>
                  <a:pt x="881159" y="16887"/>
                </a:lnTo>
                <a:lnTo>
                  <a:pt x="872552" y="7532"/>
                </a:lnTo>
                <a:lnTo>
                  <a:pt x="869442" y="3809"/>
                </a:lnTo>
                <a:lnTo>
                  <a:pt x="867918" y="0"/>
                </a:lnTo>
                <a:lnTo>
                  <a:pt x="22860" y="0"/>
                </a:lnTo>
                <a:lnTo>
                  <a:pt x="20574" y="3809"/>
                </a:lnTo>
                <a:lnTo>
                  <a:pt x="12306" y="13803"/>
                </a:lnTo>
                <a:lnTo>
                  <a:pt x="3944" y="23375"/>
                </a:lnTo>
                <a:lnTo>
                  <a:pt x="1524" y="26669"/>
                </a:lnTo>
                <a:lnTo>
                  <a:pt x="0" y="29718"/>
                </a:lnTo>
                <a:lnTo>
                  <a:pt x="1524" y="32765"/>
                </a:lnTo>
                <a:lnTo>
                  <a:pt x="5334" y="35814"/>
                </a:lnTo>
                <a:lnTo>
                  <a:pt x="6096" y="36576"/>
                </a:lnTo>
                <a:lnTo>
                  <a:pt x="884682" y="36575"/>
                </a:lnTo>
                <a:close/>
              </a:path>
            </a:pathLst>
          </a:custGeom>
          <a:solidFill>
            <a:srgbClr val="7F99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4378452" y="6347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3556024" y="6294120"/>
            <a:ext cx="843001" cy="148590"/>
          </a:xfrm>
          <a:custGeom>
            <a:avLst/>
            <a:gdLst/>
            <a:ahLst/>
            <a:cxnLst/>
            <a:rect l="l" t="t" r="r" b="b"/>
            <a:pathLst>
              <a:path w="843001" h="148589">
                <a:moveTo>
                  <a:pt x="828523" y="148589"/>
                </a:moveTo>
                <a:lnTo>
                  <a:pt x="835381" y="147827"/>
                </a:lnTo>
                <a:lnTo>
                  <a:pt x="840715" y="146303"/>
                </a:lnTo>
                <a:lnTo>
                  <a:pt x="842239" y="143255"/>
                </a:lnTo>
                <a:lnTo>
                  <a:pt x="843001" y="137921"/>
                </a:lnTo>
                <a:lnTo>
                  <a:pt x="843001" y="115061"/>
                </a:lnTo>
                <a:lnTo>
                  <a:pt x="842239" y="112013"/>
                </a:lnTo>
                <a:lnTo>
                  <a:pt x="841477" y="107441"/>
                </a:lnTo>
                <a:lnTo>
                  <a:pt x="839191" y="103631"/>
                </a:lnTo>
                <a:lnTo>
                  <a:pt x="827761" y="87629"/>
                </a:lnTo>
                <a:lnTo>
                  <a:pt x="818617" y="73151"/>
                </a:lnTo>
                <a:lnTo>
                  <a:pt x="807187" y="57911"/>
                </a:lnTo>
                <a:lnTo>
                  <a:pt x="797281" y="41147"/>
                </a:lnTo>
                <a:lnTo>
                  <a:pt x="787375" y="26669"/>
                </a:lnTo>
                <a:lnTo>
                  <a:pt x="779755" y="15239"/>
                </a:lnTo>
                <a:lnTo>
                  <a:pt x="775945" y="9143"/>
                </a:lnTo>
                <a:lnTo>
                  <a:pt x="773659" y="6095"/>
                </a:lnTo>
                <a:lnTo>
                  <a:pt x="759181" y="0"/>
                </a:lnTo>
                <a:lnTo>
                  <a:pt x="83287" y="0"/>
                </a:lnTo>
                <a:lnTo>
                  <a:pt x="80239" y="761"/>
                </a:lnTo>
                <a:lnTo>
                  <a:pt x="77953" y="1523"/>
                </a:lnTo>
                <a:lnTo>
                  <a:pt x="74905" y="2285"/>
                </a:lnTo>
                <a:lnTo>
                  <a:pt x="71857" y="3809"/>
                </a:lnTo>
                <a:lnTo>
                  <a:pt x="69571" y="6095"/>
                </a:lnTo>
                <a:lnTo>
                  <a:pt x="67285" y="9143"/>
                </a:lnTo>
                <a:lnTo>
                  <a:pt x="63475" y="15239"/>
                </a:lnTo>
                <a:lnTo>
                  <a:pt x="55855" y="26669"/>
                </a:lnTo>
                <a:lnTo>
                  <a:pt x="45949" y="41147"/>
                </a:lnTo>
                <a:lnTo>
                  <a:pt x="35281" y="57911"/>
                </a:lnTo>
                <a:lnTo>
                  <a:pt x="24613" y="73151"/>
                </a:lnTo>
                <a:lnTo>
                  <a:pt x="15469" y="87629"/>
                </a:lnTo>
                <a:lnTo>
                  <a:pt x="6878" y="99264"/>
                </a:lnTo>
                <a:lnTo>
                  <a:pt x="2164" y="107120"/>
                </a:lnTo>
                <a:lnTo>
                  <a:pt x="235" y="113301"/>
                </a:lnTo>
                <a:lnTo>
                  <a:pt x="0" y="119916"/>
                </a:lnTo>
                <a:lnTo>
                  <a:pt x="367" y="129069"/>
                </a:lnTo>
                <a:lnTo>
                  <a:pt x="229" y="143255"/>
                </a:lnTo>
                <a:lnTo>
                  <a:pt x="2515" y="146303"/>
                </a:lnTo>
                <a:lnTo>
                  <a:pt x="7087" y="147827"/>
                </a:lnTo>
                <a:lnTo>
                  <a:pt x="14707" y="148589"/>
                </a:lnTo>
                <a:lnTo>
                  <a:pt x="828523" y="148589"/>
                </a:lnTo>
                <a:close/>
              </a:path>
            </a:pathLst>
          </a:custGeom>
          <a:solidFill>
            <a:srgbClr val="DDCD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4384548" y="6432042"/>
            <a:ext cx="16763" cy="12192"/>
          </a:xfrm>
          <a:custGeom>
            <a:avLst/>
            <a:gdLst/>
            <a:ahLst/>
            <a:cxnLst/>
            <a:rect l="l" t="t" r="r" b="b"/>
            <a:pathLst>
              <a:path w="16763" h="12191">
                <a:moveTo>
                  <a:pt x="0" y="8382"/>
                </a:moveTo>
                <a:lnTo>
                  <a:pt x="0" y="12192"/>
                </a:lnTo>
                <a:lnTo>
                  <a:pt x="6857" y="11430"/>
                </a:lnTo>
                <a:lnTo>
                  <a:pt x="12953" y="9906"/>
                </a:lnTo>
                <a:lnTo>
                  <a:pt x="15239" y="5334"/>
                </a:lnTo>
                <a:lnTo>
                  <a:pt x="16763" y="0"/>
                </a:lnTo>
                <a:lnTo>
                  <a:pt x="12191" y="0"/>
                </a:lnTo>
                <a:lnTo>
                  <a:pt x="12191" y="4572"/>
                </a:lnTo>
                <a:lnTo>
                  <a:pt x="10667" y="6858"/>
                </a:lnTo>
                <a:lnTo>
                  <a:pt x="6857" y="8382"/>
                </a:lnTo>
                <a:lnTo>
                  <a:pt x="0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399025" y="641299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905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393692" y="6396990"/>
            <a:ext cx="7620" cy="16002"/>
          </a:xfrm>
          <a:custGeom>
            <a:avLst/>
            <a:gdLst/>
            <a:ahLst/>
            <a:cxnLst/>
            <a:rect l="l" t="t" r="r" b="b"/>
            <a:pathLst>
              <a:path w="7620" h="16001">
                <a:moveTo>
                  <a:pt x="2286" y="5334"/>
                </a:moveTo>
                <a:lnTo>
                  <a:pt x="3048" y="9144"/>
                </a:lnTo>
                <a:lnTo>
                  <a:pt x="3810" y="12192"/>
                </a:lnTo>
                <a:lnTo>
                  <a:pt x="3048" y="16002"/>
                </a:lnTo>
                <a:lnTo>
                  <a:pt x="7620" y="16002"/>
                </a:lnTo>
                <a:lnTo>
                  <a:pt x="6858" y="12192"/>
                </a:lnTo>
                <a:lnTo>
                  <a:pt x="6096" y="9144"/>
                </a:lnTo>
                <a:lnTo>
                  <a:pt x="5334" y="4572"/>
                </a:lnTo>
                <a:lnTo>
                  <a:pt x="3048" y="0"/>
                </a:lnTo>
                <a:lnTo>
                  <a:pt x="0" y="2286"/>
                </a:lnTo>
                <a:lnTo>
                  <a:pt x="2286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330446" y="6302502"/>
            <a:ext cx="66294" cy="96774"/>
          </a:xfrm>
          <a:custGeom>
            <a:avLst/>
            <a:gdLst/>
            <a:ahLst/>
            <a:cxnLst/>
            <a:rect l="l" t="t" r="r" b="b"/>
            <a:pathLst>
              <a:path w="66294" h="96774">
                <a:moveTo>
                  <a:pt x="3048" y="0"/>
                </a:moveTo>
                <a:lnTo>
                  <a:pt x="0" y="1524"/>
                </a:lnTo>
                <a:lnTo>
                  <a:pt x="3810" y="8382"/>
                </a:lnTo>
                <a:lnTo>
                  <a:pt x="10975" y="18815"/>
                </a:lnTo>
                <a:lnTo>
                  <a:pt x="17999" y="29335"/>
                </a:lnTo>
                <a:lnTo>
                  <a:pt x="24946" y="39910"/>
                </a:lnTo>
                <a:lnTo>
                  <a:pt x="31881" y="50509"/>
                </a:lnTo>
                <a:lnTo>
                  <a:pt x="38869" y="61101"/>
                </a:lnTo>
                <a:lnTo>
                  <a:pt x="45976" y="71655"/>
                </a:lnTo>
                <a:lnTo>
                  <a:pt x="53265" y="82139"/>
                </a:lnTo>
                <a:lnTo>
                  <a:pt x="59436" y="90678"/>
                </a:lnTo>
                <a:lnTo>
                  <a:pt x="63246" y="96774"/>
                </a:lnTo>
                <a:lnTo>
                  <a:pt x="66294" y="94488"/>
                </a:lnTo>
                <a:lnTo>
                  <a:pt x="62484" y="89154"/>
                </a:lnTo>
                <a:lnTo>
                  <a:pt x="55367" y="78697"/>
                </a:lnTo>
                <a:lnTo>
                  <a:pt x="48311" y="68167"/>
                </a:lnTo>
                <a:lnTo>
                  <a:pt x="41292" y="57586"/>
                </a:lnTo>
                <a:lnTo>
                  <a:pt x="34286" y="46979"/>
                </a:lnTo>
                <a:lnTo>
                  <a:pt x="27270" y="36369"/>
                </a:lnTo>
                <a:lnTo>
                  <a:pt x="20220" y="25778"/>
                </a:lnTo>
                <a:lnTo>
                  <a:pt x="13114" y="15231"/>
                </a:lnTo>
                <a:lnTo>
                  <a:pt x="6858" y="6096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308348" y="6292595"/>
            <a:ext cx="25146" cy="11429"/>
          </a:xfrm>
          <a:custGeom>
            <a:avLst/>
            <a:gdLst/>
            <a:ahLst/>
            <a:cxnLst/>
            <a:rect l="l" t="t" r="r" b="b"/>
            <a:pathLst>
              <a:path w="25146" h="11429">
                <a:moveTo>
                  <a:pt x="0" y="3048"/>
                </a:moveTo>
                <a:lnTo>
                  <a:pt x="1524" y="3810"/>
                </a:lnTo>
                <a:lnTo>
                  <a:pt x="3810" y="3810"/>
                </a:lnTo>
                <a:lnTo>
                  <a:pt x="9702" y="1524"/>
                </a:lnTo>
                <a:lnTo>
                  <a:pt x="15557" y="5905"/>
                </a:lnTo>
                <a:lnTo>
                  <a:pt x="20574" y="8382"/>
                </a:lnTo>
                <a:lnTo>
                  <a:pt x="22098" y="11430"/>
                </a:lnTo>
                <a:lnTo>
                  <a:pt x="25146" y="9906"/>
                </a:lnTo>
                <a:lnTo>
                  <a:pt x="17526" y="2286"/>
                </a:lnTo>
                <a:lnTo>
                  <a:pt x="13716" y="1524"/>
                </a:lnTo>
                <a:lnTo>
                  <a:pt x="10668" y="762"/>
                </a:lnTo>
                <a:lnTo>
                  <a:pt x="6858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3645408" y="62964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3621786" y="6292596"/>
            <a:ext cx="23622" cy="11430"/>
          </a:xfrm>
          <a:custGeom>
            <a:avLst/>
            <a:gdLst/>
            <a:ahLst/>
            <a:cxnLst/>
            <a:rect l="l" t="t" r="r" b="b"/>
            <a:pathLst>
              <a:path w="23622" h="11429">
                <a:moveTo>
                  <a:pt x="4572" y="8381"/>
                </a:moveTo>
                <a:lnTo>
                  <a:pt x="9207" y="5727"/>
                </a:lnTo>
                <a:lnTo>
                  <a:pt x="14935" y="1854"/>
                </a:lnTo>
                <a:lnTo>
                  <a:pt x="20574" y="3809"/>
                </a:lnTo>
                <a:lnTo>
                  <a:pt x="23622" y="3809"/>
                </a:lnTo>
                <a:lnTo>
                  <a:pt x="23622" y="0"/>
                </a:lnTo>
                <a:lnTo>
                  <a:pt x="13881" y="38"/>
                </a:lnTo>
                <a:lnTo>
                  <a:pt x="7124" y="2044"/>
                </a:lnTo>
                <a:lnTo>
                  <a:pt x="2286" y="6857"/>
                </a:lnTo>
                <a:lnTo>
                  <a:pt x="0" y="9905"/>
                </a:lnTo>
                <a:lnTo>
                  <a:pt x="3048" y="11429"/>
                </a:lnTo>
                <a:lnTo>
                  <a:pt x="4572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3558540" y="6302502"/>
            <a:ext cx="66294" cy="96774"/>
          </a:xfrm>
          <a:custGeom>
            <a:avLst/>
            <a:gdLst/>
            <a:ahLst/>
            <a:cxnLst/>
            <a:rect l="l" t="t" r="r" b="b"/>
            <a:pathLst>
              <a:path w="66294" h="96774">
                <a:moveTo>
                  <a:pt x="66294" y="1524"/>
                </a:moveTo>
                <a:lnTo>
                  <a:pt x="63246" y="0"/>
                </a:lnTo>
                <a:lnTo>
                  <a:pt x="58674" y="6096"/>
                </a:lnTo>
                <a:lnTo>
                  <a:pt x="52057" y="16738"/>
                </a:lnTo>
                <a:lnTo>
                  <a:pt x="45171" y="27365"/>
                </a:lnTo>
                <a:lnTo>
                  <a:pt x="38097" y="37978"/>
                </a:lnTo>
                <a:lnTo>
                  <a:pt x="30915" y="48578"/>
                </a:lnTo>
                <a:lnTo>
                  <a:pt x="23706" y="59165"/>
                </a:lnTo>
                <a:lnTo>
                  <a:pt x="16551" y="69741"/>
                </a:lnTo>
                <a:lnTo>
                  <a:pt x="9530" y="80307"/>
                </a:lnTo>
                <a:lnTo>
                  <a:pt x="3810" y="89154"/>
                </a:lnTo>
                <a:lnTo>
                  <a:pt x="0" y="94488"/>
                </a:lnTo>
                <a:lnTo>
                  <a:pt x="3048" y="96774"/>
                </a:lnTo>
                <a:lnTo>
                  <a:pt x="6858" y="90678"/>
                </a:lnTo>
                <a:lnTo>
                  <a:pt x="14161" y="80368"/>
                </a:lnTo>
                <a:lnTo>
                  <a:pt x="21322" y="69879"/>
                </a:lnTo>
                <a:lnTo>
                  <a:pt x="28386" y="59271"/>
                </a:lnTo>
                <a:lnTo>
                  <a:pt x="35395" y="48605"/>
                </a:lnTo>
                <a:lnTo>
                  <a:pt x="42396" y="37940"/>
                </a:lnTo>
                <a:lnTo>
                  <a:pt x="49432" y="27338"/>
                </a:lnTo>
                <a:lnTo>
                  <a:pt x="56548" y="16857"/>
                </a:lnTo>
                <a:lnTo>
                  <a:pt x="62484" y="8382"/>
                </a:lnTo>
                <a:lnTo>
                  <a:pt x="66294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3553968" y="6396990"/>
            <a:ext cx="7619" cy="16002"/>
          </a:xfrm>
          <a:custGeom>
            <a:avLst/>
            <a:gdLst/>
            <a:ahLst/>
            <a:cxnLst/>
            <a:rect l="l" t="t" r="r" b="b"/>
            <a:pathLst>
              <a:path w="7620" h="16001">
                <a:moveTo>
                  <a:pt x="0" y="16001"/>
                </a:moveTo>
                <a:lnTo>
                  <a:pt x="3810" y="16001"/>
                </a:lnTo>
                <a:lnTo>
                  <a:pt x="3810" y="9143"/>
                </a:lnTo>
                <a:lnTo>
                  <a:pt x="5334" y="5333"/>
                </a:lnTo>
                <a:lnTo>
                  <a:pt x="7620" y="2285"/>
                </a:lnTo>
                <a:lnTo>
                  <a:pt x="4572" y="0"/>
                </a:lnTo>
                <a:lnTo>
                  <a:pt x="2286" y="4571"/>
                </a:lnTo>
                <a:lnTo>
                  <a:pt x="762" y="9143"/>
                </a:lnTo>
                <a:lnTo>
                  <a:pt x="762" y="12191"/>
                </a:lnTo>
                <a:lnTo>
                  <a:pt x="0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3555872" y="641299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905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3553968" y="6432042"/>
            <a:ext cx="18288" cy="12192"/>
          </a:xfrm>
          <a:custGeom>
            <a:avLst/>
            <a:gdLst/>
            <a:ahLst/>
            <a:cxnLst/>
            <a:rect l="l" t="t" r="r" b="b"/>
            <a:pathLst>
              <a:path w="18287" h="12191">
                <a:moveTo>
                  <a:pt x="3809" y="9905"/>
                </a:moveTo>
                <a:lnTo>
                  <a:pt x="9143" y="11429"/>
                </a:lnTo>
                <a:lnTo>
                  <a:pt x="16763" y="12191"/>
                </a:lnTo>
                <a:lnTo>
                  <a:pt x="18287" y="9143"/>
                </a:lnTo>
                <a:lnTo>
                  <a:pt x="16763" y="8381"/>
                </a:lnTo>
                <a:lnTo>
                  <a:pt x="9143" y="8381"/>
                </a:lnTo>
                <a:lnTo>
                  <a:pt x="5333" y="6857"/>
                </a:lnTo>
                <a:lnTo>
                  <a:pt x="3809" y="4571"/>
                </a:lnTo>
                <a:lnTo>
                  <a:pt x="3809" y="0"/>
                </a:lnTo>
                <a:lnTo>
                  <a:pt x="0" y="0"/>
                </a:lnTo>
                <a:lnTo>
                  <a:pt x="761" y="5333"/>
                </a:lnTo>
                <a:lnTo>
                  <a:pt x="3809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384548" y="64404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3556254" y="6404452"/>
            <a:ext cx="842772" cy="38257"/>
          </a:xfrm>
          <a:custGeom>
            <a:avLst/>
            <a:gdLst/>
            <a:ahLst/>
            <a:cxnLst/>
            <a:rect l="l" t="t" r="r" b="b"/>
            <a:pathLst>
              <a:path w="842772" h="38257">
                <a:moveTo>
                  <a:pt x="0" y="8539"/>
                </a:moveTo>
                <a:lnTo>
                  <a:pt x="0" y="32923"/>
                </a:lnTo>
                <a:lnTo>
                  <a:pt x="2286" y="35971"/>
                </a:lnTo>
                <a:lnTo>
                  <a:pt x="6858" y="37495"/>
                </a:lnTo>
                <a:lnTo>
                  <a:pt x="14478" y="38257"/>
                </a:lnTo>
                <a:lnTo>
                  <a:pt x="828294" y="38257"/>
                </a:lnTo>
                <a:lnTo>
                  <a:pt x="835152" y="37495"/>
                </a:lnTo>
                <a:lnTo>
                  <a:pt x="840486" y="35971"/>
                </a:lnTo>
                <a:lnTo>
                  <a:pt x="842010" y="32923"/>
                </a:lnTo>
                <a:lnTo>
                  <a:pt x="842772" y="27589"/>
                </a:lnTo>
                <a:lnTo>
                  <a:pt x="842772" y="3967"/>
                </a:lnTo>
                <a:lnTo>
                  <a:pt x="841247" y="1681"/>
                </a:lnTo>
                <a:lnTo>
                  <a:pt x="837438" y="157"/>
                </a:lnTo>
                <a:lnTo>
                  <a:pt x="630292" y="290"/>
                </a:lnTo>
                <a:lnTo>
                  <a:pt x="422436" y="140"/>
                </a:lnTo>
                <a:lnTo>
                  <a:pt x="318470" y="0"/>
                </a:lnTo>
                <a:lnTo>
                  <a:pt x="145264" y="130"/>
                </a:lnTo>
                <a:lnTo>
                  <a:pt x="110645" y="256"/>
                </a:lnTo>
                <a:lnTo>
                  <a:pt x="76037" y="426"/>
                </a:lnTo>
                <a:lnTo>
                  <a:pt x="41440" y="645"/>
                </a:lnTo>
                <a:lnTo>
                  <a:pt x="6858" y="919"/>
                </a:lnTo>
                <a:lnTo>
                  <a:pt x="0" y="3967"/>
                </a:lnTo>
                <a:lnTo>
                  <a:pt x="0" y="8539"/>
                </a:lnTo>
                <a:close/>
              </a:path>
            </a:pathLst>
          </a:custGeom>
          <a:solidFill>
            <a:srgbClr val="7B3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3555872" y="641299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905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3553968" y="6432042"/>
            <a:ext cx="18288" cy="12192"/>
          </a:xfrm>
          <a:custGeom>
            <a:avLst/>
            <a:gdLst/>
            <a:ahLst/>
            <a:cxnLst/>
            <a:rect l="l" t="t" r="r" b="b"/>
            <a:pathLst>
              <a:path w="18287" h="12191">
                <a:moveTo>
                  <a:pt x="3809" y="9905"/>
                </a:moveTo>
                <a:lnTo>
                  <a:pt x="9143" y="11429"/>
                </a:lnTo>
                <a:lnTo>
                  <a:pt x="16763" y="12191"/>
                </a:lnTo>
                <a:lnTo>
                  <a:pt x="18287" y="9143"/>
                </a:lnTo>
                <a:lnTo>
                  <a:pt x="16763" y="8381"/>
                </a:lnTo>
                <a:lnTo>
                  <a:pt x="9143" y="8381"/>
                </a:lnTo>
                <a:lnTo>
                  <a:pt x="5333" y="6857"/>
                </a:lnTo>
                <a:lnTo>
                  <a:pt x="3809" y="4571"/>
                </a:lnTo>
                <a:lnTo>
                  <a:pt x="3809" y="0"/>
                </a:lnTo>
                <a:lnTo>
                  <a:pt x="0" y="0"/>
                </a:lnTo>
                <a:lnTo>
                  <a:pt x="761" y="5333"/>
                </a:lnTo>
                <a:lnTo>
                  <a:pt x="3809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384548" y="64404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384548" y="6432042"/>
            <a:ext cx="16763" cy="12192"/>
          </a:xfrm>
          <a:custGeom>
            <a:avLst/>
            <a:gdLst/>
            <a:ahLst/>
            <a:cxnLst/>
            <a:rect l="l" t="t" r="r" b="b"/>
            <a:pathLst>
              <a:path w="16763" h="12191">
                <a:moveTo>
                  <a:pt x="0" y="8382"/>
                </a:moveTo>
                <a:lnTo>
                  <a:pt x="0" y="12192"/>
                </a:lnTo>
                <a:lnTo>
                  <a:pt x="6857" y="11430"/>
                </a:lnTo>
                <a:lnTo>
                  <a:pt x="12953" y="9906"/>
                </a:lnTo>
                <a:lnTo>
                  <a:pt x="15239" y="5334"/>
                </a:lnTo>
                <a:lnTo>
                  <a:pt x="16763" y="0"/>
                </a:lnTo>
                <a:lnTo>
                  <a:pt x="12191" y="0"/>
                </a:lnTo>
                <a:lnTo>
                  <a:pt x="12191" y="4572"/>
                </a:lnTo>
                <a:lnTo>
                  <a:pt x="10667" y="6858"/>
                </a:lnTo>
                <a:lnTo>
                  <a:pt x="6857" y="8382"/>
                </a:lnTo>
                <a:lnTo>
                  <a:pt x="0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399025" y="641299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905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386834" y="6403086"/>
            <a:ext cx="14478" cy="9906"/>
          </a:xfrm>
          <a:custGeom>
            <a:avLst/>
            <a:gdLst/>
            <a:ahLst/>
            <a:cxnLst/>
            <a:rect l="l" t="t" r="r" b="b"/>
            <a:pathLst>
              <a:path w="14477" h="9905">
                <a:moveTo>
                  <a:pt x="13716" y="5334"/>
                </a:moveTo>
                <a:lnTo>
                  <a:pt x="11430" y="1524"/>
                </a:lnTo>
                <a:lnTo>
                  <a:pt x="6858" y="0"/>
                </a:lnTo>
                <a:lnTo>
                  <a:pt x="0" y="0"/>
                </a:lnTo>
                <a:lnTo>
                  <a:pt x="0" y="3810"/>
                </a:lnTo>
                <a:lnTo>
                  <a:pt x="6858" y="3048"/>
                </a:lnTo>
                <a:lnTo>
                  <a:pt x="9906" y="4572"/>
                </a:lnTo>
                <a:lnTo>
                  <a:pt x="10668" y="5334"/>
                </a:lnTo>
                <a:lnTo>
                  <a:pt x="9906" y="9906"/>
                </a:lnTo>
                <a:lnTo>
                  <a:pt x="14478" y="9906"/>
                </a:lnTo>
                <a:lnTo>
                  <a:pt x="13716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3568446" y="6404991"/>
            <a:ext cx="818388" cy="0"/>
          </a:xfrm>
          <a:custGeom>
            <a:avLst/>
            <a:gdLst/>
            <a:ahLst/>
            <a:cxnLst/>
            <a:rect l="l" t="t" r="r" b="b"/>
            <a:pathLst>
              <a:path w="818388">
                <a:moveTo>
                  <a:pt x="818388" y="0"/>
                </a:move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3553968" y="6403086"/>
            <a:ext cx="14477" cy="9906"/>
          </a:xfrm>
          <a:custGeom>
            <a:avLst/>
            <a:gdLst/>
            <a:ahLst/>
            <a:cxnLst/>
            <a:rect l="l" t="t" r="r" b="b"/>
            <a:pathLst>
              <a:path w="14477" h="9905">
                <a:moveTo>
                  <a:pt x="3810" y="6095"/>
                </a:moveTo>
                <a:lnTo>
                  <a:pt x="5334" y="4571"/>
                </a:lnTo>
                <a:lnTo>
                  <a:pt x="9144" y="3809"/>
                </a:lnTo>
                <a:lnTo>
                  <a:pt x="14478" y="3809"/>
                </a:lnTo>
                <a:lnTo>
                  <a:pt x="14478" y="0"/>
                </a:lnTo>
                <a:lnTo>
                  <a:pt x="3810" y="1523"/>
                </a:lnTo>
                <a:lnTo>
                  <a:pt x="762" y="5333"/>
                </a:lnTo>
                <a:lnTo>
                  <a:pt x="0" y="9905"/>
                </a:lnTo>
                <a:lnTo>
                  <a:pt x="3810" y="9905"/>
                </a:lnTo>
                <a:lnTo>
                  <a:pt x="381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3589782" y="6300978"/>
            <a:ext cx="769620" cy="90678"/>
          </a:xfrm>
          <a:custGeom>
            <a:avLst/>
            <a:gdLst/>
            <a:ahLst/>
            <a:cxnLst/>
            <a:rect l="l" t="t" r="r" b="b"/>
            <a:pathLst>
              <a:path w="769620" h="90677">
                <a:moveTo>
                  <a:pt x="157734" y="4571"/>
                </a:moveTo>
                <a:lnTo>
                  <a:pt x="153924" y="0"/>
                </a:lnTo>
                <a:lnTo>
                  <a:pt x="121920" y="0"/>
                </a:lnTo>
                <a:lnTo>
                  <a:pt x="118872" y="4572"/>
                </a:lnTo>
                <a:lnTo>
                  <a:pt x="115062" y="0"/>
                </a:lnTo>
                <a:lnTo>
                  <a:pt x="86868" y="0"/>
                </a:lnTo>
                <a:lnTo>
                  <a:pt x="83058" y="4572"/>
                </a:lnTo>
                <a:lnTo>
                  <a:pt x="79248" y="0"/>
                </a:lnTo>
                <a:lnTo>
                  <a:pt x="52578" y="0"/>
                </a:lnTo>
                <a:lnTo>
                  <a:pt x="45720" y="10668"/>
                </a:lnTo>
                <a:lnTo>
                  <a:pt x="44196" y="17526"/>
                </a:lnTo>
                <a:lnTo>
                  <a:pt x="41148" y="17526"/>
                </a:lnTo>
                <a:lnTo>
                  <a:pt x="35052" y="27432"/>
                </a:lnTo>
                <a:lnTo>
                  <a:pt x="33528" y="35052"/>
                </a:lnTo>
                <a:lnTo>
                  <a:pt x="30480" y="34290"/>
                </a:lnTo>
                <a:lnTo>
                  <a:pt x="24384" y="45720"/>
                </a:lnTo>
                <a:lnTo>
                  <a:pt x="22098" y="52578"/>
                </a:lnTo>
                <a:lnTo>
                  <a:pt x="19812" y="52578"/>
                </a:lnTo>
                <a:lnTo>
                  <a:pt x="12954" y="62484"/>
                </a:lnTo>
                <a:lnTo>
                  <a:pt x="11430" y="70104"/>
                </a:lnTo>
                <a:lnTo>
                  <a:pt x="8382" y="69342"/>
                </a:lnTo>
                <a:lnTo>
                  <a:pt x="1524" y="80010"/>
                </a:lnTo>
                <a:lnTo>
                  <a:pt x="0" y="90678"/>
                </a:lnTo>
                <a:lnTo>
                  <a:pt x="769620" y="90677"/>
                </a:lnTo>
                <a:lnTo>
                  <a:pt x="767334" y="80009"/>
                </a:lnTo>
                <a:lnTo>
                  <a:pt x="761238" y="69341"/>
                </a:lnTo>
                <a:lnTo>
                  <a:pt x="757428" y="70103"/>
                </a:lnTo>
                <a:lnTo>
                  <a:pt x="756666" y="62483"/>
                </a:lnTo>
                <a:lnTo>
                  <a:pt x="750570" y="52577"/>
                </a:lnTo>
                <a:lnTo>
                  <a:pt x="746760" y="52577"/>
                </a:lnTo>
                <a:lnTo>
                  <a:pt x="745998" y="45719"/>
                </a:lnTo>
                <a:lnTo>
                  <a:pt x="739140" y="34289"/>
                </a:lnTo>
                <a:lnTo>
                  <a:pt x="736092" y="35813"/>
                </a:lnTo>
                <a:lnTo>
                  <a:pt x="733806" y="27431"/>
                </a:lnTo>
                <a:lnTo>
                  <a:pt x="727710" y="17525"/>
                </a:lnTo>
                <a:lnTo>
                  <a:pt x="724662" y="18287"/>
                </a:lnTo>
                <a:lnTo>
                  <a:pt x="723138" y="10667"/>
                </a:lnTo>
                <a:lnTo>
                  <a:pt x="717042" y="0"/>
                </a:lnTo>
                <a:lnTo>
                  <a:pt x="688848" y="0"/>
                </a:lnTo>
                <a:lnTo>
                  <a:pt x="685800" y="4571"/>
                </a:lnTo>
                <a:lnTo>
                  <a:pt x="683514" y="0"/>
                </a:lnTo>
                <a:lnTo>
                  <a:pt x="652272" y="0"/>
                </a:lnTo>
                <a:lnTo>
                  <a:pt x="648462" y="4571"/>
                </a:lnTo>
                <a:lnTo>
                  <a:pt x="644652" y="0"/>
                </a:lnTo>
                <a:lnTo>
                  <a:pt x="614172" y="0"/>
                </a:lnTo>
                <a:lnTo>
                  <a:pt x="611124" y="4571"/>
                </a:lnTo>
                <a:lnTo>
                  <a:pt x="608076" y="0"/>
                </a:lnTo>
                <a:lnTo>
                  <a:pt x="577596" y="0"/>
                </a:lnTo>
                <a:lnTo>
                  <a:pt x="573786" y="4571"/>
                </a:lnTo>
                <a:lnTo>
                  <a:pt x="528066" y="4571"/>
                </a:lnTo>
                <a:lnTo>
                  <a:pt x="525018" y="0"/>
                </a:lnTo>
                <a:lnTo>
                  <a:pt x="494538" y="0"/>
                </a:lnTo>
                <a:lnTo>
                  <a:pt x="490728" y="4571"/>
                </a:lnTo>
                <a:lnTo>
                  <a:pt x="487680" y="0"/>
                </a:lnTo>
                <a:lnTo>
                  <a:pt x="457200" y="0"/>
                </a:lnTo>
                <a:lnTo>
                  <a:pt x="453390" y="4571"/>
                </a:lnTo>
                <a:lnTo>
                  <a:pt x="450342" y="0"/>
                </a:lnTo>
                <a:lnTo>
                  <a:pt x="419862" y="0"/>
                </a:lnTo>
                <a:lnTo>
                  <a:pt x="416814" y="4571"/>
                </a:lnTo>
                <a:lnTo>
                  <a:pt x="413004" y="0"/>
                </a:lnTo>
                <a:lnTo>
                  <a:pt x="383286" y="0"/>
                </a:lnTo>
                <a:lnTo>
                  <a:pt x="379476" y="4571"/>
                </a:lnTo>
                <a:lnTo>
                  <a:pt x="376428" y="0"/>
                </a:lnTo>
                <a:lnTo>
                  <a:pt x="344424" y="0"/>
                </a:lnTo>
                <a:lnTo>
                  <a:pt x="341376" y="4571"/>
                </a:lnTo>
                <a:lnTo>
                  <a:pt x="338328" y="0"/>
                </a:lnTo>
                <a:lnTo>
                  <a:pt x="310896" y="0"/>
                </a:lnTo>
                <a:lnTo>
                  <a:pt x="307086" y="4571"/>
                </a:lnTo>
                <a:lnTo>
                  <a:pt x="304038" y="0"/>
                </a:lnTo>
                <a:lnTo>
                  <a:pt x="272034" y="0"/>
                </a:lnTo>
                <a:lnTo>
                  <a:pt x="268986" y="4571"/>
                </a:lnTo>
                <a:lnTo>
                  <a:pt x="265938" y="0"/>
                </a:lnTo>
                <a:lnTo>
                  <a:pt x="235458" y="0"/>
                </a:lnTo>
                <a:lnTo>
                  <a:pt x="233172" y="4571"/>
                </a:lnTo>
                <a:lnTo>
                  <a:pt x="230124" y="0"/>
                </a:lnTo>
                <a:lnTo>
                  <a:pt x="198120" y="0"/>
                </a:lnTo>
                <a:lnTo>
                  <a:pt x="195072" y="4571"/>
                </a:lnTo>
                <a:lnTo>
                  <a:pt x="191262" y="0"/>
                </a:lnTo>
                <a:lnTo>
                  <a:pt x="161544" y="0"/>
                </a:lnTo>
                <a:lnTo>
                  <a:pt x="157734" y="4571"/>
                </a:lnTo>
                <a:close/>
              </a:path>
            </a:pathLst>
          </a:custGeom>
          <a:solidFill>
            <a:srgbClr val="E7DF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3711702" y="6299454"/>
            <a:ext cx="33528" cy="3810"/>
          </a:xfrm>
          <a:custGeom>
            <a:avLst/>
            <a:gdLst/>
            <a:ahLst/>
            <a:cxnLst/>
            <a:rect l="l" t="t" r="r" b="b"/>
            <a:pathLst>
              <a:path w="33527" h="3810">
                <a:moveTo>
                  <a:pt x="0" y="3810"/>
                </a:moveTo>
                <a:lnTo>
                  <a:pt x="32003" y="3810"/>
                </a:lnTo>
                <a:lnTo>
                  <a:pt x="33273" y="635"/>
                </a:lnTo>
                <a:lnTo>
                  <a:pt x="32003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33527" h="3810">
                <a:moveTo>
                  <a:pt x="33527" y="762"/>
                </a:moveTo>
                <a:lnTo>
                  <a:pt x="33527" y="0"/>
                </a:lnTo>
                <a:lnTo>
                  <a:pt x="33273" y="635"/>
                </a:lnTo>
                <a:lnTo>
                  <a:pt x="33527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3742182" y="6300216"/>
            <a:ext cx="6857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4572" y="3810"/>
                </a:moveTo>
                <a:lnTo>
                  <a:pt x="6858" y="3810"/>
                </a:lnTo>
                <a:lnTo>
                  <a:pt x="3048" y="0"/>
                </a:lnTo>
                <a:lnTo>
                  <a:pt x="0" y="2286"/>
                </a:lnTo>
                <a:lnTo>
                  <a:pt x="3810" y="6096"/>
                </a:lnTo>
                <a:lnTo>
                  <a:pt x="6858" y="5334"/>
                </a:lnTo>
                <a:lnTo>
                  <a:pt x="457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3746754" y="6299454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4572" y="0"/>
                </a:moveTo>
                <a:lnTo>
                  <a:pt x="0" y="4572"/>
                </a:lnTo>
                <a:lnTo>
                  <a:pt x="1524" y="6858"/>
                </a:lnTo>
                <a:lnTo>
                  <a:pt x="6096" y="3048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3751326" y="6299454"/>
            <a:ext cx="31242" cy="3810"/>
          </a:xfrm>
          <a:custGeom>
            <a:avLst/>
            <a:gdLst/>
            <a:ahLst/>
            <a:cxnLst/>
            <a:rect l="l" t="t" r="r" b="b"/>
            <a:pathLst>
              <a:path w="31241" h="3810">
                <a:moveTo>
                  <a:pt x="0" y="3810"/>
                </a:moveTo>
                <a:lnTo>
                  <a:pt x="29717" y="3810"/>
                </a:lnTo>
                <a:lnTo>
                  <a:pt x="30987" y="635"/>
                </a:lnTo>
                <a:lnTo>
                  <a:pt x="29717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31241" h="3810">
                <a:moveTo>
                  <a:pt x="31241" y="762"/>
                </a:moveTo>
                <a:lnTo>
                  <a:pt x="31241" y="0"/>
                </a:lnTo>
                <a:lnTo>
                  <a:pt x="30987" y="635"/>
                </a:lnTo>
                <a:lnTo>
                  <a:pt x="31241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3779520" y="6300216"/>
            <a:ext cx="6858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6096" y="6096"/>
                </a:moveTo>
                <a:lnTo>
                  <a:pt x="6858" y="3810"/>
                </a:lnTo>
                <a:lnTo>
                  <a:pt x="3048" y="3810"/>
                </a:lnTo>
                <a:lnTo>
                  <a:pt x="6858" y="3810"/>
                </a:lnTo>
                <a:lnTo>
                  <a:pt x="3048" y="0"/>
                </a:lnTo>
                <a:lnTo>
                  <a:pt x="0" y="2286"/>
                </a:lnTo>
                <a:lnTo>
                  <a:pt x="3048" y="6096"/>
                </a:lnTo>
                <a:lnTo>
                  <a:pt x="609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3782568" y="6299454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5334" y="0"/>
                </a:moveTo>
                <a:lnTo>
                  <a:pt x="3810" y="762"/>
                </a:lnTo>
                <a:lnTo>
                  <a:pt x="0" y="4572"/>
                </a:lnTo>
                <a:lnTo>
                  <a:pt x="3810" y="6858"/>
                </a:lnTo>
                <a:lnTo>
                  <a:pt x="6858" y="3048"/>
                </a:lnTo>
                <a:lnTo>
                  <a:pt x="6096" y="0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3787902" y="6299454"/>
            <a:ext cx="33528" cy="3810"/>
          </a:xfrm>
          <a:custGeom>
            <a:avLst/>
            <a:gdLst/>
            <a:ahLst/>
            <a:cxnLst/>
            <a:rect l="l" t="t" r="r" b="b"/>
            <a:pathLst>
              <a:path w="33527" h="3810">
                <a:moveTo>
                  <a:pt x="0" y="3810"/>
                </a:moveTo>
                <a:lnTo>
                  <a:pt x="32003" y="3810"/>
                </a:lnTo>
                <a:lnTo>
                  <a:pt x="33273" y="635"/>
                </a:lnTo>
                <a:lnTo>
                  <a:pt x="32003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33527" h="3810">
                <a:moveTo>
                  <a:pt x="33527" y="762"/>
                </a:moveTo>
                <a:lnTo>
                  <a:pt x="33527" y="0"/>
                </a:lnTo>
                <a:lnTo>
                  <a:pt x="33273" y="635"/>
                </a:lnTo>
                <a:lnTo>
                  <a:pt x="33527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3818382" y="6300216"/>
            <a:ext cx="6096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5334" y="6096"/>
                </a:moveTo>
                <a:lnTo>
                  <a:pt x="6096" y="3810"/>
                </a:lnTo>
                <a:lnTo>
                  <a:pt x="2286" y="3810"/>
                </a:lnTo>
                <a:lnTo>
                  <a:pt x="6096" y="3810"/>
                </a:lnTo>
                <a:lnTo>
                  <a:pt x="3048" y="0"/>
                </a:lnTo>
                <a:lnTo>
                  <a:pt x="0" y="2286"/>
                </a:lnTo>
                <a:lnTo>
                  <a:pt x="2286" y="6096"/>
                </a:lnTo>
                <a:lnTo>
                  <a:pt x="533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3820668" y="6299454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4572" y="0"/>
                </a:moveTo>
                <a:lnTo>
                  <a:pt x="3048" y="762"/>
                </a:lnTo>
                <a:lnTo>
                  <a:pt x="0" y="4572"/>
                </a:lnTo>
                <a:lnTo>
                  <a:pt x="3810" y="6858"/>
                </a:lnTo>
                <a:lnTo>
                  <a:pt x="6096" y="3048"/>
                </a:lnTo>
                <a:lnTo>
                  <a:pt x="5334" y="0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3825240" y="6299454"/>
            <a:ext cx="32004" cy="3810"/>
          </a:xfrm>
          <a:custGeom>
            <a:avLst/>
            <a:gdLst/>
            <a:ahLst/>
            <a:cxnLst/>
            <a:rect l="l" t="t" r="r" b="b"/>
            <a:pathLst>
              <a:path w="32003" h="3810">
                <a:moveTo>
                  <a:pt x="32003" y="762"/>
                </a:moveTo>
                <a:lnTo>
                  <a:pt x="30479" y="0"/>
                </a:lnTo>
                <a:lnTo>
                  <a:pt x="0" y="0"/>
                </a:lnTo>
                <a:lnTo>
                  <a:pt x="0" y="3810"/>
                </a:lnTo>
                <a:lnTo>
                  <a:pt x="30479" y="3810"/>
                </a:lnTo>
                <a:lnTo>
                  <a:pt x="32003" y="3048"/>
                </a:lnTo>
                <a:lnTo>
                  <a:pt x="32003" y="0"/>
                </a:lnTo>
                <a:lnTo>
                  <a:pt x="32003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3854196" y="6300216"/>
            <a:ext cx="6858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6096" y="6096"/>
                </a:moveTo>
                <a:lnTo>
                  <a:pt x="6858" y="3810"/>
                </a:lnTo>
                <a:lnTo>
                  <a:pt x="3048" y="3810"/>
                </a:lnTo>
                <a:lnTo>
                  <a:pt x="6858" y="3810"/>
                </a:lnTo>
                <a:lnTo>
                  <a:pt x="3048" y="0"/>
                </a:lnTo>
                <a:lnTo>
                  <a:pt x="0" y="2286"/>
                </a:lnTo>
                <a:lnTo>
                  <a:pt x="3048" y="6096"/>
                </a:lnTo>
                <a:lnTo>
                  <a:pt x="609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3857244" y="6299454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4572" y="0"/>
                </a:moveTo>
                <a:lnTo>
                  <a:pt x="3048" y="762"/>
                </a:lnTo>
                <a:lnTo>
                  <a:pt x="0" y="4572"/>
                </a:lnTo>
                <a:lnTo>
                  <a:pt x="3810" y="6858"/>
                </a:lnTo>
                <a:lnTo>
                  <a:pt x="6096" y="3048"/>
                </a:lnTo>
                <a:lnTo>
                  <a:pt x="5334" y="0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3861816" y="6299454"/>
            <a:ext cx="33528" cy="3810"/>
          </a:xfrm>
          <a:custGeom>
            <a:avLst/>
            <a:gdLst/>
            <a:ahLst/>
            <a:cxnLst/>
            <a:rect l="l" t="t" r="r" b="b"/>
            <a:pathLst>
              <a:path w="33527" h="3810">
                <a:moveTo>
                  <a:pt x="33527" y="762"/>
                </a:moveTo>
                <a:lnTo>
                  <a:pt x="32003" y="0"/>
                </a:lnTo>
                <a:lnTo>
                  <a:pt x="0" y="0"/>
                </a:lnTo>
                <a:lnTo>
                  <a:pt x="0" y="3810"/>
                </a:lnTo>
                <a:lnTo>
                  <a:pt x="32003" y="3810"/>
                </a:lnTo>
                <a:lnTo>
                  <a:pt x="33527" y="3048"/>
                </a:lnTo>
                <a:lnTo>
                  <a:pt x="33527" y="0"/>
                </a:lnTo>
                <a:lnTo>
                  <a:pt x="33527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3892296" y="6300216"/>
            <a:ext cx="6096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6096" y="5334"/>
                </a:moveTo>
                <a:lnTo>
                  <a:pt x="6096" y="3810"/>
                </a:lnTo>
                <a:lnTo>
                  <a:pt x="3048" y="3810"/>
                </a:lnTo>
                <a:lnTo>
                  <a:pt x="6096" y="3810"/>
                </a:lnTo>
                <a:lnTo>
                  <a:pt x="3048" y="0"/>
                </a:lnTo>
                <a:lnTo>
                  <a:pt x="0" y="2286"/>
                </a:lnTo>
                <a:lnTo>
                  <a:pt x="3048" y="6096"/>
                </a:lnTo>
                <a:lnTo>
                  <a:pt x="6096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3895344" y="6299454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6858" y="3048"/>
                </a:moveTo>
                <a:lnTo>
                  <a:pt x="6096" y="0"/>
                </a:lnTo>
                <a:lnTo>
                  <a:pt x="3048" y="762"/>
                </a:lnTo>
                <a:lnTo>
                  <a:pt x="0" y="4572"/>
                </a:lnTo>
                <a:lnTo>
                  <a:pt x="3048" y="6858"/>
                </a:lnTo>
                <a:lnTo>
                  <a:pt x="685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3900678" y="6299454"/>
            <a:ext cx="28956" cy="3810"/>
          </a:xfrm>
          <a:custGeom>
            <a:avLst/>
            <a:gdLst/>
            <a:ahLst/>
            <a:cxnLst/>
            <a:rect l="l" t="t" r="r" b="b"/>
            <a:pathLst>
              <a:path w="28955" h="3810">
                <a:moveTo>
                  <a:pt x="0" y="3810"/>
                </a:moveTo>
                <a:lnTo>
                  <a:pt x="27431" y="3810"/>
                </a:lnTo>
                <a:lnTo>
                  <a:pt x="28701" y="635"/>
                </a:lnTo>
                <a:lnTo>
                  <a:pt x="27431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28955" h="3810">
                <a:moveTo>
                  <a:pt x="28955" y="762"/>
                </a:moveTo>
                <a:lnTo>
                  <a:pt x="28955" y="0"/>
                </a:lnTo>
                <a:lnTo>
                  <a:pt x="28701" y="635"/>
                </a:lnTo>
                <a:lnTo>
                  <a:pt x="28955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3926586" y="6300216"/>
            <a:ext cx="6096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6096" y="5334"/>
                </a:moveTo>
                <a:lnTo>
                  <a:pt x="6096" y="3810"/>
                </a:lnTo>
                <a:lnTo>
                  <a:pt x="3048" y="3810"/>
                </a:lnTo>
                <a:lnTo>
                  <a:pt x="6096" y="3810"/>
                </a:lnTo>
                <a:lnTo>
                  <a:pt x="3048" y="0"/>
                </a:lnTo>
                <a:lnTo>
                  <a:pt x="0" y="2286"/>
                </a:lnTo>
                <a:lnTo>
                  <a:pt x="3048" y="6096"/>
                </a:lnTo>
                <a:lnTo>
                  <a:pt x="6096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3929634" y="6299454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4572" y="0"/>
                </a:moveTo>
                <a:lnTo>
                  <a:pt x="3048" y="762"/>
                </a:lnTo>
                <a:lnTo>
                  <a:pt x="0" y="4572"/>
                </a:lnTo>
                <a:lnTo>
                  <a:pt x="3048" y="6858"/>
                </a:lnTo>
                <a:lnTo>
                  <a:pt x="6096" y="3048"/>
                </a:lnTo>
                <a:lnTo>
                  <a:pt x="5334" y="0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3934206" y="6299454"/>
            <a:ext cx="33528" cy="3810"/>
          </a:xfrm>
          <a:custGeom>
            <a:avLst/>
            <a:gdLst/>
            <a:ahLst/>
            <a:cxnLst/>
            <a:rect l="l" t="t" r="r" b="b"/>
            <a:pathLst>
              <a:path w="33527" h="3810">
                <a:moveTo>
                  <a:pt x="0" y="3810"/>
                </a:moveTo>
                <a:lnTo>
                  <a:pt x="32003" y="3810"/>
                </a:lnTo>
                <a:lnTo>
                  <a:pt x="33273" y="635"/>
                </a:lnTo>
                <a:lnTo>
                  <a:pt x="32003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33527" h="3810">
                <a:moveTo>
                  <a:pt x="33527" y="762"/>
                </a:moveTo>
                <a:lnTo>
                  <a:pt x="33527" y="0"/>
                </a:lnTo>
                <a:lnTo>
                  <a:pt x="33273" y="635"/>
                </a:lnTo>
                <a:lnTo>
                  <a:pt x="33527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3964686" y="6300216"/>
            <a:ext cx="6096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3810" y="3810"/>
                </a:moveTo>
                <a:lnTo>
                  <a:pt x="6096" y="3810"/>
                </a:lnTo>
                <a:lnTo>
                  <a:pt x="3048" y="0"/>
                </a:lnTo>
                <a:lnTo>
                  <a:pt x="0" y="2286"/>
                </a:lnTo>
                <a:lnTo>
                  <a:pt x="3048" y="6096"/>
                </a:lnTo>
                <a:lnTo>
                  <a:pt x="6096" y="5334"/>
                </a:lnTo>
                <a:lnTo>
                  <a:pt x="381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3968496" y="6299454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4572" y="0"/>
                </a:moveTo>
                <a:lnTo>
                  <a:pt x="0" y="4572"/>
                </a:lnTo>
                <a:lnTo>
                  <a:pt x="1524" y="6858"/>
                </a:lnTo>
                <a:lnTo>
                  <a:pt x="6096" y="3048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3973068" y="6299454"/>
            <a:ext cx="31242" cy="3810"/>
          </a:xfrm>
          <a:custGeom>
            <a:avLst/>
            <a:gdLst/>
            <a:ahLst/>
            <a:cxnLst/>
            <a:rect l="l" t="t" r="r" b="b"/>
            <a:pathLst>
              <a:path w="31241" h="3810">
                <a:moveTo>
                  <a:pt x="31241" y="762"/>
                </a:moveTo>
                <a:lnTo>
                  <a:pt x="29717" y="0"/>
                </a:lnTo>
                <a:lnTo>
                  <a:pt x="0" y="0"/>
                </a:lnTo>
                <a:lnTo>
                  <a:pt x="0" y="3810"/>
                </a:lnTo>
                <a:lnTo>
                  <a:pt x="29717" y="3810"/>
                </a:lnTo>
                <a:lnTo>
                  <a:pt x="31241" y="3048"/>
                </a:lnTo>
                <a:lnTo>
                  <a:pt x="31241" y="0"/>
                </a:lnTo>
                <a:lnTo>
                  <a:pt x="31241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001262" y="6300216"/>
            <a:ext cx="6858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6096" y="6096"/>
                </a:moveTo>
                <a:lnTo>
                  <a:pt x="6858" y="3810"/>
                </a:lnTo>
                <a:lnTo>
                  <a:pt x="3048" y="3810"/>
                </a:lnTo>
                <a:lnTo>
                  <a:pt x="6858" y="3810"/>
                </a:lnTo>
                <a:lnTo>
                  <a:pt x="3048" y="0"/>
                </a:lnTo>
                <a:lnTo>
                  <a:pt x="0" y="2286"/>
                </a:lnTo>
                <a:lnTo>
                  <a:pt x="3048" y="6096"/>
                </a:lnTo>
                <a:lnTo>
                  <a:pt x="609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4004310" y="6299454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5334" y="0"/>
                </a:moveTo>
                <a:lnTo>
                  <a:pt x="3810" y="762"/>
                </a:lnTo>
                <a:lnTo>
                  <a:pt x="0" y="4572"/>
                </a:lnTo>
                <a:lnTo>
                  <a:pt x="3810" y="6858"/>
                </a:lnTo>
                <a:lnTo>
                  <a:pt x="6858" y="3048"/>
                </a:lnTo>
                <a:lnTo>
                  <a:pt x="6096" y="0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4009644" y="6299454"/>
            <a:ext cx="32004" cy="3810"/>
          </a:xfrm>
          <a:custGeom>
            <a:avLst/>
            <a:gdLst/>
            <a:ahLst/>
            <a:cxnLst/>
            <a:rect l="l" t="t" r="r" b="b"/>
            <a:pathLst>
              <a:path w="32003" h="3810">
                <a:moveTo>
                  <a:pt x="0" y="3810"/>
                </a:moveTo>
                <a:lnTo>
                  <a:pt x="30479" y="3810"/>
                </a:lnTo>
                <a:lnTo>
                  <a:pt x="31749" y="635"/>
                </a:lnTo>
                <a:lnTo>
                  <a:pt x="3047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32003" h="3810">
                <a:moveTo>
                  <a:pt x="32003" y="762"/>
                </a:moveTo>
                <a:lnTo>
                  <a:pt x="32003" y="0"/>
                </a:lnTo>
                <a:lnTo>
                  <a:pt x="31749" y="635"/>
                </a:lnTo>
                <a:lnTo>
                  <a:pt x="32003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4038600" y="6300216"/>
            <a:ext cx="6096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6096" y="5334"/>
                </a:moveTo>
                <a:lnTo>
                  <a:pt x="6096" y="3810"/>
                </a:lnTo>
                <a:lnTo>
                  <a:pt x="3048" y="3810"/>
                </a:lnTo>
                <a:lnTo>
                  <a:pt x="6096" y="3810"/>
                </a:lnTo>
                <a:lnTo>
                  <a:pt x="3048" y="0"/>
                </a:lnTo>
                <a:lnTo>
                  <a:pt x="0" y="2286"/>
                </a:lnTo>
                <a:lnTo>
                  <a:pt x="3048" y="6096"/>
                </a:lnTo>
                <a:lnTo>
                  <a:pt x="6096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4041648" y="6299454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5334" y="0"/>
                </a:moveTo>
                <a:lnTo>
                  <a:pt x="3810" y="762"/>
                </a:lnTo>
                <a:lnTo>
                  <a:pt x="0" y="4572"/>
                </a:lnTo>
                <a:lnTo>
                  <a:pt x="3048" y="6858"/>
                </a:lnTo>
                <a:lnTo>
                  <a:pt x="6858" y="3048"/>
                </a:lnTo>
                <a:lnTo>
                  <a:pt x="6096" y="0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4046982" y="6299454"/>
            <a:ext cx="32004" cy="3810"/>
          </a:xfrm>
          <a:custGeom>
            <a:avLst/>
            <a:gdLst/>
            <a:ahLst/>
            <a:cxnLst/>
            <a:rect l="l" t="t" r="r" b="b"/>
            <a:pathLst>
              <a:path w="32003" h="3810">
                <a:moveTo>
                  <a:pt x="0" y="3810"/>
                </a:moveTo>
                <a:lnTo>
                  <a:pt x="30479" y="3810"/>
                </a:lnTo>
                <a:lnTo>
                  <a:pt x="31749" y="635"/>
                </a:lnTo>
                <a:lnTo>
                  <a:pt x="3047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32003" h="3810">
                <a:moveTo>
                  <a:pt x="32003" y="762"/>
                </a:moveTo>
                <a:lnTo>
                  <a:pt x="32003" y="0"/>
                </a:lnTo>
                <a:lnTo>
                  <a:pt x="31749" y="635"/>
                </a:lnTo>
                <a:lnTo>
                  <a:pt x="32003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075938" y="6300216"/>
            <a:ext cx="6096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6096" y="6096"/>
                </a:moveTo>
                <a:lnTo>
                  <a:pt x="6096" y="3810"/>
                </a:lnTo>
                <a:lnTo>
                  <a:pt x="3048" y="3810"/>
                </a:lnTo>
                <a:lnTo>
                  <a:pt x="6096" y="3810"/>
                </a:lnTo>
                <a:lnTo>
                  <a:pt x="3048" y="0"/>
                </a:lnTo>
                <a:lnTo>
                  <a:pt x="0" y="2286"/>
                </a:lnTo>
                <a:lnTo>
                  <a:pt x="3048" y="6096"/>
                </a:lnTo>
                <a:lnTo>
                  <a:pt x="609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4078986" y="6299454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6858" y="3048"/>
                </a:moveTo>
                <a:lnTo>
                  <a:pt x="6096" y="0"/>
                </a:lnTo>
                <a:lnTo>
                  <a:pt x="3048" y="762"/>
                </a:lnTo>
                <a:lnTo>
                  <a:pt x="0" y="4572"/>
                </a:lnTo>
                <a:lnTo>
                  <a:pt x="3048" y="6858"/>
                </a:lnTo>
                <a:lnTo>
                  <a:pt x="685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4084320" y="6299454"/>
            <a:ext cx="32004" cy="3810"/>
          </a:xfrm>
          <a:custGeom>
            <a:avLst/>
            <a:gdLst/>
            <a:ahLst/>
            <a:cxnLst/>
            <a:rect l="l" t="t" r="r" b="b"/>
            <a:pathLst>
              <a:path w="32003" h="3810">
                <a:moveTo>
                  <a:pt x="0" y="3810"/>
                </a:moveTo>
                <a:lnTo>
                  <a:pt x="30479" y="3810"/>
                </a:lnTo>
                <a:lnTo>
                  <a:pt x="31749" y="635"/>
                </a:lnTo>
                <a:lnTo>
                  <a:pt x="3047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32003" h="3810">
                <a:moveTo>
                  <a:pt x="32003" y="762"/>
                </a:moveTo>
                <a:lnTo>
                  <a:pt x="32003" y="0"/>
                </a:lnTo>
                <a:lnTo>
                  <a:pt x="31749" y="635"/>
                </a:lnTo>
                <a:lnTo>
                  <a:pt x="32003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113276" y="6300216"/>
            <a:ext cx="6096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4572" y="3048"/>
                </a:moveTo>
                <a:lnTo>
                  <a:pt x="6096" y="3810"/>
                </a:lnTo>
                <a:lnTo>
                  <a:pt x="3048" y="0"/>
                </a:lnTo>
                <a:lnTo>
                  <a:pt x="0" y="2286"/>
                </a:lnTo>
                <a:lnTo>
                  <a:pt x="3048" y="6096"/>
                </a:lnTo>
                <a:lnTo>
                  <a:pt x="6096" y="5334"/>
                </a:lnTo>
                <a:lnTo>
                  <a:pt x="457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117848" y="6303264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3810" y="0"/>
                </a:moveTo>
                <a:lnTo>
                  <a:pt x="0" y="0"/>
                </a:lnTo>
                <a:lnTo>
                  <a:pt x="0" y="3810"/>
                </a:lnTo>
                <a:lnTo>
                  <a:pt x="3810" y="3810"/>
                </a:lnTo>
                <a:lnTo>
                  <a:pt x="5334" y="761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121658" y="6303264"/>
            <a:ext cx="6858" cy="3810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5334" y="0"/>
                </a:moveTo>
                <a:lnTo>
                  <a:pt x="0" y="0"/>
                </a:lnTo>
                <a:lnTo>
                  <a:pt x="0" y="3810"/>
                </a:lnTo>
                <a:lnTo>
                  <a:pt x="5334" y="3810"/>
                </a:lnTo>
                <a:lnTo>
                  <a:pt x="6858" y="761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4126992" y="6303264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3810" y="0"/>
                </a:moveTo>
                <a:lnTo>
                  <a:pt x="0" y="0"/>
                </a:lnTo>
                <a:lnTo>
                  <a:pt x="0" y="3810"/>
                </a:lnTo>
                <a:lnTo>
                  <a:pt x="3810" y="3810"/>
                </a:lnTo>
                <a:lnTo>
                  <a:pt x="5334" y="761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4130802" y="6303264"/>
            <a:ext cx="31242" cy="3810"/>
          </a:xfrm>
          <a:custGeom>
            <a:avLst/>
            <a:gdLst/>
            <a:ahLst/>
            <a:cxnLst/>
            <a:rect l="l" t="t" r="r" b="b"/>
            <a:pathLst>
              <a:path w="31241" h="3810">
                <a:moveTo>
                  <a:pt x="29717" y="0"/>
                </a:moveTo>
                <a:lnTo>
                  <a:pt x="0" y="0"/>
                </a:lnTo>
                <a:lnTo>
                  <a:pt x="0" y="3810"/>
                </a:lnTo>
                <a:lnTo>
                  <a:pt x="29717" y="3810"/>
                </a:lnTo>
                <a:lnTo>
                  <a:pt x="31241" y="761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4160520" y="6303264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1524" y="762"/>
                </a:moveTo>
                <a:lnTo>
                  <a:pt x="3048" y="0"/>
                </a:lnTo>
                <a:lnTo>
                  <a:pt x="0" y="0"/>
                </a:lnTo>
                <a:lnTo>
                  <a:pt x="0" y="3810"/>
                </a:lnTo>
                <a:lnTo>
                  <a:pt x="3048" y="3810"/>
                </a:lnTo>
                <a:lnTo>
                  <a:pt x="457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4162044" y="6299454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5334" y="0"/>
                </a:moveTo>
                <a:lnTo>
                  <a:pt x="3810" y="762"/>
                </a:lnTo>
                <a:lnTo>
                  <a:pt x="0" y="4572"/>
                </a:lnTo>
                <a:lnTo>
                  <a:pt x="3048" y="6858"/>
                </a:lnTo>
                <a:lnTo>
                  <a:pt x="6858" y="3048"/>
                </a:lnTo>
                <a:lnTo>
                  <a:pt x="6096" y="0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4167378" y="6299454"/>
            <a:ext cx="32004" cy="3810"/>
          </a:xfrm>
          <a:custGeom>
            <a:avLst/>
            <a:gdLst/>
            <a:ahLst/>
            <a:cxnLst/>
            <a:rect l="l" t="t" r="r" b="b"/>
            <a:pathLst>
              <a:path w="32003" h="3810">
                <a:moveTo>
                  <a:pt x="0" y="3810"/>
                </a:moveTo>
                <a:lnTo>
                  <a:pt x="30479" y="3810"/>
                </a:lnTo>
                <a:lnTo>
                  <a:pt x="31749" y="635"/>
                </a:lnTo>
                <a:lnTo>
                  <a:pt x="3047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32003" h="3810">
                <a:moveTo>
                  <a:pt x="32003" y="762"/>
                </a:moveTo>
                <a:lnTo>
                  <a:pt x="32003" y="0"/>
                </a:lnTo>
                <a:lnTo>
                  <a:pt x="31749" y="635"/>
                </a:lnTo>
                <a:lnTo>
                  <a:pt x="32003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4196334" y="6300216"/>
            <a:ext cx="6096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6096" y="5334"/>
                </a:moveTo>
                <a:lnTo>
                  <a:pt x="6096" y="3810"/>
                </a:lnTo>
                <a:lnTo>
                  <a:pt x="3048" y="3810"/>
                </a:lnTo>
                <a:lnTo>
                  <a:pt x="6096" y="3810"/>
                </a:lnTo>
                <a:lnTo>
                  <a:pt x="3048" y="0"/>
                </a:lnTo>
                <a:lnTo>
                  <a:pt x="0" y="2286"/>
                </a:lnTo>
                <a:lnTo>
                  <a:pt x="3048" y="6096"/>
                </a:lnTo>
                <a:lnTo>
                  <a:pt x="6096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4199382" y="6299454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4572" y="0"/>
                </a:moveTo>
                <a:lnTo>
                  <a:pt x="3048" y="762"/>
                </a:lnTo>
                <a:lnTo>
                  <a:pt x="0" y="4572"/>
                </a:lnTo>
                <a:lnTo>
                  <a:pt x="3048" y="6858"/>
                </a:lnTo>
                <a:lnTo>
                  <a:pt x="6096" y="3048"/>
                </a:lnTo>
                <a:lnTo>
                  <a:pt x="5334" y="0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4203954" y="6299454"/>
            <a:ext cx="32004" cy="3810"/>
          </a:xfrm>
          <a:custGeom>
            <a:avLst/>
            <a:gdLst/>
            <a:ahLst/>
            <a:cxnLst/>
            <a:rect l="l" t="t" r="r" b="b"/>
            <a:pathLst>
              <a:path w="32003" h="3810">
                <a:moveTo>
                  <a:pt x="0" y="3810"/>
                </a:moveTo>
                <a:lnTo>
                  <a:pt x="30479" y="3810"/>
                </a:lnTo>
                <a:lnTo>
                  <a:pt x="31749" y="635"/>
                </a:lnTo>
                <a:lnTo>
                  <a:pt x="3047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32003" h="3810">
                <a:moveTo>
                  <a:pt x="32003" y="762"/>
                </a:moveTo>
                <a:lnTo>
                  <a:pt x="32003" y="0"/>
                </a:lnTo>
                <a:lnTo>
                  <a:pt x="31749" y="635"/>
                </a:lnTo>
                <a:lnTo>
                  <a:pt x="32003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4232910" y="6300216"/>
            <a:ext cx="6858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6858" y="6096"/>
                </a:moveTo>
                <a:lnTo>
                  <a:pt x="6858" y="3810"/>
                </a:lnTo>
                <a:lnTo>
                  <a:pt x="3810" y="3810"/>
                </a:lnTo>
                <a:lnTo>
                  <a:pt x="6858" y="3810"/>
                </a:lnTo>
                <a:lnTo>
                  <a:pt x="3048" y="0"/>
                </a:lnTo>
                <a:lnTo>
                  <a:pt x="0" y="2286"/>
                </a:lnTo>
                <a:lnTo>
                  <a:pt x="3810" y="6096"/>
                </a:lnTo>
                <a:lnTo>
                  <a:pt x="685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4236720" y="6299454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5334" y="0"/>
                </a:moveTo>
                <a:lnTo>
                  <a:pt x="3810" y="762"/>
                </a:lnTo>
                <a:lnTo>
                  <a:pt x="0" y="4572"/>
                </a:lnTo>
                <a:lnTo>
                  <a:pt x="3048" y="6858"/>
                </a:lnTo>
                <a:lnTo>
                  <a:pt x="6858" y="3048"/>
                </a:lnTo>
                <a:lnTo>
                  <a:pt x="6096" y="0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4242054" y="6299454"/>
            <a:ext cx="32766" cy="3810"/>
          </a:xfrm>
          <a:custGeom>
            <a:avLst/>
            <a:gdLst/>
            <a:ahLst/>
            <a:cxnLst/>
            <a:rect l="l" t="t" r="r" b="b"/>
            <a:pathLst>
              <a:path w="32765" h="3810">
                <a:moveTo>
                  <a:pt x="0" y="3810"/>
                </a:moveTo>
                <a:lnTo>
                  <a:pt x="31241" y="3810"/>
                </a:lnTo>
                <a:lnTo>
                  <a:pt x="32511" y="635"/>
                </a:lnTo>
                <a:lnTo>
                  <a:pt x="31241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32765" h="3810">
                <a:moveTo>
                  <a:pt x="32765" y="762"/>
                </a:moveTo>
                <a:lnTo>
                  <a:pt x="32765" y="0"/>
                </a:lnTo>
                <a:lnTo>
                  <a:pt x="32511" y="635"/>
                </a:lnTo>
                <a:lnTo>
                  <a:pt x="32765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4271772" y="6300216"/>
            <a:ext cx="6096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5334" y="6096"/>
                </a:moveTo>
                <a:lnTo>
                  <a:pt x="6096" y="3810"/>
                </a:lnTo>
                <a:lnTo>
                  <a:pt x="2286" y="3810"/>
                </a:lnTo>
                <a:lnTo>
                  <a:pt x="6096" y="3810"/>
                </a:lnTo>
                <a:lnTo>
                  <a:pt x="3048" y="0"/>
                </a:lnTo>
                <a:lnTo>
                  <a:pt x="0" y="2286"/>
                </a:lnTo>
                <a:lnTo>
                  <a:pt x="2286" y="6096"/>
                </a:lnTo>
                <a:lnTo>
                  <a:pt x="533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4274058" y="6299454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4572" y="0"/>
                </a:moveTo>
                <a:lnTo>
                  <a:pt x="3048" y="762"/>
                </a:lnTo>
                <a:lnTo>
                  <a:pt x="0" y="4572"/>
                </a:lnTo>
                <a:lnTo>
                  <a:pt x="3810" y="6858"/>
                </a:lnTo>
                <a:lnTo>
                  <a:pt x="6096" y="3048"/>
                </a:lnTo>
                <a:lnTo>
                  <a:pt x="5334" y="0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4278630" y="6299454"/>
            <a:ext cx="29718" cy="3810"/>
          </a:xfrm>
          <a:custGeom>
            <a:avLst/>
            <a:gdLst/>
            <a:ahLst/>
            <a:cxnLst/>
            <a:rect l="l" t="t" r="r" b="b"/>
            <a:pathLst>
              <a:path w="29717" h="3810">
                <a:moveTo>
                  <a:pt x="0" y="3810"/>
                </a:moveTo>
                <a:lnTo>
                  <a:pt x="28193" y="3810"/>
                </a:lnTo>
                <a:lnTo>
                  <a:pt x="29282" y="1088"/>
                </a:lnTo>
                <a:lnTo>
                  <a:pt x="28193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29717" h="3810">
                <a:moveTo>
                  <a:pt x="29717" y="1524"/>
                </a:moveTo>
                <a:lnTo>
                  <a:pt x="29717" y="0"/>
                </a:lnTo>
                <a:lnTo>
                  <a:pt x="29282" y="1088"/>
                </a:lnTo>
                <a:lnTo>
                  <a:pt x="2971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4305300" y="6300978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4" h="11429">
                <a:moveTo>
                  <a:pt x="9144" y="10668"/>
                </a:moveTo>
                <a:lnTo>
                  <a:pt x="9144" y="9906"/>
                </a:lnTo>
                <a:lnTo>
                  <a:pt x="3048" y="0"/>
                </a:lnTo>
                <a:lnTo>
                  <a:pt x="0" y="762"/>
                </a:lnTo>
                <a:lnTo>
                  <a:pt x="6096" y="11430"/>
                </a:lnTo>
                <a:lnTo>
                  <a:pt x="9144" y="11430"/>
                </a:lnTo>
                <a:lnTo>
                  <a:pt x="9144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4311396" y="6311646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3048" y="6096"/>
                </a:moveTo>
                <a:lnTo>
                  <a:pt x="4572" y="7620"/>
                </a:lnTo>
                <a:lnTo>
                  <a:pt x="3048" y="0"/>
                </a:lnTo>
                <a:lnTo>
                  <a:pt x="0" y="0"/>
                </a:lnTo>
                <a:lnTo>
                  <a:pt x="1524" y="7620"/>
                </a:lnTo>
                <a:lnTo>
                  <a:pt x="4572" y="7620"/>
                </a:lnTo>
                <a:lnTo>
                  <a:pt x="30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4314444" y="6316980"/>
            <a:ext cx="3048" cy="3048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3048"/>
                </a:moveTo>
                <a:lnTo>
                  <a:pt x="3048" y="0"/>
                </a:lnTo>
                <a:lnTo>
                  <a:pt x="0" y="762"/>
                </a:lnTo>
                <a:lnTo>
                  <a:pt x="0" y="3048"/>
                </a:lnTo>
                <a:lnTo>
                  <a:pt x="304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4315968" y="6317741"/>
            <a:ext cx="9906" cy="12192"/>
          </a:xfrm>
          <a:custGeom>
            <a:avLst/>
            <a:gdLst/>
            <a:ahLst/>
            <a:cxnLst/>
            <a:rect l="l" t="t" r="r" b="b"/>
            <a:pathLst>
              <a:path w="9905" h="12191">
                <a:moveTo>
                  <a:pt x="9905" y="10668"/>
                </a:moveTo>
                <a:lnTo>
                  <a:pt x="3047" y="0"/>
                </a:lnTo>
                <a:lnTo>
                  <a:pt x="0" y="1524"/>
                </a:lnTo>
                <a:lnTo>
                  <a:pt x="6095" y="11430"/>
                </a:lnTo>
                <a:lnTo>
                  <a:pt x="9905" y="12192"/>
                </a:lnTo>
                <a:lnTo>
                  <a:pt x="9905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4322064" y="6328410"/>
            <a:ext cx="5334" cy="8382"/>
          </a:xfrm>
          <a:custGeom>
            <a:avLst/>
            <a:gdLst/>
            <a:ahLst/>
            <a:cxnLst/>
            <a:rect l="l" t="t" r="r" b="b"/>
            <a:pathLst>
              <a:path w="5334" h="8382">
                <a:moveTo>
                  <a:pt x="3048" y="6858"/>
                </a:moveTo>
                <a:lnTo>
                  <a:pt x="5334" y="8382"/>
                </a:lnTo>
                <a:lnTo>
                  <a:pt x="3810" y="0"/>
                </a:lnTo>
                <a:lnTo>
                  <a:pt x="0" y="0"/>
                </a:lnTo>
                <a:lnTo>
                  <a:pt x="1524" y="8382"/>
                </a:lnTo>
                <a:lnTo>
                  <a:pt x="5334" y="8382"/>
                </a:lnTo>
                <a:lnTo>
                  <a:pt x="304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4325112" y="6334506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0"/>
                </a:moveTo>
                <a:lnTo>
                  <a:pt x="3048" y="0"/>
                </a:lnTo>
                <a:lnTo>
                  <a:pt x="0" y="762"/>
                </a:lnTo>
                <a:lnTo>
                  <a:pt x="762" y="3810"/>
                </a:lnTo>
                <a:lnTo>
                  <a:pt x="3810" y="2286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4327398" y="6334506"/>
            <a:ext cx="9906" cy="13716"/>
          </a:xfrm>
          <a:custGeom>
            <a:avLst/>
            <a:gdLst/>
            <a:ahLst/>
            <a:cxnLst/>
            <a:rect l="l" t="t" r="r" b="b"/>
            <a:pathLst>
              <a:path w="9905" h="13715">
                <a:moveTo>
                  <a:pt x="9905" y="10667"/>
                </a:moveTo>
                <a:lnTo>
                  <a:pt x="3047" y="0"/>
                </a:lnTo>
                <a:lnTo>
                  <a:pt x="0" y="2285"/>
                </a:lnTo>
                <a:lnTo>
                  <a:pt x="6095" y="12953"/>
                </a:lnTo>
                <a:lnTo>
                  <a:pt x="9143" y="13715"/>
                </a:lnTo>
                <a:lnTo>
                  <a:pt x="9905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4333494" y="6346697"/>
            <a:ext cx="4572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3048" y="5334"/>
                </a:moveTo>
                <a:lnTo>
                  <a:pt x="4572" y="6858"/>
                </a:lnTo>
                <a:lnTo>
                  <a:pt x="3810" y="0"/>
                </a:lnTo>
                <a:lnTo>
                  <a:pt x="0" y="0"/>
                </a:lnTo>
                <a:lnTo>
                  <a:pt x="1524" y="6858"/>
                </a:lnTo>
                <a:lnTo>
                  <a:pt x="4572" y="6858"/>
                </a:lnTo>
                <a:lnTo>
                  <a:pt x="3048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4336542" y="6352032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3048"/>
                </a:moveTo>
                <a:lnTo>
                  <a:pt x="3810" y="3048"/>
                </a:lnTo>
                <a:lnTo>
                  <a:pt x="4487" y="338"/>
                </a:lnTo>
                <a:lnTo>
                  <a:pt x="381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  <a:path w="5334" h="3048">
                <a:moveTo>
                  <a:pt x="5334" y="762"/>
                </a:moveTo>
                <a:lnTo>
                  <a:pt x="4572" y="0"/>
                </a:lnTo>
                <a:lnTo>
                  <a:pt x="4487" y="338"/>
                </a:lnTo>
                <a:lnTo>
                  <a:pt x="533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4338828" y="6352793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4" h="11429">
                <a:moveTo>
                  <a:pt x="9144" y="10668"/>
                </a:moveTo>
                <a:lnTo>
                  <a:pt x="3048" y="0"/>
                </a:lnTo>
                <a:lnTo>
                  <a:pt x="0" y="762"/>
                </a:lnTo>
                <a:lnTo>
                  <a:pt x="6096" y="11430"/>
                </a:lnTo>
                <a:lnTo>
                  <a:pt x="9144" y="11430"/>
                </a:lnTo>
                <a:lnTo>
                  <a:pt x="9144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4344924" y="6363462"/>
            <a:ext cx="3810" cy="9144"/>
          </a:xfrm>
          <a:custGeom>
            <a:avLst/>
            <a:gdLst/>
            <a:ahLst/>
            <a:cxnLst/>
            <a:rect l="l" t="t" r="r" b="b"/>
            <a:pathLst>
              <a:path w="3810" h="9144">
                <a:moveTo>
                  <a:pt x="2286" y="6858"/>
                </a:moveTo>
                <a:lnTo>
                  <a:pt x="3810" y="7620"/>
                </a:lnTo>
                <a:lnTo>
                  <a:pt x="3048" y="0"/>
                </a:lnTo>
                <a:lnTo>
                  <a:pt x="0" y="0"/>
                </a:lnTo>
                <a:lnTo>
                  <a:pt x="762" y="7620"/>
                </a:lnTo>
                <a:lnTo>
                  <a:pt x="3810" y="9144"/>
                </a:lnTo>
                <a:lnTo>
                  <a:pt x="2286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4347210" y="6368796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1524"/>
                </a:moveTo>
                <a:lnTo>
                  <a:pt x="762" y="3810"/>
                </a:lnTo>
                <a:lnTo>
                  <a:pt x="4572" y="3048"/>
                </a:lnTo>
                <a:lnTo>
                  <a:pt x="4571" y="1015"/>
                </a:lnTo>
                <a:lnTo>
                  <a:pt x="3048" y="0"/>
                </a:lnTo>
                <a:lnTo>
                  <a:pt x="0" y="1524"/>
                </a:lnTo>
                <a:close/>
              </a:path>
              <a:path w="5334" h="3810">
                <a:moveTo>
                  <a:pt x="5334" y="1524"/>
                </a:moveTo>
                <a:lnTo>
                  <a:pt x="4572" y="0"/>
                </a:lnTo>
                <a:lnTo>
                  <a:pt x="4571" y="1015"/>
                </a:lnTo>
                <a:lnTo>
                  <a:pt x="5334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4349496" y="6370320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4" h="11429">
                <a:moveTo>
                  <a:pt x="9144" y="10668"/>
                </a:moveTo>
                <a:lnTo>
                  <a:pt x="9144" y="9906"/>
                </a:lnTo>
                <a:lnTo>
                  <a:pt x="3048" y="0"/>
                </a:lnTo>
                <a:lnTo>
                  <a:pt x="0" y="762"/>
                </a:lnTo>
                <a:lnTo>
                  <a:pt x="6096" y="10668"/>
                </a:lnTo>
                <a:lnTo>
                  <a:pt x="9144" y="11430"/>
                </a:lnTo>
                <a:lnTo>
                  <a:pt x="9144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4355592" y="6380988"/>
            <a:ext cx="5334" cy="10668"/>
          </a:xfrm>
          <a:custGeom>
            <a:avLst/>
            <a:gdLst/>
            <a:ahLst/>
            <a:cxnLst/>
            <a:rect l="l" t="t" r="r" b="b"/>
            <a:pathLst>
              <a:path w="5334" h="10667">
                <a:moveTo>
                  <a:pt x="3048" y="0"/>
                </a:moveTo>
                <a:lnTo>
                  <a:pt x="0" y="0"/>
                </a:lnTo>
                <a:lnTo>
                  <a:pt x="2286" y="10667"/>
                </a:lnTo>
                <a:lnTo>
                  <a:pt x="5334" y="10667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3588258" y="63916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3588258" y="6391656"/>
            <a:ext cx="435" cy="1524"/>
          </a:xfrm>
          <a:custGeom>
            <a:avLst/>
            <a:gdLst/>
            <a:ahLst/>
            <a:cxnLst/>
            <a:rect l="l" t="t" r="r" b="b"/>
            <a:pathLst>
              <a:path w="435" h="1524">
                <a:moveTo>
                  <a:pt x="0" y="1524"/>
                </a:moveTo>
                <a:lnTo>
                  <a:pt x="435" y="435"/>
                </a:lnTo>
                <a:lnTo>
                  <a:pt x="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3588258" y="6380988"/>
            <a:ext cx="4571" cy="10668"/>
          </a:xfrm>
          <a:custGeom>
            <a:avLst/>
            <a:gdLst/>
            <a:ahLst/>
            <a:cxnLst/>
            <a:rect l="l" t="t" r="r" b="b"/>
            <a:pathLst>
              <a:path w="4572" h="10667">
                <a:moveTo>
                  <a:pt x="4572" y="0"/>
                </a:moveTo>
                <a:lnTo>
                  <a:pt x="1524" y="0"/>
                </a:lnTo>
                <a:lnTo>
                  <a:pt x="0" y="10667"/>
                </a:lnTo>
                <a:lnTo>
                  <a:pt x="3048" y="10667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3589782" y="6369558"/>
            <a:ext cx="9906" cy="12192"/>
          </a:xfrm>
          <a:custGeom>
            <a:avLst/>
            <a:gdLst/>
            <a:ahLst/>
            <a:cxnLst/>
            <a:rect l="l" t="t" r="r" b="b"/>
            <a:pathLst>
              <a:path w="9905" h="12191">
                <a:moveTo>
                  <a:pt x="9906" y="1523"/>
                </a:moveTo>
                <a:lnTo>
                  <a:pt x="6858" y="0"/>
                </a:lnTo>
                <a:lnTo>
                  <a:pt x="0" y="9905"/>
                </a:lnTo>
                <a:lnTo>
                  <a:pt x="3048" y="12191"/>
                </a:lnTo>
                <a:lnTo>
                  <a:pt x="9906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3598164" y="6368795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1524" y="2286"/>
                </a:moveTo>
                <a:lnTo>
                  <a:pt x="3048" y="762"/>
                </a:lnTo>
                <a:lnTo>
                  <a:pt x="0" y="0"/>
                </a:lnTo>
                <a:lnTo>
                  <a:pt x="0" y="3048"/>
                </a:lnTo>
                <a:lnTo>
                  <a:pt x="3048" y="3810"/>
                </a:lnTo>
                <a:lnTo>
                  <a:pt x="3048" y="762"/>
                </a:lnTo>
                <a:lnTo>
                  <a:pt x="1524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3599688" y="6362700"/>
            <a:ext cx="4571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4572" y="761"/>
                </a:moveTo>
                <a:lnTo>
                  <a:pt x="1524" y="0"/>
                </a:lnTo>
                <a:lnTo>
                  <a:pt x="1524" y="762"/>
                </a:lnTo>
                <a:lnTo>
                  <a:pt x="0" y="8382"/>
                </a:lnTo>
                <a:lnTo>
                  <a:pt x="3048" y="8382"/>
                </a:lnTo>
                <a:lnTo>
                  <a:pt x="4572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3601212" y="6351270"/>
            <a:ext cx="9906" cy="12954"/>
          </a:xfrm>
          <a:custGeom>
            <a:avLst/>
            <a:gdLst/>
            <a:ahLst/>
            <a:cxnLst/>
            <a:rect l="l" t="t" r="r" b="b"/>
            <a:pathLst>
              <a:path w="9905" h="12953">
                <a:moveTo>
                  <a:pt x="9906" y="3048"/>
                </a:moveTo>
                <a:lnTo>
                  <a:pt x="7772" y="203"/>
                </a:lnTo>
                <a:lnTo>
                  <a:pt x="6096" y="762"/>
                </a:lnTo>
                <a:lnTo>
                  <a:pt x="0" y="11430"/>
                </a:lnTo>
                <a:lnTo>
                  <a:pt x="3048" y="12954"/>
                </a:lnTo>
                <a:lnTo>
                  <a:pt x="9906" y="3048"/>
                </a:lnTo>
                <a:close/>
              </a:path>
              <a:path w="9905" h="12953">
                <a:moveTo>
                  <a:pt x="7772" y="203"/>
                </a:moveTo>
                <a:lnTo>
                  <a:pt x="8382" y="0"/>
                </a:lnTo>
                <a:lnTo>
                  <a:pt x="7620" y="0"/>
                </a:lnTo>
                <a:lnTo>
                  <a:pt x="7772" y="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3609594" y="63512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762" y="1524"/>
                </a:moveTo>
                <a:lnTo>
                  <a:pt x="0" y="0"/>
                </a:lnTo>
                <a:lnTo>
                  <a:pt x="0" y="3810"/>
                </a:lnTo>
                <a:lnTo>
                  <a:pt x="3810" y="2286"/>
                </a:lnTo>
                <a:lnTo>
                  <a:pt x="76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3610356" y="6345935"/>
            <a:ext cx="5333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2286" y="0"/>
                </a:moveTo>
                <a:lnTo>
                  <a:pt x="0" y="6858"/>
                </a:lnTo>
                <a:lnTo>
                  <a:pt x="3048" y="7620"/>
                </a:lnTo>
                <a:lnTo>
                  <a:pt x="5334" y="761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3612642" y="6335268"/>
            <a:ext cx="9144" cy="11429"/>
          </a:xfrm>
          <a:custGeom>
            <a:avLst/>
            <a:gdLst/>
            <a:ahLst/>
            <a:cxnLst/>
            <a:rect l="l" t="t" r="r" b="b"/>
            <a:pathLst>
              <a:path w="9144" h="11429">
                <a:moveTo>
                  <a:pt x="9144" y="761"/>
                </a:moveTo>
                <a:lnTo>
                  <a:pt x="6096" y="0"/>
                </a:lnTo>
                <a:lnTo>
                  <a:pt x="0" y="10667"/>
                </a:lnTo>
                <a:lnTo>
                  <a:pt x="3048" y="11429"/>
                </a:lnTo>
                <a:lnTo>
                  <a:pt x="9144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3620262" y="6334506"/>
            <a:ext cx="3048" cy="3048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1524" y="1524"/>
                </a:moveTo>
                <a:lnTo>
                  <a:pt x="3048" y="0"/>
                </a:lnTo>
                <a:lnTo>
                  <a:pt x="0" y="0"/>
                </a:lnTo>
                <a:lnTo>
                  <a:pt x="0" y="2286"/>
                </a:lnTo>
                <a:lnTo>
                  <a:pt x="3048" y="3048"/>
                </a:lnTo>
                <a:lnTo>
                  <a:pt x="3048" y="0"/>
                </a:lnTo>
                <a:lnTo>
                  <a:pt x="1524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3621786" y="6328409"/>
            <a:ext cx="4571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1524" y="0"/>
                </a:moveTo>
                <a:lnTo>
                  <a:pt x="0" y="7620"/>
                </a:lnTo>
                <a:lnTo>
                  <a:pt x="3048" y="7620"/>
                </a:lnTo>
                <a:lnTo>
                  <a:pt x="4572" y="0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3623310" y="6317742"/>
            <a:ext cx="9143" cy="11430"/>
          </a:xfrm>
          <a:custGeom>
            <a:avLst/>
            <a:gdLst/>
            <a:ahLst/>
            <a:cxnLst/>
            <a:rect l="l" t="t" r="r" b="b"/>
            <a:pathLst>
              <a:path w="9144" h="11429">
                <a:moveTo>
                  <a:pt x="9144" y="1523"/>
                </a:moveTo>
                <a:lnTo>
                  <a:pt x="6096" y="0"/>
                </a:lnTo>
                <a:lnTo>
                  <a:pt x="0" y="10667"/>
                </a:lnTo>
                <a:lnTo>
                  <a:pt x="3048" y="11429"/>
                </a:lnTo>
                <a:lnTo>
                  <a:pt x="9144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3630930" y="6316218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1524" y="2286"/>
                </a:moveTo>
                <a:lnTo>
                  <a:pt x="3048" y="0"/>
                </a:lnTo>
                <a:lnTo>
                  <a:pt x="0" y="0"/>
                </a:lnTo>
                <a:lnTo>
                  <a:pt x="0" y="3810"/>
                </a:lnTo>
                <a:lnTo>
                  <a:pt x="3048" y="3810"/>
                </a:lnTo>
                <a:lnTo>
                  <a:pt x="4572" y="762"/>
                </a:lnTo>
                <a:lnTo>
                  <a:pt x="1524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3632454" y="6311645"/>
            <a:ext cx="4571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4572" y="0"/>
                </a:moveTo>
                <a:lnTo>
                  <a:pt x="1524" y="0"/>
                </a:lnTo>
                <a:lnTo>
                  <a:pt x="0" y="6857"/>
                </a:lnTo>
                <a:lnTo>
                  <a:pt x="3048" y="6857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3633978" y="6300978"/>
            <a:ext cx="9906" cy="11430"/>
          </a:xfrm>
          <a:custGeom>
            <a:avLst/>
            <a:gdLst/>
            <a:ahLst/>
            <a:cxnLst/>
            <a:rect l="l" t="t" r="r" b="b"/>
            <a:pathLst>
              <a:path w="9905" h="11429">
                <a:moveTo>
                  <a:pt x="9906" y="761"/>
                </a:moveTo>
                <a:lnTo>
                  <a:pt x="6858" y="0"/>
                </a:lnTo>
                <a:lnTo>
                  <a:pt x="0" y="9905"/>
                </a:lnTo>
                <a:lnTo>
                  <a:pt x="3048" y="11429"/>
                </a:lnTo>
                <a:lnTo>
                  <a:pt x="9906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3642360" y="6299454"/>
            <a:ext cx="28194" cy="3810"/>
          </a:xfrm>
          <a:custGeom>
            <a:avLst/>
            <a:gdLst/>
            <a:ahLst/>
            <a:cxnLst/>
            <a:rect l="l" t="t" r="r" b="b"/>
            <a:pathLst>
              <a:path w="28194" h="3810">
                <a:moveTo>
                  <a:pt x="0" y="3810"/>
                </a:moveTo>
                <a:lnTo>
                  <a:pt x="26670" y="3810"/>
                </a:lnTo>
                <a:lnTo>
                  <a:pt x="27939" y="635"/>
                </a:lnTo>
                <a:lnTo>
                  <a:pt x="2667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28194" h="3810">
                <a:moveTo>
                  <a:pt x="28194" y="762"/>
                </a:moveTo>
                <a:lnTo>
                  <a:pt x="28194" y="0"/>
                </a:lnTo>
                <a:lnTo>
                  <a:pt x="27939" y="635"/>
                </a:lnTo>
                <a:lnTo>
                  <a:pt x="2819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3667506" y="6300216"/>
            <a:ext cx="6858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6858" y="5334"/>
                </a:moveTo>
                <a:lnTo>
                  <a:pt x="6858" y="3810"/>
                </a:lnTo>
                <a:lnTo>
                  <a:pt x="3810" y="3810"/>
                </a:lnTo>
                <a:lnTo>
                  <a:pt x="6858" y="3810"/>
                </a:lnTo>
                <a:lnTo>
                  <a:pt x="3048" y="0"/>
                </a:lnTo>
                <a:lnTo>
                  <a:pt x="0" y="2286"/>
                </a:lnTo>
                <a:lnTo>
                  <a:pt x="3810" y="6096"/>
                </a:lnTo>
                <a:lnTo>
                  <a:pt x="6858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3671316" y="6299454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5334" y="0"/>
                </a:moveTo>
                <a:lnTo>
                  <a:pt x="3810" y="762"/>
                </a:lnTo>
                <a:lnTo>
                  <a:pt x="0" y="4572"/>
                </a:lnTo>
                <a:lnTo>
                  <a:pt x="3048" y="6858"/>
                </a:lnTo>
                <a:lnTo>
                  <a:pt x="6858" y="3048"/>
                </a:lnTo>
                <a:lnTo>
                  <a:pt x="6096" y="0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3676650" y="6299454"/>
            <a:ext cx="30480" cy="3810"/>
          </a:xfrm>
          <a:custGeom>
            <a:avLst/>
            <a:gdLst/>
            <a:ahLst/>
            <a:cxnLst/>
            <a:rect l="l" t="t" r="r" b="b"/>
            <a:pathLst>
              <a:path w="30479" h="3810">
                <a:moveTo>
                  <a:pt x="30479" y="762"/>
                </a:moveTo>
                <a:lnTo>
                  <a:pt x="28193" y="0"/>
                </a:lnTo>
                <a:lnTo>
                  <a:pt x="0" y="0"/>
                </a:lnTo>
                <a:lnTo>
                  <a:pt x="0" y="3810"/>
                </a:lnTo>
                <a:lnTo>
                  <a:pt x="28193" y="3810"/>
                </a:lnTo>
                <a:lnTo>
                  <a:pt x="30479" y="3048"/>
                </a:lnTo>
                <a:lnTo>
                  <a:pt x="30479" y="0"/>
                </a:lnTo>
                <a:lnTo>
                  <a:pt x="30479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3703320" y="6300216"/>
            <a:ext cx="6858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6858" y="6096"/>
                </a:moveTo>
                <a:lnTo>
                  <a:pt x="6858" y="3810"/>
                </a:lnTo>
                <a:lnTo>
                  <a:pt x="3810" y="3810"/>
                </a:lnTo>
                <a:lnTo>
                  <a:pt x="6858" y="3810"/>
                </a:lnTo>
                <a:lnTo>
                  <a:pt x="3810" y="0"/>
                </a:lnTo>
                <a:lnTo>
                  <a:pt x="0" y="2286"/>
                </a:lnTo>
                <a:lnTo>
                  <a:pt x="3810" y="6096"/>
                </a:lnTo>
                <a:lnTo>
                  <a:pt x="685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3707130" y="6299454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4572" y="0"/>
                </a:moveTo>
                <a:lnTo>
                  <a:pt x="3048" y="762"/>
                </a:lnTo>
                <a:lnTo>
                  <a:pt x="0" y="4572"/>
                </a:lnTo>
                <a:lnTo>
                  <a:pt x="3048" y="6858"/>
                </a:lnTo>
                <a:lnTo>
                  <a:pt x="6096" y="3048"/>
                </a:lnTo>
                <a:lnTo>
                  <a:pt x="5334" y="0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3671316" y="6304026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3048" y="1524"/>
                </a:moveTo>
                <a:lnTo>
                  <a:pt x="3048" y="0"/>
                </a:lnTo>
                <a:lnTo>
                  <a:pt x="762" y="0"/>
                </a:lnTo>
                <a:lnTo>
                  <a:pt x="0" y="762"/>
                </a:lnTo>
                <a:lnTo>
                  <a:pt x="304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3630930" y="6304787"/>
            <a:ext cx="43433" cy="77724"/>
          </a:xfrm>
          <a:custGeom>
            <a:avLst/>
            <a:gdLst/>
            <a:ahLst/>
            <a:cxnLst/>
            <a:rect l="l" t="t" r="r" b="b"/>
            <a:pathLst>
              <a:path w="43434" h="77724">
                <a:moveTo>
                  <a:pt x="1524" y="77724"/>
                </a:moveTo>
                <a:lnTo>
                  <a:pt x="3048" y="77724"/>
                </a:lnTo>
                <a:lnTo>
                  <a:pt x="43434" y="762"/>
                </a:lnTo>
                <a:lnTo>
                  <a:pt x="40386" y="0"/>
                </a:lnTo>
                <a:lnTo>
                  <a:pt x="0" y="76962"/>
                </a:lnTo>
                <a:lnTo>
                  <a:pt x="1524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3630930" y="6381750"/>
            <a:ext cx="3048" cy="2286"/>
          </a:xfrm>
          <a:custGeom>
            <a:avLst/>
            <a:gdLst/>
            <a:ahLst/>
            <a:cxnLst/>
            <a:rect l="l" t="t" r="r" b="b"/>
            <a:pathLst>
              <a:path w="3048" h="2286">
                <a:moveTo>
                  <a:pt x="0" y="0"/>
                </a:moveTo>
                <a:lnTo>
                  <a:pt x="0" y="1524"/>
                </a:lnTo>
                <a:lnTo>
                  <a:pt x="762" y="2286"/>
                </a:lnTo>
                <a:lnTo>
                  <a:pt x="2286" y="2286"/>
                </a:lnTo>
                <a:lnTo>
                  <a:pt x="3048" y="7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3704082" y="6304026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3048" y="1524"/>
                </a:moveTo>
                <a:lnTo>
                  <a:pt x="3048" y="0"/>
                </a:lnTo>
                <a:lnTo>
                  <a:pt x="762" y="0"/>
                </a:lnTo>
                <a:lnTo>
                  <a:pt x="0" y="762"/>
                </a:lnTo>
                <a:lnTo>
                  <a:pt x="304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3663696" y="6304787"/>
            <a:ext cx="43433" cy="77724"/>
          </a:xfrm>
          <a:custGeom>
            <a:avLst/>
            <a:gdLst/>
            <a:ahLst/>
            <a:cxnLst/>
            <a:rect l="l" t="t" r="r" b="b"/>
            <a:pathLst>
              <a:path w="43434" h="77724">
                <a:moveTo>
                  <a:pt x="1524" y="77724"/>
                </a:moveTo>
                <a:lnTo>
                  <a:pt x="3048" y="77724"/>
                </a:lnTo>
                <a:lnTo>
                  <a:pt x="43434" y="762"/>
                </a:lnTo>
                <a:lnTo>
                  <a:pt x="40386" y="0"/>
                </a:lnTo>
                <a:lnTo>
                  <a:pt x="0" y="76962"/>
                </a:lnTo>
                <a:lnTo>
                  <a:pt x="1524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3663696" y="6381750"/>
            <a:ext cx="3048" cy="2286"/>
          </a:xfrm>
          <a:custGeom>
            <a:avLst/>
            <a:gdLst/>
            <a:ahLst/>
            <a:cxnLst/>
            <a:rect l="l" t="t" r="r" b="b"/>
            <a:pathLst>
              <a:path w="3048" h="2286">
                <a:moveTo>
                  <a:pt x="0" y="0"/>
                </a:moveTo>
                <a:lnTo>
                  <a:pt x="0" y="1524"/>
                </a:lnTo>
                <a:lnTo>
                  <a:pt x="762" y="2286"/>
                </a:lnTo>
                <a:lnTo>
                  <a:pt x="2286" y="2286"/>
                </a:lnTo>
                <a:lnTo>
                  <a:pt x="3048" y="7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3741420" y="6304026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3048" y="1524"/>
                </a:moveTo>
                <a:lnTo>
                  <a:pt x="3048" y="0"/>
                </a:lnTo>
                <a:lnTo>
                  <a:pt x="762" y="0"/>
                </a:lnTo>
                <a:lnTo>
                  <a:pt x="0" y="762"/>
                </a:lnTo>
                <a:lnTo>
                  <a:pt x="304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3701034" y="6304787"/>
            <a:ext cx="43433" cy="77724"/>
          </a:xfrm>
          <a:custGeom>
            <a:avLst/>
            <a:gdLst/>
            <a:ahLst/>
            <a:cxnLst/>
            <a:rect l="l" t="t" r="r" b="b"/>
            <a:pathLst>
              <a:path w="43434" h="77724">
                <a:moveTo>
                  <a:pt x="1524" y="77724"/>
                </a:moveTo>
                <a:lnTo>
                  <a:pt x="3048" y="77724"/>
                </a:lnTo>
                <a:lnTo>
                  <a:pt x="43434" y="762"/>
                </a:lnTo>
                <a:lnTo>
                  <a:pt x="40386" y="0"/>
                </a:lnTo>
                <a:lnTo>
                  <a:pt x="0" y="76962"/>
                </a:lnTo>
                <a:lnTo>
                  <a:pt x="1524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3701034" y="6381750"/>
            <a:ext cx="3048" cy="2286"/>
          </a:xfrm>
          <a:custGeom>
            <a:avLst/>
            <a:gdLst/>
            <a:ahLst/>
            <a:cxnLst/>
            <a:rect l="l" t="t" r="r" b="b"/>
            <a:pathLst>
              <a:path w="3048" h="2286">
                <a:moveTo>
                  <a:pt x="0" y="0"/>
                </a:moveTo>
                <a:lnTo>
                  <a:pt x="0" y="1524"/>
                </a:lnTo>
                <a:lnTo>
                  <a:pt x="762" y="2286"/>
                </a:lnTo>
                <a:lnTo>
                  <a:pt x="2286" y="2286"/>
                </a:lnTo>
                <a:lnTo>
                  <a:pt x="3048" y="7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3778758" y="6304026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3048" y="1524"/>
                </a:moveTo>
                <a:lnTo>
                  <a:pt x="3048" y="0"/>
                </a:lnTo>
                <a:lnTo>
                  <a:pt x="762" y="0"/>
                </a:lnTo>
                <a:lnTo>
                  <a:pt x="0" y="762"/>
                </a:lnTo>
                <a:lnTo>
                  <a:pt x="304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3744468" y="6304787"/>
            <a:ext cx="37337" cy="65531"/>
          </a:xfrm>
          <a:custGeom>
            <a:avLst/>
            <a:gdLst/>
            <a:ahLst/>
            <a:cxnLst/>
            <a:rect l="l" t="t" r="r" b="b"/>
            <a:pathLst>
              <a:path w="37337" h="65532">
                <a:moveTo>
                  <a:pt x="1524" y="64770"/>
                </a:moveTo>
                <a:lnTo>
                  <a:pt x="3048" y="65532"/>
                </a:lnTo>
                <a:lnTo>
                  <a:pt x="37338" y="762"/>
                </a:lnTo>
                <a:lnTo>
                  <a:pt x="34290" y="0"/>
                </a:lnTo>
                <a:lnTo>
                  <a:pt x="0" y="64008"/>
                </a:lnTo>
                <a:lnTo>
                  <a:pt x="1524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3744468" y="6368796"/>
            <a:ext cx="3048" cy="2286"/>
          </a:xfrm>
          <a:custGeom>
            <a:avLst/>
            <a:gdLst/>
            <a:ahLst/>
            <a:cxnLst/>
            <a:rect l="l" t="t" r="r" b="b"/>
            <a:pathLst>
              <a:path w="3048" h="2286">
                <a:moveTo>
                  <a:pt x="0" y="0"/>
                </a:moveTo>
                <a:lnTo>
                  <a:pt x="0" y="1524"/>
                </a:lnTo>
                <a:lnTo>
                  <a:pt x="762" y="2286"/>
                </a:lnTo>
                <a:lnTo>
                  <a:pt x="2286" y="2286"/>
                </a:lnTo>
                <a:lnTo>
                  <a:pt x="3048" y="15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3819144" y="6304026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3048" y="1524"/>
                </a:moveTo>
                <a:lnTo>
                  <a:pt x="3048" y="0"/>
                </a:lnTo>
                <a:lnTo>
                  <a:pt x="762" y="0"/>
                </a:lnTo>
                <a:lnTo>
                  <a:pt x="0" y="762"/>
                </a:lnTo>
                <a:lnTo>
                  <a:pt x="304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3787140" y="6304787"/>
            <a:ext cx="35052" cy="59436"/>
          </a:xfrm>
          <a:custGeom>
            <a:avLst/>
            <a:gdLst/>
            <a:ahLst/>
            <a:cxnLst/>
            <a:rect l="l" t="t" r="r" b="b"/>
            <a:pathLst>
              <a:path w="35051" h="59436">
                <a:moveTo>
                  <a:pt x="1524" y="58674"/>
                </a:moveTo>
                <a:lnTo>
                  <a:pt x="3048" y="59436"/>
                </a:lnTo>
                <a:lnTo>
                  <a:pt x="35052" y="762"/>
                </a:lnTo>
                <a:lnTo>
                  <a:pt x="32004" y="0"/>
                </a:lnTo>
                <a:lnTo>
                  <a:pt x="0" y="58674"/>
                </a:lnTo>
                <a:lnTo>
                  <a:pt x="1524" y="58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3787140" y="6363461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0" y="0"/>
                </a:moveTo>
                <a:lnTo>
                  <a:pt x="0" y="762"/>
                </a:lnTo>
                <a:lnTo>
                  <a:pt x="762" y="1524"/>
                </a:lnTo>
                <a:lnTo>
                  <a:pt x="2286" y="1523"/>
                </a:lnTo>
                <a:lnTo>
                  <a:pt x="3048" y="7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3852672" y="6304026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3048" y="1524"/>
                </a:moveTo>
                <a:lnTo>
                  <a:pt x="3048" y="0"/>
                </a:lnTo>
                <a:lnTo>
                  <a:pt x="762" y="0"/>
                </a:lnTo>
                <a:lnTo>
                  <a:pt x="0" y="762"/>
                </a:lnTo>
                <a:lnTo>
                  <a:pt x="304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3819144" y="6304788"/>
            <a:ext cx="36575" cy="57150"/>
          </a:xfrm>
          <a:custGeom>
            <a:avLst/>
            <a:gdLst/>
            <a:ahLst/>
            <a:cxnLst/>
            <a:rect l="l" t="t" r="r" b="b"/>
            <a:pathLst>
              <a:path w="36575" h="57150">
                <a:moveTo>
                  <a:pt x="1524" y="57150"/>
                </a:moveTo>
                <a:lnTo>
                  <a:pt x="3048" y="57150"/>
                </a:lnTo>
                <a:lnTo>
                  <a:pt x="36576" y="761"/>
                </a:lnTo>
                <a:lnTo>
                  <a:pt x="33528" y="0"/>
                </a:lnTo>
                <a:lnTo>
                  <a:pt x="0" y="56388"/>
                </a:lnTo>
                <a:lnTo>
                  <a:pt x="152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3819144" y="6361176"/>
            <a:ext cx="3048" cy="2286"/>
          </a:xfrm>
          <a:custGeom>
            <a:avLst/>
            <a:gdLst/>
            <a:ahLst/>
            <a:cxnLst/>
            <a:rect l="l" t="t" r="r" b="b"/>
            <a:pathLst>
              <a:path w="3048" h="2286">
                <a:moveTo>
                  <a:pt x="0" y="0"/>
                </a:moveTo>
                <a:lnTo>
                  <a:pt x="0" y="1524"/>
                </a:lnTo>
                <a:lnTo>
                  <a:pt x="762" y="2286"/>
                </a:lnTo>
                <a:lnTo>
                  <a:pt x="2286" y="2286"/>
                </a:lnTo>
                <a:lnTo>
                  <a:pt x="3048" y="7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3632454" y="6316218"/>
            <a:ext cx="1524" cy="3810"/>
          </a:xfrm>
          <a:custGeom>
            <a:avLst/>
            <a:gdLst/>
            <a:ahLst/>
            <a:cxnLst/>
            <a:rect l="l" t="t" r="r" b="b"/>
            <a:pathLst>
              <a:path w="1524" h="3810">
                <a:moveTo>
                  <a:pt x="1524" y="0"/>
                </a:moveTo>
                <a:lnTo>
                  <a:pt x="0" y="762"/>
                </a:lnTo>
                <a:lnTo>
                  <a:pt x="0" y="3810"/>
                </a:lnTo>
                <a:lnTo>
                  <a:pt x="1524" y="3810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3950208" y="63192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3950208" y="6317742"/>
            <a:ext cx="1524" cy="3810"/>
          </a:xfrm>
          <a:custGeom>
            <a:avLst/>
            <a:gdLst/>
            <a:ahLst/>
            <a:cxnLst/>
            <a:rect l="l" t="t" r="r" b="b"/>
            <a:pathLst>
              <a:path w="1524" h="3810">
                <a:moveTo>
                  <a:pt x="0" y="3810"/>
                </a:moveTo>
                <a:lnTo>
                  <a:pt x="1524" y="3048"/>
                </a:lnTo>
                <a:lnTo>
                  <a:pt x="1523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3627120" y="6335268"/>
            <a:ext cx="2286" cy="4572"/>
          </a:xfrm>
          <a:custGeom>
            <a:avLst/>
            <a:gdLst/>
            <a:ahLst/>
            <a:cxnLst/>
            <a:rect l="l" t="t" r="r" b="b"/>
            <a:pathLst>
              <a:path w="2286" h="4572">
                <a:moveTo>
                  <a:pt x="2286" y="0"/>
                </a:moveTo>
                <a:lnTo>
                  <a:pt x="0" y="762"/>
                </a:lnTo>
                <a:lnTo>
                  <a:pt x="0" y="3810"/>
                </a:lnTo>
                <a:lnTo>
                  <a:pt x="2286" y="4572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3629406" y="6333744"/>
            <a:ext cx="252222" cy="6096"/>
          </a:xfrm>
          <a:custGeom>
            <a:avLst/>
            <a:gdLst/>
            <a:ahLst/>
            <a:cxnLst/>
            <a:rect l="l" t="t" r="r" b="b"/>
            <a:pathLst>
              <a:path w="252222" h="6096">
                <a:moveTo>
                  <a:pt x="252222" y="1524"/>
                </a:moveTo>
                <a:lnTo>
                  <a:pt x="252222" y="0"/>
                </a:lnTo>
                <a:lnTo>
                  <a:pt x="0" y="1524"/>
                </a:lnTo>
                <a:lnTo>
                  <a:pt x="0" y="6096"/>
                </a:lnTo>
                <a:lnTo>
                  <a:pt x="252222" y="3810"/>
                </a:lnTo>
                <a:lnTo>
                  <a:pt x="2522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3881628" y="6333744"/>
            <a:ext cx="1524" cy="3810"/>
          </a:xfrm>
          <a:custGeom>
            <a:avLst/>
            <a:gdLst/>
            <a:ahLst/>
            <a:cxnLst/>
            <a:rect l="l" t="t" r="r" b="b"/>
            <a:pathLst>
              <a:path w="1524" h="3810">
                <a:moveTo>
                  <a:pt x="0" y="3810"/>
                </a:moveTo>
                <a:lnTo>
                  <a:pt x="1523" y="762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3616452" y="6353556"/>
            <a:ext cx="1524" cy="3810"/>
          </a:xfrm>
          <a:custGeom>
            <a:avLst/>
            <a:gdLst/>
            <a:ahLst/>
            <a:cxnLst/>
            <a:rect l="l" t="t" r="r" b="b"/>
            <a:pathLst>
              <a:path w="1524" h="3810">
                <a:moveTo>
                  <a:pt x="1524" y="0"/>
                </a:moveTo>
                <a:lnTo>
                  <a:pt x="0" y="3048"/>
                </a:lnTo>
                <a:lnTo>
                  <a:pt x="1524" y="3810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3617976" y="6355460"/>
            <a:ext cx="149352" cy="0"/>
          </a:xfrm>
          <a:custGeom>
            <a:avLst/>
            <a:gdLst/>
            <a:ahLst/>
            <a:cxnLst/>
            <a:rect l="l" t="t" r="r" b="b"/>
            <a:pathLst>
              <a:path w="149351">
                <a:moveTo>
                  <a:pt x="149351" y="0"/>
                </a:move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3767328" y="6353556"/>
            <a:ext cx="1524" cy="3810"/>
          </a:xfrm>
          <a:custGeom>
            <a:avLst/>
            <a:gdLst/>
            <a:ahLst/>
            <a:cxnLst/>
            <a:rect l="l" t="t" r="r" b="b"/>
            <a:pathLst>
              <a:path w="1524" h="3810">
                <a:moveTo>
                  <a:pt x="0" y="3810"/>
                </a:moveTo>
                <a:lnTo>
                  <a:pt x="1523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4322826" y="6382511"/>
            <a:ext cx="35814" cy="9144"/>
          </a:xfrm>
          <a:custGeom>
            <a:avLst/>
            <a:gdLst/>
            <a:ahLst/>
            <a:cxnLst/>
            <a:rect l="l" t="t" r="r" b="b"/>
            <a:pathLst>
              <a:path w="35813" h="9144">
                <a:moveTo>
                  <a:pt x="3810" y="0"/>
                </a:moveTo>
                <a:lnTo>
                  <a:pt x="0" y="9144"/>
                </a:lnTo>
                <a:lnTo>
                  <a:pt x="35814" y="9143"/>
                </a:lnTo>
                <a:lnTo>
                  <a:pt x="32004" y="0"/>
                </a:lnTo>
                <a:lnTo>
                  <a:pt x="3810" y="0"/>
                </a:lnTo>
                <a:close/>
              </a:path>
            </a:pathLst>
          </a:custGeom>
          <a:solidFill>
            <a:srgbClr val="925F2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4326636" y="6380226"/>
            <a:ext cx="29718" cy="3810"/>
          </a:xfrm>
          <a:custGeom>
            <a:avLst/>
            <a:gdLst/>
            <a:ahLst/>
            <a:cxnLst/>
            <a:rect l="l" t="t" r="r" b="b"/>
            <a:pathLst>
              <a:path w="29717" h="3810">
                <a:moveTo>
                  <a:pt x="0" y="3810"/>
                </a:moveTo>
                <a:lnTo>
                  <a:pt x="28193" y="3810"/>
                </a:lnTo>
                <a:lnTo>
                  <a:pt x="29463" y="1270"/>
                </a:lnTo>
                <a:lnTo>
                  <a:pt x="28193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29717" h="3810">
                <a:moveTo>
                  <a:pt x="29717" y="1524"/>
                </a:moveTo>
                <a:lnTo>
                  <a:pt x="29717" y="762"/>
                </a:lnTo>
                <a:lnTo>
                  <a:pt x="29463" y="1270"/>
                </a:lnTo>
                <a:lnTo>
                  <a:pt x="2971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4353306" y="6381750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8" h="11429">
                <a:moveTo>
                  <a:pt x="5842" y="10667"/>
                </a:moveTo>
                <a:lnTo>
                  <a:pt x="6858" y="9143"/>
                </a:lnTo>
                <a:lnTo>
                  <a:pt x="5334" y="7619"/>
                </a:lnTo>
                <a:lnTo>
                  <a:pt x="6858" y="9143"/>
                </a:lnTo>
                <a:lnTo>
                  <a:pt x="3048" y="0"/>
                </a:lnTo>
                <a:lnTo>
                  <a:pt x="0" y="761"/>
                </a:lnTo>
                <a:lnTo>
                  <a:pt x="3810" y="10667"/>
                </a:lnTo>
                <a:lnTo>
                  <a:pt x="5842" y="10667"/>
                </a:lnTo>
                <a:close/>
              </a:path>
              <a:path w="6858" h="11429">
                <a:moveTo>
                  <a:pt x="5334" y="11429"/>
                </a:moveTo>
                <a:lnTo>
                  <a:pt x="6858" y="10667"/>
                </a:lnTo>
                <a:lnTo>
                  <a:pt x="5842" y="10667"/>
                </a:lnTo>
                <a:lnTo>
                  <a:pt x="5334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4321302" y="6389370"/>
            <a:ext cx="37338" cy="3810"/>
          </a:xfrm>
          <a:custGeom>
            <a:avLst/>
            <a:gdLst/>
            <a:ahLst/>
            <a:cxnLst/>
            <a:rect l="l" t="t" r="r" b="b"/>
            <a:pathLst>
              <a:path w="37337" h="3810">
                <a:moveTo>
                  <a:pt x="3048" y="3048"/>
                </a:moveTo>
                <a:lnTo>
                  <a:pt x="1524" y="3810"/>
                </a:lnTo>
                <a:lnTo>
                  <a:pt x="37338" y="3810"/>
                </a:lnTo>
                <a:lnTo>
                  <a:pt x="37338" y="0"/>
                </a:lnTo>
                <a:lnTo>
                  <a:pt x="1523" y="0"/>
                </a:lnTo>
                <a:lnTo>
                  <a:pt x="571" y="2381"/>
                </a:lnTo>
                <a:lnTo>
                  <a:pt x="1524" y="3810"/>
                </a:lnTo>
                <a:lnTo>
                  <a:pt x="3048" y="3048"/>
                </a:lnTo>
                <a:close/>
              </a:path>
              <a:path w="37337" h="3810">
                <a:moveTo>
                  <a:pt x="0" y="3810"/>
                </a:moveTo>
                <a:lnTo>
                  <a:pt x="571" y="2381"/>
                </a:lnTo>
                <a:lnTo>
                  <a:pt x="0" y="1524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4321302" y="6381750"/>
            <a:ext cx="6857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6858" y="761"/>
                </a:moveTo>
                <a:lnTo>
                  <a:pt x="3810" y="0"/>
                </a:lnTo>
                <a:lnTo>
                  <a:pt x="0" y="9143"/>
                </a:lnTo>
                <a:lnTo>
                  <a:pt x="3048" y="10667"/>
                </a:lnTo>
                <a:lnTo>
                  <a:pt x="6858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4287012" y="6382511"/>
            <a:ext cx="35814" cy="9144"/>
          </a:xfrm>
          <a:custGeom>
            <a:avLst/>
            <a:gdLst/>
            <a:ahLst/>
            <a:cxnLst/>
            <a:rect l="l" t="t" r="r" b="b"/>
            <a:pathLst>
              <a:path w="35813" h="9144">
                <a:moveTo>
                  <a:pt x="3810" y="0"/>
                </a:moveTo>
                <a:lnTo>
                  <a:pt x="0" y="9144"/>
                </a:lnTo>
                <a:lnTo>
                  <a:pt x="35814" y="9143"/>
                </a:lnTo>
                <a:lnTo>
                  <a:pt x="32004" y="0"/>
                </a:lnTo>
                <a:lnTo>
                  <a:pt x="3810" y="0"/>
                </a:lnTo>
                <a:close/>
              </a:path>
            </a:pathLst>
          </a:custGeom>
          <a:solidFill>
            <a:srgbClr val="925F2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4290822" y="6380226"/>
            <a:ext cx="29718" cy="3810"/>
          </a:xfrm>
          <a:custGeom>
            <a:avLst/>
            <a:gdLst/>
            <a:ahLst/>
            <a:cxnLst/>
            <a:rect l="l" t="t" r="r" b="b"/>
            <a:pathLst>
              <a:path w="29717" h="3810">
                <a:moveTo>
                  <a:pt x="29717" y="1524"/>
                </a:moveTo>
                <a:lnTo>
                  <a:pt x="28193" y="0"/>
                </a:lnTo>
                <a:lnTo>
                  <a:pt x="0" y="0"/>
                </a:lnTo>
                <a:lnTo>
                  <a:pt x="0" y="3810"/>
                </a:lnTo>
                <a:lnTo>
                  <a:pt x="29717" y="3810"/>
                </a:lnTo>
                <a:lnTo>
                  <a:pt x="29717" y="762"/>
                </a:lnTo>
                <a:lnTo>
                  <a:pt x="2971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4317492" y="6381750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8" h="11429">
                <a:moveTo>
                  <a:pt x="5842" y="10667"/>
                </a:moveTo>
                <a:lnTo>
                  <a:pt x="6858" y="9143"/>
                </a:lnTo>
                <a:lnTo>
                  <a:pt x="5334" y="7619"/>
                </a:lnTo>
                <a:lnTo>
                  <a:pt x="6858" y="9143"/>
                </a:lnTo>
                <a:lnTo>
                  <a:pt x="3048" y="0"/>
                </a:lnTo>
                <a:lnTo>
                  <a:pt x="0" y="761"/>
                </a:lnTo>
                <a:lnTo>
                  <a:pt x="3810" y="10667"/>
                </a:lnTo>
                <a:lnTo>
                  <a:pt x="5842" y="10667"/>
                </a:lnTo>
                <a:close/>
              </a:path>
              <a:path w="6858" h="11429">
                <a:moveTo>
                  <a:pt x="5334" y="11429"/>
                </a:moveTo>
                <a:lnTo>
                  <a:pt x="6858" y="10667"/>
                </a:lnTo>
                <a:lnTo>
                  <a:pt x="5842" y="10667"/>
                </a:lnTo>
                <a:lnTo>
                  <a:pt x="5334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4285488" y="6389370"/>
            <a:ext cx="37338" cy="3810"/>
          </a:xfrm>
          <a:custGeom>
            <a:avLst/>
            <a:gdLst/>
            <a:ahLst/>
            <a:cxnLst/>
            <a:rect l="l" t="t" r="r" b="b"/>
            <a:pathLst>
              <a:path w="37337" h="3810">
                <a:moveTo>
                  <a:pt x="3048" y="3048"/>
                </a:moveTo>
                <a:lnTo>
                  <a:pt x="1524" y="3810"/>
                </a:lnTo>
                <a:lnTo>
                  <a:pt x="37338" y="3810"/>
                </a:lnTo>
                <a:lnTo>
                  <a:pt x="37338" y="0"/>
                </a:lnTo>
                <a:lnTo>
                  <a:pt x="1523" y="0"/>
                </a:lnTo>
                <a:lnTo>
                  <a:pt x="571" y="2381"/>
                </a:lnTo>
                <a:lnTo>
                  <a:pt x="1524" y="3810"/>
                </a:lnTo>
                <a:lnTo>
                  <a:pt x="3048" y="3048"/>
                </a:lnTo>
                <a:close/>
              </a:path>
              <a:path w="37337" h="3810">
                <a:moveTo>
                  <a:pt x="0" y="3810"/>
                </a:moveTo>
                <a:lnTo>
                  <a:pt x="571" y="2381"/>
                </a:lnTo>
                <a:lnTo>
                  <a:pt x="0" y="1524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4285488" y="6381750"/>
            <a:ext cx="6857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6858" y="761"/>
                </a:moveTo>
                <a:lnTo>
                  <a:pt x="3810" y="0"/>
                </a:lnTo>
                <a:lnTo>
                  <a:pt x="0" y="9143"/>
                </a:lnTo>
                <a:lnTo>
                  <a:pt x="3048" y="10667"/>
                </a:lnTo>
                <a:lnTo>
                  <a:pt x="6858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4250436" y="6382511"/>
            <a:ext cx="35814" cy="9144"/>
          </a:xfrm>
          <a:custGeom>
            <a:avLst/>
            <a:gdLst/>
            <a:ahLst/>
            <a:cxnLst/>
            <a:rect l="l" t="t" r="r" b="b"/>
            <a:pathLst>
              <a:path w="35813" h="9144">
                <a:moveTo>
                  <a:pt x="3810" y="0"/>
                </a:moveTo>
                <a:lnTo>
                  <a:pt x="0" y="9144"/>
                </a:lnTo>
                <a:lnTo>
                  <a:pt x="35814" y="9143"/>
                </a:lnTo>
                <a:lnTo>
                  <a:pt x="32004" y="0"/>
                </a:lnTo>
                <a:lnTo>
                  <a:pt x="3810" y="0"/>
                </a:lnTo>
                <a:close/>
              </a:path>
            </a:pathLst>
          </a:custGeom>
          <a:solidFill>
            <a:srgbClr val="925F2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4254246" y="6380226"/>
            <a:ext cx="29718" cy="3810"/>
          </a:xfrm>
          <a:custGeom>
            <a:avLst/>
            <a:gdLst/>
            <a:ahLst/>
            <a:cxnLst/>
            <a:rect l="l" t="t" r="r" b="b"/>
            <a:pathLst>
              <a:path w="29717" h="3810">
                <a:moveTo>
                  <a:pt x="29717" y="1524"/>
                </a:moveTo>
                <a:lnTo>
                  <a:pt x="28193" y="0"/>
                </a:lnTo>
                <a:lnTo>
                  <a:pt x="0" y="0"/>
                </a:lnTo>
                <a:lnTo>
                  <a:pt x="0" y="3810"/>
                </a:lnTo>
                <a:lnTo>
                  <a:pt x="29717" y="3810"/>
                </a:lnTo>
                <a:lnTo>
                  <a:pt x="29717" y="762"/>
                </a:lnTo>
                <a:lnTo>
                  <a:pt x="2971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4280916" y="6381750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8" h="11429">
                <a:moveTo>
                  <a:pt x="5842" y="10667"/>
                </a:moveTo>
                <a:lnTo>
                  <a:pt x="6858" y="9143"/>
                </a:lnTo>
                <a:lnTo>
                  <a:pt x="5334" y="7619"/>
                </a:lnTo>
                <a:lnTo>
                  <a:pt x="6858" y="9143"/>
                </a:lnTo>
                <a:lnTo>
                  <a:pt x="3048" y="0"/>
                </a:lnTo>
                <a:lnTo>
                  <a:pt x="0" y="761"/>
                </a:lnTo>
                <a:lnTo>
                  <a:pt x="3810" y="10667"/>
                </a:lnTo>
                <a:lnTo>
                  <a:pt x="5842" y="10667"/>
                </a:lnTo>
                <a:close/>
              </a:path>
              <a:path w="6858" h="11429">
                <a:moveTo>
                  <a:pt x="5334" y="11429"/>
                </a:moveTo>
                <a:lnTo>
                  <a:pt x="6858" y="10667"/>
                </a:lnTo>
                <a:lnTo>
                  <a:pt x="5842" y="10667"/>
                </a:lnTo>
                <a:lnTo>
                  <a:pt x="5334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4248912" y="6389370"/>
            <a:ext cx="37338" cy="3810"/>
          </a:xfrm>
          <a:custGeom>
            <a:avLst/>
            <a:gdLst/>
            <a:ahLst/>
            <a:cxnLst/>
            <a:rect l="l" t="t" r="r" b="b"/>
            <a:pathLst>
              <a:path w="37337" h="3810">
                <a:moveTo>
                  <a:pt x="3048" y="3048"/>
                </a:moveTo>
                <a:lnTo>
                  <a:pt x="1524" y="3810"/>
                </a:lnTo>
                <a:lnTo>
                  <a:pt x="37338" y="3810"/>
                </a:lnTo>
                <a:lnTo>
                  <a:pt x="37338" y="0"/>
                </a:lnTo>
                <a:lnTo>
                  <a:pt x="1523" y="0"/>
                </a:lnTo>
                <a:lnTo>
                  <a:pt x="571" y="2381"/>
                </a:lnTo>
                <a:lnTo>
                  <a:pt x="1524" y="3810"/>
                </a:lnTo>
                <a:lnTo>
                  <a:pt x="3048" y="3048"/>
                </a:lnTo>
                <a:close/>
              </a:path>
              <a:path w="37337" h="3810">
                <a:moveTo>
                  <a:pt x="0" y="3810"/>
                </a:moveTo>
                <a:lnTo>
                  <a:pt x="571" y="2381"/>
                </a:lnTo>
                <a:lnTo>
                  <a:pt x="0" y="1524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4248912" y="6381750"/>
            <a:ext cx="6857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6858" y="761"/>
                </a:moveTo>
                <a:lnTo>
                  <a:pt x="3810" y="0"/>
                </a:lnTo>
                <a:lnTo>
                  <a:pt x="0" y="9143"/>
                </a:lnTo>
                <a:lnTo>
                  <a:pt x="3048" y="10667"/>
                </a:lnTo>
                <a:lnTo>
                  <a:pt x="6858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4214622" y="6382511"/>
            <a:ext cx="35814" cy="9144"/>
          </a:xfrm>
          <a:custGeom>
            <a:avLst/>
            <a:gdLst/>
            <a:ahLst/>
            <a:cxnLst/>
            <a:rect l="l" t="t" r="r" b="b"/>
            <a:pathLst>
              <a:path w="35813" h="9144">
                <a:moveTo>
                  <a:pt x="3048" y="0"/>
                </a:moveTo>
                <a:lnTo>
                  <a:pt x="0" y="9144"/>
                </a:lnTo>
                <a:lnTo>
                  <a:pt x="35814" y="9143"/>
                </a:lnTo>
                <a:lnTo>
                  <a:pt x="31242" y="0"/>
                </a:lnTo>
                <a:lnTo>
                  <a:pt x="3048" y="0"/>
                </a:lnTo>
                <a:close/>
              </a:path>
            </a:pathLst>
          </a:custGeom>
          <a:solidFill>
            <a:srgbClr val="925F2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4217670" y="6380226"/>
            <a:ext cx="29718" cy="3810"/>
          </a:xfrm>
          <a:custGeom>
            <a:avLst/>
            <a:gdLst/>
            <a:ahLst/>
            <a:cxnLst/>
            <a:rect l="l" t="t" r="r" b="b"/>
            <a:pathLst>
              <a:path w="29717" h="3810">
                <a:moveTo>
                  <a:pt x="0" y="3810"/>
                </a:moveTo>
                <a:lnTo>
                  <a:pt x="28193" y="3810"/>
                </a:lnTo>
                <a:lnTo>
                  <a:pt x="29463" y="1270"/>
                </a:lnTo>
                <a:lnTo>
                  <a:pt x="28193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29717" h="3810">
                <a:moveTo>
                  <a:pt x="29717" y="1524"/>
                </a:moveTo>
                <a:lnTo>
                  <a:pt x="29717" y="762"/>
                </a:lnTo>
                <a:lnTo>
                  <a:pt x="29463" y="1270"/>
                </a:lnTo>
                <a:lnTo>
                  <a:pt x="2971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4244340" y="638175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6604" y="10667"/>
                </a:moveTo>
                <a:lnTo>
                  <a:pt x="7620" y="9143"/>
                </a:lnTo>
                <a:lnTo>
                  <a:pt x="6096" y="7619"/>
                </a:lnTo>
                <a:lnTo>
                  <a:pt x="7620" y="9143"/>
                </a:lnTo>
                <a:lnTo>
                  <a:pt x="3048" y="0"/>
                </a:lnTo>
                <a:lnTo>
                  <a:pt x="0" y="761"/>
                </a:lnTo>
                <a:lnTo>
                  <a:pt x="4572" y="10667"/>
                </a:lnTo>
                <a:lnTo>
                  <a:pt x="6604" y="10667"/>
                </a:lnTo>
                <a:close/>
              </a:path>
              <a:path w="7620" h="11429">
                <a:moveTo>
                  <a:pt x="6096" y="11429"/>
                </a:moveTo>
                <a:lnTo>
                  <a:pt x="7620" y="10667"/>
                </a:lnTo>
                <a:lnTo>
                  <a:pt x="6604" y="10667"/>
                </a:lnTo>
                <a:lnTo>
                  <a:pt x="6096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4213098" y="6389370"/>
            <a:ext cx="37338" cy="3810"/>
          </a:xfrm>
          <a:custGeom>
            <a:avLst/>
            <a:gdLst/>
            <a:ahLst/>
            <a:cxnLst/>
            <a:rect l="l" t="t" r="r" b="b"/>
            <a:pathLst>
              <a:path w="37337" h="3810">
                <a:moveTo>
                  <a:pt x="3048" y="3048"/>
                </a:moveTo>
                <a:lnTo>
                  <a:pt x="1524" y="3810"/>
                </a:lnTo>
                <a:lnTo>
                  <a:pt x="37338" y="3810"/>
                </a:lnTo>
                <a:lnTo>
                  <a:pt x="37338" y="0"/>
                </a:lnTo>
                <a:lnTo>
                  <a:pt x="1523" y="0"/>
                </a:lnTo>
                <a:lnTo>
                  <a:pt x="571" y="2381"/>
                </a:lnTo>
                <a:lnTo>
                  <a:pt x="1524" y="3810"/>
                </a:lnTo>
                <a:lnTo>
                  <a:pt x="3048" y="3048"/>
                </a:lnTo>
                <a:close/>
              </a:path>
              <a:path w="37337" h="3810">
                <a:moveTo>
                  <a:pt x="0" y="3810"/>
                </a:moveTo>
                <a:lnTo>
                  <a:pt x="571" y="2381"/>
                </a:lnTo>
                <a:lnTo>
                  <a:pt x="0" y="1524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4213098" y="6381750"/>
            <a:ext cx="6857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6858" y="761"/>
                </a:moveTo>
                <a:lnTo>
                  <a:pt x="3048" y="0"/>
                </a:lnTo>
                <a:lnTo>
                  <a:pt x="0" y="9143"/>
                </a:lnTo>
                <a:lnTo>
                  <a:pt x="3048" y="10667"/>
                </a:lnTo>
                <a:lnTo>
                  <a:pt x="6858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4123182" y="6382511"/>
            <a:ext cx="35814" cy="9144"/>
          </a:xfrm>
          <a:custGeom>
            <a:avLst/>
            <a:gdLst/>
            <a:ahLst/>
            <a:cxnLst/>
            <a:rect l="l" t="t" r="r" b="b"/>
            <a:pathLst>
              <a:path w="35813" h="9144">
                <a:moveTo>
                  <a:pt x="3810" y="0"/>
                </a:moveTo>
                <a:lnTo>
                  <a:pt x="0" y="9144"/>
                </a:lnTo>
                <a:lnTo>
                  <a:pt x="35814" y="9143"/>
                </a:lnTo>
                <a:lnTo>
                  <a:pt x="32004" y="0"/>
                </a:lnTo>
                <a:lnTo>
                  <a:pt x="3810" y="0"/>
                </a:lnTo>
                <a:close/>
              </a:path>
            </a:pathLst>
          </a:custGeom>
          <a:solidFill>
            <a:srgbClr val="925F2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4126992" y="6380226"/>
            <a:ext cx="29718" cy="3810"/>
          </a:xfrm>
          <a:custGeom>
            <a:avLst/>
            <a:gdLst/>
            <a:ahLst/>
            <a:cxnLst/>
            <a:rect l="l" t="t" r="r" b="b"/>
            <a:pathLst>
              <a:path w="29717" h="3810">
                <a:moveTo>
                  <a:pt x="29717" y="1524"/>
                </a:moveTo>
                <a:lnTo>
                  <a:pt x="28193" y="0"/>
                </a:lnTo>
                <a:lnTo>
                  <a:pt x="0" y="0"/>
                </a:lnTo>
                <a:lnTo>
                  <a:pt x="0" y="3810"/>
                </a:lnTo>
                <a:lnTo>
                  <a:pt x="29717" y="3810"/>
                </a:lnTo>
                <a:lnTo>
                  <a:pt x="29717" y="762"/>
                </a:lnTo>
                <a:lnTo>
                  <a:pt x="2971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4153662" y="6381750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8" h="11429">
                <a:moveTo>
                  <a:pt x="5842" y="10667"/>
                </a:moveTo>
                <a:lnTo>
                  <a:pt x="6858" y="9143"/>
                </a:lnTo>
                <a:lnTo>
                  <a:pt x="5334" y="7619"/>
                </a:lnTo>
                <a:lnTo>
                  <a:pt x="6858" y="9143"/>
                </a:lnTo>
                <a:lnTo>
                  <a:pt x="3048" y="0"/>
                </a:lnTo>
                <a:lnTo>
                  <a:pt x="0" y="761"/>
                </a:lnTo>
                <a:lnTo>
                  <a:pt x="3810" y="10667"/>
                </a:lnTo>
                <a:lnTo>
                  <a:pt x="5842" y="10667"/>
                </a:lnTo>
                <a:close/>
              </a:path>
              <a:path w="6858" h="11429">
                <a:moveTo>
                  <a:pt x="5334" y="11429"/>
                </a:moveTo>
                <a:lnTo>
                  <a:pt x="6858" y="10667"/>
                </a:lnTo>
                <a:lnTo>
                  <a:pt x="5842" y="10667"/>
                </a:lnTo>
                <a:lnTo>
                  <a:pt x="5334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4121658" y="6389370"/>
            <a:ext cx="37338" cy="3810"/>
          </a:xfrm>
          <a:custGeom>
            <a:avLst/>
            <a:gdLst/>
            <a:ahLst/>
            <a:cxnLst/>
            <a:rect l="l" t="t" r="r" b="b"/>
            <a:pathLst>
              <a:path w="37337" h="3810">
                <a:moveTo>
                  <a:pt x="3048" y="3048"/>
                </a:moveTo>
                <a:lnTo>
                  <a:pt x="1524" y="3810"/>
                </a:lnTo>
                <a:lnTo>
                  <a:pt x="37338" y="3810"/>
                </a:lnTo>
                <a:lnTo>
                  <a:pt x="37338" y="0"/>
                </a:lnTo>
                <a:lnTo>
                  <a:pt x="1523" y="0"/>
                </a:lnTo>
                <a:lnTo>
                  <a:pt x="571" y="2381"/>
                </a:lnTo>
                <a:lnTo>
                  <a:pt x="1524" y="3810"/>
                </a:lnTo>
                <a:lnTo>
                  <a:pt x="3048" y="3048"/>
                </a:lnTo>
                <a:close/>
              </a:path>
              <a:path w="37337" h="3810">
                <a:moveTo>
                  <a:pt x="0" y="3810"/>
                </a:moveTo>
                <a:lnTo>
                  <a:pt x="571" y="2381"/>
                </a:lnTo>
                <a:lnTo>
                  <a:pt x="0" y="1524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4121658" y="6381750"/>
            <a:ext cx="6857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6858" y="761"/>
                </a:moveTo>
                <a:lnTo>
                  <a:pt x="3810" y="0"/>
                </a:lnTo>
                <a:lnTo>
                  <a:pt x="0" y="9143"/>
                </a:lnTo>
                <a:lnTo>
                  <a:pt x="3048" y="10667"/>
                </a:lnTo>
                <a:lnTo>
                  <a:pt x="6858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4087368" y="6382511"/>
            <a:ext cx="35814" cy="9144"/>
          </a:xfrm>
          <a:custGeom>
            <a:avLst/>
            <a:gdLst/>
            <a:ahLst/>
            <a:cxnLst/>
            <a:rect l="l" t="t" r="r" b="b"/>
            <a:pathLst>
              <a:path w="35813" h="9144">
                <a:moveTo>
                  <a:pt x="3048" y="0"/>
                </a:moveTo>
                <a:lnTo>
                  <a:pt x="0" y="9144"/>
                </a:lnTo>
                <a:lnTo>
                  <a:pt x="35814" y="9143"/>
                </a:lnTo>
                <a:lnTo>
                  <a:pt x="31242" y="0"/>
                </a:lnTo>
                <a:lnTo>
                  <a:pt x="3048" y="0"/>
                </a:lnTo>
                <a:close/>
              </a:path>
            </a:pathLst>
          </a:custGeom>
          <a:solidFill>
            <a:srgbClr val="925F2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4090416" y="6380226"/>
            <a:ext cx="29718" cy="3810"/>
          </a:xfrm>
          <a:custGeom>
            <a:avLst/>
            <a:gdLst/>
            <a:ahLst/>
            <a:cxnLst/>
            <a:rect l="l" t="t" r="r" b="b"/>
            <a:pathLst>
              <a:path w="29717" h="3810">
                <a:moveTo>
                  <a:pt x="0" y="3810"/>
                </a:moveTo>
                <a:lnTo>
                  <a:pt x="28193" y="3810"/>
                </a:lnTo>
                <a:lnTo>
                  <a:pt x="29463" y="1270"/>
                </a:lnTo>
                <a:lnTo>
                  <a:pt x="28193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29717" h="3810">
                <a:moveTo>
                  <a:pt x="29717" y="1524"/>
                </a:moveTo>
                <a:lnTo>
                  <a:pt x="29717" y="762"/>
                </a:lnTo>
                <a:lnTo>
                  <a:pt x="29463" y="1270"/>
                </a:lnTo>
                <a:lnTo>
                  <a:pt x="2971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4117086" y="638175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6604" y="10667"/>
                </a:moveTo>
                <a:lnTo>
                  <a:pt x="7620" y="9143"/>
                </a:lnTo>
                <a:lnTo>
                  <a:pt x="6096" y="7619"/>
                </a:lnTo>
                <a:lnTo>
                  <a:pt x="7620" y="9143"/>
                </a:lnTo>
                <a:lnTo>
                  <a:pt x="3048" y="0"/>
                </a:lnTo>
                <a:lnTo>
                  <a:pt x="0" y="761"/>
                </a:lnTo>
                <a:lnTo>
                  <a:pt x="4572" y="10667"/>
                </a:lnTo>
                <a:lnTo>
                  <a:pt x="6604" y="10667"/>
                </a:lnTo>
                <a:close/>
              </a:path>
              <a:path w="7620" h="11429">
                <a:moveTo>
                  <a:pt x="6096" y="11429"/>
                </a:moveTo>
                <a:lnTo>
                  <a:pt x="7620" y="10667"/>
                </a:lnTo>
                <a:lnTo>
                  <a:pt x="6604" y="10667"/>
                </a:lnTo>
                <a:lnTo>
                  <a:pt x="6096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4085844" y="6389370"/>
            <a:ext cx="37338" cy="3810"/>
          </a:xfrm>
          <a:custGeom>
            <a:avLst/>
            <a:gdLst/>
            <a:ahLst/>
            <a:cxnLst/>
            <a:rect l="l" t="t" r="r" b="b"/>
            <a:pathLst>
              <a:path w="37337" h="3810">
                <a:moveTo>
                  <a:pt x="3048" y="3048"/>
                </a:moveTo>
                <a:lnTo>
                  <a:pt x="1524" y="3810"/>
                </a:lnTo>
                <a:lnTo>
                  <a:pt x="37338" y="3810"/>
                </a:lnTo>
                <a:lnTo>
                  <a:pt x="37338" y="0"/>
                </a:lnTo>
                <a:lnTo>
                  <a:pt x="1523" y="0"/>
                </a:lnTo>
                <a:lnTo>
                  <a:pt x="571" y="2381"/>
                </a:lnTo>
                <a:lnTo>
                  <a:pt x="1524" y="3810"/>
                </a:lnTo>
                <a:lnTo>
                  <a:pt x="3048" y="3048"/>
                </a:lnTo>
                <a:close/>
              </a:path>
              <a:path w="37337" h="3810">
                <a:moveTo>
                  <a:pt x="0" y="3810"/>
                </a:moveTo>
                <a:lnTo>
                  <a:pt x="571" y="2381"/>
                </a:lnTo>
                <a:lnTo>
                  <a:pt x="0" y="1524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4085844" y="6381750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6096" y="761"/>
                </a:moveTo>
                <a:lnTo>
                  <a:pt x="3048" y="0"/>
                </a:lnTo>
                <a:lnTo>
                  <a:pt x="0" y="9143"/>
                </a:lnTo>
                <a:lnTo>
                  <a:pt x="3048" y="10667"/>
                </a:lnTo>
                <a:lnTo>
                  <a:pt x="6096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4050792" y="6382511"/>
            <a:ext cx="36576" cy="9144"/>
          </a:xfrm>
          <a:custGeom>
            <a:avLst/>
            <a:gdLst/>
            <a:ahLst/>
            <a:cxnLst/>
            <a:rect l="l" t="t" r="r" b="b"/>
            <a:pathLst>
              <a:path w="36575" h="9144">
                <a:moveTo>
                  <a:pt x="3810" y="0"/>
                </a:moveTo>
                <a:lnTo>
                  <a:pt x="0" y="9144"/>
                </a:lnTo>
                <a:lnTo>
                  <a:pt x="36576" y="9143"/>
                </a:lnTo>
                <a:lnTo>
                  <a:pt x="32004" y="0"/>
                </a:lnTo>
                <a:lnTo>
                  <a:pt x="3810" y="0"/>
                </a:lnTo>
                <a:close/>
              </a:path>
            </a:pathLst>
          </a:custGeom>
          <a:solidFill>
            <a:srgbClr val="925F2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4054602" y="6380226"/>
            <a:ext cx="29718" cy="3810"/>
          </a:xfrm>
          <a:custGeom>
            <a:avLst/>
            <a:gdLst/>
            <a:ahLst/>
            <a:cxnLst/>
            <a:rect l="l" t="t" r="r" b="b"/>
            <a:pathLst>
              <a:path w="29717" h="3810">
                <a:moveTo>
                  <a:pt x="0" y="3810"/>
                </a:moveTo>
                <a:lnTo>
                  <a:pt x="28193" y="3810"/>
                </a:lnTo>
                <a:lnTo>
                  <a:pt x="29463" y="1270"/>
                </a:lnTo>
                <a:lnTo>
                  <a:pt x="28193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29717" h="3810">
                <a:moveTo>
                  <a:pt x="29717" y="1524"/>
                </a:moveTo>
                <a:lnTo>
                  <a:pt x="29717" y="762"/>
                </a:lnTo>
                <a:lnTo>
                  <a:pt x="29463" y="1270"/>
                </a:lnTo>
                <a:lnTo>
                  <a:pt x="2971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4081272" y="638175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6604" y="10667"/>
                </a:moveTo>
                <a:lnTo>
                  <a:pt x="7620" y="9143"/>
                </a:lnTo>
                <a:lnTo>
                  <a:pt x="6096" y="7619"/>
                </a:lnTo>
                <a:lnTo>
                  <a:pt x="7620" y="9143"/>
                </a:lnTo>
                <a:lnTo>
                  <a:pt x="3048" y="0"/>
                </a:lnTo>
                <a:lnTo>
                  <a:pt x="0" y="761"/>
                </a:lnTo>
                <a:lnTo>
                  <a:pt x="4572" y="10667"/>
                </a:lnTo>
                <a:lnTo>
                  <a:pt x="6604" y="10667"/>
                </a:lnTo>
                <a:close/>
              </a:path>
              <a:path w="7620" h="11429">
                <a:moveTo>
                  <a:pt x="6096" y="11429"/>
                </a:moveTo>
                <a:lnTo>
                  <a:pt x="7620" y="10667"/>
                </a:lnTo>
                <a:lnTo>
                  <a:pt x="6604" y="10667"/>
                </a:lnTo>
                <a:lnTo>
                  <a:pt x="6096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4049268" y="6389370"/>
            <a:ext cx="38100" cy="3810"/>
          </a:xfrm>
          <a:custGeom>
            <a:avLst/>
            <a:gdLst/>
            <a:ahLst/>
            <a:cxnLst/>
            <a:rect l="l" t="t" r="r" b="b"/>
            <a:pathLst>
              <a:path w="38100" h="3810">
                <a:moveTo>
                  <a:pt x="3048" y="3048"/>
                </a:moveTo>
                <a:lnTo>
                  <a:pt x="1524" y="3810"/>
                </a:lnTo>
                <a:lnTo>
                  <a:pt x="38100" y="3810"/>
                </a:lnTo>
                <a:lnTo>
                  <a:pt x="38100" y="0"/>
                </a:lnTo>
                <a:lnTo>
                  <a:pt x="1523" y="0"/>
                </a:lnTo>
                <a:lnTo>
                  <a:pt x="0" y="762"/>
                </a:lnTo>
                <a:lnTo>
                  <a:pt x="0" y="1524"/>
                </a:lnTo>
                <a:lnTo>
                  <a:pt x="1524" y="3810"/>
                </a:lnTo>
                <a:lnTo>
                  <a:pt x="304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4049268" y="6381750"/>
            <a:ext cx="6857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6858" y="761"/>
                </a:moveTo>
                <a:lnTo>
                  <a:pt x="3810" y="0"/>
                </a:lnTo>
                <a:lnTo>
                  <a:pt x="0" y="9143"/>
                </a:lnTo>
                <a:lnTo>
                  <a:pt x="3048" y="10667"/>
                </a:lnTo>
                <a:lnTo>
                  <a:pt x="6858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3664458" y="6382511"/>
            <a:ext cx="35814" cy="9144"/>
          </a:xfrm>
          <a:custGeom>
            <a:avLst/>
            <a:gdLst/>
            <a:ahLst/>
            <a:cxnLst/>
            <a:rect l="l" t="t" r="r" b="b"/>
            <a:pathLst>
              <a:path w="35813" h="9144">
                <a:moveTo>
                  <a:pt x="3810" y="0"/>
                </a:moveTo>
                <a:lnTo>
                  <a:pt x="0" y="9144"/>
                </a:lnTo>
                <a:lnTo>
                  <a:pt x="35814" y="9143"/>
                </a:lnTo>
                <a:lnTo>
                  <a:pt x="32004" y="0"/>
                </a:lnTo>
                <a:lnTo>
                  <a:pt x="3810" y="0"/>
                </a:lnTo>
                <a:close/>
              </a:path>
            </a:pathLst>
          </a:custGeom>
          <a:solidFill>
            <a:srgbClr val="925F2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3668268" y="6380226"/>
            <a:ext cx="29718" cy="3810"/>
          </a:xfrm>
          <a:custGeom>
            <a:avLst/>
            <a:gdLst/>
            <a:ahLst/>
            <a:cxnLst/>
            <a:rect l="l" t="t" r="r" b="b"/>
            <a:pathLst>
              <a:path w="29717" h="3810">
                <a:moveTo>
                  <a:pt x="0" y="3810"/>
                </a:moveTo>
                <a:lnTo>
                  <a:pt x="28193" y="3810"/>
                </a:lnTo>
                <a:lnTo>
                  <a:pt x="29463" y="1270"/>
                </a:lnTo>
                <a:lnTo>
                  <a:pt x="28193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29717" h="3810">
                <a:moveTo>
                  <a:pt x="29717" y="1524"/>
                </a:moveTo>
                <a:lnTo>
                  <a:pt x="29717" y="762"/>
                </a:lnTo>
                <a:lnTo>
                  <a:pt x="29463" y="1270"/>
                </a:lnTo>
                <a:lnTo>
                  <a:pt x="2971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3694938" y="6381750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8" h="11429">
                <a:moveTo>
                  <a:pt x="5842" y="10667"/>
                </a:moveTo>
                <a:lnTo>
                  <a:pt x="6858" y="9143"/>
                </a:lnTo>
                <a:lnTo>
                  <a:pt x="5334" y="7619"/>
                </a:lnTo>
                <a:lnTo>
                  <a:pt x="6858" y="9143"/>
                </a:lnTo>
                <a:lnTo>
                  <a:pt x="3048" y="0"/>
                </a:lnTo>
                <a:lnTo>
                  <a:pt x="0" y="761"/>
                </a:lnTo>
                <a:lnTo>
                  <a:pt x="3810" y="10667"/>
                </a:lnTo>
                <a:lnTo>
                  <a:pt x="5842" y="10667"/>
                </a:lnTo>
                <a:close/>
              </a:path>
              <a:path w="6858" h="11429">
                <a:moveTo>
                  <a:pt x="5334" y="11429"/>
                </a:moveTo>
                <a:lnTo>
                  <a:pt x="6858" y="10667"/>
                </a:lnTo>
                <a:lnTo>
                  <a:pt x="5842" y="10667"/>
                </a:lnTo>
                <a:lnTo>
                  <a:pt x="5334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3662934" y="6389370"/>
            <a:ext cx="37338" cy="3810"/>
          </a:xfrm>
          <a:custGeom>
            <a:avLst/>
            <a:gdLst/>
            <a:ahLst/>
            <a:cxnLst/>
            <a:rect l="l" t="t" r="r" b="b"/>
            <a:pathLst>
              <a:path w="37337" h="3810">
                <a:moveTo>
                  <a:pt x="3048" y="3048"/>
                </a:moveTo>
                <a:lnTo>
                  <a:pt x="1524" y="3810"/>
                </a:lnTo>
                <a:lnTo>
                  <a:pt x="37338" y="3810"/>
                </a:lnTo>
                <a:lnTo>
                  <a:pt x="37338" y="0"/>
                </a:lnTo>
                <a:lnTo>
                  <a:pt x="1523" y="0"/>
                </a:lnTo>
                <a:lnTo>
                  <a:pt x="571" y="2381"/>
                </a:lnTo>
                <a:lnTo>
                  <a:pt x="1524" y="3810"/>
                </a:lnTo>
                <a:lnTo>
                  <a:pt x="3048" y="3048"/>
                </a:lnTo>
                <a:close/>
              </a:path>
              <a:path w="37337" h="3810">
                <a:moveTo>
                  <a:pt x="0" y="3810"/>
                </a:moveTo>
                <a:lnTo>
                  <a:pt x="571" y="2381"/>
                </a:lnTo>
                <a:lnTo>
                  <a:pt x="0" y="1524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3662934" y="6381750"/>
            <a:ext cx="6857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6858" y="761"/>
                </a:moveTo>
                <a:lnTo>
                  <a:pt x="3810" y="0"/>
                </a:lnTo>
                <a:lnTo>
                  <a:pt x="0" y="9143"/>
                </a:lnTo>
                <a:lnTo>
                  <a:pt x="3048" y="10667"/>
                </a:lnTo>
                <a:lnTo>
                  <a:pt x="6858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3628644" y="6382511"/>
            <a:ext cx="35814" cy="9144"/>
          </a:xfrm>
          <a:custGeom>
            <a:avLst/>
            <a:gdLst/>
            <a:ahLst/>
            <a:cxnLst/>
            <a:rect l="l" t="t" r="r" b="b"/>
            <a:pathLst>
              <a:path w="35813" h="9144">
                <a:moveTo>
                  <a:pt x="3810" y="0"/>
                </a:moveTo>
                <a:lnTo>
                  <a:pt x="0" y="9144"/>
                </a:lnTo>
                <a:lnTo>
                  <a:pt x="35814" y="9143"/>
                </a:lnTo>
                <a:lnTo>
                  <a:pt x="32004" y="0"/>
                </a:lnTo>
                <a:lnTo>
                  <a:pt x="3810" y="0"/>
                </a:lnTo>
                <a:close/>
              </a:path>
            </a:pathLst>
          </a:custGeom>
          <a:solidFill>
            <a:srgbClr val="925F2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3632454" y="6380226"/>
            <a:ext cx="29718" cy="3810"/>
          </a:xfrm>
          <a:custGeom>
            <a:avLst/>
            <a:gdLst/>
            <a:ahLst/>
            <a:cxnLst/>
            <a:rect l="l" t="t" r="r" b="b"/>
            <a:pathLst>
              <a:path w="29717" h="3810">
                <a:moveTo>
                  <a:pt x="29717" y="1524"/>
                </a:moveTo>
                <a:lnTo>
                  <a:pt x="28193" y="0"/>
                </a:lnTo>
                <a:lnTo>
                  <a:pt x="0" y="0"/>
                </a:lnTo>
                <a:lnTo>
                  <a:pt x="0" y="3810"/>
                </a:lnTo>
                <a:lnTo>
                  <a:pt x="29717" y="3810"/>
                </a:lnTo>
                <a:lnTo>
                  <a:pt x="29717" y="762"/>
                </a:lnTo>
                <a:lnTo>
                  <a:pt x="2971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3659124" y="6381750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8" h="11429">
                <a:moveTo>
                  <a:pt x="5842" y="10667"/>
                </a:moveTo>
                <a:lnTo>
                  <a:pt x="6858" y="9143"/>
                </a:lnTo>
                <a:lnTo>
                  <a:pt x="5334" y="7619"/>
                </a:lnTo>
                <a:lnTo>
                  <a:pt x="6858" y="9143"/>
                </a:lnTo>
                <a:lnTo>
                  <a:pt x="3048" y="0"/>
                </a:lnTo>
                <a:lnTo>
                  <a:pt x="0" y="761"/>
                </a:lnTo>
                <a:lnTo>
                  <a:pt x="3810" y="10667"/>
                </a:lnTo>
                <a:lnTo>
                  <a:pt x="5842" y="10667"/>
                </a:lnTo>
                <a:close/>
              </a:path>
              <a:path w="6858" h="11429">
                <a:moveTo>
                  <a:pt x="5334" y="11429"/>
                </a:moveTo>
                <a:lnTo>
                  <a:pt x="6858" y="10667"/>
                </a:lnTo>
                <a:lnTo>
                  <a:pt x="5842" y="10667"/>
                </a:lnTo>
                <a:lnTo>
                  <a:pt x="5334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3627120" y="6389370"/>
            <a:ext cx="37338" cy="3810"/>
          </a:xfrm>
          <a:custGeom>
            <a:avLst/>
            <a:gdLst/>
            <a:ahLst/>
            <a:cxnLst/>
            <a:rect l="l" t="t" r="r" b="b"/>
            <a:pathLst>
              <a:path w="37337" h="3810">
                <a:moveTo>
                  <a:pt x="3048" y="3048"/>
                </a:moveTo>
                <a:lnTo>
                  <a:pt x="1524" y="3810"/>
                </a:lnTo>
                <a:lnTo>
                  <a:pt x="37338" y="3810"/>
                </a:lnTo>
                <a:lnTo>
                  <a:pt x="37338" y="0"/>
                </a:lnTo>
                <a:lnTo>
                  <a:pt x="1523" y="0"/>
                </a:lnTo>
                <a:lnTo>
                  <a:pt x="571" y="2381"/>
                </a:lnTo>
                <a:lnTo>
                  <a:pt x="1524" y="3810"/>
                </a:lnTo>
                <a:lnTo>
                  <a:pt x="3048" y="3048"/>
                </a:lnTo>
                <a:close/>
              </a:path>
              <a:path w="37337" h="3810">
                <a:moveTo>
                  <a:pt x="0" y="3810"/>
                </a:moveTo>
                <a:lnTo>
                  <a:pt x="571" y="2381"/>
                </a:lnTo>
                <a:lnTo>
                  <a:pt x="0" y="1524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3627120" y="6381750"/>
            <a:ext cx="6857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6858" y="761"/>
                </a:moveTo>
                <a:lnTo>
                  <a:pt x="3810" y="0"/>
                </a:lnTo>
                <a:lnTo>
                  <a:pt x="0" y="9143"/>
                </a:lnTo>
                <a:lnTo>
                  <a:pt x="3048" y="10667"/>
                </a:lnTo>
                <a:lnTo>
                  <a:pt x="6858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3592830" y="6382511"/>
            <a:ext cx="35814" cy="9144"/>
          </a:xfrm>
          <a:custGeom>
            <a:avLst/>
            <a:gdLst/>
            <a:ahLst/>
            <a:cxnLst/>
            <a:rect l="l" t="t" r="r" b="b"/>
            <a:pathLst>
              <a:path w="35813" h="9144">
                <a:moveTo>
                  <a:pt x="3048" y="0"/>
                </a:moveTo>
                <a:lnTo>
                  <a:pt x="0" y="9144"/>
                </a:lnTo>
                <a:lnTo>
                  <a:pt x="35814" y="9143"/>
                </a:lnTo>
                <a:lnTo>
                  <a:pt x="31242" y="0"/>
                </a:lnTo>
                <a:lnTo>
                  <a:pt x="3048" y="0"/>
                </a:lnTo>
                <a:close/>
              </a:path>
            </a:pathLst>
          </a:custGeom>
          <a:solidFill>
            <a:srgbClr val="925F2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3595878" y="6380226"/>
            <a:ext cx="29718" cy="3810"/>
          </a:xfrm>
          <a:custGeom>
            <a:avLst/>
            <a:gdLst/>
            <a:ahLst/>
            <a:cxnLst/>
            <a:rect l="l" t="t" r="r" b="b"/>
            <a:pathLst>
              <a:path w="29717" h="3810">
                <a:moveTo>
                  <a:pt x="0" y="3810"/>
                </a:moveTo>
                <a:lnTo>
                  <a:pt x="28193" y="3810"/>
                </a:lnTo>
                <a:lnTo>
                  <a:pt x="29463" y="1270"/>
                </a:lnTo>
                <a:lnTo>
                  <a:pt x="28193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  <a:path w="29717" h="3810">
                <a:moveTo>
                  <a:pt x="29717" y="1524"/>
                </a:moveTo>
                <a:lnTo>
                  <a:pt x="29717" y="762"/>
                </a:lnTo>
                <a:lnTo>
                  <a:pt x="29463" y="1270"/>
                </a:lnTo>
                <a:lnTo>
                  <a:pt x="2971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3622548" y="638175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6604" y="10667"/>
                </a:moveTo>
                <a:lnTo>
                  <a:pt x="7620" y="9143"/>
                </a:lnTo>
                <a:lnTo>
                  <a:pt x="6096" y="7619"/>
                </a:lnTo>
                <a:lnTo>
                  <a:pt x="7620" y="9143"/>
                </a:lnTo>
                <a:lnTo>
                  <a:pt x="3048" y="0"/>
                </a:lnTo>
                <a:lnTo>
                  <a:pt x="0" y="761"/>
                </a:lnTo>
                <a:lnTo>
                  <a:pt x="4572" y="10667"/>
                </a:lnTo>
                <a:lnTo>
                  <a:pt x="6604" y="10667"/>
                </a:lnTo>
                <a:close/>
              </a:path>
              <a:path w="7620" h="11429">
                <a:moveTo>
                  <a:pt x="6096" y="11429"/>
                </a:moveTo>
                <a:lnTo>
                  <a:pt x="7620" y="10667"/>
                </a:lnTo>
                <a:lnTo>
                  <a:pt x="6604" y="10667"/>
                </a:lnTo>
                <a:lnTo>
                  <a:pt x="6096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3591306" y="6389370"/>
            <a:ext cx="37338" cy="3810"/>
          </a:xfrm>
          <a:custGeom>
            <a:avLst/>
            <a:gdLst/>
            <a:ahLst/>
            <a:cxnLst/>
            <a:rect l="l" t="t" r="r" b="b"/>
            <a:pathLst>
              <a:path w="37337" h="3810">
                <a:moveTo>
                  <a:pt x="3048" y="3048"/>
                </a:moveTo>
                <a:lnTo>
                  <a:pt x="1524" y="3810"/>
                </a:lnTo>
                <a:lnTo>
                  <a:pt x="37338" y="3810"/>
                </a:lnTo>
                <a:lnTo>
                  <a:pt x="37338" y="0"/>
                </a:lnTo>
                <a:lnTo>
                  <a:pt x="1523" y="0"/>
                </a:lnTo>
                <a:lnTo>
                  <a:pt x="571" y="2381"/>
                </a:lnTo>
                <a:lnTo>
                  <a:pt x="1524" y="3810"/>
                </a:lnTo>
                <a:lnTo>
                  <a:pt x="3048" y="3048"/>
                </a:lnTo>
                <a:close/>
              </a:path>
              <a:path w="37337" h="3810">
                <a:moveTo>
                  <a:pt x="0" y="3810"/>
                </a:moveTo>
                <a:lnTo>
                  <a:pt x="571" y="2381"/>
                </a:lnTo>
                <a:lnTo>
                  <a:pt x="0" y="1524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3591306" y="6381750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6096" y="761"/>
                </a:moveTo>
                <a:lnTo>
                  <a:pt x="3048" y="0"/>
                </a:lnTo>
                <a:lnTo>
                  <a:pt x="0" y="9143"/>
                </a:lnTo>
                <a:lnTo>
                  <a:pt x="3048" y="10667"/>
                </a:lnTo>
                <a:lnTo>
                  <a:pt x="6096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4048506" y="638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4048251" y="6380988"/>
            <a:ext cx="254" cy="762"/>
          </a:xfrm>
          <a:custGeom>
            <a:avLst/>
            <a:gdLst/>
            <a:ahLst/>
            <a:cxnLst/>
            <a:rect l="l" t="t" r="r" b="b"/>
            <a:pathLst>
              <a:path w="254" h="762">
                <a:moveTo>
                  <a:pt x="254" y="762"/>
                </a:moveTo>
                <a:lnTo>
                  <a:pt x="254" y="0"/>
                </a:lnTo>
                <a:lnTo>
                  <a:pt x="0" y="508"/>
                </a:lnTo>
                <a:lnTo>
                  <a:pt x="25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4045458" y="6381750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8" h="11429">
                <a:moveTo>
                  <a:pt x="5842" y="10667"/>
                </a:moveTo>
                <a:lnTo>
                  <a:pt x="6858" y="9143"/>
                </a:lnTo>
                <a:lnTo>
                  <a:pt x="5334" y="7619"/>
                </a:lnTo>
                <a:lnTo>
                  <a:pt x="6858" y="9143"/>
                </a:lnTo>
                <a:lnTo>
                  <a:pt x="3048" y="0"/>
                </a:lnTo>
                <a:lnTo>
                  <a:pt x="0" y="761"/>
                </a:lnTo>
                <a:lnTo>
                  <a:pt x="3810" y="10667"/>
                </a:lnTo>
                <a:lnTo>
                  <a:pt x="5842" y="10667"/>
                </a:lnTo>
                <a:close/>
              </a:path>
              <a:path w="6858" h="11429">
                <a:moveTo>
                  <a:pt x="5334" y="11429"/>
                </a:moveTo>
                <a:lnTo>
                  <a:pt x="6858" y="10667"/>
                </a:lnTo>
                <a:lnTo>
                  <a:pt x="5842" y="10667"/>
                </a:lnTo>
                <a:lnTo>
                  <a:pt x="5334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3704082" y="63825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925F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3698748" y="63908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3698748" y="6381750"/>
            <a:ext cx="6857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6858" y="761"/>
                </a:moveTo>
                <a:lnTo>
                  <a:pt x="3810" y="0"/>
                </a:lnTo>
                <a:lnTo>
                  <a:pt x="0" y="9143"/>
                </a:lnTo>
                <a:lnTo>
                  <a:pt x="3048" y="10667"/>
                </a:lnTo>
                <a:lnTo>
                  <a:pt x="6858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4235958" y="5589270"/>
            <a:ext cx="189738" cy="417576"/>
          </a:xfrm>
          <a:custGeom>
            <a:avLst/>
            <a:gdLst/>
            <a:ahLst/>
            <a:cxnLst/>
            <a:rect l="l" t="t" r="r" b="b"/>
            <a:pathLst>
              <a:path w="189737" h="417575">
                <a:moveTo>
                  <a:pt x="157734" y="414527"/>
                </a:moveTo>
                <a:lnTo>
                  <a:pt x="161544" y="413003"/>
                </a:lnTo>
                <a:lnTo>
                  <a:pt x="165354" y="410717"/>
                </a:lnTo>
                <a:lnTo>
                  <a:pt x="167640" y="409194"/>
                </a:lnTo>
                <a:lnTo>
                  <a:pt x="170688" y="407669"/>
                </a:lnTo>
                <a:lnTo>
                  <a:pt x="173736" y="405383"/>
                </a:lnTo>
                <a:lnTo>
                  <a:pt x="177546" y="402335"/>
                </a:lnTo>
                <a:lnTo>
                  <a:pt x="182880" y="400049"/>
                </a:lnTo>
                <a:lnTo>
                  <a:pt x="183641" y="399711"/>
                </a:lnTo>
                <a:lnTo>
                  <a:pt x="183641" y="285749"/>
                </a:lnTo>
                <a:lnTo>
                  <a:pt x="36195" y="285749"/>
                </a:lnTo>
                <a:lnTo>
                  <a:pt x="35814" y="286511"/>
                </a:lnTo>
                <a:lnTo>
                  <a:pt x="32766" y="289559"/>
                </a:lnTo>
                <a:lnTo>
                  <a:pt x="29718" y="293369"/>
                </a:lnTo>
                <a:lnTo>
                  <a:pt x="28956" y="296417"/>
                </a:lnTo>
                <a:lnTo>
                  <a:pt x="29718" y="299465"/>
                </a:lnTo>
                <a:lnTo>
                  <a:pt x="30480" y="301752"/>
                </a:lnTo>
                <a:lnTo>
                  <a:pt x="35052" y="306323"/>
                </a:lnTo>
                <a:lnTo>
                  <a:pt x="39624" y="310133"/>
                </a:lnTo>
                <a:lnTo>
                  <a:pt x="43434" y="313181"/>
                </a:lnTo>
                <a:lnTo>
                  <a:pt x="44958" y="316991"/>
                </a:lnTo>
                <a:lnTo>
                  <a:pt x="43434" y="320039"/>
                </a:lnTo>
                <a:lnTo>
                  <a:pt x="41910" y="320802"/>
                </a:lnTo>
                <a:lnTo>
                  <a:pt x="38862" y="322325"/>
                </a:lnTo>
                <a:lnTo>
                  <a:pt x="35052" y="326897"/>
                </a:lnTo>
                <a:lnTo>
                  <a:pt x="35052" y="332231"/>
                </a:lnTo>
                <a:lnTo>
                  <a:pt x="36576" y="334517"/>
                </a:lnTo>
                <a:lnTo>
                  <a:pt x="38862" y="337566"/>
                </a:lnTo>
                <a:lnTo>
                  <a:pt x="42672" y="342138"/>
                </a:lnTo>
                <a:lnTo>
                  <a:pt x="44958" y="345947"/>
                </a:lnTo>
                <a:lnTo>
                  <a:pt x="46482" y="348233"/>
                </a:lnTo>
                <a:lnTo>
                  <a:pt x="46482" y="352805"/>
                </a:lnTo>
                <a:lnTo>
                  <a:pt x="45720" y="362711"/>
                </a:lnTo>
                <a:lnTo>
                  <a:pt x="49244" y="376316"/>
                </a:lnTo>
                <a:lnTo>
                  <a:pt x="56199" y="386644"/>
                </a:lnTo>
                <a:lnTo>
                  <a:pt x="66067" y="393442"/>
                </a:lnTo>
                <a:lnTo>
                  <a:pt x="78330" y="396452"/>
                </a:lnTo>
                <a:lnTo>
                  <a:pt x="92202" y="395477"/>
                </a:lnTo>
                <a:lnTo>
                  <a:pt x="99822" y="394715"/>
                </a:lnTo>
                <a:lnTo>
                  <a:pt x="107442" y="394715"/>
                </a:lnTo>
                <a:lnTo>
                  <a:pt x="120340" y="393794"/>
                </a:lnTo>
                <a:lnTo>
                  <a:pt x="131859" y="394798"/>
                </a:lnTo>
                <a:lnTo>
                  <a:pt x="141370" y="402106"/>
                </a:lnTo>
                <a:lnTo>
                  <a:pt x="142494" y="403859"/>
                </a:lnTo>
                <a:lnTo>
                  <a:pt x="148590" y="411480"/>
                </a:lnTo>
                <a:lnTo>
                  <a:pt x="150876" y="415289"/>
                </a:lnTo>
                <a:lnTo>
                  <a:pt x="153162" y="417575"/>
                </a:lnTo>
                <a:lnTo>
                  <a:pt x="157734" y="414527"/>
                </a:lnTo>
                <a:close/>
              </a:path>
            </a:pathLst>
          </a:custGeom>
          <a:solidFill>
            <a:srgbClr val="E5CC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4388358" y="6000750"/>
            <a:ext cx="9906" cy="7620"/>
          </a:xfrm>
          <a:custGeom>
            <a:avLst/>
            <a:gdLst/>
            <a:ahLst/>
            <a:cxnLst/>
            <a:rect l="l" t="t" r="r" b="b"/>
            <a:pathLst>
              <a:path w="9905" h="7620">
                <a:moveTo>
                  <a:pt x="1524" y="7620"/>
                </a:moveTo>
                <a:lnTo>
                  <a:pt x="6096" y="4572"/>
                </a:lnTo>
                <a:lnTo>
                  <a:pt x="9144" y="3048"/>
                </a:lnTo>
                <a:lnTo>
                  <a:pt x="9906" y="3048"/>
                </a:lnTo>
                <a:lnTo>
                  <a:pt x="8382" y="0"/>
                </a:lnTo>
                <a:lnTo>
                  <a:pt x="5334" y="1524"/>
                </a:lnTo>
                <a:lnTo>
                  <a:pt x="1524" y="3048"/>
                </a:lnTo>
                <a:lnTo>
                  <a:pt x="0" y="4572"/>
                </a:lnTo>
                <a:lnTo>
                  <a:pt x="1524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4396740" y="5984748"/>
            <a:ext cx="29718" cy="19050"/>
          </a:xfrm>
          <a:custGeom>
            <a:avLst/>
            <a:gdLst/>
            <a:ahLst/>
            <a:cxnLst/>
            <a:rect l="l" t="t" r="r" b="b"/>
            <a:pathLst>
              <a:path w="29717" h="19050">
                <a:moveTo>
                  <a:pt x="5334" y="16764"/>
                </a:moveTo>
                <a:lnTo>
                  <a:pt x="8382" y="15240"/>
                </a:lnTo>
                <a:lnTo>
                  <a:pt x="10668" y="13716"/>
                </a:lnTo>
                <a:lnTo>
                  <a:pt x="13716" y="11430"/>
                </a:lnTo>
                <a:lnTo>
                  <a:pt x="17526" y="8382"/>
                </a:lnTo>
                <a:lnTo>
                  <a:pt x="22860" y="6096"/>
                </a:lnTo>
                <a:lnTo>
                  <a:pt x="22860" y="2370"/>
                </a:lnTo>
                <a:lnTo>
                  <a:pt x="21336" y="3048"/>
                </a:lnTo>
                <a:lnTo>
                  <a:pt x="14935" y="7416"/>
                </a:lnTo>
                <a:lnTo>
                  <a:pt x="7442" y="10210"/>
                </a:lnTo>
                <a:lnTo>
                  <a:pt x="1524" y="15240"/>
                </a:lnTo>
                <a:lnTo>
                  <a:pt x="0" y="16002"/>
                </a:lnTo>
                <a:lnTo>
                  <a:pt x="1524" y="19050"/>
                </a:lnTo>
                <a:lnTo>
                  <a:pt x="5334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4262628" y="5871972"/>
            <a:ext cx="12191" cy="13716"/>
          </a:xfrm>
          <a:custGeom>
            <a:avLst/>
            <a:gdLst/>
            <a:ahLst/>
            <a:cxnLst/>
            <a:rect l="l" t="t" r="r" b="b"/>
            <a:pathLst>
              <a:path w="12191" h="13715">
                <a:moveTo>
                  <a:pt x="5334" y="11429"/>
                </a:moveTo>
                <a:lnTo>
                  <a:pt x="7620" y="8381"/>
                </a:lnTo>
                <a:lnTo>
                  <a:pt x="10668" y="4571"/>
                </a:lnTo>
                <a:lnTo>
                  <a:pt x="11430" y="3047"/>
                </a:lnTo>
                <a:lnTo>
                  <a:pt x="7010" y="3047"/>
                </a:lnTo>
                <a:lnTo>
                  <a:pt x="4572" y="6095"/>
                </a:lnTo>
                <a:lnTo>
                  <a:pt x="1524" y="10667"/>
                </a:lnTo>
                <a:lnTo>
                  <a:pt x="0" y="13715"/>
                </a:lnTo>
                <a:lnTo>
                  <a:pt x="4572" y="13715"/>
                </a:lnTo>
                <a:lnTo>
                  <a:pt x="5334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4262628" y="5885688"/>
            <a:ext cx="6858" cy="8382"/>
          </a:xfrm>
          <a:custGeom>
            <a:avLst/>
            <a:gdLst/>
            <a:ahLst/>
            <a:cxnLst/>
            <a:rect l="l" t="t" r="r" b="b"/>
            <a:pathLst>
              <a:path w="6858" h="8382">
                <a:moveTo>
                  <a:pt x="5334" y="2286"/>
                </a:moveTo>
                <a:lnTo>
                  <a:pt x="4572" y="0"/>
                </a:lnTo>
                <a:lnTo>
                  <a:pt x="0" y="0"/>
                </a:lnTo>
                <a:lnTo>
                  <a:pt x="762" y="2286"/>
                </a:lnTo>
                <a:lnTo>
                  <a:pt x="3810" y="8382"/>
                </a:lnTo>
                <a:lnTo>
                  <a:pt x="6858" y="6096"/>
                </a:lnTo>
                <a:lnTo>
                  <a:pt x="5334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4266438" y="5891784"/>
            <a:ext cx="16002" cy="12954"/>
          </a:xfrm>
          <a:custGeom>
            <a:avLst/>
            <a:gdLst/>
            <a:ahLst/>
            <a:cxnLst/>
            <a:rect l="l" t="t" r="r" b="b"/>
            <a:pathLst>
              <a:path w="16001" h="12953">
                <a:moveTo>
                  <a:pt x="3047" y="0"/>
                </a:moveTo>
                <a:lnTo>
                  <a:pt x="0" y="2285"/>
                </a:lnTo>
                <a:lnTo>
                  <a:pt x="3047" y="4571"/>
                </a:lnTo>
                <a:lnTo>
                  <a:pt x="7619" y="9143"/>
                </a:lnTo>
                <a:lnTo>
                  <a:pt x="11429" y="11429"/>
                </a:lnTo>
                <a:lnTo>
                  <a:pt x="12953" y="12953"/>
                </a:lnTo>
                <a:lnTo>
                  <a:pt x="15520" y="12312"/>
                </a:lnTo>
                <a:lnTo>
                  <a:pt x="13715" y="9905"/>
                </a:lnTo>
                <a:lnTo>
                  <a:pt x="9905" y="6095"/>
                </a:lnTo>
                <a:lnTo>
                  <a:pt x="5333" y="3047"/>
                </a:lnTo>
                <a:lnTo>
                  <a:pt x="3047" y="0"/>
                </a:lnTo>
                <a:close/>
              </a:path>
              <a:path w="16001" h="12953">
                <a:moveTo>
                  <a:pt x="16001" y="12953"/>
                </a:moveTo>
                <a:lnTo>
                  <a:pt x="16001" y="12191"/>
                </a:lnTo>
                <a:lnTo>
                  <a:pt x="15520" y="12312"/>
                </a:lnTo>
                <a:lnTo>
                  <a:pt x="1600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4277868" y="5903976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2286" y="6096"/>
                </a:moveTo>
                <a:lnTo>
                  <a:pt x="3810" y="5334"/>
                </a:lnTo>
                <a:lnTo>
                  <a:pt x="4572" y="2286"/>
                </a:lnTo>
                <a:lnTo>
                  <a:pt x="4572" y="0"/>
                </a:lnTo>
                <a:lnTo>
                  <a:pt x="1524" y="762"/>
                </a:lnTo>
                <a:lnTo>
                  <a:pt x="0" y="3810"/>
                </a:lnTo>
                <a:lnTo>
                  <a:pt x="228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4269486" y="5907785"/>
            <a:ext cx="9144" cy="8382"/>
          </a:xfrm>
          <a:custGeom>
            <a:avLst/>
            <a:gdLst/>
            <a:ahLst/>
            <a:cxnLst/>
            <a:rect l="l" t="t" r="r" b="b"/>
            <a:pathLst>
              <a:path w="9144" h="8382">
                <a:moveTo>
                  <a:pt x="8382" y="0"/>
                </a:moveTo>
                <a:lnTo>
                  <a:pt x="4572" y="2286"/>
                </a:lnTo>
                <a:lnTo>
                  <a:pt x="1524" y="5334"/>
                </a:lnTo>
                <a:lnTo>
                  <a:pt x="0" y="8382"/>
                </a:lnTo>
                <a:lnTo>
                  <a:pt x="3810" y="8382"/>
                </a:lnTo>
                <a:lnTo>
                  <a:pt x="6096" y="5334"/>
                </a:lnTo>
                <a:lnTo>
                  <a:pt x="9144" y="3810"/>
                </a:lnTo>
                <a:lnTo>
                  <a:pt x="8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4269486" y="5916168"/>
            <a:ext cx="4572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0" y="5334"/>
                </a:moveTo>
                <a:lnTo>
                  <a:pt x="1524" y="8382"/>
                </a:lnTo>
                <a:lnTo>
                  <a:pt x="4572" y="6858"/>
                </a:lnTo>
                <a:lnTo>
                  <a:pt x="3810" y="3810"/>
                </a:lnTo>
                <a:lnTo>
                  <a:pt x="3810" y="0"/>
                </a:lnTo>
                <a:lnTo>
                  <a:pt x="0" y="0"/>
                </a:lnTo>
                <a:lnTo>
                  <a:pt x="0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4271010" y="5923026"/>
            <a:ext cx="13716" cy="14478"/>
          </a:xfrm>
          <a:custGeom>
            <a:avLst/>
            <a:gdLst/>
            <a:ahLst/>
            <a:cxnLst/>
            <a:rect l="l" t="t" r="r" b="b"/>
            <a:pathLst>
              <a:path w="13715" h="14477">
                <a:moveTo>
                  <a:pt x="13715" y="14477"/>
                </a:moveTo>
                <a:lnTo>
                  <a:pt x="9143" y="6857"/>
                </a:lnTo>
                <a:lnTo>
                  <a:pt x="5333" y="2285"/>
                </a:lnTo>
                <a:lnTo>
                  <a:pt x="3047" y="0"/>
                </a:lnTo>
                <a:lnTo>
                  <a:pt x="0" y="1523"/>
                </a:lnTo>
                <a:lnTo>
                  <a:pt x="2285" y="4571"/>
                </a:lnTo>
                <a:lnTo>
                  <a:pt x="6095" y="9143"/>
                </a:lnTo>
                <a:lnTo>
                  <a:pt x="8381" y="12953"/>
                </a:lnTo>
                <a:lnTo>
                  <a:pt x="9905" y="14477"/>
                </a:lnTo>
                <a:lnTo>
                  <a:pt x="13715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4280916" y="5937504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048" y="4572"/>
                </a:moveTo>
                <a:lnTo>
                  <a:pt x="3810" y="0"/>
                </a:lnTo>
                <a:lnTo>
                  <a:pt x="0" y="0"/>
                </a:lnTo>
                <a:lnTo>
                  <a:pt x="0" y="4572"/>
                </a:lnTo>
                <a:lnTo>
                  <a:pt x="304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4280154" y="5942076"/>
            <a:ext cx="40386" cy="44958"/>
          </a:xfrm>
          <a:custGeom>
            <a:avLst/>
            <a:gdLst/>
            <a:ahLst/>
            <a:cxnLst/>
            <a:rect l="l" t="t" r="r" b="b"/>
            <a:pathLst>
              <a:path w="40386" h="44958">
                <a:moveTo>
                  <a:pt x="3048" y="9906"/>
                </a:moveTo>
                <a:lnTo>
                  <a:pt x="3810" y="0"/>
                </a:lnTo>
                <a:lnTo>
                  <a:pt x="762" y="0"/>
                </a:lnTo>
                <a:lnTo>
                  <a:pt x="0" y="9906"/>
                </a:lnTo>
                <a:lnTo>
                  <a:pt x="3134" y="23683"/>
                </a:lnTo>
                <a:lnTo>
                  <a:pt x="10456" y="34865"/>
                </a:lnTo>
                <a:lnTo>
                  <a:pt x="21531" y="42408"/>
                </a:lnTo>
                <a:lnTo>
                  <a:pt x="31242" y="44958"/>
                </a:lnTo>
                <a:lnTo>
                  <a:pt x="40386" y="44958"/>
                </a:lnTo>
                <a:lnTo>
                  <a:pt x="40386" y="41910"/>
                </a:lnTo>
                <a:lnTo>
                  <a:pt x="31242" y="41910"/>
                </a:lnTo>
                <a:lnTo>
                  <a:pt x="18806" y="36846"/>
                </a:lnTo>
                <a:lnTo>
                  <a:pt x="9015" y="27230"/>
                </a:lnTo>
                <a:lnTo>
                  <a:pt x="3596" y="14751"/>
                </a:lnTo>
                <a:lnTo>
                  <a:pt x="3048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4320540" y="5981637"/>
            <a:ext cx="50292" cy="5396"/>
          </a:xfrm>
          <a:custGeom>
            <a:avLst/>
            <a:gdLst/>
            <a:ahLst/>
            <a:cxnLst/>
            <a:rect l="l" t="t" r="r" b="b"/>
            <a:pathLst>
              <a:path w="50291" h="5396">
                <a:moveTo>
                  <a:pt x="50291" y="1586"/>
                </a:moveTo>
                <a:lnTo>
                  <a:pt x="47243" y="824"/>
                </a:lnTo>
                <a:lnTo>
                  <a:pt x="35444" y="0"/>
                </a:lnTo>
                <a:lnTo>
                  <a:pt x="21821" y="611"/>
                </a:lnTo>
                <a:lnTo>
                  <a:pt x="9181" y="1503"/>
                </a:lnTo>
                <a:lnTo>
                  <a:pt x="7619" y="1586"/>
                </a:lnTo>
                <a:lnTo>
                  <a:pt x="0" y="2348"/>
                </a:lnTo>
                <a:lnTo>
                  <a:pt x="0" y="5396"/>
                </a:lnTo>
                <a:lnTo>
                  <a:pt x="7619" y="4634"/>
                </a:lnTo>
                <a:lnTo>
                  <a:pt x="20284" y="4180"/>
                </a:lnTo>
                <a:lnTo>
                  <a:pt x="32979" y="3983"/>
                </a:lnTo>
                <a:lnTo>
                  <a:pt x="45706" y="3884"/>
                </a:lnTo>
                <a:lnTo>
                  <a:pt x="49529" y="4634"/>
                </a:lnTo>
                <a:lnTo>
                  <a:pt x="50291" y="1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4370070" y="5983224"/>
            <a:ext cx="19812" cy="25146"/>
          </a:xfrm>
          <a:custGeom>
            <a:avLst/>
            <a:gdLst/>
            <a:ahLst/>
            <a:cxnLst/>
            <a:rect l="l" t="t" r="r" b="b"/>
            <a:pathLst>
              <a:path w="19812" h="25146">
                <a:moveTo>
                  <a:pt x="0" y="3048"/>
                </a:moveTo>
                <a:lnTo>
                  <a:pt x="1523" y="4572"/>
                </a:lnTo>
                <a:lnTo>
                  <a:pt x="6896" y="9537"/>
                </a:lnTo>
                <a:lnTo>
                  <a:pt x="12344" y="18173"/>
                </a:lnTo>
                <a:lnTo>
                  <a:pt x="16763" y="23622"/>
                </a:lnTo>
                <a:lnTo>
                  <a:pt x="19811" y="25146"/>
                </a:lnTo>
                <a:lnTo>
                  <a:pt x="18287" y="22098"/>
                </a:lnTo>
                <a:lnTo>
                  <a:pt x="19811" y="22098"/>
                </a:lnTo>
                <a:lnTo>
                  <a:pt x="12636" y="11672"/>
                </a:lnTo>
                <a:lnTo>
                  <a:pt x="3584" y="2672"/>
                </a:lnTo>
                <a:lnTo>
                  <a:pt x="761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4270248" y="5652516"/>
            <a:ext cx="151638" cy="345186"/>
          </a:xfrm>
          <a:custGeom>
            <a:avLst/>
            <a:gdLst/>
            <a:ahLst/>
            <a:cxnLst/>
            <a:rect l="l" t="t" r="r" b="b"/>
            <a:pathLst>
              <a:path w="151637" h="345186">
                <a:moveTo>
                  <a:pt x="134111" y="343661"/>
                </a:moveTo>
                <a:lnTo>
                  <a:pt x="138976" y="339458"/>
                </a:lnTo>
                <a:lnTo>
                  <a:pt x="145287" y="338239"/>
                </a:lnTo>
                <a:lnTo>
                  <a:pt x="149351" y="334978"/>
                </a:lnTo>
                <a:lnTo>
                  <a:pt x="149351" y="222503"/>
                </a:lnTo>
                <a:lnTo>
                  <a:pt x="10745" y="222503"/>
                </a:lnTo>
                <a:lnTo>
                  <a:pt x="10986" y="226133"/>
                </a:lnTo>
                <a:lnTo>
                  <a:pt x="12191" y="238505"/>
                </a:lnTo>
                <a:lnTo>
                  <a:pt x="13715" y="253745"/>
                </a:lnTo>
                <a:lnTo>
                  <a:pt x="13715" y="264413"/>
                </a:lnTo>
                <a:lnTo>
                  <a:pt x="12953" y="256793"/>
                </a:lnTo>
                <a:lnTo>
                  <a:pt x="11429" y="249173"/>
                </a:lnTo>
                <a:lnTo>
                  <a:pt x="9143" y="240029"/>
                </a:lnTo>
                <a:lnTo>
                  <a:pt x="6095" y="231647"/>
                </a:lnTo>
                <a:lnTo>
                  <a:pt x="5333" y="227837"/>
                </a:lnTo>
                <a:lnTo>
                  <a:pt x="3809" y="227075"/>
                </a:lnTo>
                <a:lnTo>
                  <a:pt x="2285" y="230123"/>
                </a:lnTo>
                <a:lnTo>
                  <a:pt x="2285" y="233933"/>
                </a:lnTo>
                <a:lnTo>
                  <a:pt x="1523" y="236981"/>
                </a:lnTo>
                <a:lnTo>
                  <a:pt x="0" y="237743"/>
                </a:lnTo>
                <a:lnTo>
                  <a:pt x="2285" y="240791"/>
                </a:lnTo>
                <a:lnTo>
                  <a:pt x="6095" y="243839"/>
                </a:lnTo>
                <a:lnTo>
                  <a:pt x="9143" y="247649"/>
                </a:lnTo>
                <a:lnTo>
                  <a:pt x="10667" y="250697"/>
                </a:lnTo>
                <a:lnTo>
                  <a:pt x="12191" y="253745"/>
                </a:lnTo>
                <a:lnTo>
                  <a:pt x="12191" y="256793"/>
                </a:lnTo>
                <a:lnTo>
                  <a:pt x="9905" y="259079"/>
                </a:lnTo>
                <a:lnTo>
                  <a:pt x="5333" y="261365"/>
                </a:lnTo>
                <a:lnTo>
                  <a:pt x="3809" y="265175"/>
                </a:lnTo>
                <a:lnTo>
                  <a:pt x="1523" y="268985"/>
                </a:lnTo>
                <a:lnTo>
                  <a:pt x="4571" y="273557"/>
                </a:lnTo>
                <a:lnTo>
                  <a:pt x="8381" y="276605"/>
                </a:lnTo>
                <a:lnTo>
                  <a:pt x="12191" y="281177"/>
                </a:lnTo>
                <a:lnTo>
                  <a:pt x="13715" y="283463"/>
                </a:lnTo>
                <a:lnTo>
                  <a:pt x="15239" y="286511"/>
                </a:lnTo>
                <a:lnTo>
                  <a:pt x="16001" y="289559"/>
                </a:lnTo>
                <a:lnTo>
                  <a:pt x="15864" y="307013"/>
                </a:lnTo>
                <a:lnTo>
                  <a:pt x="19611" y="318508"/>
                </a:lnTo>
                <a:lnTo>
                  <a:pt x="27359" y="325471"/>
                </a:lnTo>
                <a:lnTo>
                  <a:pt x="39299" y="328557"/>
                </a:lnTo>
                <a:lnTo>
                  <a:pt x="55625" y="328421"/>
                </a:lnTo>
                <a:lnTo>
                  <a:pt x="63245" y="327659"/>
                </a:lnTo>
                <a:lnTo>
                  <a:pt x="71627" y="326897"/>
                </a:lnTo>
                <a:lnTo>
                  <a:pt x="96011" y="326897"/>
                </a:lnTo>
                <a:lnTo>
                  <a:pt x="99059" y="327659"/>
                </a:lnTo>
                <a:lnTo>
                  <a:pt x="101345" y="328421"/>
                </a:lnTo>
                <a:lnTo>
                  <a:pt x="104393" y="329183"/>
                </a:lnTo>
                <a:lnTo>
                  <a:pt x="108965" y="328421"/>
                </a:lnTo>
                <a:lnTo>
                  <a:pt x="112013" y="327659"/>
                </a:lnTo>
                <a:lnTo>
                  <a:pt x="115823" y="326897"/>
                </a:lnTo>
                <a:lnTo>
                  <a:pt x="118871" y="327659"/>
                </a:lnTo>
                <a:lnTo>
                  <a:pt x="119633" y="329945"/>
                </a:lnTo>
                <a:lnTo>
                  <a:pt x="121157" y="335279"/>
                </a:lnTo>
                <a:lnTo>
                  <a:pt x="131063" y="345185"/>
                </a:lnTo>
                <a:lnTo>
                  <a:pt x="134111" y="343661"/>
                </a:lnTo>
                <a:close/>
              </a:path>
            </a:pathLst>
          </a:custGeom>
          <a:solidFill>
            <a:srgbClr val="CC998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3851148" y="5986271"/>
            <a:ext cx="574548" cy="638172"/>
          </a:xfrm>
          <a:custGeom>
            <a:avLst/>
            <a:gdLst/>
            <a:ahLst/>
            <a:cxnLst/>
            <a:rect l="l" t="t" r="r" b="b"/>
            <a:pathLst>
              <a:path w="574548" h="638172">
                <a:moveTo>
                  <a:pt x="234696" y="632460"/>
                </a:moveTo>
                <a:lnTo>
                  <a:pt x="240792" y="630935"/>
                </a:lnTo>
                <a:lnTo>
                  <a:pt x="246126" y="628649"/>
                </a:lnTo>
                <a:lnTo>
                  <a:pt x="250698" y="626363"/>
                </a:lnTo>
                <a:lnTo>
                  <a:pt x="255270" y="624077"/>
                </a:lnTo>
                <a:lnTo>
                  <a:pt x="263294" y="615409"/>
                </a:lnTo>
                <a:lnTo>
                  <a:pt x="268906" y="609252"/>
                </a:lnTo>
                <a:lnTo>
                  <a:pt x="272668" y="605148"/>
                </a:lnTo>
                <a:lnTo>
                  <a:pt x="276882" y="601251"/>
                </a:lnTo>
                <a:lnTo>
                  <a:pt x="280420" y="600035"/>
                </a:lnTo>
                <a:lnTo>
                  <a:pt x="283338" y="599280"/>
                </a:lnTo>
                <a:lnTo>
                  <a:pt x="287769" y="597814"/>
                </a:lnTo>
                <a:lnTo>
                  <a:pt x="294273" y="595176"/>
                </a:lnTo>
                <a:lnTo>
                  <a:pt x="303413" y="590904"/>
                </a:lnTo>
                <a:lnTo>
                  <a:pt x="310134" y="587501"/>
                </a:lnTo>
                <a:lnTo>
                  <a:pt x="322326" y="579882"/>
                </a:lnTo>
                <a:lnTo>
                  <a:pt x="332264" y="571595"/>
                </a:lnTo>
                <a:lnTo>
                  <a:pt x="342086" y="563400"/>
                </a:lnTo>
                <a:lnTo>
                  <a:pt x="351835" y="555300"/>
                </a:lnTo>
                <a:lnTo>
                  <a:pt x="361556" y="547300"/>
                </a:lnTo>
                <a:lnTo>
                  <a:pt x="371295" y="539404"/>
                </a:lnTo>
                <a:lnTo>
                  <a:pt x="381096" y="531618"/>
                </a:lnTo>
                <a:lnTo>
                  <a:pt x="391003" y="523946"/>
                </a:lnTo>
                <a:lnTo>
                  <a:pt x="401062" y="516392"/>
                </a:lnTo>
                <a:lnTo>
                  <a:pt x="411317" y="508961"/>
                </a:lnTo>
                <a:lnTo>
                  <a:pt x="421813" y="501658"/>
                </a:lnTo>
                <a:lnTo>
                  <a:pt x="432595" y="494487"/>
                </a:lnTo>
                <a:lnTo>
                  <a:pt x="439674" y="489965"/>
                </a:lnTo>
                <a:lnTo>
                  <a:pt x="444246" y="486917"/>
                </a:lnTo>
                <a:lnTo>
                  <a:pt x="448056" y="484631"/>
                </a:lnTo>
                <a:lnTo>
                  <a:pt x="451104" y="483107"/>
                </a:lnTo>
                <a:lnTo>
                  <a:pt x="446532" y="510539"/>
                </a:lnTo>
                <a:lnTo>
                  <a:pt x="444246" y="543305"/>
                </a:lnTo>
                <a:lnTo>
                  <a:pt x="444246" y="576833"/>
                </a:lnTo>
                <a:lnTo>
                  <a:pt x="448056" y="607313"/>
                </a:lnTo>
                <a:lnTo>
                  <a:pt x="568451" y="607313"/>
                </a:lnTo>
                <a:lnTo>
                  <a:pt x="568451" y="2709"/>
                </a:lnTo>
                <a:lnTo>
                  <a:pt x="567690" y="3047"/>
                </a:lnTo>
                <a:lnTo>
                  <a:pt x="562356" y="5333"/>
                </a:lnTo>
                <a:lnTo>
                  <a:pt x="558546" y="8381"/>
                </a:lnTo>
                <a:lnTo>
                  <a:pt x="547890" y="15140"/>
                </a:lnTo>
                <a:lnTo>
                  <a:pt x="537008" y="21813"/>
                </a:lnTo>
                <a:lnTo>
                  <a:pt x="526951" y="29680"/>
                </a:lnTo>
                <a:lnTo>
                  <a:pt x="520446" y="37337"/>
                </a:lnTo>
                <a:lnTo>
                  <a:pt x="517398" y="38099"/>
                </a:lnTo>
                <a:lnTo>
                  <a:pt x="512064" y="39623"/>
                </a:lnTo>
                <a:lnTo>
                  <a:pt x="500401" y="43447"/>
                </a:lnTo>
                <a:lnTo>
                  <a:pt x="488144" y="47438"/>
                </a:lnTo>
                <a:lnTo>
                  <a:pt x="475660" y="51722"/>
                </a:lnTo>
                <a:lnTo>
                  <a:pt x="463317" y="56423"/>
                </a:lnTo>
                <a:lnTo>
                  <a:pt x="451481" y="61668"/>
                </a:lnTo>
                <a:lnTo>
                  <a:pt x="440520" y="67581"/>
                </a:lnTo>
                <a:lnTo>
                  <a:pt x="434340" y="71627"/>
                </a:lnTo>
                <a:lnTo>
                  <a:pt x="428244" y="76199"/>
                </a:lnTo>
                <a:lnTo>
                  <a:pt x="420624" y="80771"/>
                </a:lnTo>
                <a:lnTo>
                  <a:pt x="412242" y="85343"/>
                </a:lnTo>
                <a:lnTo>
                  <a:pt x="404622" y="89915"/>
                </a:lnTo>
                <a:lnTo>
                  <a:pt x="396240" y="94487"/>
                </a:lnTo>
                <a:lnTo>
                  <a:pt x="389382" y="98297"/>
                </a:lnTo>
                <a:lnTo>
                  <a:pt x="383286" y="101345"/>
                </a:lnTo>
                <a:lnTo>
                  <a:pt x="380238" y="103631"/>
                </a:lnTo>
                <a:lnTo>
                  <a:pt x="377190" y="108203"/>
                </a:lnTo>
                <a:lnTo>
                  <a:pt x="374904" y="113537"/>
                </a:lnTo>
                <a:lnTo>
                  <a:pt x="374142" y="116585"/>
                </a:lnTo>
                <a:lnTo>
                  <a:pt x="373380" y="118109"/>
                </a:lnTo>
                <a:lnTo>
                  <a:pt x="363474" y="129539"/>
                </a:lnTo>
                <a:lnTo>
                  <a:pt x="352044" y="143255"/>
                </a:lnTo>
                <a:lnTo>
                  <a:pt x="341376" y="157733"/>
                </a:lnTo>
                <a:lnTo>
                  <a:pt x="330708" y="171449"/>
                </a:lnTo>
                <a:lnTo>
                  <a:pt x="320040" y="185927"/>
                </a:lnTo>
                <a:lnTo>
                  <a:pt x="311658" y="198119"/>
                </a:lnTo>
                <a:lnTo>
                  <a:pt x="304800" y="208787"/>
                </a:lnTo>
                <a:lnTo>
                  <a:pt x="300990" y="215645"/>
                </a:lnTo>
                <a:lnTo>
                  <a:pt x="295814" y="227347"/>
                </a:lnTo>
                <a:lnTo>
                  <a:pt x="290822" y="239024"/>
                </a:lnTo>
                <a:lnTo>
                  <a:pt x="285962" y="250699"/>
                </a:lnTo>
                <a:lnTo>
                  <a:pt x="281186" y="262393"/>
                </a:lnTo>
                <a:lnTo>
                  <a:pt x="276445" y="274129"/>
                </a:lnTo>
                <a:lnTo>
                  <a:pt x="271689" y="285928"/>
                </a:lnTo>
                <a:lnTo>
                  <a:pt x="268986" y="292607"/>
                </a:lnTo>
                <a:lnTo>
                  <a:pt x="263652" y="305561"/>
                </a:lnTo>
                <a:lnTo>
                  <a:pt x="258318" y="317753"/>
                </a:lnTo>
                <a:lnTo>
                  <a:pt x="252834" y="328731"/>
                </a:lnTo>
                <a:lnTo>
                  <a:pt x="246313" y="339587"/>
                </a:lnTo>
                <a:lnTo>
                  <a:pt x="239046" y="350295"/>
                </a:lnTo>
                <a:lnTo>
                  <a:pt x="231320" y="360829"/>
                </a:lnTo>
                <a:lnTo>
                  <a:pt x="223426" y="371159"/>
                </a:lnTo>
                <a:lnTo>
                  <a:pt x="215653" y="381259"/>
                </a:lnTo>
                <a:lnTo>
                  <a:pt x="209550" y="389381"/>
                </a:lnTo>
                <a:lnTo>
                  <a:pt x="197358" y="405383"/>
                </a:lnTo>
                <a:lnTo>
                  <a:pt x="187452" y="421385"/>
                </a:lnTo>
                <a:lnTo>
                  <a:pt x="180594" y="435101"/>
                </a:lnTo>
                <a:lnTo>
                  <a:pt x="178308" y="447294"/>
                </a:lnTo>
                <a:lnTo>
                  <a:pt x="160782" y="451866"/>
                </a:lnTo>
                <a:lnTo>
                  <a:pt x="149083" y="455681"/>
                </a:lnTo>
                <a:lnTo>
                  <a:pt x="136830" y="459715"/>
                </a:lnTo>
                <a:lnTo>
                  <a:pt x="124190" y="464032"/>
                </a:lnTo>
                <a:lnTo>
                  <a:pt x="111331" y="468695"/>
                </a:lnTo>
                <a:lnTo>
                  <a:pt x="98421" y="473768"/>
                </a:lnTo>
                <a:lnTo>
                  <a:pt x="85628" y="479313"/>
                </a:lnTo>
                <a:lnTo>
                  <a:pt x="73120" y="485395"/>
                </a:lnTo>
                <a:lnTo>
                  <a:pt x="61064" y="492077"/>
                </a:lnTo>
                <a:lnTo>
                  <a:pt x="49628" y="499423"/>
                </a:lnTo>
                <a:lnTo>
                  <a:pt x="38980" y="507495"/>
                </a:lnTo>
                <a:lnTo>
                  <a:pt x="29288" y="516357"/>
                </a:lnTo>
                <a:lnTo>
                  <a:pt x="20720" y="526073"/>
                </a:lnTo>
                <a:lnTo>
                  <a:pt x="13443" y="536706"/>
                </a:lnTo>
                <a:lnTo>
                  <a:pt x="7625" y="548320"/>
                </a:lnTo>
                <a:lnTo>
                  <a:pt x="3434" y="560977"/>
                </a:lnTo>
                <a:lnTo>
                  <a:pt x="0" y="579882"/>
                </a:lnTo>
                <a:lnTo>
                  <a:pt x="6096" y="579119"/>
                </a:lnTo>
                <a:lnTo>
                  <a:pt x="10668" y="578357"/>
                </a:lnTo>
                <a:lnTo>
                  <a:pt x="14478" y="578357"/>
                </a:lnTo>
                <a:lnTo>
                  <a:pt x="24499" y="581914"/>
                </a:lnTo>
                <a:lnTo>
                  <a:pt x="32930" y="589157"/>
                </a:lnTo>
                <a:lnTo>
                  <a:pt x="41352" y="598037"/>
                </a:lnTo>
                <a:lnTo>
                  <a:pt x="51347" y="606506"/>
                </a:lnTo>
                <a:lnTo>
                  <a:pt x="64497" y="612514"/>
                </a:lnTo>
                <a:lnTo>
                  <a:pt x="78486" y="614171"/>
                </a:lnTo>
                <a:lnTo>
                  <a:pt x="85344" y="617219"/>
                </a:lnTo>
                <a:lnTo>
                  <a:pt x="93726" y="621030"/>
                </a:lnTo>
                <a:lnTo>
                  <a:pt x="105177" y="626506"/>
                </a:lnTo>
                <a:lnTo>
                  <a:pt x="116966" y="630795"/>
                </a:lnTo>
                <a:lnTo>
                  <a:pt x="123234" y="632460"/>
                </a:lnTo>
                <a:lnTo>
                  <a:pt x="234695" y="632460"/>
                </a:lnTo>
                <a:close/>
              </a:path>
            </a:pathLst>
          </a:custGeom>
          <a:solidFill>
            <a:srgbClr val="E1F7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4396740" y="5984748"/>
            <a:ext cx="29718" cy="19050"/>
          </a:xfrm>
          <a:custGeom>
            <a:avLst/>
            <a:gdLst/>
            <a:ahLst/>
            <a:cxnLst/>
            <a:rect l="l" t="t" r="r" b="b"/>
            <a:pathLst>
              <a:path w="29717" h="19050">
                <a:moveTo>
                  <a:pt x="5334" y="16764"/>
                </a:moveTo>
                <a:lnTo>
                  <a:pt x="8382" y="15240"/>
                </a:lnTo>
                <a:lnTo>
                  <a:pt x="10668" y="13716"/>
                </a:lnTo>
                <a:lnTo>
                  <a:pt x="13716" y="11429"/>
                </a:lnTo>
                <a:lnTo>
                  <a:pt x="17526" y="8381"/>
                </a:lnTo>
                <a:lnTo>
                  <a:pt x="22860" y="6096"/>
                </a:lnTo>
                <a:lnTo>
                  <a:pt x="22860" y="2370"/>
                </a:lnTo>
                <a:lnTo>
                  <a:pt x="21336" y="3048"/>
                </a:lnTo>
                <a:lnTo>
                  <a:pt x="14935" y="7416"/>
                </a:lnTo>
                <a:lnTo>
                  <a:pt x="7442" y="10210"/>
                </a:lnTo>
                <a:lnTo>
                  <a:pt x="1524" y="15240"/>
                </a:lnTo>
                <a:lnTo>
                  <a:pt x="0" y="16002"/>
                </a:lnTo>
                <a:lnTo>
                  <a:pt x="1524" y="19050"/>
                </a:lnTo>
                <a:lnTo>
                  <a:pt x="5334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4370070" y="6000750"/>
            <a:ext cx="3048" cy="24384"/>
          </a:xfrm>
          <a:custGeom>
            <a:avLst/>
            <a:gdLst/>
            <a:ahLst/>
            <a:cxnLst/>
            <a:rect l="l" t="t" r="r" b="b"/>
            <a:pathLst>
              <a:path w="3048" h="24384">
                <a:moveTo>
                  <a:pt x="3048" y="24384"/>
                </a:moveTo>
                <a:lnTo>
                  <a:pt x="2612" y="24057"/>
                </a:lnTo>
                <a:lnTo>
                  <a:pt x="2286" y="24384"/>
                </a:lnTo>
                <a:lnTo>
                  <a:pt x="3048" y="24384"/>
                </a:lnTo>
                <a:close/>
              </a:path>
              <a:path w="3048" h="24384">
                <a:moveTo>
                  <a:pt x="26670" y="0"/>
                </a:moveTo>
                <a:lnTo>
                  <a:pt x="23622" y="1524"/>
                </a:lnTo>
                <a:lnTo>
                  <a:pt x="12665" y="9079"/>
                </a:lnTo>
                <a:lnTo>
                  <a:pt x="3948" y="16989"/>
                </a:lnTo>
                <a:lnTo>
                  <a:pt x="1524" y="19050"/>
                </a:lnTo>
                <a:lnTo>
                  <a:pt x="0" y="22098"/>
                </a:lnTo>
                <a:lnTo>
                  <a:pt x="2612" y="24057"/>
                </a:lnTo>
                <a:lnTo>
                  <a:pt x="5334" y="21336"/>
                </a:lnTo>
                <a:lnTo>
                  <a:pt x="6858" y="18288"/>
                </a:lnTo>
                <a:lnTo>
                  <a:pt x="10668" y="14478"/>
                </a:lnTo>
                <a:lnTo>
                  <a:pt x="14478" y="12192"/>
                </a:lnTo>
                <a:lnTo>
                  <a:pt x="22098" y="6096"/>
                </a:lnTo>
                <a:lnTo>
                  <a:pt x="25908" y="4572"/>
                </a:lnTo>
                <a:lnTo>
                  <a:pt x="28194" y="3048"/>
                </a:lnTo>
                <a:lnTo>
                  <a:pt x="26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4283964" y="6022085"/>
            <a:ext cx="88392" cy="36576"/>
          </a:xfrm>
          <a:custGeom>
            <a:avLst/>
            <a:gdLst/>
            <a:ahLst/>
            <a:cxnLst/>
            <a:rect l="l" t="t" r="r" b="b"/>
            <a:pathLst>
              <a:path w="88391" h="36575">
                <a:moveTo>
                  <a:pt x="84582" y="3809"/>
                </a:moveTo>
                <a:lnTo>
                  <a:pt x="88392" y="3047"/>
                </a:lnTo>
                <a:lnTo>
                  <a:pt x="87630" y="0"/>
                </a:lnTo>
                <a:lnTo>
                  <a:pt x="83820" y="761"/>
                </a:lnTo>
                <a:lnTo>
                  <a:pt x="71695" y="4542"/>
                </a:lnTo>
                <a:lnTo>
                  <a:pt x="59559" y="8433"/>
                </a:lnTo>
                <a:lnTo>
                  <a:pt x="47483" y="12548"/>
                </a:lnTo>
                <a:lnTo>
                  <a:pt x="35538" y="17001"/>
                </a:lnTo>
                <a:lnTo>
                  <a:pt x="23797" y="21906"/>
                </a:lnTo>
                <a:lnTo>
                  <a:pt x="12331" y="27377"/>
                </a:lnTo>
                <a:lnTo>
                  <a:pt x="3810" y="32003"/>
                </a:lnTo>
                <a:lnTo>
                  <a:pt x="0" y="34289"/>
                </a:lnTo>
                <a:lnTo>
                  <a:pt x="2286" y="36575"/>
                </a:lnTo>
                <a:lnTo>
                  <a:pt x="5334" y="34289"/>
                </a:lnTo>
                <a:lnTo>
                  <a:pt x="16854" y="28433"/>
                </a:lnTo>
                <a:lnTo>
                  <a:pt x="28438" y="23250"/>
                </a:lnTo>
                <a:lnTo>
                  <a:pt x="40119" y="18602"/>
                </a:lnTo>
                <a:lnTo>
                  <a:pt x="51933" y="14349"/>
                </a:lnTo>
                <a:lnTo>
                  <a:pt x="63914" y="10353"/>
                </a:lnTo>
                <a:lnTo>
                  <a:pt x="76095" y="6474"/>
                </a:lnTo>
                <a:lnTo>
                  <a:pt x="84582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4230624" y="6056376"/>
            <a:ext cx="55626" cy="35052"/>
          </a:xfrm>
          <a:custGeom>
            <a:avLst/>
            <a:gdLst/>
            <a:ahLst/>
            <a:cxnLst/>
            <a:rect l="l" t="t" r="r" b="b"/>
            <a:pathLst>
              <a:path w="55625" h="35051">
                <a:moveTo>
                  <a:pt x="55626" y="2285"/>
                </a:moveTo>
                <a:lnTo>
                  <a:pt x="53340" y="0"/>
                </a:lnTo>
                <a:lnTo>
                  <a:pt x="47244" y="4571"/>
                </a:lnTo>
                <a:lnTo>
                  <a:pt x="36591" y="11522"/>
                </a:lnTo>
                <a:lnTo>
                  <a:pt x="25481" y="17662"/>
                </a:lnTo>
                <a:lnTo>
                  <a:pt x="14215" y="23537"/>
                </a:lnTo>
                <a:lnTo>
                  <a:pt x="3048" y="29717"/>
                </a:lnTo>
                <a:lnTo>
                  <a:pt x="0" y="32765"/>
                </a:lnTo>
                <a:lnTo>
                  <a:pt x="2286" y="35051"/>
                </a:lnTo>
                <a:lnTo>
                  <a:pt x="5334" y="32765"/>
                </a:lnTo>
                <a:lnTo>
                  <a:pt x="16390" y="26551"/>
                </a:lnTo>
                <a:lnTo>
                  <a:pt x="27486" y="20333"/>
                </a:lnTo>
                <a:lnTo>
                  <a:pt x="38545" y="14051"/>
                </a:lnTo>
                <a:lnTo>
                  <a:pt x="49530" y="7619"/>
                </a:lnTo>
                <a:lnTo>
                  <a:pt x="55626" y="2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4223766" y="6089142"/>
            <a:ext cx="9144" cy="16002"/>
          </a:xfrm>
          <a:custGeom>
            <a:avLst/>
            <a:gdLst/>
            <a:ahLst/>
            <a:cxnLst/>
            <a:rect l="l" t="t" r="r" b="b"/>
            <a:pathLst>
              <a:path w="9144" h="16001">
                <a:moveTo>
                  <a:pt x="9144" y="2285"/>
                </a:moveTo>
                <a:lnTo>
                  <a:pt x="6858" y="0"/>
                </a:lnTo>
                <a:lnTo>
                  <a:pt x="3048" y="4571"/>
                </a:lnTo>
                <a:lnTo>
                  <a:pt x="762" y="9905"/>
                </a:lnTo>
                <a:lnTo>
                  <a:pt x="0" y="12953"/>
                </a:lnTo>
                <a:lnTo>
                  <a:pt x="0" y="16001"/>
                </a:lnTo>
                <a:lnTo>
                  <a:pt x="2286" y="16001"/>
                </a:lnTo>
                <a:lnTo>
                  <a:pt x="3048" y="14477"/>
                </a:lnTo>
                <a:lnTo>
                  <a:pt x="3810" y="10667"/>
                </a:lnTo>
                <a:lnTo>
                  <a:pt x="6096" y="6095"/>
                </a:lnTo>
                <a:lnTo>
                  <a:pt x="9144" y="2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4150614" y="6103620"/>
            <a:ext cx="75438" cy="98298"/>
          </a:xfrm>
          <a:custGeom>
            <a:avLst/>
            <a:gdLst/>
            <a:ahLst/>
            <a:cxnLst/>
            <a:rect l="l" t="t" r="r" b="b"/>
            <a:pathLst>
              <a:path w="75437" h="98298">
                <a:moveTo>
                  <a:pt x="62484" y="11430"/>
                </a:moveTo>
                <a:lnTo>
                  <a:pt x="54250" y="21292"/>
                </a:lnTo>
                <a:lnTo>
                  <a:pt x="46236" y="31179"/>
                </a:lnTo>
                <a:lnTo>
                  <a:pt x="38431" y="41132"/>
                </a:lnTo>
                <a:lnTo>
                  <a:pt x="30826" y="51189"/>
                </a:lnTo>
                <a:lnTo>
                  <a:pt x="23410" y="61391"/>
                </a:lnTo>
                <a:lnTo>
                  <a:pt x="16173" y="71779"/>
                </a:lnTo>
                <a:lnTo>
                  <a:pt x="9104" y="82391"/>
                </a:lnTo>
                <a:lnTo>
                  <a:pt x="3810" y="90678"/>
                </a:lnTo>
                <a:lnTo>
                  <a:pt x="0" y="97536"/>
                </a:lnTo>
                <a:lnTo>
                  <a:pt x="3048" y="98298"/>
                </a:lnTo>
                <a:lnTo>
                  <a:pt x="6858" y="91440"/>
                </a:lnTo>
                <a:lnTo>
                  <a:pt x="13933" y="81289"/>
                </a:lnTo>
                <a:lnTo>
                  <a:pt x="21274" y="70947"/>
                </a:lnTo>
                <a:lnTo>
                  <a:pt x="28825" y="60513"/>
                </a:lnTo>
                <a:lnTo>
                  <a:pt x="36529" y="50081"/>
                </a:lnTo>
                <a:lnTo>
                  <a:pt x="44327" y="39749"/>
                </a:lnTo>
                <a:lnTo>
                  <a:pt x="52163" y="29612"/>
                </a:lnTo>
                <a:lnTo>
                  <a:pt x="59979" y="19768"/>
                </a:lnTo>
                <a:lnTo>
                  <a:pt x="65532" y="12954"/>
                </a:lnTo>
                <a:lnTo>
                  <a:pt x="75438" y="1524"/>
                </a:lnTo>
                <a:lnTo>
                  <a:pt x="72390" y="0"/>
                </a:lnTo>
                <a:lnTo>
                  <a:pt x="62484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4102608" y="6201156"/>
            <a:ext cx="51053" cy="114300"/>
          </a:xfrm>
          <a:custGeom>
            <a:avLst/>
            <a:gdLst/>
            <a:ahLst/>
            <a:cxnLst/>
            <a:rect l="l" t="t" r="r" b="b"/>
            <a:pathLst>
              <a:path w="51053" h="114300">
                <a:moveTo>
                  <a:pt x="41148" y="16001"/>
                </a:moveTo>
                <a:lnTo>
                  <a:pt x="35982" y="27613"/>
                </a:lnTo>
                <a:lnTo>
                  <a:pt x="31052" y="39315"/>
                </a:lnTo>
                <a:lnTo>
                  <a:pt x="26285" y="51081"/>
                </a:lnTo>
                <a:lnTo>
                  <a:pt x="21604" y="62882"/>
                </a:lnTo>
                <a:lnTo>
                  <a:pt x="16935" y="74689"/>
                </a:lnTo>
                <a:lnTo>
                  <a:pt x="12202" y="86476"/>
                </a:lnTo>
                <a:lnTo>
                  <a:pt x="7330" y="98212"/>
                </a:lnTo>
                <a:lnTo>
                  <a:pt x="5334" y="102870"/>
                </a:lnTo>
                <a:lnTo>
                  <a:pt x="0" y="113538"/>
                </a:lnTo>
                <a:lnTo>
                  <a:pt x="3048" y="114300"/>
                </a:lnTo>
                <a:lnTo>
                  <a:pt x="8382" y="103632"/>
                </a:lnTo>
                <a:lnTo>
                  <a:pt x="13591" y="92043"/>
                </a:lnTo>
                <a:lnTo>
                  <a:pt x="18526" y="80342"/>
                </a:lnTo>
                <a:lnTo>
                  <a:pt x="23274" y="68564"/>
                </a:lnTo>
                <a:lnTo>
                  <a:pt x="27925" y="56746"/>
                </a:lnTo>
                <a:lnTo>
                  <a:pt x="32567" y="44923"/>
                </a:lnTo>
                <a:lnTo>
                  <a:pt x="37289" y="33132"/>
                </a:lnTo>
                <a:lnTo>
                  <a:pt x="42180" y="21408"/>
                </a:lnTo>
                <a:lnTo>
                  <a:pt x="44196" y="16764"/>
                </a:lnTo>
                <a:lnTo>
                  <a:pt x="51054" y="762"/>
                </a:lnTo>
                <a:lnTo>
                  <a:pt x="48006" y="0"/>
                </a:lnTo>
                <a:lnTo>
                  <a:pt x="41148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4027170" y="6314694"/>
            <a:ext cx="78485" cy="120396"/>
          </a:xfrm>
          <a:custGeom>
            <a:avLst/>
            <a:gdLst/>
            <a:ahLst/>
            <a:cxnLst/>
            <a:rect l="l" t="t" r="r" b="b"/>
            <a:pathLst>
              <a:path w="78486" h="120396">
                <a:moveTo>
                  <a:pt x="67818" y="12192"/>
                </a:moveTo>
                <a:lnTo>
                  <a:pt x="60603" y="22302"/>
                </a:lnTo>
                <a:lnTo>
                  <a:pt x="52903" y="32437"/>
                </a:lnTo>
                <a:lnTo>
                  <a:pt x="44930" y="42625"/>
                </a:lnTo>
                <a:lnTo>
                  <a:pt x="36893" y="52895"/>
                </a:lnTo>
                <a:lnTo>
                  <a:pt x="29004" y="63274"/>
                </a:lnTo>
                <a:lnTo>
                  <a:pt x="21473" y="73791"/>
                </a:lnTo>
                <a:lnTo>
                  <a:pt x="14512" y="84474"/>
                </a:lnTo>
                <a:lnTo>
                  <a:pt x="8330" y="95352"/>
                </a:lnTo>
                <a:lnTo>
                  <a:pt x="3141" y="106453"/>
                </a:lnTo>
                <a:lnTo>
                  <a:pt x="0" y="118872"/>
                </a:lnTo>
                <a:lnTo>
                  <a:pt x="762" y="120396"/>
                </a:lnTo>
                <a:lnTo>
                  <a:pt x="2286" y="120396"/>
                </a:lnTo>
                <a:lnTo>
                  <a:pt x="3810" y="118872"/>
                </a:lnTo>
                <a:lnTo>
                  <a:pt x="5761" y="109033"/>
                </a:lnTo>
                <a:lnTo>
                  <a:pt x="10132" y="98444"/>
                </a:lnTo>
                <a:lnTo>
                  <a:pt x="16418" y="87317"/>
                </a:lnTo>
                <a:lnTo>
                  <a:pt x="24115" y="75864"/>
                </a:lnTo>
                <a:lnTo>
                  <a:pt x="32720" y="64297"/>
                </a:lnTo>
                <a:lnTo>
                  <a:pt x="41729" y="52829"/>
                </a:lnTo>
                <a:lnTo>
                  <a:pt x="50638" y="41672"/>
                </a:lnTo>
                <a:lnTo>
                  <a:pt x="58944" y="31037"/>
                </a:lnTo>
                <a:lnTo>
                  <a:pt x="66142" y="21138"/>
                </a:lnTo>
                <a:lnTo>
                  <a:pt x="70866" y="13716"/>
                </a:lnTo>
                <a:lnTo>
                  <a:pt x="78486" y="762"/>
                </a:lnTo>
                <a:lnTo>
                  <a:pt x="75438" y="0"/>
                </a:lnTo>
                <a:lnTo>
                  <a:pt x="6781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3849624" y="6432042"/>
            <a:ext cx="179831" cy="135636"/>
          </a:xfrm>
          <a:custGeom>
            <a:avLst/>
            <a:gdLst/>
            <a:ahLst/>
            <a:cxnLst/>
            <a:rect l="l" t="t" r="r" b="b"/>
            <a:pathLst>
              <a:path w="179832" h="135636">
                <a:moveTo>
                  <a:pt x="179832" y="3047"/>
                </a:moveTo>
                <a:lnTo>
                  <a:pt x="161544" y="4571"/>
                </a:lnTo>
                <a:lnTo>
                  <a:pt x="149781" y="8423"/>
                </a:lnTo>
                <a:lnTo>
                  <a:pt x="137494" y="12482"/>
                </a:lnTo>
                <a:lnTo>
                  <a:pt x="124844" y="16813"/>
                </a:lnTo>
                <a:lnTo>
                  <a:pt x="111993" y="21480"/>
                </a:lnTo>
                <a:lnTo>
                  <a:pt x="99105" y="26550"/>
                </a:lnTo>
                <a:lnTo>
                  <a:pt x="86340" y="32086"/>
                </a:lnTo>
                <a:lnTo>
                  <a:pt x="73862" y="38153"/>
                </a:lnTo>
                <a:lnTo>
                  <a:pt x="61833" y="44815"/>
                </a:lnTo>
                <a:lnTo>
                  <a:pt x="50414" y="52139"/>
                </a:lnTo>
                <a:lnTo>
                  <a:pt x="39769" y="60188"/>
                </a:lnTo>
                <a:lnTo>
                  <a:pt x="30060" y="69027"/>
                </a:lnTo>
                <a:lnTo>
                  <a:pt x="21449" y="78721"/>
                </a:lnTo>
                <a:lnTo>
                  <a:pt x="14098" y="89335"/>
                </a:lnTo>
                <a:lnTo>
                  <a:pt x="8170" y="100933"/>
                </a:lnTo>
                <a:lnTo>
                  <a:pt x="3827" y="113580"/>
                </a:lnTo>
                <a:lnTo>
                  <a:pt x="2286" y="120395"/>
                </a:lnTo>
                <a:lnTo>
                  <a:pt x="0" y="134111"/>
                </a:lnTo>
                <a:lnTo>
                  <a:pt x="3048" y="135635"/>
                </a:lnTo>
                <a:lnTo>
                  <a:pt x="1524" y="132587"/>
                </a:lnTo>
                <a:lnTo>
                  <a:pt x="3048" y="134111"/>
                </a:lnTo>
                <a:lnTo>
                  <a:pt x="5334" y="120395"/>
                </a:lnTo>
                <a:lnTo>
                  <a:pt x="9137" y="107369"/>
                </a:lnTo>
                <a:lnTo>
                  <a:pt x="14567" y="95420"/>
                </a:lnTo>
                <a:lnTo>
                  <a:pt x="21463" y="84485"/>
                </a:lnTo>
                <a:lnTo>
                  <a:pt x="29663" y="74499"/>
                </a:lnTo>
                <a:lnTo>
                  <a:pt x="39007" y="65395"/>
                </a:lnTo>
                <a:lnTo>
                  <a:pt x="49334" y="57110"/>
                </a:lnTo>
                <a:lnTo>
                  <a:pt x="60482" y="49577"/>
                </a:lnTo>
                <a:lnTo>
                  <a:pt x="72292" y="42733"/>
                </a:lnTo>
                <a:lnTo>
                  <a:pt x="84603" y="36511"/>
                </a:lnTo>
                <a:lnTo>
                  <a:pt x="97253" y="30848"/>
                </a:lnTo>
                <a:lnTo>
                  <a:pt x="110082" y="25677"/>
                </a:lnTo>
                <a:lnTo>
                  <a:pt x="122929" y="20934"/>
                </a:lnTo>
                <a:lnTo>
                  <a:pt x="135633" y="16553"/>
                </a:lnTo>
                <a:lnTo>
                  <a:pt x="148033" y="12470"/>
                </a:lnTo>
                <a:lnTo>
                  <a:pt x="159969" y="8620"/>
                </a:lnTo>
                <a:lnTo>
                  <a:pt x="163068" y="7619"/>
                </a:lnTo>
                <a:lnTo>
                  <a:pt x="179832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3851148" y="6563106"/>
            <a:ext cx="27432" cy="6858"/>
          </a:xfrm>
          <a:custGeom>
            <a:avLst/>
            <a:gdLst/>
            <a:ahLst/>
            <a:cxnLst/>
            <a:rect l="l" t="t" r="r" b="b"/>
            <a:pathLst>
              <a:path w="27432" h="6857">
                <a:moveTo>
                  <a:pt x="6096" y="762"/>
                </a:moveTo>
                <a:lnTo>
                  <a:pt x="0" y="1524"/>
                </a:lnTo>
                <a:lnTo>
                  <a:pt x="0" y="4572"/>
                </a:lnTo>
                <a:lnTo>
                  <a:pt x="6096" y="3810"/>
                </a:lnTo>
                <a:lnTo>
                  <a:pt x="14935" y="4343"/>
                </a:lnTo>
                <a:lnTo>
                  <a:pt x="14846" y="571"/>
                </a:lnTo>
                <a:lnTo>
                  <a:pt x="24384" y="6858"/>
                </a:lnTo>
                <a:lnTo>
                  <a:pt x="27432" y="6096"/>
                </a:lnTo>
                <a:lnTo>
                  <a:pt x="24384" y="2286"/>
                </a:lnTo>
                <a:lnTo>
                  <a:pt x="21336" y="1524"/>
                </a:lnTo>
                <a:lnTo>
                  <a:pt x="18288" y="762"/>
                </a:lnTo>
                <a:lnTo>
                  <a:pt x="14478" y="0"/>
                </a:lnTo>
                <a:lnTo>
                  <a:pt x="10668" y="0"/>
                </a:lnTo>
                <a:lnTo>
                  <a:pt x="609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3877056" y="6569202"/>
            <a:ext cx="47244" cy="32766"/>
          </a:xfrm>
          <a:custGeom>
            <a:avLst/>
            <a:gdLst/>
            <a:ahLst/>
            <a:cxnLst/>
            <a:rect l="l" t="t" r="r" b="b"/>
            <a:pathLst>
              <a:path w="47244" h="32766">
                <a:moveTo>
                  <a:pt x="8382" y="6095"/>
                </a:moveTo>
                <a:lnTo>
                  <a:pt x="1524" y="0"/>
                </a:lnTo>
                <a:lnTo>
                  <a:pt x="0" y="1523"/>
                </a:lnTo>
                <a:lnTo>
                  <a:pt x="6096" y="7619"/>
                </a:lnTo>
                <a:lnTo>
                  <a:pt x="14873" y="17280"/>
                </a:lnTo>
                <a:lnTo>
                  <a:pt x="24812" y="25456"/>
                </a:lnTo>
                <a:lnTo>
                  <a:pt x="36591" y="30635"/>
                </a:lnTo>
                <a:lnTo>
                  <a:pt x="39624" y="31241"/>
                </a:lnTo>
                <a:lnTo>
                  <a:pt x="47244" y="32765"/>
                </a:lnTo>
                <a:lnTo>
                  <a:pt x="47244" y="28955"/>
                </a:lnTo>
                <a:lnTo>
                  <a:pt x="39624" y="28955"/>
                </a:lnTo>
                <a:lnTo>
                  <a:pt x="27680" y="23132"/>
                </a:lnTo>
                <a:lnTo>
                  <a:pt x="18288" y="15909"/>
                </a:lnTo>
                <a:lnTo>
                  <a:pt x="8880" y="6608"/>
                </a:lnTo>
                <a:lnTo>
                  <a:pt x="8382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3924300" y="6598158"/>
            <a:ext cx="82296" cy="27431"/>
          </a:xfrm>
          <a:custGeom>
            <a:avLst/>
            <a:gdLst/>
            <a:ahLst/>
            <a:cxnLst/>
            <a:rect l="l" t="t" r="r" b="b"/>
            <a:pathLst>
              <a:path w="82296" h="27431">
                <a:moveTo>
                  <a:pt x="43058" y="16941"/>
                </a:moveTo>
                <a:lnTo>
                  <a:pt x="30382" y="11998"/>
                </a:lnTo>
                <a:lnTo>
                  <a:pt x="18184" y="6570"/>
                </a:lnTo>
                <a:lnTo>
                  <a:pt x="7163" y="1286"/>
                </a:lnTo>
                <a:lnTo>
                  <a:pt x="6096" y="762"/>
                </a:lnTo>
                <a:lnTo>
                  <a:pt x="0" y="0"/>
                </a:lnTo>
                <a:lnTo>
                  <a:pt x="0" y="3810"/>
                </a:lnTo>
                <a:lnTo>
                  <a:pt x="4572" y="3810"/>
                </a:lnTo>
                <a:lnTo>
                  <a:pt x="16196" y="9005"/>
                </a:lnTo>
                <a:lnTo>
                  <a:pt x="27894" y="14104"/>
                </a:lnTo>
                <a:lnTo>
                  <a:pt x="39751" y="18772"/>
                </a:lnTo>
                <a:lnTo>
                  <a:pt x="45340" y="20574"/>
                </a:lnTo>
                <a:lnTo>
                  <a:pt x="54871" y="20574"/>
                </a:lnTo>
                <a:lnTo>
                  <a:pt x="43058" y="16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4006596" y="6601968"/>
            <a:ext cx="108966" cy="23772"/>
          </a:xfrm>
          <a:custGeom>
            <a:avLst/>
            <a:gdLst/>
            <a:ahLst/>
            <a:cxnLst/>
            <a:rect l="l" t="t" r="r" b="b"/>
            <a:pathLst>
              <a:path w="108965" h="23772">
                <a:moveTo>
                  <a:pt x="90421" y="14652"/>
                </a:moveTo>
                <a:lnTo>
                  <a:pt x="100350" y="9317"/>
                </a:lnTo>
                <a:lnTo>
                  <a:pt x="104393" y="5334"/>
                </a:lnTo>
                <a:lnTo>
                  <a:pt x="108965" y="2285"/>
                </a:lnTo>
                <a:lnTo>
                  <a:pt x="105155" y="0"/>
                </a:lnTo>
                <a:lnTo>
                  <a:pt x="102107" y="3810"/>
                </a:lnTo>
                <a:lnTo>
                  <a:pt x="92846" y="10212"/>
                </a:lnTo>
                <a:lnTo>
                  <a:pt x="81439" y="14562"/>
                </a:lnTo>
                <a:lnTo>
                  <a:pt x="70936" y="16763"/>
                </a:lnTo>
                <a:lnTo>
                  <a:pt x="83395" y="16763"/>
                </a:lnTo>
                <a:lnTo>
                  <a:pt x="90421" y="14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4111752" y="6584442"/>
            <a:ext cx="21336" cy="19812"/>
          </a:xfrm>
          <a:custGeom>
            <a:avLst/>
            <a:gdLst/>
            <a:ahLst/>
            <a:cxnLst/>
            <a:rect l="l" t="t" r="r" b="b"/>
            <a:pathLst>
              <a:path w="21336" h="19811">
                <a:moveTo>
                  <a:pt x="21336" y="3048"/>
                </a:moveTo>
                <a:lnTo>
                  <a:pt x="20574" y="0"/>
                </a:lnTo>
                <a:lnTo>
                  <a:pt x="16764" y="762"/>
                </a:lnTo>
                <a:lnTo>
                  <a:pt x="13716" y="2286"/>
                </a:lnTo>
                <a:lnTo>
                  <a:pt x="12192" y="5334"/>
                </a:lnTo>
                <a:lnTo>
                  <a:pt x="9906" y="6858"/>
                </a:lnTo>
                <a:lnTo>
                  <a:pt x="6858" y="9144"/>
                </a:lnTo>
                <a:lnTo>
                  <a:pt x="5334" y="12192"/>
                </a:lnTo>
                <a:lnTo>
                  <a:pt x="0" y="17526"/>
                </a:lnTo>
                <a:lnTo>
                  <a:pt x="3810" y="19812"/>
                </a:lnTo>
                <a:lnTo>
                  <a:pt x="6096" y="16764"/>
                </a:lnTo>
                <a:lnTo>
                  <a:pt x="11099" y="11506"/>
                </a:lnTo>
                <a:lnTo>
                  <a:pt x="12407" y="6743"/>
                </a:lnTo>
                <a:lnTo>
                  <a:pt x="18288" y="3810"/>
                </a:lnTo>
                <a:lnTo>
                  <a:pt x="21336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4132326" y="6559296"/>
            <a:ext cx="50292" cy="28194"/>
          </a:xfrm>
          <a:custGeom>
            <a:avLst/>
            <a:gdLst/>
            <a:ahLst/>
            <a:cxnLst/>
            <a:rect l="l" t="t" r="r" b="b"/>
            <a:pathLst>
              <a:path w="50291" h="28194">
                <a:moveTo>
                  <a:pt x="46481" y="5334"/>
                </a:moveTo>
                <a:lnTo>
                  <a:pt x="50291" y="1523"/>
                </a:lnTo>
                <a:lnTo>
                  <a:pt x="48005" y="0"/>
                </a:lnTo>
                <a:lnTo>
                  <a:pt x="44195" y="2286"/>
                </a:lnTo>
                <a:lnTo>
                  <a:pt x="33753" y="9553"/>
                </a:lnTo>
                <a:lnTo>
                  <a:pt x="22782" y="16174"/>
                </a:lnTo>
                <a:lnTo>
                  <a:pt x="11174" y="21442"/>
                </a:lnTo>
                <a:lnTo>
                  <a:pt x="6857" y="22860"/>
                </a:lnTo>
                <a:lnTo>
                  <a:pt x="0" y="25146"/>
                </a:lnTo>
                <a:lnTo>
                  <a:pt x="761" y="28194"/>
                </a:lnTo>
                <a:lnTo>
                  <a:pt x="7619" y="25908"/>
                </a:lnTo>
                <a:lnTo>
                  <a:pt x="18876" y="21908"/>
                </a:lnTo>
                <a:lnTo>
                  <a:pt x="30759" y="15374"/>
                </a:lnTo>
                <a:lnTo>
                  <a:pt x="41929" y="8269"/>
                </a:lnTo>
                <a:lnTo>
                  <a:pt x="46481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4180332" y="6467856"/>
            <a:ext cx="123444" cy="92964"/>
          </a:xfrm>
          <a:custGeom>
            <a:avLst/>
            <a:gdLst/>
            <a:ahLst/>
            <a:cxnLst/>
            <a:rect l="l" t="t" r="r" b="b"/>
            <a:pathLst>
              <a:path w="123444" h="92964">
                <a:moveTo>
                  <a:pt x="120396" y="1524"/>
                </a:moveTo>
                <a:lnTo>
                  <a:pt x="123444" y="2286"/>
                </a:lnTo>
                <a:lnTo>
                  <a:pt x="123444" y="1524"/>
                </a:lnTo>
                <a:lnTo>
                  <a:pt x="121158" y="0"/>
                </a:lnTo>
                <a:lnTo>
                  <a:pt x="118110" y="1524"/>
                </a:lnTo>
                <a:lnTo>
                  <a:pt x="107655" y="8079"/>
                </a:lnTo>
                <a:lnTo>
                  <a:pt x="97139" y="14963"/>
                </a:lnTo>
                <a:lnTo>
                  <a:pt x="86603" y="22138"/>
                </a:lnTo>
                <a:lnTo>
                  <a:pt x="76089" y="29568"/>
                </a:lnTo>
                <a:lnTo>
                  <a:pt x="65639" y="37214"/>
                </a:lnTo>
                <a:lnTo>
                  <a:pt x="55292" y="45038"/>
                </a:lnTo>
                <a:lnTo>
                  <a:pt x="45091" y="53004"/>
                </a:lnTo>
                <a:lnTo>
                  <a:pt x="35077" y="61073"/>
                </a:lnTo>
                <a:lnTo>
                  <a:pt x="25291" y="69208"/>
                </a:lnTo>
                <a:lnTo>
                  <a:pt x="15775" y="77371"/>
                </a:lnTo>
                <a:lnTo>
                  <a:pt x="7620" y="84582"/>
                </a:lnTo>
                <a:lnTo>
                  <a:pt x="0" y="91440"/>
                </a:lnTo>
                <a:lnTo>
                  <a:pt x="2286" y="92964"/>
                </a:lnTo>
                <a:lnTo>
                  <a:pt x="9906" y="86106"/>
                </a:lnTo>
                <a:lnTo>
                  <a:pt x="19719" y="78028"/>
                </a:lnTo>
                <a:lnTo>
                  <a:pt x="29559" y="69970"/>
                </a:lnTo>
                <a:lnTo>
                  <a:pt x="39444" y="61962"/>
                </a:lnTo>
                <a:lnTo>
                  <a:pt x="49394" y="54034"/>
                </a:lnTo>
                <a:lnTo>
                  <a:pt x="59428" y="46217"/>
                </a:lnTo>
                <a:lnTo>
                  <a:pt x="69564" y="38542"/>
                </a:lnTo>
                <a:lnTo>
                  <a:pt x="79823" y="31040"/>
                </a:lnTo>
                <a:lnTo>
                  <a:pt x="90224" y="23742"/>
                </a:lnTo>
                <a:lnTo>
                  <a:pt x="100785" y="16678"/>
                </a:lnTo>
                <a:lnTo>
                  <a:pt x="111525" y="9878"/>
                </a:lnTo>
                <a:lnTo>
                  <a:pt x="120396" y="4572"/>
                </a:lnTo>
                <a:lnTo>
                  <a:pt x="120396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4293870" y="6469380"/>
            <a:ext cx="9905" cy="125730"/>
          </a:xfrm>
          <a:custGeom>
            <a:avLst/>
            <a:gdLst/>
            <a:ahLst/>
            <a:cxnLst/>
            <a:rect l="l" t="t" r="r" b="b"/>
            <a:pathLst>
              <a:path w="9905" h="125729">
                <a:moveTo>
                  <a:pt x="6858" y="125729"/>
                </a:moveTo>
                <a:lnTo>
                  <a:pt x="5334" y="122681"/>
                </a:lnTo>
                <a:lnTo>
                  <a:pt x="6858" y="124205"/>
                </a:lnTo>
                <a:lnTo>
                  <a:pt x="3810" y="93725"/>
                </a:lnTo>
                <a:lnTo>
                  <a:pt x="3048" y="60197"/>
                </a:lnTo>
                <a:lnTo>
                  <a:pt x="5334" y="27431"/>
                </a:lnTo>
                <a:lnTo>
                  <a:pt x="9906" y="0"/>
                </a:lnTo>
                <a:lnTo>
                  <a:pt x="6858" y="0"/>
                </a:lnTo>
                <a:lnTo>
                  <a:pt x="2286" y="27431"/>
                </a:lnTo>
                <a:lnTo>
                  <a:pt x="0" y="60197"/>
                </a:lnTo>
                <a:lnTo>
                  <a:pt x="0" y="93725"/>
                </a:lnTo>
                <a:lnTo>
                  <a:pt x="3810" y="124205"/>
                </a:lnTo>
                <a:lnTo>
                  <a:pt x="6858" y="125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4299204" y="6592061"/>
            <a:ext cx="128016" cy="3810"/>
          </a:xfrm>
          <a:custGeom>
            <a:avLst/>
            <a:gdLst/>
            <a:ahLst/>
            <a:cxnLst/>
            <a:rect l="l" t="t" r="r" b="b"/>
            <a:pathLst>
              <a:path w="128015" h="3809">
                <a:moveTo>
                  <a:pt x="120395" y="3810"/>
                </a:moveTo>
                <a:lnTo>
                  <a:pt x="120395" y="0"/>
                </a:lnTo>
                <a:lnTo>
                  <a:pt x="0" y="0"/>
                </a:lnTo>
                <a:lnTo>
                  <a:pt x="0" y="3810"/>
                </a:lnTo>
                <a:lnTo>
                  <a:pt x="120395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3918966" y="6107430"/>
            <a:ext cx="406497" cy="476250"/>
          </a:xfrm>
          <a:custGeom>
            <a:avLst/>
            <a:gdLst/>
            <a:ahLst/>
            <a:cxnLst/>
            <a:rect l="l" t="t" r="r" b="b"/>
            <a:pathLst>
              <a:path w="406497" h="476250">
                <a:moveTo>
                  <a:pt x="0" y="453390"/>
                </a:moveTo>
                <a:lnTo>
                  <a:pt x="0" y="457200"/>
                </a:lnTo>
                <a:lnTo>
                  <a:pt x="3810" y="464058"/>
                </a:lnTo>
                <a:lnTo>
                  <a:pt x="8382" y="469392"/>
                </a:lnTo>
                <a:lnTo>
                  <a:pt x="14478" y="472440"/>
                </a:lnTo>
                <a:lnTo>
                  <a:pt x="21336" y="475488"/>
                </a:lnTo>
                <a:lnTo>
                  <a:pt x="28956" y="476250"/>
                </a:lnTo>
                <a:lnTo>
                  <a:pt x="51053" y="476250"/>
                </a:lnTo>
                <a:lnTo>
                  <a:pt x="57912" y="475488"/>
                </a:lnTo>
                <a:lnTo>
                  <a:pt x="64769" y="473202"/>
                </a:lnTo>
                <a:lnTo>
                  <a:pt x="71628" y="469392"/>
                </a:lnTo>
                <a:lnTo>
                  <a:pt x="77724" y="464058"/>
                </a:lnTo>
                <a:lnTo>
                  <a:pt x="83820" y="460248"/>
                </a:lnTo>
                <a:lnTo>
                  <a:pt x="92177" y="451325"/>
                </a:lnTo>
                <a:lnTo>
                  <a:pt x="96777" y="448841"/>
                </a:lnTo>
                <a:lnTo>
                  <a:pt x="99605" y="449880"/>
                </a:lnTo>
                <a:lnTo>
                  <a:pt x="102640" y="451522"/>
                </a:lnTo>
                <a:lnTo>
                  <a:pt x="107865" y="450851"/>
                </a:lnTo>
                <a:lnTo>
                  <a:pt x="110489" y="449580"/>
                </a:lnTo>
                <a:lnTo>
                  <a:pt x="112014" y="447294"/>
                </a:lnTo>
                <a:lnTo>
                  <a:pt x="115062" y="446531"/>
                </a:lnTo>
                <a:lnTo>
                  <a:pt x="118110" y="445008"/>
                </a:lnTo>
                <a:lnTo>
                  <a:pt x="121157" y="442722"/>
                </a:lnTo>
                <a:lnTo>
                  <a:pt x="133724" y="439114"/>
                </a:lnTo>
                <a:lnTo>
                  <a:pt x="143297" y="433843"/>
                </a:lnTo>
                <a:lnTo>
                  <a:pt x="150114" y="426720"/>
                </a:lnTo>
                <a:lnTo>
                  <a:pt x="153162" y="422909"/>
                </a:lnTo>
                <a:lnTo>
                  <a:pt x="155448" y="419862"/>
                </a:lnTo>
                <a:lnTo>
                  <a:pt x="161857" y="412852"/>
                </a:lnTo>
                <a:lnTo>
                  <a:pt x="171503" y="405500"/>
                </a:lnTo>
                <a:lnTo>
                  <a:pt x="183230" y="397957"/>
                </a:lnTo>
                <a:lnTo>
                  <a:pt x="195882" y="390371"/>
                </a:lnTo>
                <a:lnTo>
                  <a:pt x="208305" y="382892"/>
                </a:lnTo>
                <a:lnTo>
                  <a:pt x="219343" y="375670"/>
                </a:lnTo>
                <a:lnTo>
                  <a:pt x="227076" y="369570"/>
                </a:lnTo>
                <a:lnTo>
                  <a:pt x="235458" y="362712"/>
                </a:lnTo>
                <a:lnTo>
                  <a:pt x="243078" y="355092"/>
                </a:lnTo>
                <a:lnTo>
                  <a:pt x="251460" y="345948"/>
                </a:lnTo>
                <a:lnTo>
                  <a:pt x="261365" y="335280"/>
                </a:lnTo>
                <a:lnTo>
                  <a:pt x="271272" y="323850"/>
                </a:lnTo>
                <a:lnTo>
                  <a:pt x="280416" y="312420"/>
                </a:lnTo>
                <a:lnTo>
                  <a:pt x="288798" y="301752"/>
                </a:lnTo>
                <a:lnTo>
                  <a:pt x="295656" y="293370"/>
                </a:lnTo>
                <a:lnTo>
                  <a:pt x="300228" y="285750"/>
                </a:lnTo>
                <a:lnTo>
                  <a:pt x="304038" y="280416"/>
                </a:lnTo>
                <a:lnTo>
                  <a:pt x="307848" y="277367"/>
                </a:lnTo>
                <a:lnTo>
                  <a:pt x="312420" y="275844"/>
                </a:lnTo>
                <a:lnTo>
                  <a:pt x="316230" y="275081"/>
                </a:lnTo>
                <a:lnTo>
                  <a:pt x="320040" y="275844"/>
                </a:lnTo>
                <a:lnTo>
                  <a:pt x="323850" y="277367"/>
                </a:lnTo>
                <a:lnTo>
                  <a:pt x="331707" y="284621"/>
                </a:lnTo>
                <a:lnTo>
                  <a:pt x="339908" y="287203"/>
                </a:lnTo>
                <a:lnTo>
                  <a:pt x="349758" y="281939"/>
                </a:lnTo>
                <a:lnTo>
                  <a:pt x="352044" y="277367"/>
                </a:lnTo>
                <a:lnTo>
                  <a:pt x="354330" y="269748"/>
                </a:lnTo>
                <a:lnTo>
                  <a:pt x="355092" y="265176"/>
                </a:lnTo>
                <a:lnTo>
                  <a:pt x="358833" y="250619"/>
                </a:lnTo>
                <a:lnTo>
                  <a:pt x="362819" y="237250"/>
                </a:lnTo>
                <a:lnTo>
                  <a:pt x="366983" y="224917"/>
                </a:lnTo>
                <a:lnTo>
                  <a:pt x="371256" y="213470"/>
                </a:lnTo>
                <a:lnTo>
                  <a:pt x="375572" y="202756"/>
                </a:lnTo>
                <a:lnTo>
                  <a:pt x="379862" y="192624"/>
                </a:lnTo>
                <a:lnTo>
                  <a:pt x="384059" y="182924"/>
                </a:lnTo>
                <a:lnTo>
                  <a:pt x="388096" y="173503"/>
                </a:lnTo>
                <a:lnTo>
                  <a:pt x="391904" y="164210"/>
                </a:lnTo>
                <a:lnTo>
                  <a:pt x="395417" y="154893"/>
                </a:lnTo>
                <a:lnTo>
                  <a:pt x="398566" y="145403"/>
                </a:lnTo>
                <a:lnTo>
                  <a:pt x="401284" y="135586"/>
                </a:lnTo>
                <a:lnTo>
                  <a:pt x="403504" y="125292"/>
                </a:lnTo>
                <a:lnTo>
                  <a:pt x="405158" y="114370"/>
                </a:lnTo>
                <a:lnTo>
                  <a:pt x="406178" y="102667"/>
                </a:lnTo>
                <a:lnTo>
                  <a:pt x="406497" y="90033"/>
                </a:lnTo>
                <a:lnTo>
                  <a:pt x="406047" y="76316"/>
                </a:lnTo>
                <a:lnTo>
                  <a:pt x="404760" y="61365"/>
                </a:lnTo>
                <a:lnTo>
                  <a:pt x="402570" y="45029"/>
                </a:lnTo>
                <a:lnTo>
                  <a:pt x="400049" y="30479"/>
                </a:lnTo>
                <a:lnTo>
                  <a:pt x="394715" y="25907"/>
                </a:lnTo>
                <a:lnTo>
                  <a:pt x="394715" y="17526"/>
                </a:lnTo>
                <a:lnTo>
                  <a:pt x="393191" y="9906"/>
                </a:lnTo>
                <a:lnTo>
                  <a:pt x="392429" y="4571"/>
                </a:lnTo>
                <a:lnTo>
                  <a:pt x="391667" y="0"/>
                </a:lnTo>
                <a:lnTo>
                  <a:pt x="388620" y="0"/>
                </a:lnTo>
                <a:lnTo>
                  <a:pt x="386334" y="4571"/>
                </a:lnTo>
                <a:lnTo>
                  <a:pt x="386334" y="17526"/>
                </a:lnTo>
                <a:lnTo>
                  <a:pt x="384809" y="25145"/>
                </a:lnTo>
                <a:lnTo>
                  <a:pt x="380238" y="32004"/>
                </a:lnTo>
                <a:lnTo>
                  <a:pt x="372617" y="44195"/>
                </a:lnTo>
                <a:lnTo>
                  <a:pt x="366521" y="59436"/>
                </a:lnTo>
                <a:lnTo>
                  <a:pt x="361949" y="76200"/>
                </a:lnTo>
                <a:lnTo>
                  <a:pt x="357378" y="94488"/>
                </a:lnTo>
                <a:lnTo>
                  <a:pt x="354330" y="110489"/>
                </a:lnTo>
                <a:lnTo>
                  <a:pt x="352044" y="125729"/>
                </a:lnTo>
                <a:lnTo>
                  <a:pt x="350520" y="136397"/>
                </a:lnTo>
                <a:lnTo>
                  <a:pt x="348996" y="142494"/>
                </a:lnTo>
                <a:lnTo>
                  <a:pt x="346710" y="139446"/>
                </a:lnTo>
                <a:lnTo>
                  <a:pt x="342900" y="140208"/>
                </a:lnTo>
                <a:lnTo>
                  <a:pt x="339852" y="144018"/>
                </a:lnTo>
                <a:lnTo>
                  <a:pt x="332546" y="153105"/>
                </a:lnTo>
                <a:lnTo>
                  <a:pt x="324396" y="162310"/>
                </a:lnTo>
                <a:lnTo>
                  <a:pt x="315517" y="171536"/>
                </a:lnTo>
                <a:lnTo>
                  <a:pt x="306024" y="180686"/>
                </a:lnTo>
                <a:lnTo>
                  <a:pt x="296035" y="189662"/>
                </a:lnTo>
                <a:lnTo>
                  <a:pt x="285664" y="198367"/>
                </a:lnTo>
                <a:lnTo>
                  <a:pt x="275027" y="206703"/>
                </a:lnTo>
                <a:lnTo>
                  <a:pt x="264239" y="214574"/>
                </a:lnTo>
                <a:lnTo>
                  <a:pt x="253417" y="221883"/>
                </a:lnTo>
                <a:lnTo>
                  <a:pt x="242676" y="228531"/>
                </a:lnTo>
                <a:lnTo>
                  <a:pt x="232132" y="234421"/>
                </a:lnTo>
                <a:lnTo>
                  <a:pt x="225552" y="237744"/>
                </a:lnTo>
                <a:lnTo>
                  <a:pt x="201167" y="251460"/>
                </a:lnTo>
                <a:lnTo>
                  <a:pt x="189737" y="257555"/>
                </a:lnTo>
                <a:lnTo>
                  <a:pt x="178415" y="263422"/>
                </a:lnTo>
                <a:lnTo>
                  <a:pt x="167281" y="269632"/>
                </a:lnTo>
                <a:lnTo>
                  <a:pt x="156431" y="276293"/>
                </a:lnTo>
                <a:lnTo>
                  <a:pt x="145959" y="283512"/>
                </a:lnTo>
                <a:lnTo>
                  <a:pt x="135958" y="291396"/>
                </a:lnTo>
                <a:lnTo>
                  <a:pt x="130302" y="296418"/>
                </a:lnTo>
                <a:lnTo>
                  <a:pt x="122682" y="308610"/>
                </a:lnTo>
                <a:lnTo>
                  <a:pt x="120069" y="318502"/>
                </a:lnTo>
                <a:lnTo>
                  <a:pt x="119780" y="328318"/>
                </a:lnTo>
                <a:lnTo>
                  <a:pt x="120450" y="338350"/>
                </a:lnTo>
                <a:lnTo>
                  <a:pt x="120715" y="348887"/>
                </a:lnTo>
                <a:lnTo>
                  <a:pt x="119208" y="360220"/>
                </a:lnTo>
                <a:lnTo>
                  <a:pt x="114566" y="372639"/>
                </a:lnTo>
                <a:lnTo>
                  <a:pt x="112014" y="377190"/>
                </a:lnTo>
                <a:lnTo>
                  <a:pt x="108966" y="384809"/>
                </a:lnTo>
                <a:lnTo>
                  <a:pt x="108966" y="394716"/>
                </a:lnTo>
                <a:lnTo>
                  <a:pt x="105155" y="388620"/>
                </a:lnTo>
                <a:lnTo>
                  <a:pt x="103287" y="376382"/>
                </a:lnTo>
                <a:lnTo>
                  <a:pt x="105043" y="369880"/>
                </a:lnTo>
                <a:lnTo>
                  <a:pt x="107743" y="365409"/>
                </a:lnTo>
                <a:lnTo>
                  <a:pt x="108706" y="359265"/>
                </a:lnTo>
                <a:lnTo>
                  <a:pt x="107442" y="353568"/>
                </a:lnTo>
                <a:lnTo>
                  <a:pt x="107442" y="351282"/>
                </a:lnTo>
                <a:lnTo>
                  <a:pt x="103632" y="356616"/>
                </a:lnTo>
                <a:lnTo>
                  <a:pt x="95948" y="366770"/>
                </a:lnTo>
                <a:lnTo>
                  <a:pt x="87951" y="376616"/>
                </a:lnTo>
                <a:lnTo>
                  <a:pt x="86106" y="378714"/>
                </a:lnTo>
                <a:lnTo>
                  <a:pt x="84582" y="381762"/>
                </a:lnTo>
                <a:lnTo>
                  <a:pt x="83820" y="375666"/>
                </a:lnTo>
                <a:lnTo>
                  <a:pt x="84582" y="367284"/>
                </a:lnTo>
                <a:lnTo>
                  <a:pt x="87630" y="357378"/>
                </a:lnTo>
                <a:lnTo>
                  <a:pt x="92201" y="348234"/>
                </a:lnTo>
                <a:lnTo>
                  <a:pt x="82296" y="353568"/>
                </a:lnTo>
                <a:lnTo>
                  <a:pt x="72019" y="361663"/>
                </a:lnTo>
                <a:lnTo>
                  <a:pt x="62781" y="370552"/>
                </a:lnTo>
                <a:lnTo>
                  <a:pt x="54529" y="380205"/>
                </a:lnTo>
                <a:lnTo>
                  <a:pt x="47213" y="390593"/>
                </a:lnTo>
                <a:lnTo>
                  <a:pt x="40782" y="401687"/>
                </a:lnTo>
                <a:lnTo>
                  <a:pt x="35184" y="413457"/>
                </a:lnTo>
                <a:lnTo>
                  <a:pt x="32766" y="422909"/>
                </a:lnTo>
                <a:lnTo>
                  <a:pt x="31242" y="413766"/>
                </a:lnTo>
                <a:lnTo>
                  <a:pt x="31847" y="401300"/>
                </a:lnTo>
                <a:lnTo>
                  <a:pt x="34712" y="388819"/>
                </a:lnTo>
                <a:lnTo>
                  <a:pt x="39343" y="376643"/>
                </a:lnTo>
                <a:lnTo>
                  <a:pt x="45247" y="365095"/>
                </a:lnTo>
                <a:lnTo>
                  <a:pt x="51931" y="354497"/>
                </a:lnTo>
                <a:lnTo>
                  <a:pt x="58673" y="348234"/>
                </a:lnTo>
                <a:lnTo>
                  <a:pt x="51053" y="352044"/>
                </a:lnTo>
                <a:lnTo>
                  <a:pt x="38895" y="362732"/>
                </a:lnTo>
                <a:lnTo>
                  <a:pt x="29773" y="372225"/>
                </a:lnTo>
                <a:lnTo>
                  <a:pt x="23109" y="380998"/>
                </a:lnTo>
                <a:lnTo>
                  <a:pt x="18325" y="389527"/>
                </a:lnTo>
                <a:lnTo>
                  <a:pt x="14845" y="398289"/>
                </a:lnTo>
                <a:lnTo>
                  <a:pt x="12091" y="407758"/>
                </a:lnTo>
                <a:lnTo>
                  <a:pt x="9485" y="418410"/>
                </a:lnTo>
                <a:lnTo>
                  <a:pt x="6450" y="430722"/>
                </a:lnTo>
                <a:lnTo>
                  <a:pt x="2409" y="445169"/>
                </a:lnTo>
                <a:lnTo>
                  <a:pt x="1523" y="448056"/>
                </a:lnTo>
                <a:lnTo>
                  <a:pt x="0" y="453390"/>
                </a:lnTo>
                <a:close/>
              </a:path>
            </a:pathLst>
          </a:custGeom>
          <a:solidFill>
            <a:srgbClr val="C5E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4333323" y="6061709"/>
            <a:ext cx="90086" cy="162306"/>
          </a:xfrm>
          <a:custGeom>
            <a:avLst/>
            <a:gdLst/>
            <a:ahLst/>
            <a:cxnLst/>
            <a:rect l="l" t="t" r="r" b="b"/>
            <a:pathLst>
              <a:path w="90086" h="162305">
                <a:moveTo>
                  <a:pt x="36746" y="150876"/>
                </a:moveTo>
                <a:lnTo>
                  <a:pt x="38773" y="146013"/>
                </a:lnTo>
                <a:lnTo>
                  <a:pt x="45009" y="133925"/>
                </a:lnTo>
                <a:lnTo>
                  <a:pt x="52175" y="124082"/>
                </a:lnTo>
                <a:lnTo>
                  <a:pt x="60669" y="115816"/>
                </a:lnTo>
                <a:lnTo>
                  <a:pt x="70887" y="108460"/>
                </a:lnTo>
                <a:lnTo>
                  <a:pt x="83228" y="101346"/>
                </a:lnTo>
                <a:lnTo>
                  <a:pt x="86276" y="100668"/>
                </a:lnTo>
                <a:lnTo>
                  <a:pt x="86276" y="2265"/>
                </a:lnTo>
                <a:lnTo>
                  <a:pt x="83920" y="3814"/>
                </a:lnTo>
                <a:lnTo>
                  <a:pt x="72334" y="10568"/>
                </a:lnTo>
                <a:lnTo>
                  <a:pt x="61047" y="16133"/>
                </a:lnTo>
                <a:lnTo>
                  <a:pt x="49886" y="21014"/>
                </a:lnTo>
                <a:lnTo>
                  <a:pt x="38676" y="25713"/>
                </a:lnTo>
                <a:lnTo>
                  <a:pt x="27242" y="30732"/>
                </a:lnTo>
                <a:lnTo>
                  <a:pt x="15410" y="36576"/>
                </a:lnTo>
                <a:lnTo>
                  <a:pt x="12362" y="38862"/>
                </a:lnTo>
                <a:lnTo>
                  <a:pt x="8552" y="41148"/>
                </a:lnTo>
                <a:lnTo>
                  <a:pt x="6266" y="43434"/>
                </a:lnTo>
                <a:lnTo>
                  <a:pt x="3056" y="48263"/>
                </a:lnTo>
                <a:lnTo>
                  <a:pt x="0" y="54498"/>
                </a:lnTo>
                <a:lnTo>
                  <a:pt x="7028" y="62484"/>
                </a:lnTo>
                <a:lnTo>
                  <a:pt x="10076" y="67818"/>
                </a:lnTo>
                <a:lnTo>
                  <a:pt x="12362" y="75438"/>
                </a:lnTo>
                <a:lnTo>
                  <a:pt x="12686" y="76065"/>
                </a:lnTo>
                <a:lnTo>
                  <a:pt x="17090" y="88707"/>
                </a:lnTo>
                <a:lnTo>
                  <a:pt x="18767" y="100624"/>
                </a:lnTo>
                <a:lnTo>
                  <a:pt x="20179" y="111724"/>
                </a:lnTo>
                <a:lnTo>
                  <a:pt x="23792" y="121920"/>
                </a:lnTo>
                <a:lnTo>
                  <a:pt x="26840" y="133350"/>
                </a:lnTo>
                <a:lnTo>
                  <a:pt x="31412" y="147066"/>
                </a:lnTo>
                <a:lnTo>
                  <a:pt x="33698" y="162306"/>
                </a:lnTo>
                <a:lnTo>
                  <a:pt x="36746" y="150876"/>
                </a:lnTo>
                <a:close/>
              </a:path>
            </a:pathLst>
          </a:custGeom>
          <a:solidFill>
            <a:srgbClr val="C5E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3861054" y="6147816"/>
            <a:ext cx="496062" cy="469420"/>
          </a:xfrm>
          <a:custGeom>
            <a:avLst/>
            <a:gdLst/>
            <a:ahLst/>
            <a:cxnLst/>
            <a:rect l="l" t="t" r="r" b="b"/>
            <a:pathLst>
              <a:path w="496062" h="469420">
                <a:moveTo>
                  <a:pt x="180593" y="394715"/>
                </a:moveTo>
                <a:lnTo>
                  <a:pt x="177545" y="396239"/>
                </a:lnTo>
                <a:lnTo>
                  <a:pt x="164668" y="400862"/>
                </a:lnTo>
                <a:lnTo>
                  <a:pt x="168249" y="403898"/>
                </a:lnTo>
                <a:lnTo>
                  <a:pt x="160781" y="404621"/>
                </a:lnTo>
                <a:lnTo>
                  <a:pt x="153161" y="401573"/>
                </a:lnTo>
                <a:lnTo>
                  <a:pt x="150113" y="402335"/>
                </a:lnTo>
                <a:lnTo>
                  <a:pt x="139445" y="413003"/>
                </a:lnTo>
                <a:lnTo>
                  <a:pt x="134111" y="416813"/>
                </a:lnTo>
                <a:lnTo>
                  <a:pt x="127253" y="422147"/>
                </a:lnTo>
                <a:lnTo>
                  <a:pt x="121157" y="425957"/>
                </a:lnTo>
                <a:lnTo>
                  <a:pt x="113537" y="428243"/>
                </a:lnTo>
                <a:lnTo>
                  <a:pt x="107441" y="429005"/>
                </a:lnTo>
                <a:lnTo>
                  <a:pt x="86356" y="429046"/>
                </a:lnTo>
                <a:lnTo>
                  <a:pt x="72720" y="426467"/>
                </a:lnTo>
                <a:lnTo>
                  <a:pt x="61623" y="419625"/>
                </a:lnTo>
                <a:lnTo>
                  <a:pt x="56387" y="409955"/>
                </a:lnTo>
                <a:lnTo>
                  <a:pt x="54101" y="405383"/>
                </a:lnTo>
                <a:lnTo>
                  <a:pt x="51053" y="401573"/>
                </a:lnTo>
                <a:lnTo>
                  <a:pt x="47243" y="399287"/>
                </a:lnTo>
                <a:lnTo>
                  <a:pt x="44195" y="398525"/>
                </a:lnTo>
                <a:lnTo>
                  <a:pt x="41909" y="389381"/>
                </a:lnTo>
                <a:lnTo>
                  <a:pt x="41147" y="382523"/>
                </a:lnTo>
                <a:lnTo>
                  <a:pt x="40385" y="377189"/>
                </a:lnTo>
                <a:lnTo>
                  <a:pt x="41147" y="374141"/>
                </a:lnTo>
                <a:lnTo>
                  <a:pt x="42671" y="368807"/>
                </a:lnTo>
                <a:lnTo>
                  <a:pt x="45719" y="362711"/>
                </a:lnTo>
                <a:lnTo>
                  <a:pt x="49529" y="357377"/>
                </a:lnTo>
                <a:lnTo>
                  <a:pt x="53339" y="351281"/>
                </a:lnTo>
                <a:lnTo>
                  <a:pt x="60959" y="342137"/>
                </a:lnTo>
                <a:lnTo>
                  <a:pt x="64007" y="338327"/>
                </a:lnTo>
                <a:lnTo>
                  <a:pt x="65531" y="336803"/>
                </a:lnTo>
                <a:lnTo>
                  <a:pt x="67817" y="333755"/>
                </a:lnTo>
                <a:lnTo>
                  <a:pt x="67817" y="332993"/>
                </a:lnTo>
                <a:lnTo>
                  <a:pt x="64769" y="333755"/>
                </a:lnTo>
                <a:lnTo>
                  <a:pt x="60959" y="338327"/>
                </a:lnTo>
                <a:lnTo>
                  <a:pt x="52355" y="347596"/>
                </a:lnTo>
                <a:lnTo>
                  <a:pt x="43358" y="356986"/>
                </a:lnTo>
                <a:lnTo>
                  <a:pt x="34751" y="366440"/>
                </a:lnTo>
                <a:lnTo>
                  <a:pt x="29717" y="372617"/>
                </a:lnTo>
                <a:lnTo>
                  <a:pt x="25145" y="377951"/>
                </a:lnTo>
                <a:lnTo>
                  <a:pt x="22859" y="382523"/>
                </a:lnTo>
                <a:lnTo>
                  <a:pt x="19049" y="393953"/>
                </a:lnTo>
                <a:lnTo>
                  <a:pt x="16001" y="400049"/>
                </a:lnTo>
                <a:lnTo>
                  <a:pt x="12953" y="402335"/>
                </a:lnTo>
                <a:lnTo>
                  <a:pt x="7619" y="403859"/>
                </a:lnTo>
                <a:lnTo>
                  <a:pt x="3047" y="406145"/>
                </a:lnTo>
                <a:lnTo>
                  <a:pt x="1523" y="407669"/>
                </a:lnTo>
                <a:lnTo>
                  <a:pt x="0" y="410717"/>
                </a:lnTo>
                <a:lnTo>
                  <a:pt x="5333" y="410717"/>
                </a:lnTo>
                <a:lnTo>
                  <a:pt x="9905" y="411479"/>
                </a:lnTo>
                <a:lnTo>
                  <a:pt x="12953" y="413003"/>
                </a:lnTo>
                <a:lnTo>
                  <a:pt x="14477" y="415289"/>
                </a:lnTo>
                <a:lnTo>
                  <a:pt x="24605" y="424134"/>
                </a:lnTo>
                <a:lnTo>
                  <a:pt x="33961" y="433470"/>
                </a:lnTo>
                <a:lnTo>
                  <a:pt x="43930" y="440988"/>
                </a:lnTo>
                <a:lnTo>
                  <a:pt x="54101" y="444245"/>
                </a:lnTo>
                <a:lnTo>
                  <a:pt x="60959" y="445007"/>
                </a:lnTo>
                <a:lnTo>
                  <a:pt x="67055" y="445769"/>
                </a:lnTo>
                <a:lnTo>
                  <a:pt x="78746" y="451397"/>
                </a:lnTo>
                <a:lnTo>
                  <a:pt x="90416" y="456531"/>
                </a:lnTo>
                <a:lnTo>
                  <a:pt x="102172" y="461019"/>
                </a:lnTo>
                <a:lnTo>
                  <a:pt x="114120" y="464707"/>
                </a:lnTo>
                <a:lnTo>
                  <a:pt x="126363" y="467439"/>
                </a:lnTo>
                <a:lnTo>
                  <a:pt x="139007" y="469061"/>
                </a:lnTo>
                <a:lnTo>
                  <a:pt x="152158" y="469420"/>
                </a:lnTo>
                <a:lnTo>
                  <a:pt x="171449" y="469391"/>
                </a:lnTo>
                <a:lnTo>
                  <a:pt x="179831" y="468629"/>
                </a:lnTo>
                <a:lnTo>
                  <a:pt x="188213" y="468629"/>
                </a:lnTo>
                <a:lnTo>
                  <a:pt x="200006" y="467406"/>
                </a:lnTo>
                <a:lnTo>
                  <a:pt x="214104" y="465597"/>
                </a:lnTo>
                <a:lnTo>
                  <a:pt x="227292" y="462811"/>
                </a:lnTo>
                <a:lnTo>
                  <a:pt x="233933" y="460247"/>
                </a:lnTo>
                <a:lnTo>
                  <a:pt x="239267" y="457961"/>
                </a:lnTo>
                <a:lnTo>
                  <a:pt x="243077" y="455675"/>
                </a:lnTo>
                <a:lnTo>
                  <a:pt x="252411" y="446963"/>
                </a:lnTo>
                <a:lnTo>
                  <a:pt x="260529" y="437188"/>
                </a:lnTo>
                <a:lnTo>
                  <a:pt x="264413" y="433577"/>
                </a:lnTo>
                <a:lnTo>
                  <a:pt x="268985" y="431291"/>
                </a:lnTo>
                <a:lnTo>
                  <a:pt x="276605" y="429005"/>
                </a:lnTo>
                <a:lnTo>
                  <a:pt x="284225" y="426719"/>
                </a:lnTo>
                <a:lnTo>
                  <a:pt x="291083" y="422909"/>
                </a:lnTo>
                <a:lnTo>
                  <a:pt x="301002" y="417078"/>
                </a:lnTo>
                <a:lnTo>
                  <a:pt x="310916" y="410425"/>
                </a:lnTo>
                <a:lnTo>
                  <a:pt x="320842" y="403099"/>
                </a:lnTo>
                <a:lnTo>
                  <a:pt x="330791" y="395251"/>
                </a:lnTo>
                <a:lnTo>
                  <a:pt x="340778" y="387030"/>
                </a:lnTo>
                <a:lnTo>
                  <a:pt x="350818" y="378586"/>
                </a:lnTo>
                <a:lnTo>
                  <a:pt x="360923" y="370069"/>
                </a:lnTo>
                <a:lnTo>
                  <a:pt x="371109" y="361629"/>
                </a:lnTo>
                <a:lnTo>
                  <a:pt x="381388" y="353415"/>
                </a:lnTo>
                <a:lnTo>
                  <a:pt x="391775" y="345577"/>
                </a:lnTo>
                <a:lnTo>
                  <a:pt x="402283" y="338265"/>
                </a:lnTo>
                <a:lnTo>
                  <a:pt x="406907" y="335279"/>
                </a:lnTo>
                <a:lnTo>
                  <a:pt x="413003" y="331469"/>
                </a:lnTo>
                <a:lnTo>
                  <a:pt x="418337" y="327659"/>
                </a:lnTo>
                <a:lnTo>
                  <a:pt x="422909" y="322325"/>
                </a:lnTo>
                <a:lnTo>
                  <a:pt x="429555" y="312204"/>
                </a:lnTo>
                <a:lnTo>
                  <a:pt x="435198" y="299849"/>
                </a:lnTo>
                <a:lnTo>
                  <a:pt x="438127" y="287349"/>
                </a:lnTo>
                <a:lnTo>
                  <a:pt x="438149" y="282701"/>
                </a:lnTo>
                <a:lnTo>
                  <a:pt x="439673" y="278891"/>
                </a:lnTo>
                <a:lnTo>
                  <a:pt x="441197" y="274319"/>
                </a:lnTo>
                <a:lnTo>
                  <a:pt x="447535" y="262836"/>
                </a:lnTo>
                <a:lnTo>
                  <a:pt x="453327" y="251638"/>
                </a:lnTo>
                <a:lnTo>
                  <a:pt x="458687" y="240537"/>
                </a:lnTo>
                <a:lnTo>
                  <a:pt x="463731" y="229346"/>
                </a:lnTo>
                <a:lnTo>
                  <a:pt x="468576" y="217879"/>
                </a:lnTo>
                <a:lnTo>
                  <a:pt x="473335" y="205948"/>
                </a:lnTo>
                <a:lnTo>
                  <a:pt x="477773" y="194309"/>
                </a:lnTo>
                <a:lnTo>
                  <a:pt x="486155" y="166877"/>
                </a:lnTo>
                <a:lnTo>
                  <a:pt x="492251" y="137921"/>
                </a:lnTo>
                <a:lnTo>
                  <a:pt x="496061" y="108965"/>
                </a:lnTo>
                <a:lnTo>
                  <a:pt x="496061" y="80009"/>
                </a:lnTo>
                <a:lnTo>
                  <a:pt x="490727" y="53339"/>
                </a:lnTo>
                <a:lnTo>
                  <a:pt x="489203" y="44195"/>
                </a:lnTo>
                <a:lnTo>
                  <a:pt x="486247" y="31820"/>
                </a:lnTo>
                <a:lnTo>
                  <a:pt x="481386" y="20070"/>
                </a:lnTo>
                <a:lnTo>
                  <a:pt x="476952" y="8134"/>
                </a:lnTo>
                <a:lnTo>
                  <a:pt x="476249" y="5333"/>
                </a:lnTo>
                <a:lnTo>
                  <a:pt x="474725" y="0"/>
                </a:lnTo>
                <a:lnTo>
                  <a:pt x="476249" y="35813"/>
                </a:lnTo>
                <a:lnTo>
                  <a:pt x="473963" y="70865"/>
                </a:lnTo>
                <a:lnTo>
                  <a:pt x="467867" y="106679"/>
                </a:lnTo>
                <a:lnTo>
                  <a:pt x="458723" y="139445"/>
                </a:lnTo>
                <a:lnTo>
                  <a:pt x="455656" y="148489"/>
                </a:lnTo>
                <a:lnTo>
                  <a:pt x="451478" y="159999"/>
                </a:lnTo>
                <a:lnTo>
                  <a:pt x="446322" y="173122"/>
                </a:lnTo>
                <a:lnTo>
                  <a:pt x="440318" y="187008"/>
                </a:lnTo>
                <a:lnTo>
                  <a:pt x="433599" y="200806"/>
                </a:lnTo>
                <a:lnTo>
                  <a:pt x="426297" y="213663"/>
                </a:lnTo>
                <a:lnTo>
                  <a:pt x="418544" y="224728"/>
                </a:lnTo>
                <a:lnTo>
                  <a:pt x="410471" y="233150"/>
                </a:lnTo>
                <a:lnTo>
                  <a:pt x="403097" y="237743"/>
                </a:lnTo>
                <a:lnTo>
                  <a:pt x="398525" y="240029"/>
                </a:lnTo>
                <a:lnTo>
                  <a:pt x="391667" y="240029"/>
                </a:lnTo>
                <a:lnTo>
                  <a:pt x="388619" y="238505"/>
                </a:lnTo>
                <a:lnTo>
                  <a:pt x="384809" y="234695"/>
                </a:lnTo>
                <a:lnTo>
                  <a:pt x="382523" y="231647"/>
                </a:lnTo>
                <a:lnTo>
                  <a:pt x="376427" y="228599"/>
                </a:lnTo>
                <a:lnTo>
                  <a:pt x="371855" y="227837"/>
                </a:lnTo>
                <a:lnTo>
                  <a:pt x="368045" y="228599"/>
                </a:lnTo>
                <a:lnTo>
                  <a:pt x="363473" y="230885"/>
                </a:lnTo>
                <a:lnTo>
                  <a:pt x="359663" y="233171"/>
                </a:lnTo>
                <a:lnTo>
                  <a:pt x="355853" y="238505"/>
                </a:lnTo>
                <a:lnTo>
                  <a:pt x="351281" y="245363"/>
                </a:lnTo>
                <a:lnTo>
                  <a:pt x="344423" y="254507"/>
                </a:lnTo>
                <a:lnTo>
                  <a:pt x="336041" y="265175"/>
                </a:lnTo>
                <a:lnTo>
                  <a:pt x="326897" y="276605"/>
                </a:lnTo>
                <a:lnTo>
                  <a:pt x="316991" y="288035"/>
                </a:lnTo>
                <a:lnTo>
                  <a:pt x="307847" y="298703"/>
                </a:lnTo>
                <a:lnTo>
                  <a:pt x="298216" y="308696"/>
                </a:lnTo>
                <a:lnTo>
                  <a:pt x="288786" y="317324"/>
                </a:lnTo>
                <a:lnTo>
                  <a:pt x="279347" y="324943"/>
                </a:lnTo>
                <a:lnTo>
                  <a:pt x="269690" y="331908"/>
                </a:lnTo>
                <a:lnTo>
                  <a:pt x="259603" y="338573"/>
                </a:lnTo>
                <a:lnTo>
                  <a:pt x="248879" y="345294"/>
                </a:lnTo>
                <a:lnTo>
                  <a:pt x="237305" y="352425"/>
                </a:lnTo>
                <a:lnTo>
                  <a:pt x="235457" y="353567"/>
                </a:lnTo>
                <a:lnTo>
                  <a:pt x="224789" y="360425"/>
                </a:lnTo>
                <a:lnTo>
                  <a:pt x="217169" y="365759"/>
                </a:lnTo>
                <a:lnTo>
                  <a:pt x="213359" y="369569"/>
                </a:lnTo>
                <a:lnTo>
                  <a:pt x="211073" y="372617"/>
                </a:lnTo>
                <a:lnTo>
                  <a:pt x="209549" y="376427"/>
                </a:lnTo>
                <a:lnTo>
                  <a:pt x="206501" y="379475"/>
                </a:lnTo>
                <a:lnTo>
                  <a:pt x="202691" y="384047"/>
                </a:lnTo>
                <a:lnTo>
                  <a:pt x="195071" y="390143"/>
                </a:lnTo>
                <a:lnTo>
                  <a:pt x="191261" y="391667"/>
                </a:lnTo>
                <a:lnTo>
                  <a:pt x="188213" y="393191"/>
                </a:lnTo>
                <a:lnTo>
                  <a:pt x="184403" y="393191"/>
                </a:lnTo>
                <a:lnTo>
                  <a:pt x="180593" y="394715"/>
                </a:lnTo>
                <a:close/>
              </a:path>
            </a:pathLst>
          </a:custGeom>
          <a:solidFill>
            <a:srgbClr val="8DDF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4300728" y="6162294"/>
            <a:ext cx="122682" cy="425958"/>
          </a:xfrm>
          <a:custGeom>
            <a:avLst/>
            <a:gdLst/>
            <a:ahLst/>
            <a:cxnLst/>
            <a:rect l="l" t="t" r="r" b="b"/>
            <a:pathLst>
              <a:path w="122682" h="425957">
                <a:moveTo>
                  <a:pt x="118872" y="1039"/>
                </a:moveTo>
                <a:lnTo>
                  <a:pt x="114300" y="2286"/>
                </a:lnTo>
                <a:lnTo>
                  <a:pt x="105156" y="6096"/>
                </a:lnTo>
                <a:lnTo>
                  <a:pt x="96012" y="12192"/>
                </a:lnTo>
                <a:lnTo>
                  <a:pt x="87630" y="19812"/>
                </a:lnTo>
                <a:lnTo>
                  <a:pt x="80772" y="28194"/>
                </a:lnTo>
                <a:lnTo>
                  <a:pt x="73914" y="38862"/>
                </a:lnTo>
                <a:lnTo>
                  <a:pt x="69342" y="50292"/>
                </a:lnTo>
                <a:lnTo>
                  <a:pt x="66294" y="61722"/>
                </a:lnTo>
                <a:lnTo>
                  <a:pt x="69342" y="84582"/>
                </a:lnTo>
                <a:lnTo>
                  <a:pt x="67056" y="112776"/>
                </a:lnTo>
                <a:lnTo>
                  <a:pt x="60198" y="142494"/>
                </a:lnTo>
                <a:lnTo>
                  <a:pt x="51054" y="172212"/>
                </a:lnTo>
                <a:lnTo>
                  <a:pt x="40386" y="199644"/>
                </a:lnTo>
                <a:lnTo>
                  <a:pt x="31242" y="223265"/>
                </a:lnTo>
                <a:lnTo>
                  <a:pt x="23622" y="239268"/>
                </a:lnTo>
                <a:lnTo>
                  <a:pt x="20574" y="246126"/>
                </a:lnTo>
                <a:lnTo>
                  <a:pt x="17526" y="252222"/>
                </a:lnTo>
                <a:lnTo>
                  <a:pt x="14478" y="257556"/>
                </a:lnTo>
                <a:lnTo>
                  <a:pt x="9906" y="266700"/>
                </a:lnTo>
                <a:lnTo>
                  <a:pt x="8382" y="271272"/>
                </a:lnTo>
                <a:lnTo>
                  <a:pt x="6858" y="275082"/>
                </a:lnTo>
                <a:lnTo>
                  <a:pt x="4572" y="279654"/>
                </a:lnTo>
                <a:lnTo>
                  <a:pt x="4572" y="283464"/>
                </a:lnTo>
                <a:lnTo>
                  <a:pt x="5334" y="288798"/>
                </a:lnTo>
                <a:lnTo>
                  <a:pt x="6858" y="291084"/>
                </a:lnTo>
                <a:lnTo>
                  <a:pt x="6096" y="294132"/>
                </a:lnTo>
                <a:lnTo>
                  <a:pt x="0" y="300990"/>
                </a:lnTo>
                <a:lnTo>
                  <a:pt x="1524" y="307086"/>
                </a:lnTo>
                <a:lnTo>
                  <a:pt x="6096" y="304800"/>
                </a:lnTo>
                <a:lnTo>
                  <a:pt x="6858" y="305562"/>
                </a:lnTo>
                <a:lnTo>
                  <a:pt x="5334" y="308610"/>
                </a:lnTo>
                <a:lnTo>
                  <a:pt x="6096" y="309372"/>
                </a:lnTo>
                <a:lnTo>
                  <a:pt x="2286" y="334518"/>
                </a:lnTo>
                <a:lnTo>
                  <a:pt x="0" y="364998"/>
                </a:lnTo>
                <a:lnTo>
                  <a:pt x="0" y="397002"/>
                </a:lnTo>
                <a:lnTo>
                  <a:pt x="3048" y="425958"/>
                </a:lnTo>
                <a:lnTo>
                  <a:pt x="118872" y="425958"/>
                </a:lnTo>
                <a:lnTo>
                  <a:pt x="118872" y="1039"/>
                </a:lnTo>
                <a:close/>
              </a:path>
            </a:pathLst>
          </a:custGeom>
          <a:solidFill>
            <a:srgbClr val="8DDF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4012692" y="6557009"/>
            <a:ext cx="57150" cy="58674"/>
          </a:xfrm>
          <a:custGeom>
            <a:avLst/>
            <a:gdLst/>
            <a:ahLst/>
            <a:cxnLst/>
            <a:rect l="l" t="t" r="r" b="b"/>
            <a:pathLst>
              <a:path w="57150" h="58674">
                <a:moveTo>
                  <a:pt x="12192" y="41910"/>
                </a:moveTo>
                <a:lnTo>
                  <a:pt x="51816" y="58674"/>
                </a:lnTo>
                <a:lnTo>
                  <a:pt x="57150" y="57912"/>
                </a:lnTo>
                <a:lnTo>
                  <a:pt x="17526" y="32766"/>
                </a:lnTo>
                <a:lnTo>
                  <a:pt x="0" y="0"/>
                </a:lnTo>
                <a:lnTo>
                  <a:pt x="12192" y="41910"/>
                </a:lnTo>
                <a:close/>
              </a:path>
            </a:pathLst>
          </a:custGeom>
          <a:solidFill>
            <a:srgbClr val="33B2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3845814" y="6332982"/>
            <a:ext cx="184404" cy="179070"/>
          </a:xfrm>
          <a:custGeom>
            <a:avLst/>
            <a:gdLst/>
            <a:ahLst/>
            <a:cxnLst/>
            <a:rect l="l" t="t" r="r" b="b"/>
            <a:pathLst>
              <a:path w="184403" h="179070">
                <a:moveTo>
                  <a:pt x="145910" y="16306"/>
                </a:moveTo>
                <a:lnTo>
                  <a:pt x="140208" y="16002"/>
                </a:lnTo>
                <a:lnTo>
                  <a:pt x="136398" y="17526"/>
                </a:lnTo>
                <a:lnTo>
                  <a:pt x="133350" y="17526"/>
                </a:lnTo>
                <a:lnTo>
                  <a:pt x="130302" y="16764"/>
                </a:lnTo>
                <a:lnTo>
                  <a:pt x="128778" y="16002"/>
                </a:lnTo>
                <a:lnTo>
                  <a:pt x="125730" y="16002"/>
                </a:lnTo>
                <a:lnTo>
                  <a:pt x="123444" y="17526"/>
                </a:lnTo>
                <a:lnTo>
                  <a:pt x="120396" y="19050"/>
                </a:lnTo>
                <a:lnTo>
                  <a:pt x="117348" y="21336"/>
                </a:lnTo>
                <a:lnTo>
                  <a:pt x="114300" y="17526"/>
                </a:lnTo>
                <a:lnTo>
                  <a:pt x="110490" y="13716"/>
                </a:lnTo>
                <a:lnTo>
                  <a:pt x="107442" y="9906"/>
                </a:lnTo>
                <a:lnTo>
                  <a:pt x="104394" y="6858"/>
                </a:lnTo>
                <a:lnTo>
                  <a:pt x="100584" y="3810"/>
                </a:lnTo>
                <a:lnTo>
                  <a:pt x="96774" y="762"/>
                </a:lnTo>
                <a:lnTo>
                  <a:pt x="95250" y="0"/>
                </a:lnTo>
                <a:lnTo>
                  <a:pt x="89154" y="0"/>
                </a:lnTo>
                <a:lnTo>
                  <a:pt x="85344" y="762"/>
                </a:lnTo>
                <a:lnTo>
                  <a:pt x="82296" y="1524"/>
                </a:lnTo>
                <a:lnTo>
                  <a:pt x="80772" y="2286"/>
                </a:lnTo>
                <a:lnTo>
                  <a:pt x="77724" y="4572"/>
                </a:lnTo>
                <a:lnTo>
                  <a:pt x="76200" y="6858"/>
                </a:lnTo>
                <a:lnTo>
                  <a:pt x="73152" y="9144"/>
                </a:lnTo>
                <a:lnTo>
                  <a:pt x="70866" y="12192"/>
                </a:lnTo>
                <a:lnTo>
                  <a:pt x="67818" y="14478"/>
                </a:lnTo>
                <a:lnTo>
                  <a:pt x="65532" y="17526"/>
                </a:lnTo>
                <a:lnTo>
                  <a:pt x="62484" y="16002"/>
                </a:lnTo>
                <a:lnTo>
                  <a:pt x="57912" y="15240"/>
                </a:lnTo>
                <a:lnTo>
                  <a:pt x="53340" y="13716"/>
                </a:lnTo>
                <a:lnTo>
                  <a:pt x="49530" y="12192"/>
                </a:lnTo>
                <a:lnTo>
                  <a:pt x="45720" y="13716"/>
                </a:lnTo>
                <a:lnTo>
                  <a:pt x="42672" y="14478"/>
                </a:lnTo>
                <a:lnTo>
                  <a:pt x="39624" y="17526"/>
                </a:lnTo>
                <a:lnTo>
                  <a:pt x="36576" y="22098"/>
                </a:lnTo>
                <a:lnTo>
                  <a:pt x="35052" y="24384"/>
                </a:lnTo>
                <a:lnTo>
                  <a:pt x="28956" y="21336"/>
                </a:lnTo>
                <a:lnTo>
                  <a:pt x="24384" y="18288"/>
                </a:lnTo>
                <a:lnTo>
                  <a:pt x="20574" y="16002"/>
                </a:lnTo>
                <a:lnTo>
                  <a:pt x="16764" y="16002"/>
                </a:lnTo>
                <a:lnTo>
                  <a:pt x="14478" y="16764"/>
                </a:lnTo>
                <a:lnTo>
                  <a:pt x="11430" y="17526"/>
                </a:lnTo>
                <a:lnTo>
                  <a:pt x="9906" y="18288"/>
                </a:lnTo>
                <a:lnTo>
                  <a:pt x="4572" y="23622"/>
                </a:lnTo>
                <a:lnTo>
                  <a:pt x="1524" y="27432"/>
                </a:lnTo>
                <a:lnTo>
                  <a:pt x="762" y="30480"/>
                </a:lnTo>
                <a:lnTo>
                  <a:pt x="0" y="35814"/>
                </a:lnTo>
                <a:lnTo>
                  <a:pt x="0" y="41148"/>
                </a:lnTo>
                <a:lnTo>
                  <a:pt x="762" y="46482"/>
                </a:lnTo>
                <a:lnTo>
                  <a:pt x="0" y="51816"/>
                </a:lnTo>
                <a:lnTo>
                  <a:pt x="0" y="60960"/>
                </a:lnTo>
                <a:lnTo>
                  <a:pt x="762" y="67056"/>
                </a:lnTo>
                <a:lnTo>
                  <a:pt x="4893" y="78682"/>
                </a:lnTo>
                <a:lnTo>
                  <a:pt x="8875" y="91268"/>
                </a:lnTo>
                <a:lnTo>
                  <a:pt x="12170" y="104064"/>
                </a:lnTo>
                <a:lnTo>
                  <a:pt x="14240" y="116317"/>
                </a:lnTo>
                <a:lnTo>
                  <a:pt x="14478" y="118872"/>
                </a:lnTo>
                <a:lnTo>
                  <a:pt x="15240" y="131826"/>
                </a:lnTo>
                <a:lnTo>
                  <a:pt x="16764" y="147828"/>
                </a:lnTo>
                <a:lnTo>
                  <a:pt x="19812" y="164592"/>
                </a:lnTo>
                <a:lnTo>
                  <a:pt x="26670" y="179070"/>
                </a:lnTo>
                <a:lnTo>
                  <a:pt x="32004" y="172212"/>
                </a:lnTo>
                <a:lnTo>
                  <a:pt x="40860" y="163676"/>
                </a:lnTo>
                <a:lnTo>
                  <a:pt x="50581" y="155824"/>
                </a:lnTo>
                <a:lnTo>
                  <a:pt x="61046" y="148610"/>
                </a:lnTo>
                <a:lnTo>
                  <a:pt x="72135" y="141989"/>
                </a:lnTo>
                <a:lnTo>
                  <a:pt x="83728" y="135916"/>
                </a:lnTo>
                <a:lnTo>
                  <a:pt x="95704" y="130344"/>
                </a:lnTo>
                <a:lnTo>
                  <a:pt x="107945" y="125229"/>
                </a:lnTo>
                <a:lnTo>
                  <a:pt x="120328" y="120526"/>
                </a:lnTo>
                <a:lnTo>
                  <a:pt x="132735" y="116189"/>
                </a:lnTo>
                <a:lnTo>
                  <a:pt x="145046" y="112173"/>
                </a:lnTo>
                <a:lnTo>
                  <a:pt x="157139" y="108433"/>
                </a:lnTo>
                <a:lnTo>
                  <a:pt x="168895" y="104922"/>
                </a:lnTo>
                <a:lnTo>
                  <a:pt x="183642" y="100584"/>
                </a:lnTo>
                <a:lnTo>
                  <a:pt x="183642" y="96012"/>
                </a:lnTo>
                <a:lnTo>
                  <a:pt x="184404" y="94488"/>
                </a:lnTo>
                <a:lnTo>
                  <a:pt x="179832" y="93726"/>
                </a:lnTo>
                <a:lnTo>
                  <a:pt x="175260" y="92964"/>
                </a:lnTo>
                <a:lnTo>
                  <a:pt x="170688" y="92202"/>
                </a:lnTo>
                <a:lnTo>
                  <a:pt x="166878" y="90678"/>
                </a:lnTo>
                <a:lnTo>
                  <a:pt x="163830" y="89154"/>
                </a:lnTo>
                <a:lnTo>
                  <a:pt x="160782" y="88392"/>
                </a:lnTo>
                <a:lnTo>
                  <a:pt x="156972" y="85344"/>
                </a:lnTo>
                <a:lnTo>
                  <a:pt x="154686" y="73914"/>
                </a:lnTo>
                <a:lnTo>
                  <a:pt x="153162" y="64770"/>
                </a:lnTo>
                <a:lnTo>
                  <a:pt x="152386" y="52839"/>
                </a:lnTo>
                <a:lnTo>
                  <a:pt x="154470" y="47203"/>
                </a:lnTo>
                <a:lnTo>
                  <a:pt x="158622" y="42141"/>
                </a:lnTo>
                <a:lnTo>
                  <a:pt x="163068" y="34290"/>
                </a:lnTo>
                <a:lnTo>
                  <a:pt x="163068" y="28956"/>
                </a:lnTo>
                <a:lnTo>
                  <a:pt x="162306" y="24384"/>
                </a:lnTo>
                <a:lnTo>
                  <a:pt x="159258" y="21336"/>
                </a:lnTo>
                <a:lnTo>
                  <a:pt x="155448" y="18288"/>
                </a:lnTo>
                <a:lnTo>
                  <a:pt x="150329" y="14820"/>
                </a:lnTo>
                <a:lnTo>
                  <a:pt x="145910" y="16306"/>
                </a:lnTo>
                <a:close/>
              </a:path>
            </a:pathLst>
          </a:custGeom>
          <a:solidFill>
            <a:srgbClr val="E5CC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3870960" y="6432042"/>
            <a:ext cx="159258" cy="80772"/>
          </a:xfrm>
          <a:custGeom>
            <a:avLst/>
            <a:gdLst/>
            <a:ahLst/>
            <a:cxnLst/>
            <a:rect l="l" t="t" r="r" b="b"/>
            <a:pathLst>
              <a:path w="159258" h="80772">
                <a:moveTo>
                  <a:pt x="159258" y="0"/>
                </a:moveTo>
                <a:lnTo>
                  <a:pt x="156210" y="1524"/>
                </a:lnTo>
                <a:lnTo>
                  <a:pt x="157734" y="0"/>
                </a:lnTo>
                <a:lnTo>
                  <a:pt x="145542" y="3810"/>
                </a:lnTo>
                <a:lnTo>
                  <a:pt x="133915" y="7275"/>
                </a:lnTo>
                <a:lnTo>
                  <a:pt x="121898" y="10958"/>
                </a:lnTo>
                <a:lnTo>
                  <a:pt x="109614" y="14902"/>
                </a:lnTo>
                <a:lnTo>
                  <a:pt x="97188" y="19151"/>
                </a:lnTo>
                <a:lnTo>
                  <a:pt x="84744" y="23749"/>
                </a:lnTo>
                <a:lnTo>
                  <a:pt x="72406" y="28738"/>
                </a:lnTo>
                <a:lnTo>
                  <a:pt x="60299" y="34162"/>
                </a:lnTo>
                <a:lnTo>
                  <a:pt x="48546" y="40066"/>
                </a:lnTo>
                <a:lnTo>
                  <a:pt x="37273" y="46491"/>
                </a:lnTo>
                <a:lnTo>
                  <a:pt x="26604" y="53483"/>
                </a:lnTo>
                <a:lnTo>
                  <a:pt x="16662" y="61084"/>
                </a:lnTo>
                <a:lnTo>
                  <a:pt x="7572" y="69337"/>
                </a:lnTo>
                <a:lnTo>
                  <a:pt x="0" y="78486"/>
                </a:lnTo>
                <a:lnTo>
                  <a:pt x="3048" y="80772"/>
                </a:lnTo>
                <a:lnTo>
                  <a:pt x="8382" y="73914"/>
                </a:lnTo>
                <a:lnTo>
                  <a:pt x="16771" y="65667"/>
                </a:lnTo>
                <a:lnTo>
                  <a:pt x="26227" y="58010"/>
                </a:lnTo>
                <a:lnTo>
                  <a:pt x="36599" y="50909"/>
                </a:lnTo>
                <a:lnTo>
                  <a:pt x="47739" y="44332"/>
                </a:lnTo>
                <a:lnTo>
                  <a:pt x="59494" y="38245"/>
                </a:lnTo>
                <a:lnTo>
                  <a:pt x="71716" y="32616"/>
                </a:lnTo>
                <a:lnTo>
                  <a:pt x="84254" y="27413"/>
                </a:lnTo>
                <a:lnTo>
                  <a:pt x="96958" y="22601"/>
                </a:lnTo>
                <a:lnTo>
                  <a:pt x="109679" y="18149"/>
                </a:lnTo>
                <a:lnTo>
                  <a:pt x="122266" y="14024"/>
                </a:lnTo>
                <a:lnTo>
                  <a:pt x="134568" y="10192"/>
                </a:lnTo>
                <a:lnTo>
                  <a:pt x="146437" y="6620"/>
                </a:lnTo>
                <a:lnTo>
                  <a:pt x="157721" y="3277"/>
                </a:lnTo>
                <a:lnTo>
                  <a:pt x="159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4027170" y="6425946"/>
            <a:ext cx="3809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3048" y="3048"/>
                </a:moveTo>
                <a:lnTo>
                  <a:pt x="762" y="3048"/>
                </a:lnTo>
                <a:lnTo>
                  <a:pt x="762" y="6096"/>
                </a:lnTo>
                <a:lnTo>
                  <a:pt x="0" y="7620"/>
                </a:lnTo>
                <a:lnTo>
                  <a:pt x="3810" y="7620"/>
                </a:lnTo>
                <a:lnTo>
                  <a:pt x="3810" y="3048"/>
                </a:lnTo>
                <a:lnTo>
                  <a:pt x="3048" y="0"/>
                </a:lnTo>
                <a:lnTo>
                  <a:pt x="304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4001262" y="6418326"/>
            <a:ext cx="28956" cy="10667"/>
          </a:xfrm>
          <a:custGeom>
            <a:avLst/>
            <a:gdLst/>
            <a:ahLst/>
            <a:cxnLst/>
            <a:rect l="l" t="t" r="r" b="b"/>
            <a:pathLst>
              <a:path w="28955" h="10667">
                <a:moveTo>
                  <a:pt x="28956" y="7619"/>
                </a:moveTo>
                <a:lnTo>
                  <a:pt x="24384" y="6857"/>
                </a:lnTo>
                <a:lnTo>
                  <a:pt x="18173" y="5905"/>
                </a:lnTo>
                <a:lnTo>
                  <a:pt x="8636" y="4241"/>
                </a:lnTo>
                <a:lnTo>
                  <a:pt x="3810" y="0"/>
                </a:lnTo>
                <a:lnTo>
                  <a:pt x="0" y="0"/>
                </a:lnTo>
                <a:lnTo>
                  <a:pt x="0" y="1524"/>
                </a:lnTo>
                <a:lnTo>
                  <a:pt x="11354" y="6980"/>
                </a:lnTo>
                <a:lnTo>
                  <a:pt x="24124" y="9897"/>
                </a:lnTo>
                <a:lnTo>
                  <a:pt x="24384" y="9905"/>
                </a:lnTo>
                <a:lnTo>
                  <a:pt x="28956" y="10667"/>
                </a:lnTo>
                <a:lnTo>
                  <a:pt x="2895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3996690" y="6385559"/>
            <a:ext cx="7620" cy="32766"/>
          </a:xfrm>
          <a:custGeom>
            <a:avLst/>
            <a:gdLst/>
            <a:ahLst/>
            <a:cxnLst/>
            <a:rect l="l" t="t" r="r" b="b"/>
            <a:pathLst>
              <a:path w="7620" h="32765">
                <a:moveTo>
                  <a:pt x="0" y="0"/>
                </a:moveTo>
                <a:lnTo>
                  <a:pt x="0" y="5334"/>
                </a:lnTo>
                <a:lnTo>
                  <a:pt x="762" y="12192"/>
                </a:lnTo>
                <a:lnTo>
                  <a:pt x="2286" y="21336"/>
                </a:lnTo>
                <a:lnTo>
                  <a:pt x="4572" y="32766"/>
                </a:lnTo>
                <a:lnTo>
                  <a:pt x="7620" y="32766"/>
                </a:lnTo>
                <a:lnTo>
                  <a:pt x="5334" y="21336"/>
                </a:lnTo>
                <a:lnTo>
                  <a:pt x="3810" y="12192"/>
                </a:lnTo>
                <a:lnTo>
                  <a:pt x="3048" y="5334"/>
                </a:lnTo>
                <a:lnTo>
                  <a:pt x="3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3996690" y="6367272"/>
            <a:ext cx="13715" cy="18288"/>
          </a:xfrm>
          <a:custGeom>
            <a:avLst/>
            <a:gdLst/>
            <a:ahLst/>
            <a:cxnLst/>
            <a:rect l="l" t="t" r="r" b="b"/>
            <a:pathLst>
              <a:path w="13715" h="18287">
                <a:moveTo>
                  <a:pt x="13715" y="0"/>
                </a:moveTo>
                <a:lnTo>
                  <a:pt x="10667" y="0"/>
                </a:lnTo>
                <a:lnTo>
                  <a:pt x="8381" y="3810"/>
                </a:lnTo>
                <a:lnTo>
                  <a:pt x="4571" y="8382"/>
                </a:lnTo>
                <a:lnTo>
                  <a:pt x="1523" y="13716"/>
                </a:lnTo>
                <a:lnTo>
                  <a:pt x="0" y="18288"/>
                </a:lnTo>
                <a:lnTo>
                  <a:pt x="3047" y="18288"/>
                </a:lnTo>
                <a:lnTo>
                  <a:pt x="4571" y="14478"/>
                </a:lnTo>
                <a:lnTo>
                  <a:pt x="7619" y="10668"/>
                </a:lnTo>
                <a:lnTo>
                  <a:pt x="11429" y="5334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4000500" y="6349746"/>
            <a:ext cx="9906" cy="17526"/>
          </a:xfrm>
          <a:custGeom>
            <a:avLst/>
            <a:gdLst/>
            <a:ahLst/>
            <a:cxnLst/>
            <a:rect l="l" t="t" r="r" b="b"/>
            <a:pathLst>
              <a:path w="9905" h="17525">
                <a:moveTo>
                  <a:pt x="9906" y="12192"/>
                </a:moveTo>
                <a:lnTo>
                  <a:pt x="9144" y="7620"/>
                </a:lnTo>
                <a:lnTo>
                  <a:pt x="6096" y="3810"/>
                </a:lnTo>
                <a:lnTo>
                  <a:pt x="2285" y="0"/>
                </a:lnTo>
                <a:lnTo>
                  <a:pt x="0" y="3048"/>
                </a:lnTo>
                <a:lnTo>
                  <a:pt x="3810" y="5334"/>
                </a:lnTo>
                <a:lnTo>
                  <a:pt x="6096" y="8382"/>
                </a:lnTo>
                <a:lnTo>
                  <a:pt x="6858" y="12192"/>
                </a:lnTo>
                <a:lnTo>
                  <a:pt x="6858" y="17526"/>
                </a:lnTo>
                <a:lnTo>
                  <a:pt x="9906" y="17526"/>
                </a:lnTo>
                <a:lnTo>
                  <a:pt x="9906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3981450" y="6346722"/>
            <a:ext cx="21336" cy="6071"/>
          </a:xfrm>
          <a:custGeom>
            <a:avLst/>
            <a:gdLst/>
            <a:ahLst/>
            <a:cxnLst/>
            <a:rect l="l" t="t" r="r" b="b"/>
            <a:pathLst>
              <a:path w="21336" h="6071">
                <a:moveTo>
                  <a:pt x="21336" y="3023"/>
                </a:moveTo>
                <a:lnTo>
                  <a:pt x="17526" y="1499"/>
                </a:lnTo>
                <a:lnTo>
                  <a:pt x="10099" y="0"/>
                </a:lnTo>
                <a:lnTo>
                  <a:pt x="7246" y="871"/>
                </a:lnTo>
                <a:lnTo>
                  <a:pt x="3047" y="1499"/>
                </a:lnTo>
                <a:lnTo>
                  <a:pt x="0" y="2261"/>
                </a:lnTo>
                <a:lnTo>
                  <a:pt x="0" y="5309"/>
                </a:lnTo>
                <a:lnTo>
                  <a:pt x="3048" y="4547"/>
                </a:lnTo>
                <a:lnTo>
                  <a:pt x="4572" y="3785"/>
                </a:lnTo>
                <a:lnTo>
                  <a:pt x="13716" y="3785"/>
                </a:lnTo>
                <a:lnTo>
                  <a:pt x="16764" y="4547"/>
                </a:lnTo>
                <a:lnTo>
                  <a:pt x="19050" y="6071"/>
                </a:lnTo>
                <a:lnTo>
                  <a:pt x="21336" y="3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3971544" y="6348221"/>
            <a:ext cx="9906" cy="3809"/>
          </a:xfrm>
          <a:custGeom>
            <a:avLst/>
            <a:gdLst/>
            <a:ahLst/>
            <a:cxnLst/>
            <a:rect l="l" t="t" r="r" b="b"/>
            <a:pathLst>
              <a:path w="9905" h="3810">
                <a:moveTo>
                  <a:pt x="5334" y="0"/>
                </a:moveTo>
                <a:lnTo>
                  <a:pt x="0" y="0"/>
                </a:lnTo>
                <a:lnTo>
                  <a:pt x="0" y="2286"/>
                </a:lnTo>
                <a:lnTo>
                  <a:pt x="3048" y="2286"/>
                </a:lnTo>
                <a:lnTo>
                  <a:pt x="4572" y="3048"/>
                </a:lnTo>
                <a:lnTo>
                  <a:pt x="7620" y="3810"/>
                </a:lnTo>
                <a:lnTo>
                  <a:pt x="9906" y="3810"/>
                </a:lnTo>
                <a:lnTo>
                  <a:pt x="9906" y="762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3961638" y="6348221"/>
            <a:ext cx="9906" cy="7620"/>
          </a:xfrm>
          <a:custGeom>
            <a:avLst/>
            <a:gdLst/>
            <a:ahLst/>
            <a:cxnLst/>
            <a:rect l="l" t="t" r="r" b="b"/>
            <a:pathLst>
              <a:path w="9905" h="7620">
                <a:moveTo>
                  <a:pt x="6858" y="762"/>
                </a:moveTo>
                <a:lnTo>
                  <a:pt x="3047" y="2286"/>
                </a:lnTo>
                <a:lnTo>
                  <a:pt x="0" y="4572"/>
                </a:lnTo>
                <a:lnTo>
                  <a:pt x="3048" y="5334"/>
                </a:lnTo>
                <a:lnTo>
                  <a:pt x="0" y="4572"/>
                </a:lnTo>
                <a:lnTo>
                  <a:pt x="571" y="6858"/>
                </a:lnTo>
                <a:lnTo>
                  <a:pt x="3048" y="6858"/>
                </a:lnTo>
                <a:lnTo>
                  <a:pt x="5334" y="5334"/>
                </a:lnTo>
                <a:lnTo>
                  <a:pt x="8382" y="3810"/>
                </a:lnTo>
                <a:lnTo>
                  <a:pt x="9906" y="0"/>
                </a:lnTo>
                <a:lnTo>
                  <a:pt x="6858" y="762"/>
                </a:lnTo>
                <a:close/>
              </a:path>
              <a:path w="9905" h="7620">
                <a:moveTo>
                  <a:pt x="762" y="7620"/>
                </a:moveTo>
                <a:lnTo>
                  <a:pt x="571" y="6858"/>
                </a:lnTo>
                <a:lnTo>
                  <a:pt x="0" y="6858"/>
                </a:lnTo>
                <a:lnTo>
                  <a:pt x="762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3941064" y="6331458"/>
            <a:ext cx="23622" cy="23622"/>
          </a:xfrm>
          <a:custGeom>
            <a:avLst/>
            <a:gdLst/>
            <a:ahLst/>
            <a:cxnLst/>
            <a:rect l="l" t="t" r="r" b="b"/>
            <a:pathLst>
              <a:path w="23622" h="23622">
                <a:moveTo>
                  <a:pt x="0" y="3810"/>
                </a:moveTo>
                <a:lnTo>
                  <a:pt x="762" y="3810"/>
                </a:lnTo>
                <a:lnTo>
                  <a:pt x="9684" y="11312"/>
                </a:lnTo>
                <a:lnTo>
                  <a:pt x="17526" y="19812"/>
                </a:lnTo>
                <a:lnTo>
                  <a:pt x="20574" y="23622"/>
                </a:lnTo>
                <a:lnTo>
                  <a:pt x="23622" y="22098"/>
                </a:lnTo>
                <a:lnTo>
                  <a:pt x="20574" y="17526"/>
                </a:lnTo>
                <a:lnTo>
                  <a:pt x="6858" y="3810"/>
                </a:lnTo>
                <a:lnTo>
                  <a:pt x="3810" y="2286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3927348" y="6331458"/>
            <a:ext cx="13716" cy="4572"/>
          </a:xfrm>
          <a:custGeom>
            <a:avLst/>
            <a:gdLst/>
            <a:ahLst/>
            <a:cxnLst/>
            <a:rect l="l" t="t" r="r" b="b"/>
            <a:pathLst>
              <a:path w="13715" h="4572">
                <a:moveTo>
                  <a:pt x="13716" y="3810"/>
                </a:moveTo>
                <a:lnTo>
                  <a:pt x="13716" y="0"/>
                </a:lnTo>
                <a:lnTo>
                  <a:pt x="7620" y="0"/>
                </a:lnTo>
                <a:lnTo>
                  <a:pt x="3810" y="762"/>
                </a:lnTo>
                <a:lnTo>
                  <a:pt x="0" y="1524"/>
                </a:lnTo>
                <a:lnTo>
                  <a:pt x="1524" y="4572"/>
                </a:lnTo>
                <a:lnTo>
                  <a:pt x="3810" y="3810"/>
                </a:lnTo>
                <a:lnTo>
                  <a:pt x="7620" y="3048"/>
                </a:lnTo>
                <a:lnTo>
                  <a:pt x="11430" y="3810"/>
                </a:lnTo>
                <a:lnTo>
                  <a:pt x="1371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3910584" y="6332982"/>
            <a:ext cx="18288" cy="19050"/>
          </a:xfrm>
          <a:custGeom>
            <a:avLst/>
            <a:gdLst/>
            <a:ahLst/>
            <a:cxnLst/>
            <a:rect l="l" t="t" r="r" b="b"/>
            <a:pathLst>
              <a:path w="18287" h="19050">
                <a:moveTo>
                  <a:pt x="14478" y="1524"/>
                </a:moveTo>
                <a:lnTo>
                  <a:pt x="10185" y="5778"/>
                </a:lnTo>
                <a:lnTo>
                  <a:pt x="4432" y="11493"/>
                </a:lnTo>
                <a:lnTo>
                  <a:pt x="0" y="15240"/>
                </a:lnTo>
                <a:lnTo>
                  <a:pt x="0" y="19050"/>
                </a:lnTo>
                <a:lnTo>
                  <a:pt x="3048" y="17526"/>
                </a:lnTo>
                <a:lnTo>
                  <a:pt x="6858" y="12954"/>
                </a:lnTo>
                <a:lnTo>
                  <a:pt x="9906" y="10668"/>
                </a:lnTo>
                <a:lnTo>
                  <a:pt x="12192" y="8381"/>
                </a:lnTo>
                <a:lnTo>
                  <a:pt x="14478" y="5333"/>
                </a:lnTo>
                <a:lnTo>
                  <a:pt x="18288" y="3048"/>
                </a:lnTo>
                <a:lnTo>
                  <a:pt x="16764" y="0"/>
                </a:lnTo>
                <a:lnTo>
                  <a:pt x="1447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3893820" y="6343650"/>
            <a:ext cx="18288" cy="8381"/>
          </a:xfrm>
          <a:custGeom>
            <a:avLst/>
            <a:gdLst/>
            <a:ahLst/>
            <a:cxnLst/>
            <a:rect l="l" t="t" r="r" b="b"/>
            <a:pathLst>
              <a:path w="18287" h="8382">
                <a:moveTo>
                  <a:pt x="762" y="3048"/>
                </a:moveTo>
                <a:lnTo>
                  <a:pt x="5334" y="4572"/>
                </a:lnTo>
                <a:lnTo>
                  <a:pt x="9144" y="5334"/>
                </a:lnTo>
                <a:lnTo>
                  <a:pt x="11430" y="6858"/>
                </a:lnTo>
                <a:lnTo>
                  <a:pt x="14478" y="6858"/>
                </a:lnTo>
                <a:lnTo>
                  <a:pt x="16764" y="8382"/>
                </a:lnTo>
                <a:lnTo>
                  <a:pt x="18288" y="5334"/>
                </a:lnTo>
                <a:lnTo>
                  <a:pt x="15240" y="4572"/>
                </a:lnTo>
                <a:lnTo>
                  <a:pt x="9512" y="2451"/>
                </a:lnTo>
                <a:lnTo>
                  <a:pt x="7073" y="1765"/>
                </a:lnTo>
                <a:lnTo>
                  <a:pt x="1524" y="0"/>
                </a:lnTo>
                <a:lnTo>
                  <a:pt x="0" y="0"/>
                </a:lnTo>
                <a:lnTo>
                  <a:pt x="76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3883914" y="6343650"/>
            <a:ext cx="10668" cy="8382"/>
          </a:xfrm>
          <a:custGeom>
            <a:avLst/>
            <a:gdLst/>
            <a:ahLst/>
            <a:cxnLst/>
            <a:rect l="l" t="t" r="r" b="b"/>
            <a:pathLst>
              <a:path w="10667" h="8382">
                <a:moveTo>
                  <a:pt x="6858" y="1523"/>
                </a:moveTo>
                <a:lnTo>
                  <a:pt x="4572" y="2285"/>
                </a:lnTo>
                <a:lnTo>
                  <a:pt x="1524" y="4571"/>
                </a:lnTo>
                <a:lnTo>
                  <a:pt x="0" y="6095"/>
                </a:lnTo>
                <a:lnTo>
                  <a:pt x="3048" y="8381"/>
                </a:lnTo>
                <a:lnTo>
                  <a:pt x="5334" y="5333"/>
                </a:lnTo>
                <a:lnTo>
                  <a:pt x="8382" y="4571"/>
                </a:lnTo>
                <a:lnTo>
                  <a:pt x="10668" y="3047"/>
                </a:lnTo>
                <a:lnTo>
                  <a:pt x="9906" y="0"/>
                </a:lnTo>
                <a:lnTo>
                  <a:pt x="6858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3878580" y="6349746"/>
            <a:ext cx="8382" cy="8381"/>
          </a:xfrm>
          <a:custGeom>
            <a:avLst/>
            <a:gdLst/>
            <a:ahLst/>
            <a:cxnLst/>
            <a:rect l="l" t="t" r="r" b="b"/>
            <a:pathLst>
              <a:path w="8382" h="8382">
                <a:moveTo>
                  <a:pt x="8382" y="2286"/>
                </a:moveTo>
                <a:lnTo>
                  <a:pt x="5334" y="0"/>
                </a:lnTo>
                <a:lnTo>
                  <a:pt x="2286" y="3810"/>
                </a:lnTo>
                <a:lnTo>
                  <a:pt x="0" y="6858"/>
                </a:lnTo>
                <a:lnTo>
                  <a:pt x="3810" y="8382"/>
                </a:lnTo>
                <a:lnTo>
                  <a:pt x="6858" y="3810"/>
                </a:lnTo>
                <a:lnTo>
                  <a:pt x="3048" y="6096"/>
                </a:lnTo>
                <a:lnTo>
                  <a:pt x="6858" y="3810"/>
                </a:lnTo>
                <a:lnTo>
                  <a:pt x="838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3864102" y="6347459"/>
            <a:ext cx="17526" cy="11429"/>
          </a:xfrm>
          <a:custGeom>
            <a:avLst/>
            <a:gdLst/>
            <a:ahLst/>
            <a:cxnLst/>
            <a:rect l="l" t="t" r="r" b="b"/>
            <a:pathLst>
              <a:path w="17525" h="11429">
                <a:moveTo>
                  <a:pt x="8191" y="2971"/>
                </a:moveTo>
                <a:lnTo>
                  <a:pt x="1523" y="0"/>
                </a:lnTo>
                <a:lnTo>
                  <a:pt x="0" y="0"/>
                </a:lnTo>
                <a:lnTo>
                  <a:pt x="0" y="3048"/>
                </a:lnTo>
                <a:lnTo>
                  <a:pt x="1524" y="3048"/>
                </a:lnTo>
                <a:lnTo>
                  <a:pt x="5080" y="5727"/>
                </a:lnTo>
                <a:lnTo>
                  <a:pt x="9004" y="7835"/>
                </a:lnTo>
                <a:lnTo>
                  <a:pt x="12954" y="9906"/>
                </a:lnTo>
                <a:lnTo>
                  <a:pt x="15240" y="11430"/>
                </a:lnTo>
                <a:lnTo>
                  <a:pt x="17526" y="8382"/>
                </a:lnTo>
                <a:lnTo>
                  <a:pt x="14478" y="6858"/>
                </a:lnTo>
                <a:lnTo>
                  <a:pt x="8191" y="2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3855720" y="6347460"/>
            <a:ext cx="8382" cy="5334"/>
          </a:xfrm>
          <a:custGeom>
            <a:avLst/>
            <a:gdLst/>
            <a:ahLst/>
            <a:cxnLst/>
            <a:rect l="l" t="t" r="r" b="b"/>
            <a:pathLst>
              <a:path w="8382" h="5334">
                <a:moveTo>
                  <a:pt x="0" y="2286"/>
                </a:moveTo>
                <a:lnTo>
                  <a:pt x="0" y="5334"/>
                </a:lnTo>
                <a:lnTo>
                  <a:pt x="2286" y="4572"/>
                </a:lnTo>
                <a:lnTo>
                  <a:pt x="5334" y="3810"/>
                </a:lnTo>
                <a:lnTo>
                  <a:pt x="8382" y="3048"/>
                </a:lnTo>
                <a:lnTo>
                  <a:pt x="8382" y="0"/>
                </a:lnTo>
                <a:lnTo>
                  <a:pt x="6858" y="0"/>
                </a:lnTo>
                <a:lnTo>
                  <a:pt x="3810" y="762"/>
                </a:lnTo>
                <a:lnTo>
                  <a:pt x="0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3844290" y="6349745"/>
            <a:ext cx="11429" cy="13716"/>
          </a:xfrm>
          <a:custGeom>
            <a:avLst/>
            <a:gdLst/>
            <a:ahLst/>
            <a:cxnLst/>
            <a:rect l="l" t="t" r="r" b="b"/>
            <a:pathLst>
              <a:path w="11429" h="13715">
                <a:moveTo>
                  <a:pt x="762" y="13715"/>
                </a:moveTo>
                <a:lnTo>
                  <a:pt x="3810" y="13715"/>
                </a:lnTo>
                <a:lnTo>
                  <a:pt x="4572" y="11429"/>
                </a:lnTo>
                <a:lnTo>
                  <a:pt x="7620" y="7619"/>
                </a:lnTo>
                <a:lnTo>
                  <a:pt x="9906" y="4571"/>
                </a:lnTo>
                <a:lnTo>
                  <a:pt x="11430" y="3047"/>
                </a:lnTo>
                <a:lnTo>
                  <a:pt x="11430" y="0"/>
                </a:lnTo>
                <a:lnTo>
                  <a:pt x="8382" y="2285"/>
                </a:lnTo>
                <a:lnTo>
                  <a:pt x="4572" y="6095"/>
                </a:lnTo>
                <a:lnTo>
                  <a:pt x="1524" y="10667"/>
                </a:lnTo>
                <a:lnTo>
                  <a:pt x="0" y="13715"/>
                </a:lnTo>
                <a:lnTo>
                  <a:pt x="76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3844290" y="6363462"/>
            <a:ext cx="4572" cy="21336"/>
          </a:xfrm>
          <a:custGeom>
            <a:avLst/>
            <a:gdLst/>
            <a:ahLst/>
            <a:cxnLst/>
            <a:rect l="l" t="t" r="r" b="b"/>
            <a:pathLst>
              <a:path w="4572" h="21336">
                <a:moveTo>
                  <a:pt x="3048" y="21336"/>
                </a:moveTo>
                <a:lnTo>
                  <a:pt x="4572" y="16002"/>
                </a:lnTo>
                <a:lnTo>
                  <a:pt x="3810" y="10668"/>
                </a:lnTo>
                <a:lnTo>
                  <a:pt x="3810" y="0"/>
                </a:lnTo>
                <a:lnTo>
                  <a:pt x="762" y="0"/>
                </a:lnTo>
                <a:lnTo>
                  <a:pt x="0" y="5334"/>
                </a:lnTo>
                <a:lnTo>
                  <a:pt x="0" y="21336"/>
                </a:lnTo>
                <a:lnTo>
                  <a:pt x="3048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3843528" y="6384797"/>
            <a:ext cx="6858" cy="22098"/>
          </a:xfrm>
          <a:custGeom>
            <a:avLst/>
            <a:gdLst/>
            <a:ahLst/>
            <a:cxnLst/>
            <a:rect l="l" t="t" r="r" b="b"/>
            <a:pathLst>
              <a:path w="6858" h="22098">
                <a:moveTo>
                  <a:pt x="0" y="4572"/>
                </a:moveTo>
                <a:lnTo>
                  <a:pt x="762" y="9144"/>
                </a:lnTo>
                <a:lnTo>
                  <a:pt x="1524" y="15240"/>
                </a:lnTo>
                <a:lnTo>
                  <a:pt x="3810" y="22098"/>
                </a:lnTo>
                <a:lnTo>
                  <a:pt x="6858" y="21336"/>
                </a:lnTo>
                <a:lnTo>
                  <a:pt x="4572" y="15240"/>
                </a:lnTo>
                <a:lnTo>
                  <a:pt x="3810" y="9144"/>
                </a:lnTo>
                <a:lnTo>
                  <a:pt x="3810" y="0"/>
                </a:lnTo>
                <a:lnTo>
                  <a:pt x="762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3847338" y="6406133"/>
            <a:ext cx="14478" cy="45720"/>
          </a:xfrm>
          <a:custGeom>
            <a:avLst/>
            <a:gdLst/>
            <a:ahLst/>
            <a:cxnLst/>
            <a:rect l="l" t="t" r="r" b="b"/>
            <a:pathLst>
              <a:path w="14477" h="45720">
                <a:moveTo>
                  <a:pt x="3047" y="9906"/>
                </a:moveTo>
                <a:lnTo>
                  <a:pt x="6857" y="22098"/>
                </a:lnTo>
                <a:lnTo>
                  <a:pt x="9905" y="34290"/>
                </a:lnTo>
                <a:lnTo>
                  <a:pt x="11429" y="45720"/>
                </a:lnTo>
                <a:lnTo>
                  <a:pt x="14477" y="45720"/>
                </a:lnTo>
                <a:lnTo>
                  <a:pt x="12953" y="34290"/>
                </a:lnTo>
                <a:lnTo>
                  <a:pt x="9905" y="22098"/>
                </a:lnTo>
                <a:lnTo>
                  <a:pt x="6095" y="9144"/>
                </a:lnTo>
                <a:lnTo>
                  <a:pt x="3047" y="0"/>
                </a:lnTo>
                <a:lnTo>
                  <a:pt x="0" y="762"/>
                </a:lnTo>
                <a:lnTo>
                  <a:pt x="3047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3858768" y="6451854"/>
            <a:ext cx="15240" cy="60960"/>
          </a:xfrm>
          <a:custGeom>
            <a:avLst/>
            <a:gdLst/>
            <a:ahLst/>
            <a:cxnLst/>
            <a:rect l="l" t="t" r="r" b="b"/>
            <a:pathLst>
              <a:path w="15239" h="60959">
                <a:moveTo>
                  <a:pt x="0" y="12954"/>
                </a:moveTo>
                <a:lnTo>
                  <a:pt x="2285" y="28956"/>
                </a:lnTo>
                <a:lnTo>
                  <a:pt x="5333" y="46482"/>
                </a:lnTo>
                <a:lnTo>
                  <a:pt x="12191" y="60960"/>
                </a:lnTo>
                <a:lnTo>
                  <a:pt x="15239" y="60198"/>
                </a:lnTo>
                <a:lnTo>
                  <a:pt x="15239" y="58674"/>
                </a:lnTo>
                <a:lnTo>
                  <a:pt x="12191" y="58674"/>
                </a:lnTo>
                <a:lnTo>
                  <a:pt x="15239" y="58674"/>
                </a:lnTo>
                <a:lnTo>
                  <a:pt x="8381" y="44958"/>
                </a:lnTo>
                <a:lnTo>
                  <a:pt x="5333" y="28956"/>
                </a:lnTo>
                <a:lnTo>
                  <a:pt x="3809" y="12954"/>
                </a:lnTo>
                <a:lnTo>
                  <a:pt x="3047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3976878" y="6350484"/>
            <a:ext cx="27768" cy="35837"/>
          </a:xfrm>
          <a:custGeom>
            <a:avLst/>
            <a:gdLst/>
            <a:ahLst/>
            <a:cxnLst/>
            <a:rect l="l" t="t" r="r" b="b"/>
            <a:pathLst>
              <a:path w="27768" h="35837">
                <a:moveTo>
                  <a:pt x="1523" y="1547"/>
                </a:moveTo>
                <a:lnTo>
                  <a:pt x="0" y="3071"/>
                </a:lnTo>
                <a:lnTo>
                  <a:pt x="9774" y="9827"/>
                </a:lnTo>
                <a:lnTo>
                  <a:pt x="15748" y="16325"/>
                </a:lnTo>
                <a:lnTo>
                  <a:pt x="16763" y="26693"/>
                </a:lnTo>
                <a:lnTo>
                  <a:pt x="16763" y="35837"/>
                </a:lnTo>
                <a:lnTo>
                  <a:pt x="18287" y="32027"/>
                </a:lnTo>
                <a:lnTo>
                  <a:pt x="25695" y="22632"/>
                </a:lnTo>
                <a:lnTo>
                  <a:pt x="27768" y="13715"/>
                </a:lnTo>
                <a:lnTo>
                  <a:pt x="25239" y="6293"/>
                </a:lnTo>
                <a:lnTo>
                  <a:pt x="18837" y="1382"/>
                </a:lnTo>
                <a:lnTo>
                  <a:pt x="9293" y="0"/>
                </a:lnTo>
                <a:lnTo>
                  <a:pt x="1523" y="1547"/>
                </a:lnTo>
                <a:close/>
              </a:path>
            </a:pathLst>
          </a:custGeom>
          <a:solidFill>
            <a:srgbClr val="CC998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3848862" y="6347459"/>
            <a:ext cx="179070" cy="162306"/>
          </a:xfrm>
          <a:custGeom>
            <a:avLst/>
            <a:gdLst/>
            <a:ahLst/>
            <a:cxnLst/>
            <a:rect l="l" t="t" r="r" b="b"/>
            <a:pathLst>
              <a:path w="179070" h="162305">
                <a:moveTo>
                  <a:pt x="15595" y="19202"/>
                </a:moveTo>
                <a:lnTo>
                  <a:pt x="18415" y="16459"/>
                </a:lnTo>
                <a:lnTo>
                  <a:pt x="18288" y="23622"/>
                </a:lnTo>
                <a:lnTo>
                  <a:pt x="18288" y="27432"/>
                </a:lnTo>
                <a:lnTo>
                  <a:pt x="16764" y="29718"/>
                </a:lnTo>
                <a:lnTo>
                  <a:pt x="5557" y="36480"/>
                </a:lnTo>
                <a:lnTo>
                  <a:pt x="28" y="47501"/>
                </a:lnTo>
                <a:lnTo>
                  <a:pt x="0" y="51054"/>
                </a:lnTo>
                <a:lnTo>
                  <a:pt x="1524" y="60198"/>
                </a:lnTo>
                <a:lnTo>
                  <a:pt x="1524" y="58674"/>
                </a:lnTo>
                <a:lnTo>
                  <a:pt x="4572" y="67818"/>
                </a:lnTo>
                <a:lnTo>
                  <a:pt x="8501" y="81571"/>
                </a:lnTo>
                <a:lnTo>
                  <a:pt x="10799" y="93913"/>
                </a:lnTo>
                <a:lnTo>
                  <a:pt x="12090" y="105381"/>
                </a:lnTo>
                <a:lnTo>
                  <a:pt x="12999" y="116516"/>
                </a:lnTo>
                <a:lnTo>
                  <a:pt x="14152" y="127857"/>
                </a:lnTo>
                <a:lnTo>
                  <a:pt x="16174" y="139944"/>
                </a:lnTo>
                <a:lnTo>
                  <a:pt x="18288" y="148590"/>
                </a:lnTo>
                <a:lnTo>
                  <a:pt x="24384" y="162306"/>
                </a:lnTo>
                <a:lnTo>
                  <a:pt x="29718" y="155448"/>
                </a:lnTo>
                <a:lnTo>
                  <a:pt x="39077" y="146757"/>
                </a:lnTo>
                <a:lnTo>
                  <a:pt x="49073" y="138863"/>
                </a:lnTo>
                <a:lnTo>
                  <a:pt x="59626" y="131699"/>
                </a:lnTo>
                <a:lnTo>
                  <a:pt x="70658" y="125195"/>
                </a:lnTo>
                <a:lnTo>
                  <a:pt x="82089" y="119283"/>
                </a:lnTo>
                <a:lnTo>
                  <a:pt x="93842" y="113895"/>
                </a:lnTo>
                <a:lnTo>
                  <a:pt x="105837" y="108962"/>
                </a:lnTo>
                <a:lnTo>
                  <a:pt x="117996" y="104417"/>
                </a:lnTo>
                <a:lnTo>
                  <a:pt x="130240" y="100191"/>
                </a:lnTo>
                <a:lnTo>
                  <a:pt x="142491" y="96215"/>
                </a:lnTo>
                <a:lnTo>
                  <a:pt x="154670" y="92422"/>
                </a:lnTo>
                <a:lnTo>
                  <a:pt x="165354" y="89154"/>
                </a:lnTo>
                <a:lnTo>
                  <a:pt x="178308" y="85344"/>
                </a:lnTo>
                <a:lnTo>
                  <a:pt x="178308" y="81534"/>
                </a:lnTo>
                <a:lnTo>
                  <a:pt x="179070" y="80010"/>
                </a:lnTo>
                <a:lnTo>
                  <a:pt x="173736" y="79248"/>
                </a:lnTo>
                <a:lnTo>
                  <a:pt x="167233" y="76555"/>
                </a:lnTo>
                <a:lnTo>
                  <a:pt x="160083" y="75996"/>
                </a:lnTo>
                <a:lnTo>
                  <a:pt x="153924" y="72390"/>
                </a:lnTo>
                <a:lnTo>
                  <a:pt x="152400" y="70866"/>
                </a:lnTo>
                <a:lnTo>
                  <a:pt x="156972" y="76962"/>
                </a:lnTo>
                <a:lnTo>
                  <a:pt x="160020" y="80772"/>
                </a:lnTo>
                <a:lnTo>
                  <a:pt x="155448" y="79248"/>
                </a:lnTo>
                <a:lnTo>
                  <a:pt x="150114" y="73914"/>
                </a:lnTo>
                <a:lnTo>
                  <a:pt x="147066" y="69342"/>
                </a:lnTo>
                <a:lnTo>
                  <a:pt x="145542" y="66294"/>
                </a:lnTo>
                <a:lnTo>
                  <a:pt x="145542" y="62484"/>
                </a:lnTo>
                <a:lnTo>
                  <a:pt x="144018" y="58674"/>
                </a:lnTo>
                <a:lnTo>
                  <a:pt x="142494" y="51816"/>
                </a:lnTo>
                <a:lnTo>
                  <a:pt x="140208" y="47244"/>
                </a:lnTo>
                <a:lnTo>
                  <a:pt x="137160" y="41910"/>
                </a:lnTo>
                <a:lnTo>
                  <a:pt x="135636" y="36576"/>
                </a:lnTo>
                <a:lnTo>
                  <a:pt x="134112" y="33528"/>
                </a:lnTo>
                <a:lnTo>
                  <a:pt x="129540" y="25908"/>
                </a:lnTo>
                <a:lnTo>
                  <a:pt x="125730" y="22860"/>
                </a:lnTo>
                <a:lnTo>
                  <a:pt x="123444" y="19812"/>
                </a:lnTo>
                <a:lnTo>
                  <a:pt x="120396" y="16764"/>
                </a:lnTo>
                <a:lnTo>
                  <a:pt x="117348" y="15240"/>
                </a:lnTo>
                <a:lnTo>
                  <a:pt x="115062" y="14478"/>
                </a:lnTo>
                <a:lnTo>
                  <a:pt x="108966" y="15240"/>
                </a:lnTo>
                <a:lnTo>
                  <a:pt x="104394" y="16002"/>
                </a:lnTo>
                <a:lnTo>
                  <a:pt x="101346" y="17526"/>
                </a:lnTo>
                <a:lnTo>
                  <a:pt x="101346" y="16764"/>
                </a:lnTo>
                <a:lnTo>
                  <a:pt x="102095" y="12395"/>
                </a:lnTo>
                <a:lnTo>
                  <a:pt x="106895" y="11404"/>
                </a:lnTo>
                <a:lnTo>
                  <a:pt x="110490" y="10668"/>
                </a:lnTo>
                <a:lnTo>
                  <a:pt x="111252" y="10668"/>
                </a:lnTo>
                <a:lnTo>
                  <a:pt x="112776" y="7620"/>
                </a:lnTo>
                <a:lnTo>
                  <a:pt x="109728" y="3810"/>
                </a:lnTo>
                <a:lnTo>
                  <a:pt x="105918" y="762"/>
                </a:lnTo>
                <a:lnTo>
                  <a:pt x="102870" y="0"/>
                </a:lnTo>
                <a:lnTo>
                  <a:pt x="97536" y="3048"/>
                </a:lnTo>
                <a:lnTo>
                  <a:pt x="96012" y="7620"/>
                </a:lnTo>
                <a:lnTo>
                  <a:pt x="94488" y="12954"/>
                </a:lnTo>
                <a:lnTo>
                  <a:pt x="90678" y="14478"/>
                </a:lnTo>
                <a:lnTo>
                  <a:pt x="87630" y="12192"/>
                </a:lnTo>
                <a:lnTo>
                  <a:pt x="78678" y="6837"/>
                </a:lnTo>
                <a:lnTo>
                  <a:pt x="70866" y="5334"/>
                </a:lnTo>
                <a:lnTo>
                  <a:pt x="67818" y="6096"/>
                </a:lnTo>
                <a:lnTo>
                  <a:pt x="63246" y="6858"/>
                </a:lnTo>
                <a:lnTo>
                  <a:pt x="59436" y="9906"/>
                </a:lnTo>
                <a:lnTo>
                  <a:pt x="57912" y="12192"/>
                </a:lnTo>
                <a:lnTo>
                  <a:pt x="54102" y="16002"/>
                </a:lnTo>
                <a:lnTo>
                  <a:pt x="51816" y="16002"/>
                </a:lnTo>
                <a:lnTo>
                  <a:pt x="48006" y="14478"/>
                </a:lnTo>
                <a:lnTo>
                  <a:pt x="44196" y="14478"/>
                </a:lnTo>
                <a:lnTo>
                  <a:pt x="39103" y="13830"/>
                </a:lnTo>
                <a:lnTo>
                  <a:pt x="34188" y="16154"/>
                </a:lnTo>
                <a:lnTo>
                  <a:pt x="29718" y="18288"/>
                </a:lnTo>
                <a:lnTo>
                  <a:pt x="28194" y="19812"/>
                </a:lnTo>
                <a:lnTo>
                  <a:pt x="25146" y="22860"/>
                </a:lnTo>
                <a:lnTo>
                  <a:pt x="32004" y="10668"/>
                </a:lnTo>
                <a:lnTo>
                  <a:pt x="18288" y="6096"/>
                </a:lnTo>
                <a:lnTo>
                  <a:pt x="19812" y="9144"/>
                </a:lnTo>
                <a:lnTo>
                  <a:pt x="19812" y="11430"/>
                </a:lnTo>
                <a:lnTo>
                  <a:pt x="15595" y="19202"/>
                </a:lnTo>
                <a:close/>
              </a:path>
              <a:path w="179070" h="162305">
                <a:moveTo>
                  <a:pt x="80632" y="7213"/>
                </a:moveTo>
                <a:lnTo>
                  <a:pt x="77990" y="6426"/>
                </a:lnTo>
                <a:lnTo>
                  <a:pt x="78678" y="6837"/>
                </a:lnTo>
                <a:lnTo>
                  <a:pt x="80632" y="7213"/>
                </a:lnTo>
                <a:close/>
              </a:path>
            </a:pathLst>
          </a:custGeom>
          <a:solidFill>
            <a:srgbClr val="CC998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4386834" y="5868162"/>
            <a:ext cx="35052" cy="26670"/>
          </a:xfrm>
          <a:custGeom>
            <a:avLst/>
            <a:gdLst/>
            <a:ahLst/>
            <a:cxnLst/>
            <a:rect l="l" t="t" r="r" b="b"/>
            <a:pathLst>
              <a:path w="35051" h="26670">
                <a:moveTo>
                  <a:pt x="16764" y="16002"/>
                </a:moveTo>
                <a:lnTo>
                  <a:pt x="16986" y="15913"/>
                </a:lnTo>
                <a:lnTo>
                  <a:pt x="26107" y="6857"/>
                </a:lnTo>
                <a:lnTo>
                  <a:pt x="14097" y="6857"/>
                </a:lnTo>
                <a:lnTo>
                  <a:pt x="12954" y="9143"/>
                </a:lnTo>
                <a:lnTo>
                  <a:pt x="11430" y="9906"/>
                </a:lnTo>
                <a:lnTo>
                  <a:pt x="8382" y="9906"/>
                </a:lnTo>
                <a:lnTo>
                  <a:pt x="5333" y="6857"/>
                </a:lnTo>
                <a:lnTo>
                  <a:pt x="4729" y="6857"/>
                </a:lnTo>
                <a:lnTo>
                  <a:pt x="5702" y="8470"/>
                </a:lnTo>
                <a:lnTo>
                  <a:pt x="8763" y="12827"/>
                </a:lnTo>
                <a:lnTo>
                  <a:pt x="11430" y="15240"/>
                </a:lnTo>
                <a:lnTo>
                  <a:pt x="13716" y="16764"/>
                </a:lnTo>
                <a:lnTo>
                  <a:pt x="16764" y="16002"/>
                </a:lnTo>
                <a:close/>
              </a:path>
            </a:pathLst>
          </a:custGeom>
          <a:solidFill>
            <a:srgbClr val="9933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4223004" y="6103620"/>
            <a:ext cx="3048" cy="3048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0" y="0"/>
                </a:moveTo>
                <a:lnTo>
                  <a:pt x="2286" y="3048"/>
                </a:lnTo>
                <a:lnTo>
                  <a:pt x="3048" y="15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4223004" y="6083076"/>
            <a:ext cx="89916" cy="22067"/>
          </a:xfrm>
          <a:custGeom>
            <a:avLst/>
            <a:gdLst/>
            <a:ahLst/>
            <a:cxnLst/>
            <a:rect l="l" t="t" r="r" b="b"/>
            <a:pathLst>
              <a:path w="89915" h="22067">
                <a:moveTo>
                  <a:pt x="56335" y="3152"/>
                </a:moveTo>
                <a:lnTo>
                  <a:pt x="69328" y="4462"/>
                </a:lnTo>
                <a:lnTo>
                  <a:pt x="80548" y="7790"/>
                </a:lnTo>
                <a:lnTo>
                  <a:pt x="84581" y="9875"/>
                </a:lnTo>
                <a:lnTo>
                  <a:pt x="86105" y="11399"/>
                </a:lnTo>
                <a:lnTo>
                  <a:pt x="89915" y="11399"/>
                </a:lnTo>
                <a:lnTo>
                  <a:pt x="89153" y="9113"/>
                </a:lnTo>
                <a:lnTo>
                  <a:pt x="79603" y="4116"/>
                </a:lnTo>
                <a:lnTo>
                  <a:pt x="67402" y="1086"/>
                </a:lnTo>
                <a:lnTo>
                  <a:pt x="53690" y="0"/>
                </a:lnTo>
                <a:lnTo>
                  <a:pt x="39610" y="834"/>
                </a:lnTo>
                <a:lnTo>
                  <a:pt x="26304" y="3566"/>
                </a:lnTo>
                <a:lnTo>
                  <a:pt x="14912" y="8174"/>
                </a:lnTo>
                <a:lnTo>
                  <a:pt x="6577" y="14635"/>
                </a:lnTo>
                <a:lnTo>
                  <a:pt x="6095" y="15209"/>
                </a:lnTo>
                <a:lnTo>
                  <a:pt x="0" y="20543"/>
                </a:lnTo>
                <a:lnTo>
                  <a:pt x="3047" y="22067"/>
                </a:lnTo>
                <a:lnTo>
                  <a:pt x="8381" y="16733"/>
                </a:lnTo>
                <a:lnTo>
                  <a:pt x="17591" y="10652"/>
                </a:lnTo>
                <a:lnTo>
                  <a:pt x="29378" y="6316"/>
                </a:lnTo>
                <a:lnTo>
                  <a:pt x="42655" y="3793"/>
                </a:lnTo>
                <a:lnTo>
                  <a:pt x="56335" y="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4309110" y="6094476"/>
            <a:ext cx="3810" cy="1524"/>
          </a:xfrm>
          <a:custGeom>
            <a:avLst/>
            <a:gdLst/>
            <a:ahLst/>
            <a:cxnLst/>
            <a:rect l="l" t="t" r="r" b="b"/>
            <a:pathLst>
              <a:path w="3810" h="1524">
                <a:moveTo>
                  <a:pt x="0" y="0"/>
                </a:moveTo>
                <a:lnTo>
                  <a:pt x="3048" y="1523"/>
                </a:lnTo>
                <a:lnTo>
                  <a:pt x="38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4319016" y="6105906"/>
            <a:ext cx="3048" cy="3048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0"/>
                </a:moveTo>
                <a:lnTo>
                  <a:pt x="0" y="762"/>
                </a:lnTo>
                <a:lnTo>
                  <a:pt x="762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4319778" y="6105906"/>
            <a:ext cx="47244" cy="128778"/>
          </a:xfrm>
          <a:custGeom>
            <a:avLst/>
            <a:gdLst/>
            <a:ahLst/>
            <a:cxnLst/>
            <a:rect l="l" t="t" r="r" b="b"/>
            <a:pathLst>
              <a:path w="47244" h="128777">
                <a:moveTo>
                  <a:pt x="44958" y="118871"/>
                </a:moveTo>
                <a:lnTo>
                  <a:pt x="41979" y="106711"/>
                </a:lnTo>
                <a:lnTo>
                  <a:pt x="38773" y="94446"/>
                </a:lnTo>
                <a:lnTo>
                  <a:pt x="35329" y="82132"/>
                </a:lnTo>
                <a:lnTo>
                  <a:pt x="31633" y="69826"/>
                </a:lnTo>
                <a:lnTo>
                  <a:pt x="27674" y="57583"/>
                </a:lnTo>
                <a:lnTo>
                  <a:pt x="23439" y="45458"/>
                </a:lnTo>
                <a:lnTo>
                  <a:pt x="18915" y="33507"/>
                </a:lnTo>
                <a:lnTo>
                  <a:pt x="14090" y="21787"/>
                </a:lnTo>
                <a:lnTo>
                  <a:pt x="8952" y="10352"/>
                </a:lnTo>
                <a:lnTo>
                  <a:pt x="2286" y="0"/>
                </a:lnTo>
                <a:lnTo>
                  <a:pt x="0" y="3047"/>
                </a:lnTo>
                <a:lnTo>
                  <a:pt x="5334" y="9905"/>
                </a:lnTo>
                <a:lnTo>
                  <a:pt x="10487" y="21223"/>
                </a:lnTo>
                <a:lnTo>
                  <a:pt x="15324" y="32892"/>
                </a:lnTo>
                <a:lnTo>
                  <a:pt x="19862" y="44839"/>
                </a:lnTo>
                <a:lnTo>
                  <a:pt x="24118" y="56991"/>
                </a:lnTo>
                <a:lnTo>
                  <a:pt x="28108" y="69275"/>
                </a:lnTo>
                <a:lnTo>
                  <a:pt x="31851" y="81618"/>
                </a:lnTo>
                <a:lnTo>
                  <a:pt x="35362" y="93946"/>
                </a:lnTo>
                <a:lnTo>
                  <a:pt x="38659" y="106187"/>
                </a:lnTo>
                <a:lnTo>
                  <a:pt x="41758" y="118268"/>
                </a:lnTo>
                <a:lnTo>
                  <a:pt x="42672" y="128777"/>
                </a:lnTo>
                <a:lnTo>
                  <a:pt x="47244" y="128777"/>
                </a:lnTo>
                <a:lnTo>
                  <a:pt x="44958" y="118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4362450" y="6234683"/>
            <a:ext cx="4572" cy="1524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0" y="0"/>
                </a:moveTo>
                <a:lnTo>
                  <a:pt x="3810" y="1523"/>
                </a:lnTo>
                <a:lnTo>
                  <a:pt x="45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4364736" y="6268974"/>
            <a:ext cx="3048" cy="1524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3048" y="1524"/>
                </a:moveTo>
                <a:lnTo>
                  <a:pt x="2286" y="762"/>
                </a:lnTo>
                <a:lnTo>
                  <a:pt x="1524" y="0"/>
                </a:lnTo>
                <a:lnTo>
                  <a:pt x="0" y="1524"/>
                </a:lnTo>
                <a:lnTo>
                  <a:pt x="304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4342638" y="6270498"/>
            <a:ext cx="25145" cy="76200"/>
          </a:xfrm>
          <a:custGeom>
            <a:avLst/>
            <a:gdLst/>
            <a:ahLst/>
            <a:cxnLst/>
            <a:rect l="l" t="t" r="r" b="b"/>
            <a:pathLst>
              <a:path w="25146" h="76200">
                <a:moveTo>
                  <a:pt x="20574" y="6858"/>
                </a:moveTo>
                <a:lnTo>
                  <a:pt x="18376" y="19688"/>
                </a:lnTo>
                <a:lnTo>
                  <a:pt x="15771" y="31856"/>
                </a:lnTo>
                <a:lnTo>
                  <a:pt x="12523" y="43779"/>
                </a:lnTo>
                <a:lnTo>
                  <a:pt x="8395" y="55880"/>
                </a:lnTo>
                <a:lnTo>
                  <a:pt x="6096" y="61721"/>
                </a:lnTo>
                <a:lnTo>
                  <a:pt x="0" y="74676"/>
                </a:lnTo>
                <a:lnTo>
                  <a:pt x="3048" y="76200"/>
                </a:lnTo>
                <a:lnTo>
                  <a:pt x="9144" y="62484"/>
                </a:lnTo>
                <a:lnTo>
                  <a:pt x="13739" y="50624"/>
                </a:lnTo>
                <a:lnTo>
                  <a:pt x="17320" y="38427"/>
                </a:lnTo>
                <a:lnTo>
                  <a:pt x="20258" y="26031"/>
                </a:lnTo>
                <a:lnTo>
                  <a:pt x="22923" y="13576"/>
                </a:lnTo>
                <a:lnTo>
                  <a:pt x="24384" y="6858"/>
                </a:lnTo>
                <a:lnTo>
                  <a:pt x="25146" y="0"/>
                </a:lnTo>
                <a:lnTo>
                  <a:pt x="22098" y="0"/>
                </a:lnTo>
                <a:lnTo>
                  <a:pt x="20574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4342638" y="6345174"/>
            <a:ext cx="3048" cy="2285"/>
          </a:xfrm>
          <a:custGeom>
            <a:avLst/>
            <a:gdLst/>
            <a:ahLst/>
            <a:cxnLst/>
            <a:rect l="l" t="t" r="r" b="b"/>
            <a:pathLst>
              <a:path w="3048" h="2286">
                <a:moveTo>
                  <a:pt x="0" y="0"/>
                </a:moveTo>
                <a:lnTo>
                  <a:pt x="3048" y="2285"/>
                </a:lnTo>
                <a:lnTo>
                  <a:pt x="3048" y="15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4370832" y="6022086"/>
            <a:ext cx="1524" cy="3048"/>
          </a:xfrm>
          <a:custGeom>
            <a:avLst/>
            <a:gdLst/>
            <a:ahLst/>
            <a:cxnLst/>
            <a:rect l="l" t="t" r="r" b="b"/>
            <a:pathLst>
              <a:path w="1524" h="3048">
                <a:moveTo>
                  <a:pt x="762" y="0"/>
                </a:moveTo>
                <a:lnTo>
                  <a:pt x="0" y="3048"/>
                </a:lnTo>
                <a:lnTo>
                  <a:pt x="1524" y="3048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4371594" y="6003036"/>
            <a:ext cx="54864" cy="22098"/>
          </a:xfrm>
          <a:custGeom>
            <a:avLst/>
            <a:gdLst/>
            <a:ahLst/>
            <a:cxnLst/>
            <a:rect l="l" t="t" r="r" b="b"/>
            <a:pathLst>
              <a:path w="54863" h="22098">
                <a:moveTo>
                  <a:pt x="3809" y="20574"/>
                </a:moveTo>
                <a:lnTo>
                  <a:pt x="15796" y="16176"/>
                </a:lnTo>
                <a:lnTo>
                  <a:pt x="27761" y="12256"/>
                </a:lnTo>
                <a:lnTo>
                  <a:pt x="39740" y="8309"/>
                </a:lnTo>
                <a:lnTo>
                  <a:pt x="48005" y="5229"/>
                </a:lnTo>
                <a:lnTo>
                  <a:pt x="48005" y="1656"/>
                </a:lnTo>
                <a:lnTo>
                  <a:pt x="38465" y="5386"/>
                </a:lnTo>
                <a:lnTo>
                  <a:pt x="26398" y="9350"/>
                </a:lnTo>
                <a:lnTo>
                  <a:pt x="14311" y="13275"/>
                </a:lnTo>
                <a:lnTo>
                  <a:pt x="3047" y="17526"/>
                </a:lnTo>
                <a:lnTo>
                  <a:pt x="0" y="19050"/>
                </a:lnTo>
                <a:lnTo>
                  <a:pt x="761" y="22098"/>
                </a:lnTo>
                <a:lnTo>
                  <a:pt x="3809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3879342" y="6460235"/>
            <a:ext cx="1524" cy="3048"/>
          </a:xfrm>
          <a:custGeom>
            <a:avLst/>
            <a:gdLst/>
            <a:ahLst/>
            <a:cxnLst/>
            <a:rect l="l" t="t" r="r" b="b"/>
            <a:pathLst>
              <a:path w="1524" h="3048">
                <a:moveTo>
                  <a:pt x="762" y="0"/>
                </a:moveTo>
                <a:lnTo>
                  <a:pt x="0" y="3048"/>
                </a:lnTo>
                <a:lnTo>
                  <a:pt x="1524" y="3048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3880104" y="6454140"/>
            <a:ext cx="19812" cy="914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2928" y="3098"/>
                </a:moveTo>
                <a:lnTo>
                  <a:pt x="7340" y="3695"/>
                </a:lnTo>
                <a:lnTo>
                  <a:pt x="3047" y="5334"/>
                </a:lnTo>
                <a:lnTo>
                  <a:pt x="0" y="6096"/>
                </a:lnTo>
                <a:lnTo>
                  <a:pt x="761" y="9144"/>
                </a:lnTo>
                <a:lnTo>
                  <a:pt x="3809" y="8382"/>
                </a:lnTo>
                <a:lnTo>
                  <a:pt x="8775" y="6896"/>
                </a:lnTo>
                <a:lnTo>
                  <a:pt x="13487" y="5473"/>
                </a:lnTo>
                <a:lnTo>
                  <a:pt x="18287" y="3810"/>
                </a:lnTo>
                <a:lnTo>
                  <a:pt x="19811" y="3048"/>
                </a:lnTo>
                <a:lnTo>
                  <a:pt x="18287" y="0"/>
                </a:lnTo>
                <a:lnTo>
                  <a:pt x="16763" y="762"/>
                </a:lnTo>
                <a:lnTo>
                  <a:pt x="12928" y="3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3898392" y="6451854"/>
            <a:ext cx="22098" cy="5334"/>
          </a:xfrm>
          <a:custGeom>
            <a:avLst/>
            <a:gdLst/>
            <a:ahLst/>
            <a:cxnLst/>
            <a:rect l="l" t="t" r="r" b="b"/>
            <a:pathLst>
              <a:path w="22098" h="5334">
                <a:moveTo>
                  <a:pt x="22098" y="3810"/>
                </a:moveTo>
                <a:lnTo>
                  <a:pt x="22098" y="762"/>
                </a:lnTo>
                <a:lnTo>
                  <a:pt x="19050" y="762"/>
                </a:lnTo>
                <a:lnTo>
                  <a:pt x="16002" y="0"/>
                </a:lnTo>
                <a:lnTo>
                  <a:pt x="12192" y="762"/>
                </a:lnTo>
                <a:lnTo>
                  <a:pt x="6858" y="762"/>
                </a:lnTo>
                <a:lnTo>
                  <a:pt x="3810" y="1524"/>
                </a:lnTo>
                <a:lnTo>
                  <a:pt x="0" y="2286"/>
                </a:lnTo>
                <a:lnTo>
                  <a:pt x="1524" y="5334"/>
                </a:lnTo>
                <a:lnTo>
                  <a:pt x="3810" y="4572"/>
                </a:lnTo>
                <a:lnTo>
                  <a:pt x="6858" y="3810"/>
                </a:lnTo>
                <a:lnTo>
                  <a:pt x="2209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3920490" y="6452616"/>
            <a:ext cx="1524" cy="3048"/>
          </a:xfrm>
          <a:custGeom>
            <a:avLst/>
            <a:gdLst/>
            <a:ahLst/>
            <a:cxnLst/>
            <a:rect l="l" t="t" r="r" b="b"/>
            <a:pathLst>
              <a:path w="1524" h="3048">
                <a:moveTo>
                  <a:pt x="0" y="3048"/>
                </a:moveTo>
                <a:lnTo>
                  <a:pt x="1524" y="3048"/>
                </a:lnTo>
                <a:lnTo>
                  <a:pt x="1523" y="762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4101084" y="6205728"/>
            <a:ext cx="153162" cy="140970"/>
          </a:xfrm>
          <a:custGeom>
            <a:avLst/>
            <a:gdLst/>
            <a:ahLst/>
            <a:cxnLst/>
            <a:rect l="l" t="t" r="r" b="b"/>
            <a:pathLst>
              <a:path w="153162" h="140970">
                <a:moveTo>
                  <a:pt x="50478" y="109053"/>
                </a:moveTo>
                <a:lnTo>
                  <a:pt x="61598" y="101571"/>
                </a:lnTo>
                <a:lnTo>
                  <a:pt x="72779" y="93815"/>
                </a:lnTo>
                <a:lnTo>
                  <a:pt x="83893" y="85818"/>
                </a:lnTo>
                <a:lnTo>
                  <a:pt x="94815" y="77608"/>
                </a:lnTo>
                <a:lnTo>
                  <a:pt x="105418" y="69217"/>
                </a:lnTo>
                <a:lnTo>
                  <a:pt x="115574" y="60676"/>
                </a:lnTo>
                <a:lnTo>
                  <a:pt x="125157" y="52015"/>
                </a:lnTo>
                <a:lnTo>
                  <a:pt x="134040" y="43266"/>
                </a:lnTo>
                <a:lnTo>
                  <a:pt x="142097" y="34458"/>
                </a:lnTo>
                <a:lnTo>
                  <a:pt x="149201" y="25623"/>
                </a:lnTo>
                <a:lnTo>
                  <a:pt x="153162" y="18288"/>
                </a:lnTo>
                <a:lnTo>
                  <a:pt x="150876" y="19812"/>
                </a:lnTo>
                <a:lnTo>
                  <a:pt x="146964" y="24333"/>
                </a:lnTo>
                <a:lnTo>
                  <a:pt x="141287" y="26123"/>
                </a:lnTo>
                <a:lnTo>
                  <a:pt x="136398" y="28956"/>
                </a:lnTo>
                <a:lnTo>
                  <a:pt x="134874" y="30480"/>
                </a:lnTo>
                <a:lnTo>
                  <a:pt x="141732" y="18288"/>
                </a:lnTo>
                <a:lnTo>
                  <a:pt x="145542" y="9144"/>
                </a:lnTo>
                <a:lnTo>
                  <a:pt x="146304" y="3048"/>
                </a:lnTo>
                <a:lnTo>
                  <a:pt x="144780" y="1524"/>
                </a:lnTo>
                <a:lnTo>
                  <a:pt x="141732" y="1524"/>
                </a:lnTo>
                <a:lnTo>
                  <a:pt x="139446" y="3048"/>
                </a:lnTo>
                <a:lnTo>
                  <a:pt x="136398" y="4572"/>
                </a:lnTo>
                <a:lnTo>
                  <a:pt x="133350" y="6858"/>
                </a:lnTo>
                <a:lnTo>
                  <a:pt x="128778" y="9144"/>
                </a:lnTo>
                <a:lnTo>
                  <a:pt x="122682" y="10668"/>
                </a:lnTo>
                <a:lnTo>
                  <a:pt x="114300" y="12192"/>
                </a:lnTo>
                <a:lnTo>
                  <a:pt x="102283" y="12243"/>
                </a:lnTo>
                <a:lnTo>
                  <a:pt x="89184" y="11058"/>
                </a:lnTo>
                <a:lnTo>
                  <a:pt x="80772" y="5334"/>
                </a:lnTo>
                <a:lnTo>
                  <a:pt x="77723" y="3048"/>
                </a:lnTo>
                <a:lnTo>
                  <a:pt x="75437" y="0"/>
                </a:lnTo>
                <a:lnTo>
                  <a:pt x="70865" y="6858"/>
                </a:lnTo>
                <a:lnTo>
                  <a:pt x="65531" y="15240"/>
                </a:lnTo>
                <a:lnTo>
                  <a:pt x="60959" y="25146"/>
                </a:lnTo>
                <a:lnTo>
                  <a:pt x="57149" y="35814"/>
                </a:lnTo>
                <a:lnTo>
                  <a:pt x="54101" y="47244"/>
                </a:lnTo>
                <a:lnTo>
                  <a:pt x="50291" y="57912"/>
                </a:lnTo>
                <a:lnTo>
                  <a:pt x="45719" y="67818"/>
                </a:lnTo>
                <a:lnTo>
                  <a:pt x="41909" y="77724"/>
                </a:lnTo>
                <a:lnTo>
                  <a:pt x="35529" y="88183"/>
                </a:lnTo>
                <a:lnTo>
                  <a:pt x="28533" y="99369"/>
                </a:lnTo>
                <a:lnTo>
                  <a:pt x="21173" y="110436"/>
                </a:lnTo>
                <a:lnTo>
                  <a:pt x="13703" y="120539"/>
                </a:lnTo>
                <a:lnTo>
                  <a:pt x="10667" y="124206"/>
                </a:lnTo>
                <a:lnTo>
                  <a:pt x="6095" y="131826"/>
                </a:lnTo>
                <a:lnTo>
                  <a:pt x="2285" y="137160"/>
                </a:lnTo>
                <a:lnTo>
                  <a:pt x="0" y="140970"/>
                </a:lnTo>
                <a:lnTo>
                  <a:pt x="9144" y="135636"/>
                </a:lnTo>
                <a:lnTo>
                  <a:pt x="18752" y="129553"/>
                </a:lnTo>
                <a:lnTo>
                  <a:pt x="28929" y="123075"/>
                </a:lnTo>
                <a:lnTo>
                  <a:pt x="39546" y="116231"/>
                </a:lnTo>
                <a:lnTo>
                  <a:pt x="50478" y="109053"/>
                </a:lnTo>
                <a:close/>
              </a:path>
            </a:pathLst>
          </a:custGeom>
          <a:solidFill>
            <a:srgbClr val="8DDF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4174998" y="6096196"/>
            <a:ext cx="115062" cy="109531"/>
          </a:xfrm>
          <a:custGeom>
            <a:avLst/>
            <a:gdLst/>
            <a:ahLst/>
            <a:cxnLst/>
            <a:rect l="l" t="t" r="r" b="b"/>
            <a:pathLst>
              <a:path w="115062" h="109531">
                <a:moveTo>
                  <a:pt x="35813" y="48571"/>
                </a:moveTo>
                <a:lnTo>
                  <a:pt x="26669" y="63811"/>
                </a:lnTo>
                <a:lnTo>
                  <a:pt x="16763" y="77527"/>
                </a:lnTo>
                <a:lnTo>
                  <a:pt x="9143" y="90481"/>
                </a:lnTo>
                <a:lnTo>
                  <a:pt x="3047" y="99625"/>
                </a:lnTo>
                <a:lnTo>
                  <a:pt x="0" y="104959"/>
                </a:lnTo>
                <a:lnTo>
                  <a:pt x="0" y="108007"/>
                </a:lnTo>
                <a:lnTo>
                  <a:pt x="761" y="109531"/>
                </a:lnTo>
                <a:lnTo>
                  <a:pt x="4571" y="108769"/>
                </a:lnTo>
                <a:lnTo>
                  <a:pt x="11579" y="99772"/>
                </a:lnTo>
                <a:lnTo>
                  <a:pt x="19120" y="89659"/>
                </a:lnTo>
                <a:lnTo>
                  <a:pt x="26617" y="79362"/>
                </a:lnTo>
                <a:lnTo>
                  <a:pt x="34137" y="69000"/>
                </a:lnTo>
                <a:lnTo>
                  <a:pt x="41752" y="58696"/>
                </a:lnTo>
                <a:lnTo>
                  <a:pt x="49529" y="48571"/>
                </a:lnTo>
                <a:lnTo>
                  <a:pt x="53339" y="43237"/>
                </a:lnTo>
                <a:lnTo>
                  <a:pt x="56736" y="43191"/>
                </a:lnTo>
                <a:lnTo>
                  <a:pt x="64369" y="38108"/>
                </a:lnTo>
                <a:lnTo>
                  <a:pt x="71404" y="28017"/>
                </a:lnTo>
                <a:lnTo>
                  <a:pt x="79007" y="16815"/>
                </a:lnTo>
                <a:lnTo>
                  <a:pt x="88344" y="8398"/>
                </a:lnTo>
                <a:lnTo>
                  <a:pt x="100583" y="6661"/>
                </a:lnTo>
                <a:lnTo>
                  <a:pt x="102869" y="8947"/>
                </a:lnTo>
                <a:lnTo>
                  <a:pt x="102107" y="13519"/>
                </a:lnTo>
                <a:lnTo>
                  <a:pt x="97535" y="21139"/>
                </a:lnTo>
                <a:lnTo>
                  <a:pt x="100583" y="18853"/>
                </a:lnTo>
                <a:lnTo>
                  <a:pt x="103631" y="17329"/>
                </a:lnTo>
                <a:lnTo>
                  <a:pt x="107441" y="14281"/>
                </a:lnTo>
                <a:lnTo>
                  <a:pt x="110489" y="11233"/>
                </a:lnTo>
                <a:lnTo>
                  <a:pt x="113537" y="8947"/>
                </a:lnTo>
                <a:lnTo>
                  <a:pt x="115061" y="5899"/>
                </a:lnTo>
                <a:lnTo>
                  <a:pt x="114299" y="1327"/>
                </a:lnTo>
                <a:lnTo>
                  <a:pt x="110335" y="639"/>
                </a:lnTo>
                <a:lnTo>
                  <a:pt x="97881" y="0"/>
                </a:lnTo>
                <a:lnTo>
                  <a:pt x="85999" y="1975"/>
                </a:lnTo>
                <a:lnTo>
                  <a:pt x="73913" y="6661"/>
                </a:lnTo>
                <a:lnTo>
                  <a:pt x="64769" y="11995"/>
                </a:lnTo>
                <a:lnTo>
                  <a:pt x="56387" y="19615"/>
                </a:lnTo>
                <a:lnTo>
                  <a:pt x="51815" y="25711"/>
                </a:lnTo>
                <a:lnTo>
                  <a:pt x="44957" y="35617"/>
                </a:lnTo>
                <a:lnTo>
                  <a:pt x="35813" y="48571"/>
                </a:lnTo>
                <a:close/>
              </a:path>
            </a:pathLst>
          </a:custGeom>
          <a:solidFill>
            <a:srgbClr val="8DDF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4364736" y="5423153"/>
            <a:ext cx="1215390" cy="927354"/>
          </a:xfrm>
          <a:custGeom>
            <a:avLst/>
            <a:gdLst/>
            <a:ahLst/>
            <a:cxnLst/>
            <a:rect l="l" t="t" r="r" b="b"/>
            <a:pathLst>
              <a:path w="1215390" h="927354">
                <a:moveTo>
                  <a:pt x="1215390" y="451866"/>
                </a:moveTo>
                <a:lnTo>
                  <a:pt x="1209294" y="451866"/>
                </a:lnTo>
                <a:lnTo>
                  <a:pt x="1209294" y="914400"/>
                </a:lnTo>
                <a:lnTo>
                  <a:pt x="1215390" y="927354"/>
                </a:lnTo>
                <a:lnTo>
                  <a:pt x="1215390" y="451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4351782" y="5423153"/>
            <a:ext cx="1228344" cy="927354"/>
          </a:xfrm>
          <a:custGeom>
            <a:avLst/>
            <a:gdLst/>
            <a:ahLst/>
            <a:cxnLst/>
            <a:rect l="l" t="t" r="r" b="b"/>
            <a:pathLst>
              <a:path w="1228344" h="927354">
                <a:moveTo>
                  <a:pt x="1222248" y="914400"/>
                </a:moveTo>
                <a:lnTo>
                  <a:pt x="1222248" y="920496"/>
                </a:lnTo>
                <a:lnTo>
                  <a:pt x="6096" y="920496"/>
                </a:lnTo>
                <a:lnTo>
                  <a:pt x="6096" y="914400"/>
                </a:lnTo>
                <a:lnTo>
                  <a:pt x="0" y="927354"/>
                </a:lnTo>
                <a:lnTo>
                  <a:pt x="1228344" y="927354"/>
                </a:lnTo>
                <a:lnTo>
                  <a:pt x="1222248" y="914400"/>
                </a:lnTo>
                <a:close/>
              </a:path>
              <a:path w="1228344" h="927354">
                <a:moveTo>
                  <a:pt x="3169" y="451866"/>
                </a:moveTo>
                <a:lnTo>
                  <a:pt x="0" y="451866"/>
                </a:lnTo>
                <a:lnTo>
                  <a:pt x="0" y="927354"/>
                </a:lnTo>
                <a:lnTo>
                  <a:pt x="3169" y="451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4351782" y="5436108"/>
            <a:ext cx="1216152" cy="914399"/>
          </a:xfrm>
          <a:custGeom>
            <a:avLst/>
            <a:gdLst/>
            <a:ahLst/>
            <a:cxnLst/>
            <a:rect l="l" t="t" r="r" b="b"/>
            <a:pathLst>
              <a:path w="1216152" h="914399">
                <a:moveTo>
                  <a:pt x="6095" y="901445"/>
                </a:moveTo>
                <a:lnTo>
                  <a:pt x="6095" y="438912"/>
                </a:lnTo>
                <a:lnTo>
                  <a:pt x="3169" y="438912"/>
                </a:lnTo>
                <a:lnTo>
                  <a:pt x="0" y="914399"/>
                </a:lnTo>
                <a:lnTo>
                  <a:pt x="6095" y="901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4357878" y="5874258"/>
            <a:ext cx="1216152" cy="469392"/>
          </a:xfrm>
          <a:custGeom>
            <a:avLst/>
            <a:gdLst/>
            <a:ahLst/>
            <a:cxnLst/>
            <a:rect l="l" t="t" r="r" b="b"/>
            <a:pathLst>
              <a:path w="1216152" h="469392">
                <a:moveTo>
                  <a:pt x="1216152" y="762"/>
                </a:moveTo>
                <a:lnTo>
                  <a:pt x="0" y="762"/>
                </a:lnTo>
                <a:lnTo>
                  <a:pt x="0" y="469392"/>
                </a:lnTo>
                <a:lnTo>
                  <a:pt x="1216152" y="469392"/>
                </a:lnTo>
                <a:lnTo>
                  <a:pt x="1216152" y="762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4364736" y="5423153"/>
            <a:ext cx="1215390" cy="927354"/>
          </a:xfrm>
          <a:custGeom>
            <a:avLst/>
            <a:gdLst/>
            <a:ahLst/>
            <a:cxnLst/>
            <a:rect l="l" t="t" r="r" b="b"/>
            <a:pathLst>
              <a:path w="1215390" h="927354">
                <a:moveTo>
                  <a:pt x="1215390" y="451866"/>
                </a:moveTo>
                <a:lnTo>
                  <a:pt x="1209294" y="451866"/>
                </a:lnTo>
                <a:lnTo>
                  <a:pt x="1209294" y="914400"/>
                </a:lnTo>
                <a:lnTo>
                  <a:pt x="1215390" y="927354"/>
                </a:lnTo>
                <a:lnTo>
                  <a:pt x="1215390" y="451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4351782" y="5423153"/>
            <a:ext cx="1228344" cy="927354"/>
          </a:xfrm>
          <a:custGeom>
            <a:avLst/>
            <a:gdLst/>
            <a:ahLst/>
            <a:cxnLst/>
            <a:rect l="l" t="t" r="r" b="b"/>
            <a:pathLst>
              <a:path w="1228344" h="927354">
                <a:moveTo>
                  <a:pt x="3169" y="451866"/>
                </a:moveTo>
                <a:lnTo>
                  <a:pt x="0" y="451866"/>
                </a:lnTo>
                <a:lnTo>
                  <a:pt x="0" y="927354"/>
                </a:lnTo>
                <a:lnTo>
                  <a:pt x="3169" y="451866"/>
                </a:lnTo>
                <a:close/>
              </a:path>
              <a:path w="1228344" h="927354">
                <a:moveTo>
                  <a:pt x="1222248" y="914400"/>
                </a:moveTo>
                <a:lnTo>
                  <a:pt x="1222247" y="451866"/>
                </a:lnTo>
                <a:lnTo>
                  <a:pt x="1216152" y="451866"/>
                </a:lnTo>
                <a:lnTo>
                  <a:pt x="1216152" y="920496"/>
                </a:lnTo>
                <a:lnTo>
                  <a:pt x="12954" y="920496"/>
                </a:lnTo>
                <a:lnTo>
                  <a:pt x="6096" y="914400"/>
                </a:lnTo>
                <a:lnTo>
                  <a:pt x="0" y="927354"/>
                </a:lnTo>
                <a:lnTo>
                  <a:pt x="1228344" y="927354"/>
                </a:lnTo>
                <a:lnTo>
                  <a:pt x="1222248" y="91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4351782" y="5436108"/>
            <a:ext cx="1216152" cy="914399"/>
          </a:xfrm>
          <a:custGeom>
            <a:avLst/>
            <a:gdLst/>
            <a:ahLst/>
            <a:cxnLst/>
            <a:rect l="l" t="t" r="r" b="b"/>
            <a:pathLst>
              <a:path w="1216152" h="914399">
                <a:moveTo>
                  <a:pt x="6095" y="901445"/>
                </a:moveTo>
                <a:lnTo>
                  <a:pt x="12953" y="907541"/>
                </a:lnTo>
                <a:lnTo>
                  <a:pt x="1216152" y="907541"/>
                </a:lnTo>
                <a:lnTo>
                  <a:pt x="1216152" y="901446"/>
                </a:lnTo>
                <a:lnTo>
                  <a:pt x="12954" y="901446"/>
                </a:lnTo>
                <a:lnTo>
                  <a:pt x="12954" y="438911"/>
                </a:lnTo>
                <a:lnTo>
                  <a:pt x="3169" y="438911"/>
                </a:lnTo>
                <a:lnTo>
                  <a:pt x="0" y="914399"/>
                </a:lnTo>
                <a:lnTo>
                  <a:pt x="6095" y="901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2202180" y="5439156"/>
            <a:ext cx="1233677" cy="698753"/>
          </a:xfrm>
          <a:custGeom>
            <a:avLst/>
            <a:gdLst/>
            <a:ahLst/>
            <a:cxnLst/>
            <a:rect l="l" t="t" r="r" b="b"/>
            <a:pathLst>
              <a:path w="1233677" h="698753">
                <a:moveTo>
                  <a:pt x="1233677" y="435864"/>
                </a:moveTo>
                <a:lnTo>
                  <a:pt x="1226820" y="435864"/>
                </a:lnTo>
                <a:lnTo>
                  <a:pt x="1226820" y="685800"/>
                </a:lnTo>
                <a:lnTo>
                  <a:pt x="1233677" y="698753"/>
                </a:lnTo>
                <a:lnTo>
                  <a:pt x="1233677" y="4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2189226" y="5439156"/>
            <a:ext cx="1246632" cy="698753"/>
          </a:xfrm>
          <a:custGeom>
            <a:avLst/>
            <a:gdLst/>
            <a:ahLst/>
            <a:cxnLst/>
            <a:rect l="l" t="t" r="r" b="b"/>
            <a:pathLst>
              <a:path w="1246632" h="698753">
                <a:moveTo>
                  <a:pt x="1239774" y="685800"/>
                </a:moveTo>
                <a:lnTo>
                  <a:pt x="1239774" y="691896"/>
                </a:lnTo>
                <a:lnTo>
                  <a:pt x="6857" y="691896"/>
                </a:lnTo>
                <a:lnTo>
                  <a:pt x="6857" y="685800"/>
                </a:lnTo>
                <a:lnTo>
                  <a:pt x="0" y="698753"/>
                </a:lnTo>
                <a:lnTo>
                  <a:pt x="1246632" y="698753"/>
                </a:lnTo>
                <a:lnTo>
                  <a:pt x="1239774" y="685800"/>
                </a:lnTo>
                <a:close/>
              </a:path>
              <a:path w="1246632" h="698753">
                <a:moveTo>
                  <a:pt x="2628" y="435864"/>
                </a:moveTo>
                <a:lnTo>
                  <a:pt x="0" y="435864"/>
                </a:lnTo>
                <a:lnTo>
                  <a:pt x="0" y="698753"/>
                </a:lnTo>
                <a:lnTo>
                  <a:pt x="2628" y="4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2189226" y="5452110"/>
            <a:ext cx="1233678" cy="685799"/>
          </a:xfrm>
          <a:custGeom>
            <a:avLst/>
            <a:gdLst/>
            <a:ahLst/>
            <a:cxnLst/>
            <a:rect l="l" t="t" r="r" b="b"/>
            <a:pathLst>
              <a:path w="1233678" h="685799">
                <a:moveTo>
                  <a:pt x="6857" y="672845"/>
                </a:moveTo>
                <a:lnTo>
                  <a:pt x="6857" y="422910"/>
                </a:lnTo>
                <a:lnTo>
                  <a:pt x="2628" y="422910"/>
                </a:lnTo>
                <a:lnTo>
                  <a:pt x="0" y="685799"/>
                </a:lnTo>
                <a:lnTo>
                  <a:pt x="6857" y="672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2196084" y="5874258"/>
            <a:ext cx="1232916" cy="256793"/>
          </a:xfrm>
          <a:custGeom>
            <a:avLst/>
            <a:gdLst/>
            <a:ahLst/>
            <a:cxnLst/>
            <a:rect l="l" t="t" r="r" b="b"/>
            <a:pathLst>
              <a:path w="1232916" h="256793">
                <a:moveTo>
                  <a:pt x="1232916" y="761"/>
                </a:moveTo>
                <a:lnTo>
                  <a:pt x="0" y="761"/>
                </a:lnTo>
                <a:lnTo>
                  <a:pt x="0" y="256793"/>
                </a:lnTo>
                <a:lnTo>
                  <a:pt x="1232916" y="256793"/>
                </a:lnTo>
                <a:lnTo>
                  <a:pt x="1232916" y="761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2202180" y="5439156"/>
            <a:ext cx="1233677" cy="698753"/>
          </a:xfrm>
          <a:custGeom>
            <a:avLst/>
            <a:gdLst/>
            <a:ahLst/>
            <a:cxnLst/>
            <a:rect l="l" t="t" r="r" b="b"/>
            <a:pathLst>
              <a:path w="1233677" h="698753">
                <a:moveTo>
                  <a:pt x="1233677" y="435864"/>
                </a:moveTo>
                <a:lnTo>
                  <a:pt x="1226820" y="435864"/>
                </a:lnTo>
                <a:lnTo>
                  <a:pt x="1226820" y="685800"/>
                </a:lnTo>
                <a:lnTo>
                  <a:pt x="1233677" y="698753"/>
                </a:lnTo>
                <a:lnTo>
                  <a:pt x="1233677" y="4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2189226" y="5439156"/>
            <a:ext cx="1246632" cy="698753"/>
          </a:xfrm>
          <a:custGeom>
            <a:avLst/>
            <a:gdLst/>
            <a:ahLst/>
            <a:cxnLst/>
            <a:rect l="l" t="t" r="r" b="b"/>
            <a:pathLst>
              <a:path w="1246632" h="698753">
                <a:moveTo>
                  <a:pt x="2628" y="435864"/>
                </a:moveTo>
                <a:lnTo>
                  <a:pt x="0" y="435864"/>
                </a:lnTo>
                <a:lnTo>
                  <a:pt x="0" y="698753"/>
                </a:lnTo>
                <a:lnTo>
                  <a:pt x="2628" y="435864"/>
                </a:lnTo>
                <a:close/>
              </a:path>
              <a:path w="1246632" h="698753">
                <a:moveTo>
                  <a:pt x="1239774" y="685800"/>
                </a:moveTo>
                <a:lnTo>
                  <a:pt x="1239774" y="435864"/>
                </a:lnTo>
                <a:lnTo>
                  <a:pt x="1233678" y="435864"/>
                </a:lnTo>
                <a:lnTo>
                  <a:pt x="1233678" y="691896"/>
                </a:lnTo>
                <a:lnTo>
                  <a:pt x="12954" y="691896"/>
                </a:lnTo>
                <a:lnTo>
                  <a:pt x="6857" y="685800"/>
                </a:lnTo>
                <a:lnTo>
                  <a:pt x="0" y="698753"/>
                </a:lnTo>
                <a:lnTo>
                  <a:pt x="1246632" y="698753"/>
                </a:lnTo>
                <a:lnTo>
                  <a:pt x="1239774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2189226" y="5452110"/>
            <a:ext cx="1233678" cy="685799"/>
          </a:xfrm>
          <a:custGeom>
            <a:avLst/>
            <a:gdLst/>
            <a:ahLst/>
            <a:cxnLst/>
            <a:rect l="l" t="t" r="r" b="b"/>
            <a:pathLst>
              <a:path w="1233678" h="685799">
                <a:moveTo>
                  <a:pt x="6857" y="672845"/>
                </a:moveTo>
                <a:lnTo>
                  <a:pt x="12954" y="678941"/>
                </a:lnTo>
                <a:lnTo>
                  <a:pt x="1233678" y="678941"/>
                </a:lnTo>
                <a:lnTo>
                  <a:pt x="1233678" y="672846"/>
                </a:lnTo>
                <a:lnTo>
                  <a:pt x="12954" y="672846"/>
                </a:lnTo>
                <a:lnTo>
                  <a:pt x="12954" y="422909"/>
                </a:lnTo>
                <a:lnTo>
                  <a:pt x="2628" y="422909"/>
                </a:lnTo>
                <a:lnTo>
                  <a:pt x="0" y="685799"/>
                </a:lnTo>
                <a:lnTo>
                  <a:pt x="6857" y="672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7768590" y="6096000"/>
            <a:ext cx="88392" cy="228600"/>
          </a:xfrm>
          <a:custGeom>
            <a:avLst/>
            <a:gdLst/>
            <a:ahLst/>
            <a:cxnLst/>
            <a:rect l="l" t="t" r="r" b="b"/>
            <a:pathLst>
              <a:path w="88392" h="228600">
                <a:moveTo>
                  <a:pt x="0" y="8381"/>
                </a:moveTo>
                <a:lnTo>
                  <a:pt x="5334" y="35051"/>
                </a:lnTo>
                <a:lnTo>
                  <a:pt x="15240" y="62483"/>
                </a:lnTo>
                <a:lnTo>
                  <a:pt x="28956" y="97535"/>
                </a:lnTo>
                <a:lnTo>
                  <a:pt x="41148" y="124205"/>
                </a:lnTo>
                <a:lnTo>
                  <a:pt x="42672" y="133349"/>
                </a:lnTo>
                <a:lnTo>
                  <a:pt x="44958" y="140207"/>
                </a:lnTo>
                <a:lnTo>
                  <a:pt x="38100" y="155447"/>
                </a:lnTo>
                <a:lnTo>
                  <a:pt x="27432" y="167639"/>
                </a:lnTo>
                <a:lnTo>
                  <a:pt x="19812" y="177545"/>
                </a:lnTo>
                <a:lnTo>
                  <a:pt x="10668" y="186689"/>
                </a:lnTo>
                <a:lnTo>
                  <a:pt x="7620" y="228599"/>
                </a:lnTo>
                <a:lnTo>
                  <a:pt x="76200" y="176783"/>
                </a:lnTo>
                <a:lnTo>
                  <a:pt x="88392" y="166115"/>
                </a:lnTo>
                <a:lnTo>
                  <a:pt x="88392" y="156971"/>
                </a:lnTo>
                <a:lnTo>
                  <a:pt x="76200" y="132587"/>
                </a:lnTo>
                <a:lnTo>
                  <a:pt x="76962" y="122681"/>
                </a:lnTo>
                <a:lnTo>
                  <a:pt x="74676" y="111251"/>
                </a:lnTo>
                <a:lnTo>
                  <a:pt x="74676" y="88391"/>
                </a:lnTo>
                <a:lnTo>
                  <a:pt x="76200" y="70103"/>
                </a:lnTo>
                <a:lnTo>
                  <a:pt x="79248" y="46481"/>
                </a:lnTo>
                <a:lnTo>
                  <a:pt x="85344" y="0"/>
                </a:lnTo>
                <a:lnTo>
                  <a:pt x="0" y="8381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7768590" y="6096000"/>
            <a:ext cx="88392" cy="228600"/>
          </a:xfrm>
          <a:custGeom>
            <a:avLst/>
            <a:gdLst/>
            <a:ahLst/>
            <a:cxnLst/>
            <a:rect l="l" t="t" r="r" b="b"/>
            <a:pathLst>
              <a:path w="88392" h="228600">
                <a:moveTo>
                  <a:pt x="0" y="8381"/>
                </a:moveTo>
                <a:lnTo>
                  <a:pt x="5334" y="35051"/>
                </a:lnTo>
                <a:lnTo>
                  <a:pt x="15240" y="62483"/>
                </a:lnTo>
                <a:lnTo>
                  <a:pt x="28956" y="97535"/>
                </a:lnTo>
                <a:lnTo>
                  <a:pt x="41148" y="124205"/>
                </a:lnTo>
                <a:lnTo>
                  <a:pt x="42672" y="133349"/>
                </a:lnTo>
                <a:lnTo>
                  <a:pt x="44958" y="140207"/>
                </a:lnTo>
                <a:lnTo>
                  <a:pt x="38100" y="155447"/>
                </a:lnTo>
                <a:lnTo>
                  <a:pt x="27432" y="167639"/>
                </a:lnTo>
                <a:lnTo>
                  <a:pt x="19812" y="177545"/>
                </a:lnTo>
                <a:lnTo>
                  <a:pt x="10668" y="186689"/>
                </a:lnTo>
                <a:lnTo>
                  <a:pt x="7620" y="228599"/>
                </a:lnTo>
                <a:lnTo>
                  <a:pt x="76200" y="176783"/>
                </a:lnTo>
                <a:lnTo>
                  <a:pt x="88392" y="166115"/>
                </a:lnTo>
                <a:lnTo>
                  <a:pt x="88392" y="156971"/>
                </a:lnTo>
                <a:lnTo>
                  <a:pt x="76200" y="132587"/>
                </a:lnTo>
                <a:lnTo>
                  <a:pt x="76962" y="122681"/>
                </a:lnTo>
                <a:lnTo>
                  <a:pt x="74676" y="111251"/>
                </a:lnTo>
                <a:lnTo>
                  <a:pt x="74676" y="88391"/>
                </a:lnTo>
                <a:lnTo>
                  <a:pt x="76200" y="70103"/>
                </a:lnTo>
                <a:lnTo>
                  <a:pt x="79248" y="46481"/>
                </a:lnTo>
                <a:lnTo>
                  <a:pt x="85344" y="0"/>
                </a:lnTo>
                <a:lnTo>
                  <a:pt x="0" y="8381"/>
                </a:lnTo>
                <a:close/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7831074" y="6260592"/>
            <a:ext cx="32004" cy="28956"/>
          </a:xfrm>
          <a:custGeom>
            <a:avLst/>
            <a:gdLst/>
            <a:ahLst/>
            <a:cxnLst/>
            <a:rect l="l" t="t" r="r" b="b"/>
            <a:pathLst>
              <a:path w="32003" h="28955">
                <a:moveTo>
                  <a:pt x="22859" y="22860"/>
                </a:moveTo>
                <a:lnTo>
                  <a:pt x="32003" y="0"/>
                </a:lnTo>
                <a:lnTo>
                  <a:pt x="13715" y="17526"/>
                </a:lnTo>
                <a:lnTo>
                  <a:pt x="0" y="27432"/>
                </a:lnTo>
                <a:lnTo>
                  <a:pt x="12191" y="28956"/>
                </a:lnTo>
                <a:lnTo>
                  <a:pt x="22859" y="2286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7831074" y="6260592"/>
            <a:ext cx="32004" cy="28956"/>
          </a:xfrm>
          <a:custGeom>
            <a:avLst/>
            <a:gdLst/>
            <a:ahLst/>
            <a:cxnLst/>
            <a:rect l="l" t="t" r="r" b="b"/>
            <a:pathLst>
              <a:path w="32003" h="28955">
                <a:moveTo>
                  <a:pt x="32003" y="0"/>
                </a:moveTo>
                <a:lnTo>
                  <a:pt x="22859" y="22860"/>
                </a:lnTo>
                <a:lnTo>
                  <a:pt x="12191" y="28956"/>
                </a:lnTo>
                <a:lnTo>
                  <a:pt x="0" y="27432"/>
                </a:lnTo>
                <a:lnTo>
                  <a:pt x="13715" y="17526"/>
                </a:lnTo>
                <a:lnTo>
                  <a:pt x="32003" y="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7752588" y="6236208"/>
            <a:ext cx="110489" cy="89154"/>
          </a:xfrm>
          <a:custGeom>
            <a:avLst/>
            <a:gdLst/>
            <a:ahLst/>
            <a:cxnLst/>
            <a:rect l="l" t="t" r="r" b="b"/>
            <a:pathLst>
              <a:path w="110490" h="89153">
                <a:moveTo>
                  <a:pt x="32003" y="52577"/>
                </a:moveTo>
                <a:lnTo>
                  <a:pt x="25907" y="48005"/>
                </a:lnTo>
                <a:lnTo>
                  <a:pt x="13715" y="56387"/>
                </a:lnTo>
                <a:lnTo>
                  <a:pt x="2285" y="65531"/>
                </a:lnTo>
                <a:lnTo>
                  <a:pt x="0" y="74675"/>
                </a:lnTo>
                <a:lnTo>
                  <a:pt x="761" y="87629"/>
                </a:lnTo>
                <a:lnTo>
                  <a:pt x="22097" y="89153"/>
                </a:lnTo>
                <a:lnTo>
                  <a:pt x="43433" y="86105"/>
                </a:lnTo>
                <a:lnTo>
                  <a:pt x="71627" y="74675"/>
                </a:lnTo>
                <a:lnTo>
                  <a:pt x="79247" y="56387"/>
                </a:lnTo>
                <a:lnTo>
                  <a:pt x="90677" y="42671"/>
                </a:lnTo>
                <a:lnTo>
                  <a:pt x="110489" y="23621"/>
                </a:lnTo>
                <a:lnTo>
                  <a:pt x="108965" y="14477"/>
                </a:lnTo>
                <a:lnTo>
                  <a:pt x="98297" y="0"/>
                </a:lnTo>
                <a:lnTo>
                  <a:pt x="95249" y="13715"/>
                </a:lnTo>
                <a:lnTo>
                  <a:pt x="94837" y="16233"/>
                </a:lnTo>
                <a:lnTo>
                  <a:pt x="90105" y="29508"/>
                </a:lnTo>
                <a:lnTo>
                  <a:pt x="82064" y="39676"/>
                </a:lnTo>
                <a:lnTo>
                  <a:pt x="71474" y="46902"/>
                </a:lnTo>
                <a:lnTo>
                  <a:pt x="59094" y="51351"/>
                </a:lnTo>
                <a:lnTo>
                  <a:pt x="45684" y="53188"/>
                </a:lnTo>
                <a:lnTo>
                  <a:pt x="32003" y="5257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7752588" y="6236208"/>
            <a:ext cx="110489" cy="89154"/>
          </a:xfrm>
          <a:custGeom>
            <a:avLst/>
            <a:gdLst/>
            <a:ahLst/>
            <a:cxnLst/>
            <a:rect l="l" t="t" r="r" b="b"/>
            <a:pathLst>
              <a:path w="110490" h="89153">
                <a:moveTo>
                  <a:pt x="25907" y="48005"/>
                </a:moveTo>
                <a:lnTo>
                  <a:pt x="32003" y="52577"/>
                </a:lnTo>
                <a:lnTo>
                  <a:pt x="45684" y="53188"/>
                </a:lnTo>
                <a:lnTo>
                  <a:pt x="59094" y="51351"/>
                </a:lnTo>
                <a:lnTo>
                  <a:pt x="71474" y="46902"/>
                </a:lnTo>
                <a:lnTo>
                  <a:pt x="82064" y="39676"/>
                </a:lnTo>
                <a:lnTo>
                  <a:pt x="90105" y="29508"/>
                </a:lnTo>
                <a:lnTo>
                  <a:pt x="94837" y="16233"/>
                </a:lnTo>
                <a:lnTo>
                  <a:pt x="95249" y="13715"/>
                </a:lnTo>
                <a:lnTo>
                  <a:pt x="98297" y="0"/>
                </a:lnTo>
                <a:lnTo>
                  <a:pt x="108965" y="14477"/>
                </a:lnTo>
                <a:lnTo>
                  <a:pt x="110489" y="23621"/>
                </a:lnTo>
                <a:lnTo>
                  <a:pt x="90677" y="42671"/>
                </a:lnTo>
                <a:lnTo>
                  <a:pt x="79247" y="56387"/>
                </a:lnTo>
                <a:lnTo>
                  <a:pt x="71627" y="74675"/>
                </a:lnTo>
                <a:lnTo>
                  <a:pt x="43433" y="86105"/>
                </a:lnTo>
                <a:lnTo>
                  <a:pt x="22097" y="89153"/>
                </a:lnTo>
                <a:lnTo>
                  <a:pt x="761" y="87629"/>
                </a:lnTo>
                <a:lnTo>
                  <a:pt x="0" y="74675"/>
                </a:lnTo>
                <a:lnTo>
                  <a:pt x="2285" y="65531"/>
                </a:lnTo>
                <a:lnTo>
                  <a:pt x="13715" y="56387"/>
                </a:lnTo>
                <a:lnTo>
                  <a:pt x="25907" y="48005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7896606" y="6276594"/>
            <a:ext cx="28194" cy="22098"/>
          </a:xfrm>
          <a:custGeom>
            <a:avLst/>
            <a:gdLst/>
            <a:ahLst/>
            <a:cxnLst/>
            <a:rect l="l" t="t" r="r" b="b"/>
            <a:pathLst>
              <a:path w="28194" h="22098">
                <a:moveTo>
                  <a:pt x="0" y="0"/>
                </a:moveTo>
                <a:lnTo>
                  <a:pt x="7620" y="19050"/>
                </a:lnTo>
                <a:lnTo>
                  <a:pt x="16002" y="22098"/>
                </a:lnTo>
                <a:lnTo>
                  <a:pt x="28194" y="20574"/>
                </a:lnTo>
                <a:lnTo>
                  <a:pt x="10668" y="1523"/>
                </a:lnTo>
                <a:lnTo>
                  <a:pt x="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7896606" y="6276594"/>
            <a:ext cx="28194" cy="22098"/>
          </a:xfrm>
          <a:custGeom>
            <a:avLst/>
            <a:gdLst/>
            <a:ahLst/>
            <a:cxnLst/>
            <a:rect l="l" t="t" r="r" b="b"/>
            <a:pathLst>
              <a:path w="28194" h="22098">
                <a:moveTo>
                  <a:pt x="0" y="0"/>
                </a:moveTo>
                <a:lnTo>
                  <a:pt x="7620" y="19050"/>
                </a:lnTo>
                <a:lnTo>
                  <a:pt x="16002" y="22098"/>
                </a:lnTo>
                <a:lnTo>
                  <a:pt x="28194" y="20574"/>
                </a:lnTo>
                <a:lnTo>
                  <a:pt x="10668" y="1523"/>
                </a:lnTo>
                <a:lnTo>
                  <a:pt x="0" y="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7875270" y="6076188"/>
            <a:ext cx="106680" cy="255269"/>
          </a:xfrm>
          <a:custGeom>
            <a:avLst/>
            <a:gdLst/>
            <a:ahLst/>
            <a:cxnLst/>
            <a:rect l="l" t="t" r="r" b="b"/>
            <a:pathLst>
              <a:path w="106679" h="255270">
                <a:moveTo>
                  <a:pt x="9144" y="56387"/>
                </a:moveTo>
                <a:lnTo>
                  <a:pt x="11294" y="69774"/>
                </a:lnTo>
                <a:lnTo>
                  <a:pt x="14199" y="81881"/>
                </a:lnTo>
                <a:lnTo>
                  <a:pt x="17546" y="93126"/>
                </a:lnTo>
                <a:lnTo>
                  <a:pt x="21020" y="103926"/>
                </a:lnTo>
                <a:lnTo>
                  <a:pt x="24306" y="114698"/>
                </a:lnTo>
                <a:lnTo>
                  <a:pt x="27090" y="125860"/>
                </a:lnTo>
                <a:lnTo>
                  <a:pt x="29059" y="137827"/>
                </a:lnTo>
                <a:lnTo>
                  <a:pt x="29897" y="151018"/>
                </a:lnTo>
                <a:lnTo>
                  <a:pt x="29290" y="165850"/>
                </a:lnTo>
                <a:lnTo>
                  <a:pt x="28956" y="169163"/>
                </a:lnTo>
                <a:lnTo>
                  <a:pt x="25908" y="185927"/>
                </a:lnTo>
                <a:lnTo>
                  <a:pt x="51054" y="220217"/>
                </a:lnTo>
                <a:lnTo>
                  <a:pt x="106680" y="255269"/>
                </a:lnTo>
                <a:lnTo>
                  <a:pt x="103632" y="228599"/>
                </a:lnTo>
                <a:lnTo>
                  <a:pt x="96012" y="218693"/>
                </a:lnTo>
                <a:lnTo>
                  <a:pt x="88392" y="206501"/>
                </a:lnTo>
                <a:lnTo>
                  <a:pt x="76200" y="191261"/>
                </a:lnTo>
                <a:lnTo>
                  <a:pt x="68580" y="181355"/>
                </a:lnTo>
                <a:lnTo>
                  <a:pt x="62484" y="172973"/>
                </a:lnTo>
                <a:lnTo>
                  <a:pt x="63246" y="161543"/>
                </a:lnTo>
                <a:lnTo>
                  <a:pt x="63246" y="153161"/>
                </a:lnTo>
                <a:lnTo>
                  <a:pt x="67056" y="140969"/>
                </a:lnTo>
                <a:lnTo>
                  <a:pt x="72390" y="122681"/>
                </a:lnTo>
                <a:lnTo>
                  <a:pt x="76200" y="103631"/>
                </a:lnTo>
                <a:lnTo>
                  <a:pt x="85344" y="74675"/>
                </a:lnTo>
                <a:lnTo>
                  <a:pt x="88392" y="51815"/>
                </a:lnTo>
                <a:lnTo>
                  <a:pt x="88392" y="0"/>
                </a:lnTo>
                <a:lnTo>
                  <a:pt x="0" y="12953"/>
                </a:lnTo>
                <a:lnTo>
                  <a:pt x="9144" y="56387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7875270" y="6076188"/>
            <a:ext cx="106680" cy="255269"/>
          </a:xfrm>
          <a:custGeom>
            <a:avLst/>
            <a:gdLst/>
            <a:ahLst/>
            <a:cxnLst/>
            <a:rect l="l" t="t" r="r" b="b"/>
            <a:pathLst>
              <a:path w="106679" h="255270">
                <a:moveTo>
                  <a:pt x="0" y="12953"/>
                </a:moveTo>
                <a:lnTo>
                  <a:pt x="9144" y="56387"/>
                </a:lnTo>
                <a:lnTo>
                  <a:pt x="11294" y="69774"/>
                </a:lnTo>
                <a:lnTo>
                  <a:pt x="14199" y="81881"/>
                </a:lnTo>
                <a:lnTo>
                  <a:pt x="17546" y="93126"/>
                </a:lnTo>
                <a:lnTo>
                  <a:pt x="21020" y="103926"/>
                </a:lnTo>
                <a:lnTo>
                  <a:pt x="24306" y="114698"/>
                </a:lnTo>
                <a:lnTo>
                  <a:pt x="27090" y="125860"/>
                </a:lnTo>
                <a:lnTo>
                  <a:pt x="29059" y="137827"/>
                </a:lnTo>
                <a:lnTo>
                  <a:pt x="29897" y="151018"/>
                </a:lnTo>
                <a:lnTo>
                  <a:pt x="29290" y="165850"/>
                </a:lnTo>
                <a:lnTo>
                  <a:pt x="28956" y="169163"/>
                </a:lnTo>
                <a:lnTo>
                  <a:pt x="25908" y="185927"/>
                </a:lnTo>
                <a:lnTo>
                  <a:pt x="51054" y="220217"/>
                </a:lnTo>
                <a:lnTo>
                  <a:pt x="106680" y="255269"/>
                </a:lnTo>
                <a:lnTo>
                  <a:pt x="103632" y="228599"/>
                </a:lnTo>
                <a:lnTo>
                  <a:pt x="96012" y="218693"/>
                </a:lnTo>
                <a:lnTo>
                  <a:pt x="88392" y="206501"/>
                </a:lnTo>
                <a:lnTo>
                  <a:pt x="76200" y="191261"/>
                </a:lnTo>
                <a:lnTo>
                  <a:pt x="68580" y="181355"/>
                </a:lnTo>
                <a:lnTo>
                  <a:pt x="62484" y="172973"/>
                </a:lnTo>
                <a:lnTo>
                  <a:pt x="63246" y="161543"/>
                </a:lnTo>
                <a:lnTo>
                  <a:pt x="63246" y="153161"/>
                </a:lnTo>
                <a:lnTo>
                  <a:pt x="67056" y="140969"/>
                </a:lnTo>
                <a:lnTo>
                  <a:pt x="72390" y="122681"/>
                </a:lnTo>
                <a:lnTo>
                  <a:pt x="76200" y="103631"/>
                </a:lnTo>
                <a:lnTo>
                  <a:pt x="85344" y="74675"/>
                </a:lnTo>
                <a:lnTo>
                  <a:pt x="88392" y="51815"/>
                </a:lnTo>
                <a:lnTo>
                  <a:pt x="88392" y="0"/>
                </a:lnTo>
                <a:lnTo>
                  <a:pt x="0" y="12953"/>
                </a:lnTo>
                <a:close/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7895082" y="6252209"/>
            <a:ext cx="100584" cy="82296"/>
          </a:xfrm>
          <a:custGeom>
            <a:avLst/>
            <a:gdLst/>
            <a:ahLst/>
            <a:cxnLst/>
            <a:rect l="l" t="t" r="r" b="b"/>
            <a:pathLst>
              <a:path w="100583" h="82296">
                <a:moveTo>
                  <a:pt x="6096" y="0"/>
                </a:moveTo>
                <a:lnTo>
                  <a:pt x="0" y="15240"/>
                </a:lnTo>
                <a:lnTo>
                  <a:pt x="1524" y="25908"/>
                </a:lnTo>
                <a:lnTo>
                  <a:pt x="19050" y="36576"/>
                </a:lnTo>
                <a:lnTo>
                  <a:pt x="27432" y="43434"/>
                </a:lnTo>
                <a:lnTo>
                  <a:pt x="28956" y="57150"/>
                </a:lnTo>
                <a:lnTo>
                  <a:pt x="33528" y="67818"/>
                </a:lnTo>
                <a:lnTo>
                  <a:pt x="47244" y="74676"/>
                </a:lnTo>
                <a:lnTo>
                  <a:pt x="63246" y="80772"/>
                </a:lnTo>
                <a:lnTo>
                  <a:pt x="82296" y="82296"/>
                </a:lnTo>
                <a:lnTo>
                  <a:pt x="94488" y="80772"/>
                </a:lnTo>
                <a:lnTo>
                  <a:pt x="100584" y="77723"/>
                </a:lnTo>
                <a:lnTo>
                  <a:pt x="99822" y="71627"/>
                </a:lnTo>
                <a:lnTo>
                  <a:pt x="96012" y="60960"/>
                </a:lnTo>
                <a:lnTo>
                  <a:pt x="86868" y="52577"/>
                </a:lnTo>
                <a:lnTo>
                  <a:pt x="79248" y="45719"/>
                </a:lnTo>
                <a:lnTo>
                  <a:pt x="76200" y="50291"/>
                </a:lnTo>
                <a:lnTo>
                  <a:pt x="63016" y="51783"/>
                </a:lnTo>
                <a:lnTo>
                  <a:pt x="51533" y="49572"/>
                </a:lnTo>
                <a:lnTo>
                  <a:pt x="41321" y="44343"/>
                </a:lnTo>
                <a:lnTo>
                  <a:pt x="31950" y="36783"/>
                </a:lnTo>
                <a:lnTo>
                  <a:pt x="22991" y="27576"/>
                </a:lnTo>
                <a:lnTo>
                  <a:pt x="15240" y="15240"/>
                </a:lnTo>
                <a:lnTo>
                  <a:pt x="609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7895082" y="6252209"/>
            <a:ext cx="100584" cy="82296"/>
          </a:xfrm>
          <a:custGeom>
            <a:avLst/>
            <a:gdLst/>
            <a:ahLst/>
            <a:cxnLst/>
            <a:rect l="l" t="t" r="r" b="b"/>
            <a:pathLst>
              <a:path w="100583" h="82296">
                <a:moveTo>
                  <a:pt x="6096" y="0"/>
                </a:moveTo>
                <a:lnTo>
                  <a:pt x="0" y="15240"/>
                </a:lnTo>
                <a:lnTo>
                  <a:pt x="1524" y="25908"/>
                </a:lnTo>
                <a:lnTo>
                  <a:pt x="19050" y="36576"/>
                </a:lnTo>
                <a:lnTo>
                  <a:pt x="27432" y="43434"/>
                </a:lnTo>
                <a:lnTo>
                  <a:pt x="28956" y="57150"/>
                </a:lnTo>
                <a:lnTo>
                  <a:pt x="33528" y="67818"/>
                </a:lnTo>
                <a:lnTo>
                  <a:pt x="47244" y="74676"/>
                </a:lnTo>
                <a:lnTo>
                  <a:pt x="63246" y="80772"/>
                </a:lnTo>
                <a:lnTo>
                  <a:pt x="82296" y="82296"/>
                </a:lnTo>
                <a:lnTo>
                  <a:pt x="94488" y="80772"/>
                </a:lnTo>
                <a:lnTo>
                  <a:pt x="100584" y="77723"/>
                </a:lnTo>
                <a:lnTo>
                  <a:pt x="99822" y="71627"/>
                </a:lnTo>
                <a:lnTo>
                  <a:pt x="96012" y="60960"/>
                </a:lnTo>
                <a:lnTo>
                  <a:pt x="86868" y="52577"/>
                </a:lnTo>
                <a:lnTo>
                  <a:pt x="79248" y="45719"/>
                </a:lnTo>
                <a:lnTo>
                  <a:pt x="76200" y="50291"/>
                </a:lnTo>
                <a:lnTo>
                  <a:pt x="63016" y="51783"/>
                </a:lnTo>
                <a:lnTo>
                  <a:pt x="51533" y="49572"/>
                </a:lnTo>
                <a:lnTo>
                  <a:pt x="41321" y="44343"/>
                </a:lnTo>
                <a:lnTo>
                  <a:pt x="31950" y="36783"/>
                </a:lnTo>
                <a:lnTo>
                  <a:pt x="22991" y="27576"/>
                </a:lnTo>
                <a:lnTo>
                  <a:pt x="15240" y="15240"/>
                </a:lnTo>
                <a:lnTo>
                  <a:pt x="6096" y="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7705344" y="5611367"/>
            <a:ext cx="143256" cy="503681"/>
          </a:xfrm>
          <a:custGeom>
            <a:avLst/>
            <a:gdLst/>
            <a:ahLst/>
            <a:cxnLst/>
            <a:rect l="l" t="t" r="r" b="b"/>
            <a:pathLst>
              <a:path w="143255" h="503681">
                <a:moveTo>
                  <a:pt x="143255" y="496824"/>
                </a:moveTo>
                <a:lnTo>
                  <a:pt x="137891" y="263651"/>
                </a:lnTo>
                <a:lnTo>
                  <a:pt x="1590" y="263651"/>
                </a:lnTo>
                <a:lnTo>
                  <a:pt x="6095" y="315468"/>
                </a:lnTo>
                <a:lnTo>
                  <a:pt x="12191" y="390906"/>
                </a:lnTo>
                <a:lnTo>
                  <a:pt x="30479" y="496062"/>
                </a:lnTo>
                <a:lnTo>
                  <a:pt x="82295" y="503682"/>
                </a:lnTo>
                <a:lnTo>
                  <a:pt x="143255" y="496824"/>
                </a:lnTo>
                <a:close/>
              </a:path>
            </a:pathLst>
          </a:custGeom>
          <a:solidFill>
            <a:srgbClr val="3F0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7705344" y="5611367"/>
            <a:ext cx="143256" cy="503681"/>
          </a:xfrm>
          <a:custGeom>
            <a:avLst/>
            <a:gdLst/>
            <a:ahLst/>
            <a:cxnLst/>
            <a:rect l="l" t="t" r="r" b="b"/>
            <a:pathLst>
              <a:path w="143255" h="503681">
                <a:moveTo>
                  <a:pt x="143255" y="496824"/>
                </a:moveTo>
                <a:lnTo>
                  <a:pt x="137891" y="263651"/>
                </a:lnTo>
              </a:path>
              <a:path w="143255" h="503681">
                <a:moveTo>
                  <a:pt x="1590" y="263651"/>
                </a:moveTo>
                <a:lnTo>
                  <a:pt x="6095" y="315468"/>
                </a:lnTo>
                <a:lnTo>
                  <a:pt x="12191" y="390906"/>
                </a:lnTo>
                <a:lnTo>
                  <a:pt x="30479" y="496062"/>
                </a:lnTo>
                <a:lnTo>
                  <a:pt x="82295" y="503682"/>
                </a:lnTo>
                <a:lnTo>
                  <a:pt x="143255" y="496824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7714488" y="5622035"/>
            <a:ext cx="131064" cy="486918"/>
          </a:xfrm>
          <a:custGeom>
            <a:avLst/>
            <a:gdLst/>
            <a:ahLst/>
            <a:cxnLst/>
            <a:rect l="l" t="t" r="r" b="b"/>
            <a:pathLst>
              <a:path w="131064" h="486918">
                <a:moveTo>
                  <a:pt x="131063" y="481584"/>
                </a:moveTo>
                <a:lnTo>
                  <a:pt x="123443" y="397002"/>
                </a:lnTo>
                <a:lnTo>
                  <a:pt x="121919" y="288036"/>
                </a:lnTo>
                <a:lnTo>
                  <a:pt x="120783" y="252983"/>
                </a:lnTo>
                <a:lnTo>
                  <a:pt x="7739" y="252983"/>
                </a:lnTo>
                <a:lnTo>
                  <a:pt x="21335" y="322326"/>
                </a:lnTo>
                <a:lnTo>
                  <a:pt x="27431" y="382524"/>
                </a:lnTo>
                <a:lnTo>
                  <a:pt x="9143" y="297942"/>
                </a:lnTo>
                <a:lnTo>
                  <a:pt x="0" y="274320"/>
                </a:lnTo>
                <a:lnTo>
                  <a:pt x="10667" y="375666"/>
                </a:lnTo>
                <a:lnTo>
                  <a:pt x="27431" y="480059"/>
                </a:lnTo>
                <a:lnTo>
                  <a:pt x="73151" y="486918"/>
                </a:lnTo>
                <a:lnTo>
                  <a:pt x="131063" y="481584"/>
                </a:lnTo>
                <a:close/>
              </a:path>
            </a:pathLst>
          </a:custGeom>
          <a:solidFill>
            <a:srgbClr val="5F00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7790687" y="5705094"/>
            <a:ext cx="21336" cy="347472"/>
          </a:xfrm>
          <a:custGeom>
            <a:avLst/>
            <a:gdLst/>
            <a:ahLst/>
            <a:cxnLst/>
            <a:rect l="l" t="t" r="r" b="b"/>
            <a:pathLst>
              <a:path w="21335" h="347472">
                <a:moveTo>
                  <a:pt x="21336" y="291846"/>
                </a:moveTo>
                <a:lnTo>
                  <a:pt x="9144" y="216408"/>
                </a:lnTo>
                <a:lnTo>
                  <a:pt x="7468" y="169925"/>
                </a:lnTo>
                <a:lnTo>
                  <a:pt x="0" y="169925"/>
                </a:lnTo>
                <a:lnTo>
                  <a:pt x="0" y="179832"/>
                </a:lnTo>
                <a:lnTo>
                  <a:pt x="7620" y="253746"/>
                </a:lnTo>
                <a:lnTo>
                  <a:pt x="16764" y="295656"/>
                </a:lnTo>
                <a:lnTo>
                  <a:pt x="19812" y="347472"/>
                </a:lnTo>
                <a:lnTo>
                  <a:pt x="21336" y="291846"/>
                </a:lnTo>
                <a:close/>
              </a:path>
            </a:pathLst>
          </a:custGeom>
          <a:solidFill>
            <a:srgbClr val="3F0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7837170" y="5607558"/>
            <a:ext cx="158496" cy="525018"/>
          </a:xfrm>
          <a:custGeom>
            <a:avLst/>
            <a:gdLst/>
            <a:ahLst/>
            <a:cxnLst/>
            <a:rect l="l" t="t" r="r" b="b"/>
            <a:pathLst>
              <a:path w="158496" h="525017">
                <a:moveTo>
                  <a:pt x="147065" y="493014"/>
                </a:moveTo>
                <a:lnTo>
                  <a:pt x="153161" y="422910"/>
                </a:lnTo>
                <a:lnTo>
                  <a:pt x="158495" y="324612"/>
                </a:lnTo>
                <a:lnTo>
                  <a:pt x="158495" y="267461"/>
                </a:lnTo>
                <a:lnTo>
                  <a:pt x="5895" y="267461"/>
                </a:lnTo>
                <a:lnTo>
                  <a:pt x="11429" y="500634"/>
                </a:lnTo>
                <a:lnTo>
                  <a:pt x="67817" y="522732"/>
                </a:lnTo>
                <a:lnTo>
                  <a:pt x="131825" y="525018"/>
                </a:lnTo>
                <a:lnTo>
                  <a:pt x="147065" y="493014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7837170" y="5607558"/>
            <a:ext cx="158496" cy="525018"/>
          </a:xfrm>
          <a:custGeom>
            <a:avLst/>
            <a:gdLst/>
            <a:ahLst/>
            <a:cxnLst/>
            <a:rect l="l" t="t" r="r" b="b"/>
            <a:pathLst>
              <a:path w="158496" h="525017">
                <a:moveTo>
                  <a:pt x="147065" y="493014"/>
                </a:moveTo>
                <a:lnTo>
                  <a:pt x="153161" y="422910"/>
                </a:lnTo>
                <a:lnTo>
                  <a:pt x="158495" y="324612"/>
                </a:lnTo>
              </a:path>
              <a:path w="158496" h="525017">
                <a:moveTo>
                  <a:pt x="5895" y="267461"/>
                </a:moveTo>
                <a:lnTo>
                  <a:pt x="11429" y="500634"/>
                </a:lnTo>
                <a:lnTo>
                  <a:pt x="67817" y="522732"/>
                </a:lnTo>
                <a:lnTo>
                  <a:pt x="131825" y="525018"/>
                </a:lnTo>
                <a:lnTo>
                  <a:pt x="147065" y="493014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7844028" y="5612129"/>
            <a:ext cx="143256" cy="517398"/>
          </a:xfrm>
          <a:custGeom>
            <a:avLst/>
            <a:gdLst/>
            <a:ahLst/>
            <a:cxnLst/>
            <a:rect l="l" t="t" r="r" b="b"/>
            <a:pathLst>
              <a:path w="143255" h="517398">
                <a:moveTo>
                  <a:pt x="120396" y="397763"/>
                </a:moveTo>
                <a:lnTo>
                  <a:pt x="124968" y="324611"/>
                </a:lnTo>
                <a:lnTo>
                  <a:pt x="126492" y="275843"/>
                </a:lnTo>
                <a:lnTo>
                  <a:pt x="129540" y="331469"/>
                </a:lnTo>
                <a:lnTo>
                  <a:pt x="120396" y="512825"/>
                </a:lnTo>
                <a:lnTo>
                  <a:pt x="134112" y="486155"/>
                </a:lnTo>
                <a:lnTo>
                  <a:pt x="140208" y="404621"/>
                </a:lnTo>
                <a:lnTo>
                  <a:pt x="141732" y="329183"/>
                </a:lnTo>
                <a:lnTo>
                  <a:pt x="142926" y="262889"/>
                </a:lnTo>
                <a:lnTo>
                  <a:pt x="6993" y="262889"/>
                </a:lnTo>
                <a:lnTo>
                  <a:pt x="10668" y="490727"/>
                </a:lnTo>
                <a:lnTo>
                  <a:pt x="65532" y="514349"/>
                </a:lnTo>
                <a:lnTo>
                  <a:pt x="38100" y="400049"/>
                </a:lnTo>
                <a:lnTo>
                  <a:pt x="27432" y="336803"/>
                </a:lnTo>
                <a:lnTo>
                  <a:pt x="25908" y="285749"/>
                </a:lnTo>
                <a:lnTo>
                  <a:pt x="36576" y="351281"/>
                </a:lnTo>
                <a:lnTo>
                  <a:pt x="51816" y="425957"/>
                </a:lnTo>
                <a:lnTo>
                  <a:pt x="76200" y="515873"/>
                </a:lnTo>
                <a:lnTo>
                  <a:pt x="114300" y="517397"/>
                </a:lnTo>
                <a:lnTo>
                  <a:pt x="120396" y="397763"/>
                </a:lnTo>
                <a:close/>
              </a:path>
            </a:pathLst>
          </a:custGeom>
          <a:solidFill>
            <a:srgbClr val="00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7655814" y="5671565"/>
            <a:ext cx="84707" cy="232410"/>
          </a:xfrm>
          <a:custGeom>
            <a:avLst/>
            <a:gdLst/>
            <a:ahLst/>
            <a:cxnLst/>
            <a:rect l="l" t="t" r="r" b="b"/>
            <a:pathLst>
              <a:path w="84707" h="232410">
                <a:moveTo>
                  <a:pt x="62483" y="230886"/>
                </a:moveTo>
                <a:lnTo>
                  <a:pt x="64769" y="226314"/>
                </a:lnTo>
                <a:lnTo>
                  <a:pt x="70865" y="220980"/>
                </a:lnTo>
                <a:lnTo>
                  <a:pt x="73151" y="214884"/>
                </a:lnTo>
                <a:lnTo>
                  <a:pt x="74580" y="203453"/>
                </a:lnTo>
                <a:lnTo>
                  <a:pt x="23240" y="203453"/>
                </a:lnTo>
                <a:lnTo>
                  <a:pt x="28193" y="213360"/>
                </a:lnTo>
                <a:lnTo>
                  <a:pt x="36575" y="219456"/>
                </a:lnTo>
                <a:lnTo>
                  <a:pt x="41909" y="224028"/>
                </a:lnTo>
                <a:lnTo>
                  <a:pt x="49529" y="227076"/>
                </a:lnTo>
                <a:lnTo>
                  <a:pt x="56387" y="232410"/>
                </a:lnTo>
                <a:lnTo>
                  <a:pt x="60197" y="232410"/>
                </a:lnTo>
                <a:lnTo>
                  <a:pt x="62483" y="230886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7655814" y="5671565"/>
            <a:ext cx="84707" cy="232410"/>
          </a:xfrm>
          <a:custGeom>
            <a:avLst/>
            <a:gdLst/>
            <a:ahLst/>
            <a:cxnLst/>
            <a:rect l="l" t="t" r="r" b="b"/>
            <a:pathLst>
              <a:path w="84707" h="232410">
                <a:moveTo>
                  <a:pt x="62483" y="230886"/>
                </a:moveTo>
                <a:lnTo>
                  <a:pt x="64769" y="226314"/>
                </a:lnTo>
                <a:lnTo>
                  <a:pt x="70865" y="220980"/>
                </a:lnTo>
                <a:lnTo>
                  <a:pt x="73151" y="214884"/>
                </a:lnTo>
                <a:lnTo>
                  <a:pt x="74580" y="203453"/>
                </a:lnTo>
              </a:path>
              <a:path w="84707" h="232410">
                <a:moveTo>
                  <a:pt x="23240" y="203453"/>
                </a:moveTo>
                <a:lnTo>
                  <a:pt x="28193" y="213360"/>
                </a:lnTo>
                <a:lnTo>
                  <a:pt x="36575" y="219456"/>
                </a:lnTo>
                <a:lnTo>
                  <a:pt x="41909" y="224028"/>
                </a:lnTo>
                <a:lnTo>
                  <a:pt x="49529" y="227076"/>
                </a:lnTo>
                <a:lnTo>
                  <a:pt x="56387" y="232410"/>
                </a:lnTo>
                <a:lnTo>
                  <a:pt x="60197" y="232410"/>
                </a:lnTo>
                <a:lnTo>
                  <a:pt x="62483" y="230886"/>
                </a:lnTo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7709154" y="5849111"/>
            <a:ext cx="9906" cy="42672"/>
          </a:xfrm>
          <a:custGeom>
            <a:avLst/>
            <a:gdLst/>
            <a:ahLst/>
            <a:cxnLst/>
            <a:rect l="l" t="t" r="r" b="b"/>
            <a:pathLst>
              <a:path w="9905" h="42672">
                <a:moveTo>
                  <a:pt x="8381" y="34290"/>
                </a:moveTo>
                <a:lnTo>
                  <a:pt x="5587" y="25907"/>
                </a:lnTo>
                <a:lnTo>
                  <a:pt x="3657" y="25907"/>
                </a:lnTo>
                <a:lnTo>
                  <a:pt x="3809" y="27432"/>
                </a:lnTo>
                <a:lnTo>
                  <a:pt x="9905" y="42672"/>
                </a:lnTo>
                <a:lnTo>
                  <a:pt x="8381" y="3429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7696962" y="5862065"/>
            <a:ext cx="8382" cy="25908"/>
          </a:xfrm>
          <a:custGeom>
            <a:avLst/>
            <a:gdLst/>
            <a:ahLst/>
            <a:cxnLst/>
            <a:rect l="l" t="t" r="r" b="b"/>
            <a:pathLst>
              <a:path w="8381" h="25908">
                <a:moveTo>
                  <a:pt x="3047" y="14478"/>
                </a:moveTo>
                <a:lnTo>
                  <a:pt x="2727" y="12953"/>
                </a:lnTo>
                <a:lnTo>
                  <a:pt x="719" y="12953"/>
                </a:lnTo>
                <a:lnTo>
                  <a:pt x="761" y="13716"/>
                </a:lnTo>
                <a:lnTo>
                  <a:pt x="8381" y="25908"/>
                </a:lnTo>
                <a:lnTo>
                  <a:pt x="3047" y="14478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7683246" y="5859779"/>
            <a:ext cx="8382" cy="22098"/>
          </a:xfrm>
          <a:custGeom>
            <a:avLst/>
            <a:gdLst/>
            <a:ahLst/>
            <a:cxnLst/>
            <a:rect l="l" t="t" r="r" b="b"/>
            <a:pathLst>
              <a:path w="8381" h="22098">
                <a:moveTo>
                  <a:pt x="4952" y="15239"/>
                </a:moveTo>
                <a:lnTo>
                  <a:pt x="3047" y="15239"/>
                </a:lnTo>
                <a:lnTo>
                  <a:pt x="8381" y="22098"/>
                </a:lnTo>
                <a:lnTo>
                  <a:pt x="4952" y="15239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8033766" y="6286500"/>
            <a:ext cx="163830" cy="107442"/>
          </a:xfrm>
          <a:custGeom>
            <a:avLst/>
            <a:gdLst/>
            <a:ahLst/>
            <a:cxnLst/>
            <a:rect l="l" t="t" r="r" b="b"/>
            <a:pathLst>
              <a:path w="163829" h="107441">
                <a:moveTo>
                  <a:pt x="154685" y="0"/>
                </a:moveTo>
                <a:lnTo>
                  <a:pt x="70865" y="1524"/>
                </a:lnTo>
                <a:lnTo>
                  <a:pt x="71627" y="13716"/>
                </a:lnTo>
                <a:lnTo>
                  <a:pt x="59435" y="26670"/>
                </a:lnTo>
                <a:lnTo>
                  <a:pt x="37337" y="52578"/>
                </a:lnTo>
                <a:lnTo>
                  <a:pt x="22859" y="65532"/>
                </a:lnTo>
                <a:lnTo>
                  <a:pt x="761" y="77724"/>
                </a:lnTo>
                <a:lnTo>
                  <a:pt x="0" y="93726"/>
                </a:lnTo>
                <a:lnTo>
                  <a:pt x="7619" y="103632"/>
                </a:lnTo>
                <a:lnTo>
                  <a:pt x="40385" y="107442"/>
                </a:lnTo>
                <a:lnTo>
                  <a:pt x="64769" y="103632"/>
                </a:lnTo>
                <a:lnTo>
                  <a:pt x="110489" y="86868"/>
                </a:lnTo>
                <a:lnTo>
                  <a:pt x="130301" y="57912"/>
                </a:lnTo>
                <a:lnTo>
                  <a:pt x="139445" y="59436"/>
                </a:lnTo>
                <a:lnTo>
                  <a:pt x="160019" y="50292"/>
                </a:lnTo>
                <a:lnTo>
                  <a:pt x="163829" y="32004"/>
                </a:lnTo>
                <a:lnTo>
                  <a:pt x="161543" y="16764"/>
                </a:lnTo>
                <a:lnTo>
                  <a:pt x="154685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8033766" y="6286500"/>
            <a:ext cx="163830" cy="107442"/>
          </a:xfrm>
          <a:custGeom>
            <a:avLst/>
            <a:gdLst/>
            <a:ahLst/>
            <a:cxnLst/>
            <a:rect l="l" t="t" r="r" b="b"/>
            <a:pathLst>
              <a:path w="163829" h="107441">
                <a:moveTo>
                  <a:pt x="154685" y="0"/>
                </a:moveTo>
                <a:lnTo>
                  <a:pt x="161543" y="16764"/>
                </a:lnTo>
                <a:lnTo>
                  <a:pt x="163829" y="32004"/>
                </a:lnTo>
                <a:lnTo>
                  <a:pt x="160019" y="50292"/>
                </a:lnTo>
                <a:lnTo>
                  <a:pt x="139445" y="59436"/>
                </a:lnTo>
                <a:lnTo>
                  <a:pt x="130301" y="57912"/>
                </a:lnTo>
                <a:lnTo>
                  <a:pt x="110489" y="86868"/>
                </a:lnTo>
                <a:lnTo>
                  <a:pt x="64769" y="103632"/>
                </a:lnTo>
                <a:lnTo>
                  <a:pt x="40385" y="107442"/>
                </a:lnTo>
                <a:lnTo>
                  <a:pt x="7619" y="103632"/>
                </a:lnTo>
                <a:lnTo>
                  <a:pt x="0" y="93726"/>
                </a:lnTo>
                <a:lnTo>
                  <a:pt x="761" y="77724"/>
                </a:lnTo>
                <a:lnTo>
                  <a:pt x="22859" y="65532"/>
                </a:lnTo>
                <a:lnTo>
                  <a:pt x="37337" y="52578"/>
                </a:lnTo>
                <a:lnTo>
                  <a:pt x="59435" y="26670"/>
                </a:lnTo>
                <a:lnTo>
                  <a:pt x="71627" y="13716"/>
                </a:lnTo>
                <a:lnTo>
                  <a:pt x="70865" y="1524"/>
                </a:lnTo>
                <a:lnTo>
                  <a:pt x="154685" y="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8081772" y="6300978"/>
            <a:ext cx="73152" cy="44958"/>
          </a:xfrm>
          <a:custGeom>
            <a:avLst/>
            <a:gdLst/>
            <a:ahLst/>
            <a:cxnLst/>
            <a:rect l="l" t="t" r="r" b="b"/>
            <a:pathLst>
              <a:path w="73151" h="44958">
                <a:moveTo>
                  <a:pt x="73151" y="10667"/>
                </a:moveTo>
                <a:lnTo>
                  <a:pt x="19811" y="0"/>
                </a:lnTo>
                <a:lnTo>
                  <a:pt x="14477" y="16001"/>
                </a:lnTo>
                <a:lnTo>
                  <a:pt x="0" y="35051"/>
                </a:lnTo>
                <a:lnTo>
                  <a:pt x="27431" y="41147"/>
                </a:lnTo>
                <a:lnTo>
                  <a:pt x="49529" y="44957"/>
                </a:lnTo>
                <a:lnTo>
                  <a:pt x="64769" y="28955"/>
                </a:lnTo>
                <a:lnTo>
                  <a:pt x="73151" y="10667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8042148" y="6339078"/>
            <a:ext cx="86106" cy="35052"/>
          </a:xfrm>
          <a:custGeom>
            <a:avLst/>
            <a:gdLst/>
            <a:ahLst/>
            <a:cxnLst/>
            <a:rect l="l" t="t" r="r" b="b"/>
            <a:pathLst>
              <a:path w="86105" h="35051">
                <a:moveTo>
                  <a:pt x="86105" y="10667"/>
                </a:moveTo>
                <a:lnTo>
                  <a:pt x="35813" y="0"/>
                </a:lnTo>
                <a:lnTo>
                  <a:pt x="15239" y="17525"/>
                </a:lnTo>
                <a:lnTo>
                  <a:pt x="0" y="25907"/>
                </a:lnTo>
                <a:lnTo>
                  <a:pt x="3809" y="33527"/>
                </a:lnTo>
                <a:lnTo>
                  <a:pt x="19811" y="35051"/>
                </a:lnTo>
                <a:lnTo>
                  <a:pt x="41147" y="34289"/>
                </a:lnTo>
                <a:lnTo>
                  <a:pt x="72389" y="24383"/>
                </a:lnTo>
                <a:lnTo>
                  <a:pt x="86105" y="10667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8241030" y="6267450"/>
            <a:ext cx="115062" cy="124968"/>
          </a:xfrm>
          <a:custGeom>
            <a:avLst/>
            <a:gdLst/>
            <a:ahLst/>
            <a:cxnLst/>
            <a:rect l="l" t="t" r="r" b="b"/>
            <a:pathLst>
              <a:path w="115061" h="124967">
                <a:moveTo>
                  <a:pt x="0" y="49529"/>
                </a:moveTo>
                <a:lnTo>
                  <a:pt x="9144" y="61721"/>
                </a:lnTo>
                <a:lnTo>
                  <a:pt x="14478" y="67055"/>
                </a:lnTo>
                <a:lnTo>
                  <a:pt x="6096" y="80771"/>
                </a:lnTo>
                <a:lnTo>
                  <a:pt x="8382" y="99821"/>
                </a:lnTo>
                <a:lnTo>
                  <a:pt x="15240" y="112013"/>
                </a:lnTo>
                <a:lnTo>
                  <a:pt x="36576" y="124967"/>
                </a:lnTo>
                <a:lnTo>
                  <a:pt x="73152" y="124967"/>
                </a:lnTo>
                <a:lnTo>
                  <a:pt x="94488" y="118871"/>
                </a:lnTo>
                <a:lnTo>
                  <a:pt x="109728" y="102107"/>
                </a:lnTo>
                <a:lnTo>
                  <a:pt x="115062" y="86867"/>
                </a:lnTo>
                <a:lnTo>
                  <a:pt x="113538" y="74675"/>
                </a:lnTo>
                <a:lnTo>
                  <a:pt x="99060" y="58673"/>
                </a:lnTo>
                <a:lnTo>
                  <a:pt x="79248" y="16763"/>
                </a:lnTo>
                <a:lnTo>
                  <a:pt x="3810" y="0"/>
                </a:lnTo>
                <a:lnTo>
                  <a:pt x="0" y="495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8241030" y="6267450"/>
            <a:ext cx="115062" cy="124968"/>
          </a:xfrm>
          <a:custGeom>
            <a:avLst/>
            <a:gdLst/>
            <a:ahLst/>
            <a:cxnLst/>
            <a:rect l="l" t="t" r="r" b="b"/>
            <a:pathLst>
              <a:path w="115061" h="124967">
                <a:moveTo>
                  <a:pt x="79248" y="16763"/>
                </a:moveTo>
                <a:lnTo>
                  <a:pt x="99060" y="58673"/>
                </a:lnTo>
                <a:lnTo>
                  <a:pt x="113538" y="74675"/>
                </a:lnTo>
                <a:lnTo>
                  <a:pt x="115062" y="86867"/>
                </a:lnTo>
                <a:lnTo>
                  <a:pt x="109728" y="102107"/>
                </a:lnTo>
                <a:lnTo>
                  <a:pt x="94488" y="118871"/>
                </a:lnTo>
                <a:lnTo>
                  <a:pt x="73152" y="124967"/>
                </a:lnTo>
                <a:lnTo>
                  <a:pt x="36576" y="124967"/>
                </a:lnTo>
                <a:lnTo>
                  <a:pt x="15240" y="112013"/>
                </a:lnTo>
                <a:lnTo>
                  <a:pt x="8382" y="99821"/>
                </a:lnTo>
                <a:lnTo>
                  <a:pt x="6096" y="80771"/>
                </a:lnTo>
                <a:lnTo>
                  <a:pt x="14478" y="67055"/>
                </a:lnTo>
                <a:lnTo>
                  <a:pt x="9144" y="61721"/>
                </a:lnTo>
                <a:lnTo>
                  <a:pt x="0" y="49529"/>
                </a:lnTo>
                <a:lnTo>
                  <a:pt x="3810" y="0"/>
                </a:lnTo>
                <a:lnTo>
                  <a:pt x="79248" y="16763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8260842" y="6330695"/>
            <a:ext cx="86868" cy="47244"/>
          </a:xfrm>
          <a:custGeom>
            <a:avLst/>
            <a:gdLst/>
            <a:ahLst/>
            <a:cxnLst/>
            <a:rect l="l" t="t" r="r" b="b"/>
            <a:pathLst>
              <a:path w="86868" h="47244">
                <a:moveTo>
                  <a:pt x="76200" y="2286"/>
                </a:moveTo>
                <a:lnTo>
                  <a:pt x="38862" y="0"/>
                </a:lnTo>
                <a:lnTo>
                  <a:pt x="6858" y="3048"/>
                </a:lnTo>
                <a:lnTo>
                  <a:pt x="0" y="19050"/>
                </a:lnTo>
                <a:lnTo>
                  <a:pt x="2285" y="30480"/>
                </a:lnTo>
                <a:lnTo>
                  <a:pt x="14477" y="41910"/>
                </a:lnTo>
                <a:lnTo>
                  <a:pt x="29718" y="47244"/>
                </a:lnTo>
                <a:lnTo>
                  <a:pt x="67818" y="44196"/>
                </a:lnTo>
                <a:lnTo>
                  <a:pt x="80772" y="34290"/>
                </a:lnTo>
                <a:lnTo>
                  <a:pt x="86868" y="12954"/>
                </a:lnTo>
                <a:lnTo>
                  <a:pt x="76200" y="2286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8257032" y="6291072"/>
            <a:ext cx="75438" cy="39623"/>
          </a:xfrm>
          <a:custGeom>
            <a:avLst/>
            <a:gdLst/>
            <a:ahLst/>
            <a:cxnLst/>
            <a:rect l="l" t="t" r="r" b="b"/>
            <a:pathLst>
              <a:path w="75438" h="39624">
                <a:moveTo>
                  <a:pt x="9144" y="39623"/>
                </a:moveTo>
                <a:lnTo>
                  <a:pt x="35814" y="36575"/>
                </a:lnTo>
                <a:lnTo>
                  <a:pt x="75438" y="36575"/>
                </a:lnTo>
                <a:lnTo>
                  <a:pt x="66294" y="10667"/>
                </a:lnTo>
                <a:lnTo>
                  <a:pt x="54102" y="761"/>
                </a:lnTo>
                <a:lnTo>
                  <a:pt x="12192" y="0"/>
                </a:lnTo>
                <a:lnTo>
                  <a:pt x="0" y="13715"/>
                </a:lnTo>
                <a:lnTo>
                  <a:pt x="5334" y="28193"/>
                </a:lnTo>
                <a:lnTo>
                  <a:pt x="9144" y="39623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7980426" y="5336285"/>
            <a:ext cx="467868" cy="982218"/>
          </a:xfrm>
          <a:custGeom>
            <a:avLst/>
            <a:gdLst/>
            <a:ahLst/>
            <a:cxnLst/>
            <a:rect l="l" t="t" r="r" b="b"/>
            <a:pathLst>
              <a:path w="467868" h="982218">
                <a:moveTo>
                  <a:pt x="319278" y="975360"/>
                </a:moveTo>
                <a:lnTo>
                  <a:pt x="336804" y="961644"/>
                </a:lnTo>
                <a:lnTo>
                  <a:pt x="347472" y="958596"/>
                </a:lnTo>
                <a:lnTo>
                  <a:pt x="355092" y="927354"/>
                </a:lnTo>
                <a:lnTo>
                  <a:pt x="380238" y="609600"/>
                </a:lnTo>
                <a:lnTo>
                  <a:pt x="381558" y="538733"/>
                </a:lnTo>
                <a:lnTo>
                  <a:pt x="227598" y="538733"/>
                </a:lnTo>
                <a:lnTo>
                  <a:pt x="232410" y="585978"/>
                </a:lnTo>
                <a:lnTo>
                  <a:pt x="252222" y="925830"/>
                </a:lnTo>
                <a:lnTo>
                  <a:pt x="256032" y="959358"/>
                </a:lnTo>
                <a:lnTo>
                  <a:pt x="269748" y="962406"/>
                </a:lnTo>
                <a:lnTo>
                  <a:pt x="302514" y="977646"/>
                </a:lnTo>
                <a:lnTo>
                  <a:pt x="319278" y="975360"/>
                </a:lnTo>
                <a:close/>
              </a:path>
              <a:path w="467868" h="982218">
                <a:moveTo>
                  <a:pt x="155448" y="977646"/>
                </a:moveTo>
                <a:lnTo>
                  <a:pt x="194310" y="970026"/>
                </a:lnTo>
                <a:lnTo>
                  <a:pt x="215646" y="961644"/>
                </a:lnTo>
                <a:lnTo>
                  <a:pt x="220218" y="928116"/>
                </a:lnTo>
                <a:lnTo>
                  <a:pt x="215646" y="908304"/>
                </a:lnTo>
                <a:lnTo>
                  <a:pt x="210312" y="720852"/>
                </a:lnTo>
                <a:lnTo>
                  <a:pt x="215646" y="585978"/>
                </a:lnTo>
                <a:lnTo>
                  <a:pt x="220457" y="538733"/>
                </a:lnTo>
                <a:lnTo>
                  <a:pt x="77803" y="538733"/>
                </a:lnTo>
                <a:lnTo>
                  <a:pt x="68580" y="674370"/>
                </a:lnTo>
                <a:lnTo>
                  <a:pt x="106680" y="906780"/>
                </a:lnTo>
                <a:lnTo>
                  <a:pt x="102870" y="934974"/>
                </a:lnTo>
                <a:lnTo>
                  <a:pt x="115824" y="970026"/>
                </a:lnTo>
                <a:lnTo>
                  <a:pt x="132588" y="982218"/>
                </a:lnTo>
                <a:lnTo>
                  <a:pt x="155448" y="977646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7980426" y="5336285"/>
            <a:ext cx="467868" cy="982218"/>
          </a:xfrm>
          <a:custGeom>
            <a:avLst/>
            <a:gdLst/>
            <a:ahLst/>
            <a:cxnLst/>
            <a:rect l="l" t="t" r="r" b="b"/>
            <a:pathLst>
              <a:path w="467868" h="982218">
                <a:moveTo>
                  <a:pt x="319278" y="975360"/>
                </a:moveTo>
                <a:lnTo>
                  <a:pt x="336804" y="961644"/>
                </a:lnTo>
                <a:lnTo>
                  <a:pt x="347472" y="958596"/>
                </a:lnTo>
                <a:lnTo>
                  <a:pt x="355092" y="927354"/>
                </a:lnTo>
                <a:lnTo>
                  <a:pt x="380238" y="609600"/>
                </a:lnTo>
                <a:lnTo>
                  <a:pt x="381558" y="538733"/>
                </a:lnTo>
              </a:path>
              <a:path w="467868" h="982218">
                <a:moveTo>
                  <a:pt x="227598" y="538733"/>
                </a:moveTo>
                <a:lnTo>
                  <a:pt x="232410" y="585978"/>
                </a:lnTo>
                <a:lnTo>
                  <a:pt x="252222" y="925830"/>
                </a:lnTo>
                <a:lnTo>
                  <a:pt x="256032" y="959358"/>
                </a:lnTo>
                <a:lnTo>
                  <a:pt x="269748" y="962406"/>
                </a:lnTo>
                <a:lnTo>
                  <a:pt x="302514" y="977646"/>
                </a:lnTo>
                <a:lnTo>
                  <a:pt x="319278" y="975360"/>
                </a:lnTo>
              </a:path>
              <a:path w="467868" h="982218">
                <a:moveTo>
                  <a:pt x="155448" y="977646"/>
                </a:moveTo>
                <a:lnTo>
                  <a:pt x="194310" y="970026"/>
                </a:lnTo>
                <a:lnTo>
                  <a:pt x="215646" y="961644"/>
                </a:lnTo>
                <a:lnTo>
                  <a:pt x="220218" y="928116"/>
                </a:lnTo>
                <a:lnTo>
                  <a:pt x="215646" y="908304"/>
                </a:lnTo>
                <a:lnTo>
                  <a:pt x="210312" y="720852"/>
                </a:lnTo>
                <a:lnTo>
                  <a:pt x="215646" y="585978"/>
                </a:lnTo>
                <a:lnTo>
                  <a:pt x="220457" y="538733"/>
                </a:lnTo>
              </a:path>
              <a:path w="467868" h="982218">
                <a:moveTo>
                  <a:pt x="77803" y="538733"/>
                </a:moveTo>
                <a:lnTo>
                  <a:pt x="68580" y="674370"/>
                </a:lnTo>
                <a:lnTo>
                  <a:pt x="106680" y="906780"/>
                </a:lnTo>
                <a:lnTo>
                  <a:pt x="102870" y="934974"/>
                </a:lnTo>
                <a:lnTo>
                  <a:pt x="115824" y="970026"/>
                </a:lnTo>
                <a:lnTo>
                  <a:pt x="132588" y="982218"/>
                </a:lnTo>
                <a:lnTo>
                  <a:pt x="155448" y="977646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7034783" y="5923025"/>
            <a:ext cx="432816" cy="592836"/>
          </a:xfrm>
          <a:custGeom>
            <a:avLst/>
            <a:gdLst/>
            <a:ahLst/>
            <a:cxnLst/>
            <a:rect l="l" t="t" r="r" b="b"/>
            <a:pathLst>
              <a:path w="432816" h="592836">
                <a:moveTo>
                  <a:pt x="187451" y="0"/>
                </a:moveTo>
                <a:lnTo>
                  <a:pt x="0" y="494538"/>
                </a:lnTo>
                <a:lnTo>
                  <a:pt x="432816" y="592836"/>
                </a:lnTo>
                <a:lnTo>
                  <a:pt x="361949" y="11429"/>
                </a:lnTo>
              </a:path>
            </a:pathLst>
          </a:custGeom>
          <a:ln w="194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7458456" y="5887973"/>
            <a:ext cx="364998" cy="461772"/>
          </a:xfrm>
          <a:custGeom>
            <a:avLst/>
            <a:gdLst/>
            <a:ahLst/>
            <a:cxnLst/>
            <a:rect l="l" t="t" r="r" b="b"/>
            <a:pathLst>
              <a:path w="364998" h="461772">
                <a:moveTo>
                  <a:pt x="122681" y="8381"/>
                </a:moveTo>
                <a:lnTo>
                  <a:pt x="0" y="421385"/>
                </a:lnTo>
                <a:lnTo>
                  <a:pt x="364997" y="461771"/>
                </a:lnTo>
                <a:lnTo>
                  <a:pt x="271271" y="0"/>
                </a:lnTo>
              </a:path>
            </a:pathLst>
          </a:custGeom>
          <a:ln w="194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7034783" y="5794247"/>
            <a:ext cx="1024890" cy="163068"/>
          </a:xfrm>
          <a:custGeom>
            <a:avLst/>
            <a:gdLst/>
            <a:ahLst/>
            <a:cxnLst/>
            <a:rect l="l" t="t" r="r" b="b"/>
            <a:pathLst>
              <a:path w="1024890" h="163067">
                <a:moveTo>
                  <a:pt x="901807" y="80772"/>
                </a:moveTo>
                <a:lnTo>
                  <a:pt x="24301" y="80772"/>
                </a:lnTo>
                <a:lnTo>
                  <a:pt x="0" y="84582"/>
                </a:lnTo>
                <a:lnTo>
                  <a:pt x="646176" y="163068"/>
                </a:lnTo>
                <a:lnTo>
                  <a:pt x="901807" y="80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7034783" y="5794247"/>
            <a:ext cx="1024890" cy="163068"/>
          </a:xfrm>
          <a:custGeom>
            <a:avLst/>
            <a:gdLst/>
            <a:ahLst/>
            <a:cxnLst/>
            <a:rect l="l" t="t" r="r" b="b"/>
            <a:pathLst>
              <a:path w="1024890" h="163067">
                <a:moveTo>
                  <a:pt x="24301" y="80772"/>
                </a:moveTo>
                <a:lnTo>
                  <a:pt x="0" y="84582"/>
                </a:lnTo>
                <a:lnTo>
                  <a:pt x="646176" y="163068"/>
                </a:lnTo>
                <a:lnTo>
                  <a:pt x="901807" y="80772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7037070" y="5878829"/>
            <a:ext cx="643890" cy="105917"/>
          </a:xfrm>
          <a:custGeom>
            <a:avLst/>
            <a:gdLst/>
            <a:ahLst/>
            <a:cxnLst/>
            <a:rect l="l" t="t" r="r" b="b"/>
            <a:pathLst>
              <a:path w="643890" h="105917">
                <a:moveTo>
                  <a:pt x="0" y="0"/>
                </a:moveTo>
                <a:lnTo>
                  <a:pt x="0" y="28194"/>
                </a:lnTo>
                <a:lnTo>
                  <a:pt x="643890" y="105917"/>
                </a:lnTo>
                <a:lnTo>
                  <a:pt x="64389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7037070" y="5878829"/>
            <a:ext cx="643890" cy="105917"/>
          </a:xfrm>
          <a:custGeom>
            <a:avLst/>
            <a:gdLst/>
            <a:ahLst/>
            <a:cxnLst/>
            <a:rect l="l" t="t" r="r" b="b"/>
            <a:pathLst>
              <a:path w="643890" h="105917">
                <a:moveTo>
                  <a:pt x="0" y="0"/>
                </a:moveTo>
                <a:lnTo>
                  <a:pt x="643890" y="78485"/>
                </a:lnTo>
                <a:lnTo>
                  <a:pt x="643890" y="105917"/>
                </a:lnTo>
                <a:lnTo>
                  <a:pt x="0" y="28194"/>
                </a:lnTo>
                <a:lnTo>
                  <a:pt x="0" y="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7680959" y="5835395"/>
            <a:ext cx="378714" cy="149352"/>
          </a:xfrm>
          <a:custGeom>
            <a:avLst/>
            <a:gdLst/>
            <a:ahLst/>
            <a:cxnLst/>
            <a:rect l="l" t="t" r="r" b="b"/>
            <a:pathLst>
              <a:path w="378714" h="149351">
                <a:moveTo>
                  <a:pt x="318917" y="39623"/>
                </a:moveTo>
                <a:lnTo>
                  <a:pt x="255631" y="39623"/>
                </a:lnTo>
                <a:lnTo>
                  <a:pt x="0" y="121919"/>
                </a:lnTo>
                <a:lnTo>
                  <a:pt x="0" y="149351"/>
                </a:lnTo>
                <a:lnTo>
                  <a:pt x="318917" y="3962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7680959" y="5835395"/>
            <a:ext cx="378714" cy="149352"/>
          </a:xfrm>
          <a:custGeom>
            <a:avLst/>
            <a:gdLst/>
            <a:ahLst/>
            <a:cxnLst/>
            <a:rect l="l" t="t" r="r" b="b"/>
            <a:pathLst>
              <a:path w="378714" h="149351">
                <a:moveTo>
                  <a:pt x="255631" y="39623"/>
                </a:moveTo>
                <a:lnTo>
                  <a:pt x="0" y="121919"/>
                </a:lnTo>
                <a:lnTo>
                  <a:pt x="0" y="149351"/>
                </a:lnTo>
                <a:lnTo>
                  <a:pt x="318917" y="39623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7434072" y="5729478"/>
            <a:ext cx="316992" cy="166116"/>
          </a:xfrm>
          <a:custGeom>
            <a:avLst/>
            <a:gdLst/>
            <a:ahLst/>
            <a:cxnLst/>
            <a:rect l="l" t="t" r="r" b="b"/>
            <a:pathLst>
              <a:path w="316992" h="166115">
                <a:moveTo>
                  <a:pt x="76417" y="145541"/>
                </a:moveTo>
                <a:lnTo>
                  <a:pt x="0" y="145541"/>
                </a:lnTo>
                <a:lnTo>
                  <a:pt x="0" y="166115"/>
                </a:lnTo>
                <a:lnTo>
                  <a:pt x="76417" y="145541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7434072" y="5729478"/>
            <a:ext cx="316992" cy="166116"/>
          </a:xfrm>
          <a:custGeom>
            <a:avLst/>
            <a:gdLst/>
            <a:ahLst/>
            <a:cxnLst/>
            <a:rect l="l" t="t" r="r" b="b"/>
            <a:pathLst>
              <a:path w="316992" h="166115">
                <a:moveTo>
                  <a:pt x="0" y="166115"/>
                </a:moveTo>
                <a:lnTo>
                  <a:pt x="76417" y="145541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7199376" y="5769102"/>
            <a:ext cx="234696" cy="126491"/>
          </a:xfrm>
          <a:custGeom>
            <a:avLst/>
            <a:gdLst/>
            <a:ahLst/>
            <a:cxnLst/>
            <a:rect l="l" t="t" r="r" b="b"/>
            <a:pathLst>
              <a:path w="234696" h="126491">
                <a:moveTo>
                  <a:pt x="234696" y="105917"/>
                </a:moveTo>
                <a:lnTo>
                  <a:pt x="67938" y="105917"/>
                </a:lnTo>
                <a:lnTo>
                  <a:pt x="234696" y="126491"/>
                </a:lnTo>
                <a:lnTo>
                  <a:pt x="234696" y="10591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7199376" y="5769102"/>
            <a:ext cx="234696" cy="126491"/>
          </a:xfrm>
          <a:custGeom>
            <a:avLst/>
            <a:gdLst/>
            <a:ahLst/>
            <a:cxnLst/>
            <a:rect l="l" t="t" r="r" b="b"/>
            <a:pathLst>
              <a:path w="234696" h="126491">
                <a:moveTo>
                  <a:pt x="67938" y="105917"/>
                </a:moveTo>
                <a:lnTo>
                  <a:pt x="234696" y="126491"/>
                </a:lnTo>
                <a:lnTo>
                  <a:pt x="234696" y="105917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7510272" y="5850635"/>
            <a:ext cx="20574" cy="43434"/>
          </a:xfrm>
          <a:custGeom>
            <a:avLst/>
            <a:gdLst/>
            <a:ahLst/>
            <a:cxnLst/>
            <a:rect l="l" t="t" r="r" b="b"/>
            <a:pathLst>
              <a:path w="20574" h="43434">
                <a:moveTo>
                  <a:pt x="17300" y="24383"/>
                </a:moveTo>
                <a:lnTo>
                  <a:pt x="2483" y="24383"/>
                </a:lnTo>
                <a:lnTo>
                  <a:pt x="0" y="41148"/>
                </a:lnTo>
                <a:lnTo>
                  <a:pt x="14478" y="43434"/>
                </a:lnTo>
                <a:lnTo>
                  <a:pt x="17300" y="24383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7510272" y="5850635"/>
            <a:ext cx="20574" cy="43434"/>
          </a:xfrm>
          <a:custGeom>
            <a:avLst/>
            <a:gdLst/>
            <a:ahLst/>
            <a:cxnLst/>
            <a:rect l="l" t="t" r="r" b="b"/>
            <a:pathLst>
              <a:path w="20574" h="43434">
                <a:moveTo>
                  <a:pt x="2483" y="24383"/>
                </a:moveTo>
                <a:lnTo>
                  <a:pt x="0" y="41148"/>
                </a:lnTo>
                <a:lnTo>
                  <a:pt x="14478" y="43434"/>
                </a:lnTo>
                <a:lnTo>
                  <a:pt x="17300" y="24383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7524750" y="5856732"/>
            <a:ext cx="55626" cy="37338"/>
          </a:xfrm>
          <a:custGeom>
            <a:avLst/>
            <a:gdLst/>
            <a:ahLst/>
            <a:cxnLst/>
            <a:rect l="l" t="t" r="r" b="b"/>
            <a:pathLst>
              <a:path w="55625" h="37337">
                <a:moveTo>
                  <a:pt x="55625" y="19050"/>
                </a:moveTo>
                <a:lnTo>
                  <a:pt x="52863" y="18287"/>
                </a:lnTo>
                <a:lnTo>
                  <a:pt x="21405" y="18287"/>
                </a:lnTo>
                <a:lnTo>
                  <a:pt x="14477" y="21336"/>
                </a:lnTo>
                <a:lnTo>
                  <a:pt x="15348" y="18287"/>
                </a:lnTo>
                <a:lnTo>
                  <a:pt x="2778" y="18287"/>
                </a:lnTo>
                <a:lnTo>
                  <a:pt x="0" y="37338"/>
                </a:lnTo>
                <a:lnTo>
                  <a:pt x="55625" y="190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7524750" y="5856732"/>
            <a:ext cx="55626" cy="37338"/>
          </a:xfrm>
          <a:custGeom>
            <a:avLst/>
            <a:gdLst/>
            <a:ahLst/>
            <a:cxnLst/>
            <a:rect l="l" t="t" r="r" b="b"/>
            <a:pathLst>
              <a:path w="55625" h="37337">
                <a:moveTo>
                  <a:pt x="55625" y="19050"/>
                </a:moveTo>
                <a:lnTo>
                  <a:pt x="52863" y="18287"/>
                </a:lnTo>
              </a:path>
              <a:path w="55625" h="37337">
                <a:moveTo>
                  <a:pt x="21405" y="18287"/>
                </a:moveTo>
                <a:lnTo>
                  <a:pt x="14477" y="21336"/>
                </a:lnTo>
                <a:lnTo>
                  <a:pt x="15348" y="18287"/>
                </a:lnTo>
              </a:path>
              <a:path w="55625" h="37337">
                <a:moveTo>
                  <a:pt x="2778" y="18287"/>
                </a:moveTo>
                <a:lnTo>
                  <a:pt x="0" y="37338"/>
                </a:lnTo>
                <a:lnTo>
                  <a:pt x="55625" y="19050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7490459" y="5750052"/>
            <a:ext cx="421386" cy="163830"/>
          </a:xfrm>
          <a:custGeom>
            <a:avLst/>
            <a:gdLst/>
            <a:ahLst/>
            <a:cxnLst/>
            <a:rect l="l" t="t" r="r" b="b"/>
            <a:pathLst>
              <a:path w="421385" h="163829">
                <a:moveTo>
                  <a:pt x="294427" y="124967"/>
                </a:moveTo>
                <a:lnTo>
                  <a:pt x="118878" y="124967"/>
                </a:lnTo>
                <a:lnTo>
                  <a:pt x="201930" y="163829"/>
                </a:lnTo>
                <a:lnTo>
                  <a:pt x="294427" y="12496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7490459" y="5750052"/>
            <a:ext cx="421386" cy="163830"/>
          </a:xfrm>
          <a:custGeom>
            <a:avLst/>
            <a:gdLst/>
            <a:ahLst/>
            <a:cxnLst/>
            <a:rect l="l" t="t" r="r" b="b"/>
            <a:pathLst>
              <a:path w="421385" h="163829">
                <a:moveTo>
                  <a:pt x="118878" y="124967"/>
                </a:moveTo>
                <a:lnTo>
                  <a:pt x="201930" y="163829"/>
                </a:lnTo>
                <a:lnTo>
                  <a:pt x="294427" y="124967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7482839" y="5818632"/>
            <a:ext cx="211074" cy="115823"/>
          </a:xfrm>
          <a:custGeom>
            <a:avLst/>
            <a:gdLst/>
            <a:ahLst/>
            <a:cxnLst/>
            <a:rect l="l" t="t" r="r" b="b"/>
            <a:pathLst>
              <a:path w="211074" h="115824">
                <a:moveTo>
                  <a:pt x="211074" y="96012"/>
                </a:moveTo>
                <a:lnTo>
                  <a:pt x="127108" y="56387"/>
                </a:lnTo>
                <a:lnTo>
                  <a:pt x="80069" y="56387"/>
                </a:lnTo>
                <a:lnTo>
                  <a:pt x="204978" y="115823"/>
                </a:lnTo>
                <a:lnTo>
                  <a:pt x="211074" y="96012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7482839" y="5818632"/>
            <a:ext cx="211074" cy="115823"/>
          </a:xfrm>
          <a:custGeom>
            <a:avLst/>
            <a:gdLst/>
            <a:ahLst/>
            <a:cxnLst/>
            <a:rect l="l" t="t" r="r" b="b"/>
            <a:pathLst>
              <a:path w="211074" h="115824">
                <a:moveTo>
                  <a:pt x="211074" y="96012"/>
                </a:moveTo>
                <a:lnTo>
                  <a:pt x="127108" y="56387"/>
                </a:lnTo>
              </a:path>
              <a:path w="211074" h="115824">
                <a:moveTo>
                  <a:pt x="80069" y="56387"/>
                </a:moveTo>
                <a:lnTo>
                  <a:pt x="204978" y="115823"/>
                </a:lnTo>
                <a:lnTo>
                  <a:pt x="211074" y="96012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7687818" y="5821679"/>
            <a:ext cx="225552" cy="113538"/>
          </a:xfrm>
          <a:custGeom>
            <a:avLst/>
            <a:gdLst/>
            <a:ahLst/>
            <a:cxnLst/>
            <a:rect l="l" t="t" r="r" b="b"/>
            <a:pathLst>
              <a:path w="225551" h="113537">
                <a:moveTo>
                  <a:pt x="135564" y="53339"/>
                </a:moveTo>
                <a:lnTo>
                  <a:pt x="99034" y="53339"/>
                </a:lnTo>
                <a:lnTo>
                  <a:pt x="6857" y="92201"/>
                </a:lnTo>
                <a:lnTo>
                  <a:pt x="0" y="113537"/>
                </a:lnTo>
                <a:lnTo>
                  <a:pt x="135564" y="533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7687818" y="5821679"/>
            <a:ext cx="225552" cy="113538"/>
          </a:xfrm>
          <a:custGeom>
            <a:avLst/>
            <a:gdLst/>
            <a:ahLst/>
            <a:cxnLst/>
            <a:rect l="l" t="t" r="r" b="b"/>
            <a:pathLst>
              <a:path w="225551" h="113537">
                <a:moveTo>
                  <a:pt x="99034" y="53339"/>
                </a:moveTo>
                <a:lnTo>
                  <a:pt x="6857" y="92201"/>
                </a:lnTo>
                <a:lnTo>
                  <a:pt x="0" y="113537"/>
                </a:lnTo>
                <a:lnTo>
                  <a:pt x="135564" y="53339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7572756" y="5827013"/>
            <a:ext cx="169926" cy="73151"/>
          </a:xfrm>
          <a:custGeom>
            <a:avLst/>
            <a:gdLst/>
            <a:ahLst/>
            <a:cxnLst/>
            <a:rect l="l" t="t" r="r" b="b"/>
            <a:pathLst>
              <a:path w="169925" h="73151">
                <a:moveTo>
                  <a:pt x="169926" y="51053"/>
                </a:moveTo>
                <a:lnTo>
                  <a:pt x="163284" y="48005"/>
                </a:lnTo>
                <a:lnTo>
                  <a:pt x="60766" y="48005"/>
                </a:lnTo>
                <a:lnTo>
                  <a:pt x="113538" y="73151"/>
                </a:lnTo>
                <a:lnTo>
                  <a:pt x="169926" y="51053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7642859" y="5801867"/>
            <a:ext cx="209550" cy="78486"/>
          </a:xfrm>
          <a:custGeom>
            <a:avLst/>
            <a:gdLst/>
            <a:ahLst/>
            <a:cxnLst/>
            <a:rect l="l" t="t" r="r" b="b"/>
            <a:pathLst>
              <a:path w="209550" h="78486">
                <a:moveTo>
                  <a:pt x="14241" y="73151"/>
                </a:moveTo>
                <a:lnTo>
                  <a:pt x="0" y="78486"/>
                </a:lnTo>
              </a:path>
              <a:path w="209550" h="78486">
                <a:moveTo>
                  <a:pt x="0" y="78487"/>
                </a:moveTo>
                <a:lnTo>
                  <a:pt x="14244" y="73151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7662671" y="5810249"/>
            <a:ext cx="208788" cy="79248"/>
          </a:xfrm>
          <a:custGeom>
            <a:avLst/>
            <a:gdLst/>
            <a:ahLst/>
            <a:cxnLst/>
            <a:rect l="l" t="t" r="r" b="b"/>
            <a:pathLst>
              <a:path w="208788" h="79248">
                <a:moveTo>
                  <a:pt x="38143" y="64769"/>
                </a:moveTo>
                <a:lnTo>
                  <a:pt x="0" y="79248"/>
                </a:lnTo>
              </a:path>
              <a:path w="208788" h="79248">
                <a:moveTo>
                  <a:pt x="0" y="79249"/>
                </a:moveTo>
                <a:lnTo>
                  <a:pt x="38146" y="64769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7591805" y="5839967"/>
            <a:ext cx="112014" cy="53339"/>
          </a:xfrm>
          <a:custGeom>
            <a:avLst/>
            <a:gdLst/>
            <a:ahLst/>
            <a:cxnLst/>
            <a:rect l="l" t="t" r="r" b="b"/>
            <a:pathLst>
              <a:path w="112014" h="53339">
                <a:moveTo>
                  <a:pt x="73608" y="35051"/>
                </a:moveTo>
                <a:lnTo>
                  <a:pt x="112014" y="53340"/>
                </a:lnTo>
                <a:lnTo>
                  <a:pt x="73609" y="35051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7615427" y="5832347"/>
            <a:ext cx="110489" cy="51815"/>
          </a:xfrm>
          <a:custGeom>
            <a:avLst/>
            <a:gdLst/>
            <a:ahLst/>
            <a:cxnLst/>
            <a:rect l="l" t="t" r="r" b="b"/>
            <a:pathLst>
              <a:path w="110490" h="51815">
                <a:moveTo>
                  <a:pt x="90991" y="42671"/>
                </a:moveTo>
                <a:lnTo>
                  <a:pt x="110489" y="51815"/>
                </a:lnTo>
                <a:lnTo>
                  <a:pt x="90991" y="42671"/>
                </a:lnTo>
              </a:path>
            </a:pathLst>
          </a:custGeom>
          <a:ln w="6464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7561326" y="6377178"/>
            <a:ext cx="258317" cy="111252"/>
          </a:xfrm>
          <a:custGeom>
            <a:avLst/>
            <a:gdLst/>
            <a:ahLst/>
            <a:cxnLst/>
            <a:rect l="l" t="t" r="r" b="b"/>
            <a:pathLst>
              <a:path w="258318" h="111251">
                <a:moveTo>
                  <a:pt x="235458" y="0"/>
                </a:moveTo>
                <a:lnTo>
                  <a:pt x="153924" y="3810"/>
                </a:lnTo>
                <a:lnTo>
                  <a:pt x="156210" y="32766"/>
                </a:lnTo>
                <a:lnTo>
                  <a:pt x="88392" y="59436"/>
                </a:lnTo>
                <a:lnTo>
                  <a:pt x="32004" y="70866"/>
                </a:lnTo>
                <a:lnTo>
                  <a:pt x="0" y="82296"/>
                </a:lnTo>
                <a:lnTo>
                  <a:pt x="2286" y="97536"/>
                </a:lnTo>
                <a:lnTo>
                  <a:pt x="43434" y="107442"/>
                </a:lnTo>
                <a:lnTo>
                  <a:pt x="104394" y="111252"/>
                </a:lnTo>
                <a:lnTo>
                  <a:pt x="156210" y="103632"/>
                </a:lnTo>
                <a:lnTo>
                  <a:pt x="188214" y="96012"/>
                </a:lnTo>
                <a:lnTo>
                  <a:pt x="189738" y="104394"/>
                </a:lnTo>
                <a:lnTo>
                  <a:pt x="230886" y="103632"/>
                </a:lnTo>
                <a:lnTo>
                  <a:pt x="256032" y="99822"/>
                </a:lnTo>
                <a:lnTo>
                  <a:pt x="256032" y="84582"/>
                </a:lnTo>
                <a:lnTo>
                  <a:pt x="258318" y="75438"/>
                </a:lnTo>
                <a:lnTo>
                  <a:pt x="258318" y="54102"/>
                </a:lnTo>
                <a:lnTo>
                  <a:pt x="251460" y="41910"/>
                </a:lnTo>
                <a:lnTo>
                  <a:pt x="238506" y="28956"/>
                </a:lnTo>
                <a:lnTo>
                  <a:pt x="235458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7561326" y="6377178"/>
            <a:ext cx="258317" cy="111252"/>
          </a:xfrm>
          <a:custGeom>
            <a:avLst/>
            <a:gdLst/>
            <a:ahLst/>
            <a:cxnLst/>
            <a:rect l="l" t="t" r="r" b="b"/>
            <a:pathLst>
              <a:path w="258318" h="111251">
                <a:moveTo>
                  <a:pt x="153924" y="3810"/>
                </a:moveTo>
                <a:lnTo>
                  <a:pt x="156210" y="32766"/>
                </a:lnTo>
                <a:lnTo>
                  <a:pt x="88392" y="59436"/>
                </a:lnTo>
                <a:lnTo>
                  <a:pt x="32004" y="70866"/>
                </a:lnTo>
                <a:lnTo>
                  <a:pt x="0" y="82296"/>
                </a:lnTo>
                <a:lnTo>
                  <a:pt x="2286" y="97536"/>
                </a:lnTo>
                <a:lnTo>
                  <a:pt x="43434" y="107442"/>
                </a:lnTo>
                <a:lnTo>
                  <a:pt x="104394" y="111252"/>
                </a:lnTo>
                <a:lnTo>
                  <a:pt x="156210" y="103632"/>
                </a:lnTo>
                <a:lnTo>
                  <a:pt x="188214" y="96012"/>
                </a:lnTo>
                <a:lnTo>
                  <a:pt x="189738" y="104394"/>
                </a:lnTo>
                <a:lnTo>
                  <a:pt x="230886" y="103632"/>
                </a:lnTo>
                <a:lnTo>
                  <a:pt x="256032" y="99822"/>
                </a:lnTo>
                <a:lnTo>
                  <a:pt x="256032" y="84582"/>
                </a:lnTo>
                <a:lnTo>
                  <a:pt x="258318" y="75438"/>
                </a:lnTo>
                <a:lnTo>
                  <a:pt x="258318" y="54102"/>
                </a:lnTo>
                <a:lnTo>
                  <a:pt x="251460" y="41910"/>
                </a:lnTo>
                <a:lnTo>
                  <a:pt x="238506" y="28956"/>
                </a:lnTo>
                <a:lnTo>
                  <a:pt x="235458" y="0"/>
                </a:lnTo>
                <a:lnTo>
                  <a:pt x="153924" y="381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7655814" y="6416802"/>
            <a:ext cx="77724" cy="35052"/>
          </a:xfrm>
          <a:custGeom>
            <a:avLst/>
            <a:gdLst/>
            <a:ahLst/>
            <a:cxnLst/>
            <a:rect l="l" t="t" r="r" b="b"/>
            <a:pathLst>
              <a:path w="77724" h="35051">
                <a:moveTo>
                  <a:pt x="57911" y="0"/>
                </a:moveTo>
                <a:lnTo>
                  <a:pt x="0" y="22860"/>
                </a:lnTo>
                <a:lnTo>
                  <a:pt x="7619" y="35052"/>
                </a:lnTo>
                <a:lnTo>
                  <a:pt x="77723" y="19050"/>
                </a:lnTo>
                <a:lnTo>
                  <a:pt x="5791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7568946" y="6441185"/>
            <a:ext cx="88392" cy="22098"/>
          </a:xfrm>
          <a:custGeom>
            <a:avLst/>
            <a:gdLst/>
            <a:ahLst/>
            <a:cxnLst/>
            <a:rect l="l" t="t" r="r" b="b"/>
            <a:pathLst>
              <a:path w="88392" h="22098">
                <a:moveTo>
                  <a:pt x="77724" y="0"/>
                </a:moveTo>
                <a:lnTo>
                  <a:pt x="25908" y="9906"/>
                </a:lnTo>
                <a:lnTo>
                  <a:pt x="0" y="20574"/>
                </a:lnTo>
                <a:lnTo>
                  <a:pt x="24384" y="22098"/>
                </a:lnTo>
                <a:lnTo>
                  <a:pt x="44958" y="19812"/>
                </a:lnTo>
                <a:lnTo>
                  <a:pt x="88392" y="10668"/>
                </a:lnTo>
                <a:lnTo>
                  <a:pt x="777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7566659" y="6416802"/>
            <a:ext cx="250697" cy="67076"/>
          </a:xfrm>
          <a:custGeom>
            <a:avLst/>
            <a:gdLst/>
            <a:ahLst/>
            <a:cxnLst/>
            <a:rect l="l" t="t" r="r" b="b"/>
            <a:pathLst>
              <a:path w="250698" h="67076">
                <a:moveTo>
                  <a:pt x="250697" y="13715"/>
                </a:moveTo>
                <a:lnTo>
                  <a:pt x="236220" y="0"/>
                </a:lnTo>
                <a:lnTo>
                  <a:pt x="223265" y="10667"/>
                </a:lnTo>
                <a:lnTo>
                  <a:pt x="198882" y="19049"/>
                </a:lnTo>
                <a:lnTo>
                  <a:pt x="173736" y="21335"/>
                </a:lnTo>
                <a:lnTo>
                  <a:pt x="115823" y="36575"/>
                </a:lnTo>
                <a:lnTo>
                  <a:pt x="86106" y="42671"/>
                </a:lnTo>
                <a:lnTo>
                  <a:pt x="32766" y="48767"/>
                </a:lnTo>
                <a:lnTo>
                  <a:pt x="0" y="46481"/>
                </a:lnTo>
                <a:lnTo>
                  <a:pt x="0" y="56387"/>
                </a:lnTo>
                <a:lnTo>
                  <a:pt x="44196" y="66293"/>
                </a:lnTo>
                <a:lnTo>
                  <a:pt x="82296" y="66293"/>
                </a:lnTo>
                <a:lnTo>
                  <a:pt x="84766" y="66547"/>
                </a:lnTo>
                <a:lnTo>
                  <a:pt x="97391" y="67076"/>
                </a:lnTo>
                <a:lnTo>
                  <a:pt x="109832" y="66466"/>
                </a:lnTo>
                <a:lnTo>
                  <a:pt x="122126" y="64938"/>
                </a:lnTo>
                <a:lnTo>
                  <a:pt x="134312" y="62715"/>
                </a:lnTo>
                <a:lnTo>
                  <a:pt x="146427" y="60018"/>
                </a:lnTo>
                <a:lnTo>
                  <a:pt x="158508" y="57068"/>
                </a:lnTo>
                <a:lnTo>
                  <a:pt x="170594" y="54088"/>
                </a:lnTo>
                <a:lnTo>
                  <a:pt x="182722" y="51298"/>
                </a:lnTo>
                <a:lnTo>
                  <a:pt x="194930" y="48921"/>
                </a:lnTo>
                <a:lnTo>
                  <a:pt x="207255" y="47178"/>
                </a:lnTo>
                <a:lnTo>
                  <a:pt x="219736" y="46291"/>
                </a:lnTo>
                <a:lnTo>
                  <a:pt x="232410" y="46481"/>
                </a:lnTo>
                <a:lnTo>
                  <a:pt x="250697" y="41909"/>
                </a:lnTo>
                <a:lnTo>
                  <a:pt x="250697" y="1371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7717536" y="6379464"/>
            <a:ext cx="82296" cy="54102"/>
          </a:xfrm>
          <a:custGeom>
            <a:avLst/>
            <a:gdLst/>
            <a:ahLst/>
            <a:cxnLst/>
            <a:rect l="l" t="t" r="r" b="b"/>
            <a:pathLst>
              <a:path w="82296" h="54101">
                <a:moveTo>
                  <a:pt x="75437" y="0"/>
                </a:moveTo>
                <a:lnTo>
                  <a:pt x="2285" y="3810"/>
                </a:lnTo>
                <a:lnTo>
                  <a:pt x="4571" y="30480"/>
                </a:lnTo>
                <a:lnTo>
                  <a:pt x="0" y="35814"/>
                </a:lnTo>
                <a:lnTo>
                  <a:pt x="18287" y="54102"/>
                </a:lnTo>
                <a:lnTo>
                  <a:pt x="44195" y="54102"/>
                </a:lnTo>
                <a:lnTo>
                  <a:pt x="72389" y="46482"/>
                </a:lnTo>
                <a:lnTo>
                  <a:pt x="82295" y="35052"/>
                </a:lnTo>
                <a:lnTo>
                  <a:pt x="76961" y="28194"/>
                </a:lnTo>
                <a:lnTo>
                  <a:pt x="75437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7706106" y="6182868"/>
            <a:ext cx="108966" cy="221742"/>
          </a:xfrm>
          <a:custGeom>
            <a:avLst/>
            <a:gdLst/>
            <a:ahLst/>
            <a:cxnLst/>
            <a:rect l="l" t="t" r="r" b="b"/>
            <a:pathLst>
              <a:path w="108966" h="221741">
                <a:moveTo>
                  <a:pt x="3810" y="221742"/>
                </a:moveTo>
                <a:lnTo>
                  <a:pt x="55626" y="221742"/>
                </a:lnTo>
                <a:lnTo>
                  <a:pt x="108966" y="211836"/>
                </a:lnTo>
                <a:lnTo>
                  <a:pt x="105156" y="141732"/>
                </a:lnTo>
                <a:lnTo>
                  <a:pt x="106680" y="80010"/>
                </a:lnTo>
                <a:lnTo>
                  <a:pt x="99822" y="4572"/>
                </a:lnTo>
                <a:lnTo>
                  <a:pt x="0" y="0"/>
                </a:lnTo>
                <a:lnTo>
                  <a:pt x="3810" y="221742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7706106" y="6182868"/>
            <a:ext cx="108966" cy="221742"/>
          </a:xfrm>
          <a:custGeom>
            <a:avLst/>
            <a:gdLst/>
            <a:ahLst/>
            <a:cxnLst/>
            <a:rect l="l" t="t" r="r" b="b"/>
            <a:pathLst>
              <a:path w="108966" h="221741">
                <a:moveTo>
                  <a:pt x="99822" y="4572"/>
                </a:moveTo>
                <a:lnTo>
                  <a:pt x="106680" y="80010"/>
                </a:lnTo>
                <a:lnTo>
                  <a:pt x="105156" y="141732"/>
                </a:lnTo>
                <a:lnTo>
                  <a:pt x="108966" y="211836"/>
                </a:lnTo>
                <a:lnTo>
                  <a:pt x="55626" y="221742"/>
                </a:lnTo>
                <a:lnTo>
                  <a:pt x="3810" y="221742"/>
                </a:lnTo>
                <a:lnTo>
                  <a:pt x="0" y="0"/>
                </a:lnTo>
                <a:lnTo>
                  <a:pt x="99822" y="4572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7711440" y="6185916"/>
            <a:ext cx="94488" cy="214122"/>
          </a:xfrm>
          <a:custGeom>
            <a:avLst/>
            <a:gdLst/>
            <a:ahLst/>
            <a:cxnLst/>
            <a:rect l="l" t="t" r="r" b="b"/>
            <a:pathLst>
              <a:path w="94488" h="214122">
                <a:moveTo>
                  <a:pt x="86105" y="6858"/>
                </a:moveTo>
                <a:lnTo>
                  <a:pt x="0" y="0"/>
                </a:lnTo>
                <a:lnTo>
                  <a:pt x="5333" y="214122"/>
                </a:lnTo>
                <a:lnTo>
                  <a:pt x="46481" y="214122"/>
                </a:lnTo>
                <a:lnTo>
                  <a:pt x="92963" y="198882"/>
                </a:lnTo>
                <a:lnTo>
                  <a:pt x="92963" y="121158"/>
                </a:lnTo>
                <a:lnTo>
                  <a:pt x="94487" y="70104"/>
                </a:lnTo>
                <a:lnTo>
                  <a:pt x="86105" y="685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7496556" y="6408420"/>
            <a:ext cx="261365" cy="112014"/>
          </a:xfrm>
          <a:custGeom>
            <a:avLst/>
            <a:gdLst/>
            <a:ahLst/>
            <a:cxnLst/>
            <a:rect l="l" t="t" r="r" b="b"/>
            <a:pathLst>
              <a:path w="261366" h="112013">
                <a:moveTo>
                  <a:pt x="238506" y="0"/>
                </a:moveTo>
                <a:lnTo>
                  <a:pt x="155448" y="3810"/>
                </a:lnTo>
                <a:lnTo>
                  <a:pt x="157734" y="32766"/>
                </a:lnTo>
                <a:lnTo>
                  <a:pt x="89154" y="59436"/>
                </a:lnTo>
                <a:lnTo>
                  <a:pt x="31242" y="71628"/>
                </a:lnTo>
                <a:lnTo>
                  <a:pt x="0" y="83058"/>
                </a:lnTo>
                <a:lnTo>
                  <a:pt x="1524" y="98298"/>
                </a:lnTo>
                <a:lnTo>
                  <a:pt x="42672" y="108204"/>
                </a:lnTo>
                <a:lnTo>
                  <a:pt x="105156" y="112014"/>
                </a:lnTo>
                <a:lnTo>
                  <a:pt x="157734" y="104394"/>
                </a:lnTo>
                <a:lnTo>
                  <a:pt x="189738" y="96774"/>
                </a:lnTo>
                <a:lnTo>
                  <a:pt x="192024" y="105156"/>
                </a:lnTo>
                <a:lnTo>
                  <a:pt x="233172" y="104394"/>
                </a:lnTo>
                <a:lnTo>
                  <a:pt x="259080" y="99822"/>
                </a:lnTo>
                <a:lnTo>
                  <a:pt x="259080" y="84582"/>
                </a:lnTo>
                <a:lnTo>
                  <a:pt x="261366" y="76200"/>
                </a:lnTo>
                <a:lnTo>
                  <a:pt x="261366" y="54864"/>
                </a:lnTo>
                <a:lnTo>
                  <a:pt x="253746" y="42672"/>
                </a:lnTo>
                <a:lnTo>
                  <a:pt x="240792" y="29718"/>
                </a:lnTo>
                <a:lnTo>
                  <a:pt x="238506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7496556" y="6408420"/>
            <a:ext cx="261365" cy="112014"/>
          </a:xfrm>
          <a:custGeom>
            <a:avLst/>
            <a:gdLst/>
            <a:ahLst/>
            <a:cxnLst/>
            <a:rect l="l" t="t" r="r" b="b"/>
            <a:pathLst>
              <a:path w="261366" h="112013">
                <a:moveTo>
                  <a:pt x="155448" y="3810"/>
                </a:moveTo>
                <a:lnTo>
                  <a:pt x="157734" y="32766"/>
                </a:lnTo>
                <a:lnTo>
                  <a:pt x="89154" y="59436"/>
                </a:lnTo>
                <a:lnTo>
                  <a:pt x="31242" y="71628"/>
                </a:lnTo>
                <a:lnTo>
                  <a:pt x="0" y="83058"/>
                </a:lnTo>
                <a:lnTo>
                  <a:pt x="1524" y="98298"/>
                </a:lnTo>
                <a:lnTo>
                  <a:pt x="42672" y="108204"/>
                </a:lnTo>
                <a:lnTo>
                  <a:pt x="105156" y="112014"/>
                </a:lnTo>
                <a:lnTo>
                  <a:pt x="157734" y="104394"/>
                </a:lnTo>
                <a:lnTo>
                  <a:pt x="189738" y="96774"/>
                </a:lnTo>
                <a:lnTo>
                  <a:pt x="192024" y="105156"/>
                </a:lnTo>
                <a:lnTo>
                  <a:pt x="233172" y="104394"/>
                </a:lnTo>
                <a:lnTo>
                  <a:pt x="259080" y="99822"/>
                </a:lnTo>
                <a:lnTo>
                  <a:pt x="259080" y="84582"/>
                </a:lnTo>
                <a:lnTo>
                  <a:pt x="261366" y="76200"/>
                </a:lnTo>
                <a:lnTo>
                  <a:pt x="261366" y="54864"/>
                </a:lnTo>
                <a:lnTo>
                  <a:pt x="253746" y="42672"/>
                </a:lnTo>
                <a:lnTo>
                  <a:pt x="240792" y="29718"/>
                </a:lnTo>
                <a:lnTo>
                  <a:pt x="238506" y="0"/>
                </a:lnTo>
                <a:lnTo>
                  <a:pt x="155448" y="3810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7591044" y="6448806"/>
            <a:ext cx="79248" cy="35052"/>
          </a:xfrm>
          <a:custGeom>
            <a:avLst/>
            <a:gdLst/>
            <a:ahLst/>
            <a:cxnLst/>
            <a:rect l="l" t="t" r="r" b="b"/>
            <a:pathLst>
              <a:path w="79248" h="35051">
                <a:moveTo>
                  <a:pt x="59435" y="0"/>
                </a:moveTo>
                <a:lnTo>
                  <a:pt x="0" y="22098"/>
                </a:lnTo>
                <a:lnTo>
                  <a:pt x="8381" y="35052"/>
                </a:lnTo>
                <a:lnTo>
                  <a:pt x="79247" y="19050"/>
                </a:lnTo>
                <a:lnTo>
                  <a:pt x="5943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7503413" y="6473190"/>
            <a:ext cx="89154" cy="21336"/>
          </a:xfrm>
          <a:custGeom>
            <a:avLst/>
            <a:gdLst/>
            <a:ahLst/>
            <a:cxnLst/>
            <a:rect l="l" t="t" r="r" b="b"/>
            <a:pathLst>
              <a:path w="89153" h="21336">
                <a:moveTo>
                  <a:pt x="79248" y="0"/>
                </a:moveTo>
                <a:lnTo>
                  <a:pt x="26670" y="9144"/>
                </a:lnTo>
                <a:lnTo>
                  <a:pt x="0" y="19812"/>
                </a:lnTo>
                <a:lnTo>
                  <a:pt x="25146" y="21336"/>
                </a:lnTo>
                <a:lnTo>
                  <a:pt x="45720" y="19812"/>
                </a:lnTo>
                <a:lnTo>
                  <a:pt x="8915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7501890" y="6448806"/>
            <a:ext cx="253746" cy="66724"/>
          </a:xfrm>
          <a:custGeom>
            <a:avLst/>
            <a:gdLst/>
            <a:ahLst/>
            <a:cxnLst/>
            <a:rect l="l" t="t" r="r" b="b"/>
            <a:pathLst>
              <a:path w="253746" h="66724">
                <a:moveTo>
                  <a:pt x="253746" y="13715"/>
                </a:moveTo>
                <a:lnTo>
                  <a:pt x="238506" y="0"/>
                </a:lnTo>
                <a:lnTo>
                  <a:pt x="225552" y="10667"/>
                </a:lnTo>
                <a:lnTo>
                  <a:pt x="201168" y="19049"/>
                </a:lnTo>
                <a:lnTo>
                  <a:pt x="175260" y="20573"/>
                </a:lnTo>
                <a:lnTo>
                  <a:pt x="116586" y="36575"/>
                </a:lnTo>
                <a:lnTo>
                  <a:pt x="86868" y="42671"/>
                </a:lnTo>
                <a:lnTo>
                  <a:pt x="32766" y="48767"/>
                </a:lnTo>
                <a:lnTo>
                  <a:pt x="0" y="45719"/>
                </a:lnTo>
                <a:lnTo>
                  <a:pt x="0" y="56387"/>
                </a:lnTo>
                <a:lnTo>
                  <a:pt x="43434" y="66293"/>
                </a:lnTo>
                <a:lnTo>
                  <a:pt x="82296" y="66293"/>
                </a:lnTo>
                <a:lnTo>
                  <a:pt x="85415" y="66499"/>
                </a:lnTo>
                <a:lnTo>
                  <a:pt x="98653" y="66724"/>
                </a:lnTo>
                <a:lnTo>
                  <a:pt x="111359" y="65991"/>
                </a:lnTo>
                <a:lnTo>
                  <a:pt x="123651" y="64479"/>
                </a:lnTo>
                <a:lnTo>
                  <a:pt x="135643" y="62370"/>
                </a:lnTo>
                <a:lnTo>
                  <a:pt x="147452" y="59845"/>
                </a:lnTo>
                <a:lnTo>
                  <a:pt x="159193" y="57084"/>
                </a:lnTo>
                <a:lnTo>
                  <a:pt x="170982" y="54270"/>
                </a:lnTo>
                <a:lnTo>
                  <a:pt x="182934" y="51582"/>
                </a:lnTo>
                <a:lnTo>
                  <a:pt x="195166" y="49202"/>
                </a:lnTo>
                <a:lnTo>
                  <a:pt x="207793" y="47311"/>
                </a:lnTo>
                <a:lnTo>
                  <a:pt x="220931" y="46090"/>
                </a:lnTo>
                <a:lnTo>
                  <a:pt x="234696" y="45719"/>
                </a:lnTo>
                <a:lnTo>
                  <a:pt x="253746" y="41909"/>
                </a:lnTo>
                <a:lnTo>
                  <a:pt x="253746" y="1371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7653528" y="6411468"/>
            <a:ext cx="84582" cy="53340"/>
          </a:xfrm>
          <a:custGeom>
            <a:avLst/>
            <a:gdLst/>
            <a:ahLst/>
            <a:cxnLst/>
            <a:rect l="l" t="t" r="r" b="b"/>
            <a:pathLst>
              <a:path w="84581" h="53339">
                <a:moveTo>
                  <a:pt x="76962" y="0"/>
                </a:moveTo>
                <a:lnTo>
                  <a:pt x="3048" y="3048"/>
                </a:lnTo>
                <a:lnTo>
                  <a:pt x="5334" y="29718"/>
                </a:lnTo>
                <a:lnTo>
                  <a:pt x="0" y="35814"/>
                </a:lnTo>
                <a:lnTo>
                  <a:pt x="19050" y="53340"/>
                </a:lnTo>
                <a:lnTo>
                  <a:pt x="44958" y="53340"/>
                </a:lnTo>
                <a:lnTo>
                  <a:pt x="73914" y="45720"/>
                </a:lnTo>
                <a:lnTo>
                  <a:pt x="84582" y="35052"/>
                </a:lnTo>
                <a:lnTo>
                  <a:pt x="78486" y="28194"/>
                </a:lnTo>
                <a:lnTo>
                  <a:pt x="76962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7837170" y="6408420"/>
            <a:ext cx="311658" cy="103632"/>
          </a:xfrm>
          <a:custGeom>
            <a:avLst/>
            <a:gdLst/>
            <a:ahLst/>
            <a:cxnLst/>
            <a:rect l="l" t="t" r="r" b="b"/>
            <a:pathLst>
              <a:path w="311657" h="103632">
                <a:moveTo>
                  <a:pt x="311657" y="51815"/>
                </a:moveTo>
                <a:lnTo>
                  <a:pt x="310659" y="45837"/>
                </a:lnTo>
                <a:lnTo>
                  <a:pt x="307305" y="39460"/>
                </a:lnTo>
                <a:lnTo>
                  <a:pt x="294084" y="27680"/>
                </a:lnTo>
                <a:lnTo>
                  <a:pt x="284511" y="22370"/>
                </a:lnTo>
                <a:lnTo>
                  <a:pt x="273159" y="17509"/>
                </a:lnTo>
                <a:lnTo>
                  <a:pt x="260174" y="13145"/>
                </a:lnTo>
                <a:lnTo>
                  <a:pt x="245703" y="9323"/>
                </a:lnTo>
                <a:lnTo>
                  <a:pt x="229894" y="6092"/>
                </a:lnTo>
                <a:lnTo>
                  <a:pt x="212894" y="3497"/>
                </a:lnTo>
                <a:lnTo>
                  <a:pt x="194848" y="1585"/>
                </a:lnTo>
                <a:lnTo>
                  <a:pt x="175904" y="404"/>
                </a:lnTo>
                <a:lnTo>
                  <a:pt x="156209" y="0"/>
                </a:lnTo>
                <a:lnTo>
                  <a:pt x="137378" y="368"/>
                </a:lnTo>
                <a:lnTo>
                  <a:pt x="118443" y="1509"/>
                </a:lnTo>
                <a:lnTo>
                  <a:pt x="100373" y="3376"/>
                </a:lnTo>
                <a:lnTo>
                  <a:pt x="83316" y="5922"/>
                </a:lnTo>
                <a:lnTo>
                  <a:pt x="67421" y="9103"/>
                </a:lnTo>
                <a:lnTo>
                  <a:pt x="52837" y="12871"/>
                </a:lnTo>
                <a:lnTo>
                  <a:pt x="39714" y="17180"/>
                </a:lnTo>
                <a:lnTo>
                  <a:pt x="28200" y="21984"/>
                </a:lnTo>
                <a:lnTo>
                  <a:pt x="18446" y="27238"/>
                </a:lnTo>
                <a:lnTo>
                  <a:pt x="4810" y="38906"/>
                </a:lnTo>
                <a:lnTo>
                  <a:pt x="0" y="51815"/>
                </a:lnTo>
                <a:lnTo>
                  <a:pt x="1129" y="57992"/>
                </a:lnTo>
                <a:lnTo>
                  <a:pt x="10321" y="70187"/>
                </a:lnTo>
                <a:lnTo>
                  <a:pt x="27765" y="81106"/>
                </a:lnTo>
                <a:lnTo>
                  <a:pt x="39209" y="85957"/>
                </a:lnTo>
                <a:lnTo>
                  <a:pt x="52269" y="90331"/>
                </a:lnTo>
                <a:lnTo>
                  <a:pt x="66796" y="94176"/>
                </a:lnTo>
                <a:lnTo>
                  <a:pt x="82640" y="97440"/>
                </a:lnTo>
                <a:lnTo>
                  <a:pt x="99653" y="100070"/>
                </a:lnTo>
                <a:lnTo>
                  <a:pt x="117685" y="102014"/>
                </a:lnTo>
                <a:lnTo>
                  <a:pt x="136587" y="103218"/>
                </a:lnTo>
                <a:lnTo>
                  <a:pt x="156209" y="103631"/>
                </a:lnTo>
                <a:lnTo>
                  <a:pt x="174007" y="103292"/>
                </a:lnTo>
                <a:lnTo>
                  <a:pt x="193031" y="102152"/>
                </a:lnTo>
                <a:lnTo>
                  <a:pt x="211171" y="100263"/>
                </a:lnTo>
                <a:lnTo>
                  <a:pt x="228280" y="97676"/>
                </a:lnTo>
                <a:lnTo>
                  <a:pt x="244212" y="94446"/>
                </a:lnTo>
                <a:lnTo>
                  <a:pt x="258820" y="90626"/>
                </a:lnTo>
                <a:lnTo>
                  <a:pt x="271957" y="86267"/>
                </a:lnTo>
                <a:lnTo>
                  <a:pt x="283476" y="81425"/>
                </a:lnTo>
                <a:lnTo>
                  <a:pt x="293229" y="76152"/>
                </a:lnTo>
                <a:lnTo>
                  <a:pt x="306855" y="64526"/>
                </a:lnTo>
                <a:lnTo>
                  <a:pt x="310432" y="58280"/>
                </a:lnTo>
                <a:lnTo>
                  <a:pt x="311657" y="518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7837170" y="6408420"/>
            <a:ext cx="311658" cy="103632"/>
          </a:xfrm>
          <a:custGeom>
            <a:avLst/>
            <a:gdLst/>
            <a:ahLst/>
            <a:cxnLst/>
            <a:rect l="l" t="t" r="r" b="b"/>
            <a:pathLst>
              <a:path w="311657" h="103632">
                <a:moveTo>
                  <a:pt x="311657" y="51815"/>
                </a:moveTo>
                <a:lnTo>
                  <a:pt x="306855" y="64526"/>
                </a:lnTo>
                <a:lnTo>
                  <a:pt x="293229" y="76152"/>
                </a:lnTo>
                <a:lnTo>
                  <a:pt x="283476" y="81425"/>
                </a:lnTo>
                <a:lnTo>
                  <a:pt x="271957" y="86267"/>
                </a:lnTo>
                <a:lnTo>
                  <a:pt x="258820" y="90626"/>
                </a:lnTo>
                <a:lnTo>
                  <a:pt x="244212" y="94446"/>
                </a:lnTo>
                <a:lnTo>
                  <a:pt x="228280" y="97676"/>
                </a:lnTo>
                <a:lnTo>
                  <a:pt x="211171" y="100263"/>
                </a:lnTo>
                <a:lnTo>
                  <a:pt x="193031" y="102152"/>
                </a:lnTo>
                <a:lnTo>
                  <a:pt x="174007" y="103292"/>
                </a:lnTo>
                <a:lnTo>
                  <a:pt x="156209" y="103631"/>
                </a:lnTo>
                <a:lnTo>
                  <a:pt x="136587" y="103218"/>
                </a:lnTo>
                <a:lnTo>
                  <a:pt x="117685" y="102014"/>
                </a:lnTo>
                <a:lnTo>
                  <a:pt x="99653" y="100070"/>
                </a:lnTo>
                <a:lnTo>
                  <a:pt x="82640" y="97440"/>
                </a:lnTo>
                <a:lnTo>
                  <a:pt x="66796" y="94176"/>
                </a:lnTo>
                <a:lnTo>
                  <a:pt x="52269" y="90331"/>
                </a:lnTo>
                <a:lnTo>
                  <a:pt x="39209" y="85957"/>
                </a:lnTo>
                <a:lnTo>
                  <a:pt x="27765" y="81106"/>
                </a:lnTo>
                <a:lnTo>
                  <a:pt x="18086" y="75832"/>
                </a:lnTo>
                <a:lnTo>
                  <a:pt x="4619" y="64223"/>
                </a:lnTo>
                <a:lnTo>
                  <a:pt x="0" y="51815"/>
                </a:lnTo>
                <a:lnTo>
                  <a:pt x="1227" y="45229"/>
                </a:lnTo>
                <a:lnTo>
                  <a:pt x="10599" y="32894"/>
                </a:lnTo>
                <a:lnTo>
                  <a:pt x="28200" y="21984"/>
                </a:lnTo>
                <a:lnTo>
                  <a:pt x="39714" y="17180"/>
                </a:lnTo>
                <a:lnTo>
                  <a:pt x="52837" y="12871"/>
                </a:lnTo>
                <a:lnTo>
                  <a:pt x="67421" y="9103"/>
                </a:lnTo>
                <a:lnTo>
                  <a:pt x="83316" y="5922"/>
                </a:lnTo>
                <a:lnTo>
                  <a:pt x="100373" y="3376"/>
                </a:lnTo>
                <a:lnTo>
                  <a:pt x="118443" y="1509"/>
                </a:lnTo>
                <a:lnTo>
                  <a:pt x="137378" y="368"/>
                </a:lnTo>
                <a:lnTo>
                  <a:pt x="156209" y="0"/>
                </a:lnTo>
                <a:lnTo>
                  <a:pt x="175904" y="404"/>
                </a:lnTo>
                <a:lnTo>
                  <a:pt x="194848" y="1585"/>
                </a:lnTo>
                <a:lnTo>
                  <a:pt x="212894" y="3497"/>
                </a:lnTo>
                <a:lnTo>
                  <a:pt x="229894" y="6092"/>
                </a:lnTo>
                <a:lnTo>
                  <a:pt x="245703" y="9323"/>
                </a:lnTo>
                <a:lnTo>
                  <a:pt x="260174" y="13145"/>
                </a:lnTo>
                <a:lnTo>
                  <a:pt x="273159" y="17509"/>
                </a:lnTo>
                <a:lnTo>
                  <a:pt x="284511" y="22370"/>
                </a:lnTo>
                <a:lnTo>
                  <a:pt x="294084" y="27680"/>
                </a:lnTo>
                <a:lnTo>
                  <a:pt x="307305" y="39460"/>
                </a:lnTo>
                <a:lnTo>
                  <a:pt x="311657" y="51815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7951470" y="6205728"/>
            <a:ext cx="84581" cy="233172"/>
          </a:xfrm>
          <a:custGeom>
            <a:avLst/>
            <a:gdLst/>
            <a:ahLst/>
            <a:cxnLst/>
            <a:rect l="l" t="t" r="r" b="b"/>
            <a:pathLst>
              <a:path w="84581" h="233172">
                <a:moveTo>
                  <a:pt x="0" y="0"/>
                </a:moveTo>
                <a:lnTo>
                  <a:pt x="0" y="233172"/>
                </a:lnTo>
                <a:lnTo>
                  <a:pt x="84581" y="233172"/>
                </a:lnTo>
                <a:lnTo>
                  <a:pt x="84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7951470" y="6205728"/>
            <a:ext cx="84581" cy="233172"/>
          </a:xfrm>
          <a:custGeom>
            <a:avLst/>
            <a:gdLst/>
            <a:ahLst/>
            <a:cxnLst/>
            <a:rect l="l" t="t" r="r" b="b"/>
            <a:pathLst>
              <a:path w="84581" h="233172">
                <a:moveTo>
                  <a:pt x="0" y="233172"/>
                </a:moveTo>
                <a:lnTo>
                  <a:pt x="0" y="0"/>
                </a:lnTo>
                <a:lnTo>
                  <a:pt x="84581" y="0"/>
                </a:lnTo>
                <a:lnTo>
                  <a:pt x="84581" y="233172"/>
                </a:lnTo>
                <a:lnTo>
                  <a:pt x="0" y="233172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7767066" y="6120383"/>
            <a:ext cx="412242" cy="121157"/>
          </a:xfrm>
          <a:custGeom>
            <a:avLst/>
            <a:gdLst/>
            <a:ahLst/>
            <a:cxnLst/>
            <a:rect l="l" t="t" r="r" b="b"/>
            <a:pathLst>
              <a:path w="412242" h="121158">
                <a:moveTo>
                  <a:pt x="0" y="63246"/>
                </a:moveTo>
                <a:lnTo>
                  <a:pt x="3048" y="100584"/>
                </a:lnTo>
                <a:lnTo>
                  <a:pt x="138684" y="121158"/>
                </a:lnTo>
                <a:lnTo>
                  <a:pt x="288036" y="121158"/>
                </a:lnTo>
                <a:lnTo>
                  <a:pt x="405384" y="90678"/>
                </a:lnTo>
                <a:lnTo>
                  <a:pt x="412242" y="3048"/>
                </a:lnTo>
                <a:lnTo>
                  <a:pt x="179832" y="0"/>
                </a:lnTo>
                <a:lnTo>
                  <a:pt x="0" y="6324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7767066" y="6120383"/>
            <a:ext cx="412242" cy="121157"/>
          </a:xfrm>
          <a:custGeom>
            <a:avLst/>
            <a:gdLst/>
            <a:ahLst/>
            <a:cxnLst/>
            <a:rect l="l" t="t" r="r" b="b"/>
            <a:pathLst>
              <a:path w="412242" h="121158">
                <a:moveTo>
                  <a:pt x="0" y="63246"/>
                </a:moveTo>
                <a:lnTo>
                  <a:pt x="3048" y="100584"/>
                </a:lnTo>
                <a:lnTo>
                  <a:pt x="138684" y="121158"/>
                </a:lnTo>
                <a:lnTo>
                  <a:pt x="288036" y="121158"/>
                </a:lnTo>
                <a:lnTo>
                  <a:pt x="405384" y="90678"/>
                </a:lnTo>
                <a:lnTo>
                  <a:pt x="412242" y="3048"/>
                </a:lnTo>
                <a:lnTo>
                  <a:pt x="179832" y="0"/>
                </a:lnTo>
                <a:lnTo>
                  <a:pt x="0" y="63246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7776972" y="6166104"/>
            <a:ext cx="393192" cy="70104"/>
          </a:xfrm>
          <a:custGeom>
            <a:avLst/>
            <a:gdLst/>
            <a:ahLst/>
            <a:cxnLst/>
            <a:rect l="l" t="t" r="r" b="b"/>
            <a:pathLst>
              <a:path w="393192" h="70103">
                <a:moveTo>
                  <a:pt x="393192" y="0"/>
                </a:moveTo>
                <a:lnTo>
                  <a:pt x="287274" y="38100"/>
                </a:lnTo>
                <a:lnTo>
                  <a:pt x="126492" y="39624"/>
                </a:lnTo>
                <a:lnTo>
                  <a:pt x="0" y="24384"/>
                </a:lnTo>
                <a:lnTo>
                  <a:pt x="1524" y="51054"/>
                </a:lnTo>
                <a:lnTo>
                  <a:pt x="124205" y="70104"/>
                </a:lnTo>
                <a:lnTo>
                  <a:pt x="282702" y="70104"/>
                </a:lnTo>
                <a:lnTo>
                  <a:pt x="393192" y="38100"/>
                </a:lnTo>
                <a:lnTo>
                  <a:pt x="393192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7630668" y="5993130"/>
            <a:ext cx="560627" cy="438150"/>
          </a:xfrm>
          <a:custGeom>
            <a:avLst/>
            <a:gdLst/>
            <a:ahLst/>
            <a:cxnLst/>
            <a:rect l="l" t="t" r="r" b="b"/>
            <a:pathLst>
              <a:path w="560627" h="438150">
                <a:moveTo>
                  <a:pt x="397001" y="185927"/>
                </a:moveTo>
                <a:lnTo>
                  <a:pt x="432053" y="182117"/>
                </a:lnTo>
                <a:lnTo>
                  <a:pt x="453389" y="176783"/>
                </a:lnTo>
                <a:lnTo>
                  <a:pt x="472439" y="169163"/>
                </a:lnTo>
                <a:lnTo>
                  <a:pt x="483869" y="160781"/>
                </a:lnTo>
                <a:lnTo>
                  <a:pt x="493775" y="150875"/>
                </a:lnTo>
                <a:lnTo>
                  <a:pt x="515873" y="145541"/>
                </a:lnTo>
                <a:lnTo>
                  <a:pt x="530024" y="142414"/>
                </a:lnTo>
                <a:lnTo>
                  <a:pt x="541439" y="136448"/>
                </a:lnTo>
                <a:lnTo>
                  <a:pt x="549927" y="128139"/>
                </a:lnTo>
                <a:lnTo>
                  <a:pt x="555767" y="117935"/>
                </a:lnTo>
                <a:lnTo>
                  <a:pt x="559240" y="106281"/>
                </a:lnTo>
                <a:lnTo>
                  <a:pt x="560627" y="93625"/>
                </a:lnTo>
                <a:lnTo>
                  <a:pt x="560208" y="80413"/>
                </a:lnTo>
                <a:lnTo>
                  <a:pt x="558264" y="67092"/>
                </a:lnTo>
                <a:lnTo>
                  <a:pt x="555077" y="54109"/>
                </a:lnTo>
                <a:lnTo>
                  <a:pt x="550925" y="41909"/>
                </a:lnTo>
                <a:lnTo>
                  <a:pt x="547115" y="24383"/>
                </a:lnTo>
                <a:lnTo>
                  <a:pt x="547877" y="4571"/>
                </a:lnTo>
                <a:lnTo>
                  <a:pt x="319277" y="0"/>
                </a:lnTo>
                <a:lnTo>
                  <a:pt x="307085" y="18287"/>
                </a:lnTo>
                <a:lnTo>
                  <a:pt x="308609" y="25145"/>
                </a:lnTo>
                <a:lnTo>
                  <a:pt x="298703" y="25145"/>
                </a:lnTo>
                <a:lnTo>
                  <a:pt x="291083" y="26669"/>
                </a:lnTo>
                <a:lnTo>
                  <a:pt x="284225" y="31241"/>
                </a:lnTo>
                <a:lnTo>
                  <a:pt x="280415" y="39623"/>
                </a:lnTo>
                <a:lnTo>
                  <a:pt x="272033" y="38861"/>
                </a:lnTo>
                <a:lnTo>
                  <a:pt x="265175" y="38099"/>
                </a:lnTo>
                <a:lnTo>
                  <a:pt x="259841" y="41909"/>
                </a:lnTo>
                <a:lnTo>
                  <a:pt x="256793" y="46481"/>
                </a:lnTo>
                <a:lnTo>
                  <a:pt x="243839" y="44957"/>
                </a:lnTo>
                <a:lnTo>
                  <a:pt x="224789" y="46481"/>
                </a:lnTo>
                <a:lnTo>
                  <a:pt x="126491" y="66293"/>
                </a:lnTo>
                <a:lnTo>
                  <a:pt x="60197" y="86867"/>
                </a:lnTo>
                <a:lnTo>
                  <a:pt x="30479" y="99059"/>
                </a:lnTo>
                <a:lnTo>
                  <a:pt x="6857" y="120395"/>
                </a:lnTo>
                <a:lnTo>
                  <a:pt x="3809" y="156209"/>
                </a:lnTo>
                <a:lnTo>
                  <a:pt x="5333" y="202691"/>
                </a:lnTo>
                <a:lnTo>
                  <a:pt x="2285" y="246887"/>
                </a:lnTo>
                <a:lnTo>
                  <a:pt x="2285" y="391667"/>
                </a:lnTo>
                <a:lnTo>
                  <a:pt x="0" y="435102"/>
                </a:lnTo>
                <a:lnTo>
                  <a:pt x="32765" y="438150"/>
                </a:lnTo>
                <a:lnTo>
                  <a:pt x="62483" y="436625"/>
                </a:lnTo>
                <a:lnTo>
                  <a:pt x="98297" y="433578"/>
                </a:lnTo>
                <a:lnTo>
                  <a:pt x="125729" y="425958"/>
                </a:lnTo>
                <a:lnTo>
                  <a:pt x="125729" y="379475"/>
                </a:lnTo>
                <a:lnTo>
                  <a:pt x="133349" y="333755"/>
                </a:lnTo>
                <a:lnTo>
                  <a:pt x="140207" y="294894"/>
                </a:lnTo>
                <a:lnTo>
                  <a:pt x="139445" y="264413"/>
                </a:lnTo>
                <a:lnTo>
                  <a:pt x="127253" y="204977"/>
                </a:lnTo>
                <a:lnTo>
                  <a:pt x="159257" y="201929"/>
                </a:lnTo>
                <a:lnTo>
                  <a:pt x="278891" y="187451"/>
                </a:lnTo>
                <a:lnTo>
                  <a:pt x="308609" y="188975"/>
                </a:lnTo>
                <a:lnTo>
                  <a:pt x="324611" y="182117"/>
                </a:lnTo>
                <a:lnTo>
                  <a:pt x="345185" y="183641"/>
                </a:lnTo>
                <a:lnTo>
                  <a:pt x="367283" y="185927"/>
                </a:lnTo>
                <a:lnTo>
                  <a:pt x="397001" y="185927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7630668" y="5993130"/>
            <a:ext cx="560627" cy="438150"/>
          </a:xfrm>
          <a:custGeom>
            <a:avLst/>
            <a:gdLst/>
            <a:ahLst/>
            <a:cxnLst/>
            <a:rect l="l" t="t" r="r" b="b"/>
            <a:pathLst>
              <a:path w="560627" h="438150">
                <a:moveTo>
                  <a:pt x="2285" y="246887"/>
                </a:moveTo>
                <a:lnTo>
                  <a:pt x="5333" y="202691"/>
                </a:lnTo>
                <a:lnTo>
                  <a:pt x="3809" y="156209"/>
                </a:lnTo>
                <a:lnTo>
                  <a:pt x="6857" y="120395"/>
                </a:lnTo>
                <a:lnTo>
                  <a:pt x="30479" y="99059"/>
                </a:lnTo>
                <a:lnTo>
                  <a:pt x="60197" y="86867"/>
                </a:lnTo>
                <a:lnTo>
                  <a:pt x="126491" y="66293"/>
                </a:lnTo>
                <a:lnTo>
                  <a:pt x="224789" y="46481"/>
                </a:lnTo>
                <a:lnTo>
                  <a:pt x="243839" y="44957"/>
                </a:lnTo>
                <a:lnTo>
                  <a:pt x="256793" y="46481"/>
                </a:lnTo>
                <a:lnTo>
                  <a:pt x="259841" y="41909"/>
                </a:lnTo>
                <a:lnTo>
                  <a:pt x="265175" y="38099"/>
                </a:lnTo>
                <a:lnTo>
                  <a:pt x="272033" y="38861"/>
                </a:lnTo>
                <a:lnTo>
                  <a:pt x="280415" y="39623"/>
                </a:lnTo>
                <a:lnTo>
                  <a:pt x="284225" y="31241"/>
                </a:lnTo>
                <a:lnTo>
                  <a:pt x="291083" y="26669"/>
                </a:lnTo>
                <a:lnTo>
                  <a:pt x="298703" y="25145"/>
                </a:lnTo>
                <a:lnTo>
                  <a:pt x="308609" y="25145"/>
                </a:lnTo>
                <a:lnTo>
                  <a:pt x="307085" y="18287"/>
                </a:lnTo>
                <a:lnTo>
                  <a:pt x="319277" y="0"/>
                </a:lnTo>
                <a:lnTo>
                  <a:pt x="547877" y="4571"/>
                </a:lnTo>
                <a:lnTo>
                  <a:pt x="547115" y="24383"/>
                </a:lnTo>
                <a:lnTo>
                  <a:pt x="550925" y="41909"/>
                </a:lnTo>
                <a:lnTo>
                  <a:pt x="555077" y="54109"/>
                </a:lnTo>
                <a:lnTo>
                  <a:pt x="558264" y="67092"/>
                </a:lnTo>
                <a:lnTo>
                  <a:pt x="560208" y="80413"/>
                </a:lnTo>
                <a:lnTo>
                  <a:pt x="560627" y="93625"/>
                </a:lnTo>
                <a:lnTo>
                  <a:pt x="559240" y="106281"/>
                </a:lnTo>
                <a:lnTo>
                  <a:pt x="555767" y="117935"/>
                </a:lnTo>
                <a:lnTo>
                  <a:pt x="549927" y="128139"/>
                </a:lnTo>
                <a:lnTo>
                  <a:pt x="541439" y="136448"/>
                </a:lnTo>
                <a:lnTo>
                  <a:pt x="530024" y="142414"/>
                </a:lnTo>
                <a:lnTo>
                  <a:pt x="515873" y="145541"/>
                </a:lnTo>
                <a:lnTo>
                  <a:pt x="493775" y="150875"/>
                </a:lnTo>
                <a:lnTo>
                  <a:pt x="483869" y="160781"/>
                </a:lnTo>
                <a:lnTo>
                  <a:pt x="472439" y="169163"/>
                </a:lnTo>
                <a:lnTo>
                  <a:pt x="453389" y="176783"/>
                </a:lnTo>
                <a:lnTo>
                  <a:pt x="432053" y="182117"/>
                </a:lnTo>
                <a:lnTo>
                  <a:pt x="397001" y="185927"/>
                </a:lnTo>
                <a:lnTo>
                  <a:pt x="367283" y="185927"/>
                </a:lnTo>
                <a:lnTo>
                  <a:pt x="345185" y="183641"/>
                </a:lnTo>
                <a:lnTo>
                  <a:pt x="324611" y="182117"/>
                </a:lnTo>
                <a:lnTo>
                  <a:pt x="308609" y="188975"/>
                </a:lnTo>
                <a:lnTo>
                  <a:pt x="278891" y="187451"/>
                </a:lnTo>
                <a:lnTo>
                  <a:pt x="159257" y="201929"/>
                </a:lnTo>
                <a:lnTo>
                  <a:pt x="127253" y="204977"/>
                </a:lnTo>
                <a:lnTo>
                  <a:pt x="139445" y="264413"/>
                </a:lnTo>
                <a:lnTo>
                  <a:pt x="140207" y="294894"/>
                </a:lnTo>
                <a:lnTo>
                  <a:pt x="133349" y="333755"/>
                </a:lnTo>
                <a:lnTo>
                  <a:pt x="125729" y="379475"/>
                </a:lnTo>
                <a:lnTo>
                  <a:pt x="125729" y="425958"/>
                </a:lnTo>
                <a:lnTo>
                  <a:pt x="98297" y="433578"/>
                </a:lnTo>
                <a:lnTo>
                  <a:pt x="62483" y="436625"/>
                </a:lnTo>
                <a:lnTo>
                  <a:pt x="32765" y="438150"/>
                </a:lnTo>
                <a:lnTo>
                  <a:pt x="0" y="435102"/>
                </a:lnTo>
                <a:lnTo>
                  <a:pt x="2285" y="391667"/>
                </a:lnTo>
                <a:lnTo>
                  <a:pt x="2285" y="258317"/>
                </a:lnTo>
                <a:lnTo>
                  <a:pt x="2285" y="246887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7635240" y="6011417"/>
            <a:ext cx="550164" cy="415290"/>
          </a:xfrm>
          <a:custGeom>
            <a:avLst/>
            <a:gdLst/>
            <a:ahLst/>
            <a:cxnLst/>
            <a:rect l="l" t="t" r="r" b="b"/>
            <a:pathLst>
              <a:path w="550164" h="415289">
                <a:moveTo>
                  <a:pt x="486917" y="127254"/>
                </a:moveTo>
                <a:lnTo>
                  <a:pt x="505205" y="115062"/>
                </a:lnTo>
                <a:lnTo>
                  <a:pt x="501395" y="123444"/>
                </a:lnTo>
                <a:lnTo>
                  <a:pt x="535685" y="115062"/>
                </a:lnTo>
                <a:lnTo>
                  <a:pt x="550163" y="80010"/>
                </a:lnTo>
                <a:lnTo>
                  <a:pt x="546354" y="44958"/>
                </a:lnTo>
                <a:lnTo>
                  <a:pt x="539496" y="15240"/>
                </a:lnTo>
                <a:lnTo>
                  <a:pt x="533399" y="20574"/>
                </a:lnTo>
                <a:lnTo>
                  <a:pt x="531876" y="7620"/>
                </a:lnTo>
                <a:lnTo>
                  <a:pt x="523494" y="12192"/>
                </a:lnTo>
                <a:lnTo>
                  <a:pt x="521969" y="24384"/>
                </a:lnTo>
                <a:lnTo>
                  <a:pt x="501395" y="28956"/>
                </a:lnTo>
                <a:lnTo>
                  <a:pt x="482345" y="29718"/>
                </a:lnTo>
                <a:lnTo>
                  <a:pt x="480822" y="14478"/>
                </a:lnTo>
                <a:lnTo>
                  <a:pt x="468629" y="14478"/>
                </a:lnTo>
                <a:lnTo>
                  <a:pt x="471677" y="29718"/>
                </a:lnTo>
                <a:lnTo>
                  <a:pt x="437388" y="25908"/>
                </a:lnTo>
                <a:lnTo>
                  <a:pt x="421385" y="22860"/>
                </a:lnTo>
                <a:lnTo>
                  <a:pt x="421385" y="8382"/>
                </a:lnTo>
                <a:lnTo>
                  <a:pt x="406145" y="12192"/>
                </a:lnTo>
                <a:lnTo>
                  <a:pt x="406907" y="23622"/>
                </a:lnTo>
                <a:lnTo>
                  <a:pt x="355091" y="19812"/>
                </a:lnTo>
                <a:lnTo>
                  <a:pt x="343661" y="12192"/>
                </a:lnTo>
                <a:lnTo>
                  <a:pt x="326897" y="2286"/>
                </a:lnTo>
                <a:lnTo>
                  <a:pt x="308609" y="0"/>
                </a:lnTo>
                <a:lnTo>
                  <a:pt x="308609" y="6096"/>
                </a:lnTo>
                <a:lnTo>
                  <a:pt x="316229" y="14478"/>
                </a:lnTo>
                <a:lnTo>
                  <a:pt x="337565" y="35052"/>
                </a:lnTo>
                <a:lnTo>
                  <a:pt x="320039" y="25908"/>
                </a:lnTo>
                <a:lnTo>
                  <a:pt x="300227" y="11430"/>
                </a:lnTo>
                <a:lnTo>
                  <a:pt x="285749" y="15240"/>
                </a:lnTo>
                <a:lnTo>
                  <a:pt x="281177" y="21336"/>
                </a:lnTo>
                <a:lnTo>
                  <a:pt x="288035" y="30480"/>
                </a:lnTo>
                <a:lnTo>
                  <a:pt x="305561" y="42672"/>
                </a:lnTo>
                <a:lnTo>
                  <a:pt x="287273" y="36576"/>
                </a:lnTo>
                <a:lnTo>
                  <a:pt x="279653" y="30480"/>
                </a:lnTo>
                <a:lnTo>
                  <a:pt x="272795" y="24384"/>
                </a:lnTo>
                <a:lnTo>
                  <a:pt x="260603" y="24384"/>
                </a:lnTo>
                <a:lnTo>
                  <a:pt x="257555" y="29718"/>
                </a:lnTo>
                <a:lnTo>
                  <a:pt x="263651" y="41148"/>
                </a:lnTo>
                <a:lnTo>
                  <a:pt x="281177" y="48768"/>
                </a:lnTo>
                <a:lnTo>
                  <a:pt x="302513" y="64770"/>
                </a:lnTo>
                <a:lnTo>
                  <a:pt x="261365" y="47244"/>
                </a:lnTo>
                <a:lnTo>
                  <a:pt x="248411" y="30480"/>
                </a:lnTo>
                <a:lnTo>
                  <a:pt x="215645" y="32766"/>
                </a:lnTo>
                <a:lnTo>
                  <a:pt x="156209" y="47244"/>
                </a:lnTo>
                <a:lnTo>
                  <a:pt x="82295" y="67818"/>
                </a:lnTo>
                <a:lnTo>
                  <a:pt x="44195" y="81534"/>
                </a:lnTo>
                <a:lnTo>
                  <a:pt x="14477" y="98298"/>
                </a:lnTo>
                <a:lnTo>
                  <a:pt x="6857" y="119634"/>
                </a:lnTo>
                <a:lnTo>
                  <a:pt x="3047" y="152400"/>
                </a:lnTo>
                <a:lnTo>
                  <a:pt x="8381" y="181356"/>
                </a:lnTo>
                <a:lnTo>
                  <a:pt x="2285" y="228600"/>
                </a:lnTo>
                <a:lnTo>
                  <a:pt x="2285" y="313182"/>
                </a:lnTo>
                <a:lnTo>
                  <a:pt x="0" y="413766"/>
                </a:lnTo>
                <a:lnTo>
                  <a:pt x="42671" y="415290"/>
                </a:lnTo>
                <a:lnTo>
                  <a:pt x="77723" y="410718"/>
                </a:lnTo>
                <a:lnTo>
                  <a:pt x="117347" y="403860"/>
                </a:lnTo>
                <a:lnTo>
                  <a:pt x="118871" y="333756"/>
                </a:lnTo>
                <a:lnTo>
                  <a:pt x="131063" y="261366"/>
                </a:lnTo>
                <a:lnTo>
                  <a:pt x="115061" y="183642"/>
                </a:lnTo>
                <a:lnTo>
                  <a:pt x="134111" y="179832"/>
                </a:lnTo>
                <a:lnTo>
                  <a:pt x="197357" y="171450"/>
                </a:lnTo>
                <a:lnTo>
                  <a:pt x="260603" y="165354"/>
                </a:lnTo>
                <a:lnTo>
                  <a:pt x="279653" y="153162"/>
                </a:lnTo>
                <a:lnTo>
                  <a:pt x="299465" y="147066"/>
                </a:lnTo>
                <a:lnTo>
                  <a:pt x="287273" y="156210"/>
                </a:lnTo>
                <a:lnTo>
                  <a:pt x="275081" y="163068"/>
                </a:lnTo>
                <a:lnTo>
                  <a:pt x="293369" y="165354"/>
                </a:lnTo>
                <a:lnTo>
                  <a:pt x="310895" y="156972"/>
                </a:lnTo>
                <a:lnTo>
                  <a:pt x="330707" y="147828"/>
                </a:lnTo>
                <a:lnTo>
                  <a:pt x="346709" y="132588"/>
                </a:lnTo>
                <a:lnTo>
                  <a:pt x="337565" y="150876"/>
                </a:lnTo>
                <a:lnTo>
                  <a:pt x="318515" y="158496"/>
                </a:lnTo>
                <a:lnTo>
                  <a:pt x="340613" y="160020"/>
                </a:lnTo>
                <a:lnTo>
                  <a:pt x="392429" y="158496"/>
                </a:lnTo>
                <a:lnTo>
                  <a:pt x="435863" y="155448"/>
                </a:lnTo>
                <a:lnTo>
                  <a:pt x="471677" y="140970"/>
                </a:lnTo>
                <a:lnTo>
                  <a:pt x="486917" y="12725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8033765" y="6079998"/>
            <a:ext cx="75438" cy="11430"/>
          </a:xfrm>
          <a:custGeom>
            <a:avLst/>
            <a:gdLst/>
            <a:ahLst/>
            <a:cxnLst/>
            <a:rect l="l" t="t" r="r" b="b"/>
            <a:pathLst>
              <a:path w="75438" h="11429">
                <a:moveTo>
                  <a:pt x="75438" y="0"/>
                </a:moveTo>
                <a:lnTo>
                  <a:pt x="0" y="8382"/>
                </a:lnTo>
                <a:lnTo>
                  <a:pt x="40386" y="11430"/>
                </a:lnTo>
                <a:lnTo>
                  <a:pt x="75438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8136636" y="6062472"/>
            <a:ext cx="46482" cy="13716"/>
          </a:xfrm>
          <a:custGeom>
            <a:avLst/>
            <a:gdLst/>
            <a:ahLst/>
            <a:cxnLst/>
            <a:rect l="l" t="t" r="r" b="b"/>
            <a:pathLst>
              <a:path w="46481" h="13715">
                <a:moveTo>
                  <a:pt x="35051" y="13716"/>
                </a:moveTo>
                <a:lnTo>
                  <a:pt x="46481" y="0"/>
                </a:lnTo>
                <a:lnTo>
                  <a:pt x="34289" y="8382"/>
                </a:lnTo>
                <a:lnTo>
                  <a:pt x="0" y="12192"/>
                </a:lnTo>
                <a:lnTo>
                  <a:pt x="35051" y="13716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7922514" y="6052566"/>
            <a:ext cx="70104" cy="32766"/>
          </a:xfrm>
          <a:custGeom>
            <a:avLst/>
            <a:gdLst/>
            <a:ahLst/>
            <a:cxnLst/>
            <a:rect l="l" t="t" r="r" b="b"/>
            <a:pathLst>
              <a:path w="70103" h="32765">
                <a:moveTo>
                  <a:pt x="38861" y="3048"/>
                </a:moveTo>
                <a:lnTo>
                  <a:pt x="32765" y="6858"/>
                </a:lnTo>
                <a:lnTo>
                  <a:pt x="32765" y="17526"/>
                </a:lnTo>
                <a:lnTo>
                  <a:pt x="29717" y="28194"/>
                </a:lnTo>
                <a:lnTo>
                  <a:pt x="0" y="32766"/>
                </a:lnTo>
                <a:lnTo>
                  <a:pt x="35813" y="31242"/>
                </a:lnTo>
                <a:lnTo>
                  <a:pt x="41909" y="10668"/>
                </a:lnTo>
                <a:lnTo>
                  <a:pt x="70103" y="0"/>
                </a:lnTo>
                <a:lnTo>
                  <a:pt x="38861" y="3048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7693914" y="6125718"/>
            <a:ext cx="228600" cy="48006"/>
          </a:xfrm>
          <a:custGeom>
            <a:avLst/>
            <a:gdLst/>
            <a:ahLst/>
            <a:cxnLst/>
            <a:rect l="l" t="t" r="r" b="b"/>
            <a:pathLst>
              <a:path w="228600" h="48005">
                <a:moveTo>
                  <a:pt x="0" y="48006"/>
                </a:moveTo>
                <a:lnTo>
                  <a:pt x="17525" y="44958"/>
                </a:lnTo>
                <a:lnTo>
                  <a:pt x="32766" y="26670"/>
                </a:lnTo>
                <a:lnTo>
                  <a:pt x="81534" y="18288"/>
                </a:lnTo>
                <a:lnTo>
                  <a:pt x="110489" y="18288"/>
                </a:lnTo>
                <a:lnTo>
                  <a:pt x="134111" y="14478"/>
                </a:lnTo>
                <a:lnTo>
                  <a:pt x="173736" y="5334"/>
                </a:lnTo>
                <a:lnTo>
                  <a:pt x="228600" y="0"/>
                </a:lnTo>
                <a:lnTo>
                  <a:pt x="169926" y="2286"/>
                </a:lnTo>
                <a:lnTo>
                  <a:pt x="110489" y="14478"/>
                </a:lnTo>
                <a:lnTo>
                  <a:pt x="67055" y="16002"/>
                </a:lnTo>
                <a:lnTo>
                  <a:pt x="30480" y="22098"/>
                </a:lnTo>
                <a:lnTo>
                  <a:pt x="17525" y="38862"/>
                </a:lnTo>
                <a:lnTo>
                  <a:pt x="0" y="48006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7631430" y="5824727"/>
            <a:ext cx="185928" cy="95249"/>
          </a:xfrm>
          <a:custGeom>
            <a:avLst/>
            <a:gdLst/>
            <a:ahLst/>
            <a:cxnLst/>
            <a:rect l="l" t="t" r="r" b="b"/>
            <a:pathLst>
              <a:path w="185927" h="95250">
                <a:moveTo>
                  <a:pt x="185927" y="57150"/>
                </a:moveTo>
                <a:lnTo>
                  <a:pt x="162305" y="52578"/>
                </a:lnTo>
                <a:lnTo>
                  <a:pt x="153923" y="51054"/>
                </a:lnTo>
                <a:lnTo>
                  <a:pt x="152857" y="50291"/>
                </a:lnTo>
                <a:lnTo>
                  <a:pt x="13716" y="50291"/>
                </a:lnTo>
                <a:lnTo>
                  <a:pt x="13715" y="54102"/>
                </a:lnTo>
                <a:lnTo>
                  <a:pt x="18287" y="57150"/>
                </a:lnTo>
                <a:lnTo>
                  <a:pt x="22859" y="56388"/>
                </a:lnTo>
                <a:lnTo>
                  <a:pt x="39623" y="52578"/>
                </a:lnTo>
                <a:lnTo>
                  <a:pt x="54863" y="51816"/>
                </a:lnTo>
                <a:lnTo>
                  <a:pt x="66293" y="52578"/>
                </a:lnTo>
                <a:lnTo>
                  <a:pt x="72389" y="56388"/>
                </a:lnTo>
                <a:lnTo>
                  <a:pt x="80009" y="62484"/>
                </a:lnTo>
                <a:lnTo>
                  <a:pt x="86105" y="69342"/>
                </a:lnTo>
                <a:lnTo>
                  <a:pt x="92201" y="76962"/>
                </a:lnTo>
                <a:lnTo>
                  <a:pt x="102021" y="85535"/>
                </a:lnTo>
                <a:lnTo>
                  <a:pt x="113212" y="89250"/>
                </a:lnTo>
                <a:lnTo>
                  <a:pt x="125362" y="89794"/>
                </a:lnTo>
                <a:lnTo>
                  <a:pt x="138061" y="88858"/>
                </a:lnTo>
                <a:lnTo>
                  <a:pt x="144017" y="88392"/>
                </a:lnTo>
                <a:lnTo>
                  <a:pt x="154685" y="90678"/>
                </a:lnTo>
                <a:lnTo>
                  <a:pt x="185927" y="95250"/>
                </a:lnTo>
                <a:lnTo>
                  <a:pt x="185927" y="57150"/>
                </a:lnTo>
                <a:close/>
              </a:path>
            </a:pathLst>
          </a:custGeom>
          <a:solidFill>
            <a:srgbClr val="FFB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7631430" y="5824727"/>
            <a:ext cx="185928" cy="95249"/>
          </a:xfrm>
          <a:custGeom>
            <a:avLst/>
            <a:gdLst/>
            <a:ahLst/>
            <a:cxnLst/>
            <a:rect l="l" t="t" r="r" b="b"/>
            <a:pathLst>
              <a:path w="185927" h="95250">
                <a:moveTo>
                  <a:pt x="185927" y="57150"/>
                </a:moveTo>
                <a:lnTo>
                  <a:pt x="162305" y="52578"/>
                </a:lnTo>
                <a:lnTo>
                  <a:pt x="153923" y="51054"/>
                </a:lnTo>
                <a:lnTo>
                  <a:pt x="152857" y="50291"/>
                </a:lnTo>
              </a:path>
              <a:path w="185927" h="95250">
                <a:moveTo>
                  <a:pt x="13716" y="50291"/>
                </a:moveTo>
                <a:lnTo>
                  <a:pt x="13715" y="54102"/>
                </a:lnTo>
                <a:lnTo>
                  <a:pt x="18287" y="57150"/>
                </a:lnTo>
                <a:lnTo>
                  <a:pt x="22859" y="56388"/>
                </a:lnTo>
                <a:lnTo>
                  <a:pt x="39623" y="52578"/>
                </a:lnTo>
                <a:lnTo>
                  <a:pt x="54863" y="51816"/>
                </a:lnTo>
                <a:lnTo>
                  <a:pt x="66293" y="52578"/>
                </a:lnTo>
                <a:lnTo>
                  <a:pt x="72389" y="56388"/>
                </a:lnTo>
                <a:lnTo>
                  <a:pt x="80009" y="62484"/>
                </a:lnTo>
                <a:lnTo>
                  <a:pt x="86105" y="69342"/>
                </a:lnTo>
                <a:lnTo>
                  <a:pt x="92201" y="76962"/>
                </a:lnTo>
                <a:lnTo>
                  <a:pt x="102021" y="85535"/>
                </a:lnTo>
                <a:lnTo>
                  <a:pt x="113212" y="89250"/>
                </a:lnTo>
                <a:lnTo>
                  <a:pt x="125362" y="89794"/>
                </a:lnTo>
                <a:lnTo>
                  <a:pt x="138061" y="88858"/>
                </a:lnTo>
                <a:lnTo>
                  <a:pt x="144017" y="88392"/>
                </a:lnTo>
                <a:lnTo>
                  <a:pt x="154685" y="90678"/>
                </a:lnTo>
                <a:lnTo>
                  <a:pt x="185927" y="95250"/>
                </a:lnTo>
                <a:lnTo>
                  <a:pt x="185927" y="57150"/>
                </a:lnTo>
              </a:path>
            </a:pathLst>
          </a:custGeom>
          <a:ln w="3238">
            <a:solidFill>
              <a:srgbClr val="3F1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7653528" y="5872733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3810" y="3048"/>
                </a:moveTo>
                <a:lnTo>
                  <a:pt x="4000" y="2285"/>
                </a:lnTo>
                <a:lnTo>
                  <a:pt x="2612" y="2285"/>
                </a:lnTo>
                <a:lnTo>
                  <a:pt x="0" y="5334"/>
                </a:lnTo>
                <a:lnTo>
                  <a:pt x="3810" y="3048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7775448" y="5884163"/>
            <a:ext cx="7620" cy="19050"/>
          </a:xfrm>
          <a:custGeom>
            <a:avLst/>
            <a:gdLst/>
            <a:ahLst/>
            <a:cxnLst/>
            <a:rect l="l" t="t" r="r" b="b"/>
            <a:pathLst>
              <a:path w="7620" h="19050">
                <a:moveTo>
                  <a:pt x="7620" y="0"/>
                </a:moveTo>
                <a:lnTo>
                  <a:pt x="762" y="4572"/>
                </a:lnTo>
                <a:lnTo>
                  <a:pt x="0" y="10668"/>
                </a:lnTo>
                <a:lnTo>
                  <a:pt x="762" y="19050"/>
                </a:lnTo>
                <a:lnTo>
                  <a:pt x="1524" y="12954"/>
                </a:lnTo>
                <a:lnTo>
                  <a:pt x="3048" y="6858"/>
                </a:lnTo>
                <a:lnTo>
                  <a:pt x="7620" y="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7919466" y="5669279"/>
            <a:ext cx="115061" cy="241554"/>
          </a:xfrm>
          <a:custGeom>
            <a:avLst/>
            <a:gdLst/>
            <a:ahLst/>
            <a:cxnLst/>
            <a:rect l="l" t="t" r="r" b="b"/>
            <a:pathLst>
              <a:path w="115061" h="241553">
                <a:moveTo>
                  <a:pt x="47243" y="206502"/>
                </a:moveTo>
                <a:lnTo>
                  <a:pt x="47538" y="205739"/>
                </a:lnTo>
                <a:lnTo>
                  <a:pt x="6887" y="205739"/>
                </a:lnTo>
                <a:lnTo>
                  <a:pt x="0" y="241554"/>
                </a:lnTo>
                <a:lnTo>
                  <a:pt x="47243" y="206502"/>
                </a:lnTo>
                <a:close/>
              </a:path>
            </a:pathLst>
          </a:custGeom>
          <a:solidFill>
            <a:srgbClr val="3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7919466" y="5669279"/>
            <a:ext cx="115061" cy="241554"/>
          </a:xfrm>
          <a:custGeom>
            <a:avLst/>
            <a:gdLst/>
            <a:ahLst/>
            <a:cxnLst/>
            <a:rect l="l" t="t" r="r" b="b"/>
            <a:pathLst>
              <a:path w="115061" h="241553">
                <a:moveTo>
                  <a:pt x="47243" y="206502"/>
                </a:moveTo>
                <a:lnTo>
                  <a:pt x="47538" y="205739"/>
                </a:lnTo>
              </a:path>
              <a:path w="115061" h="241553">
                <a:moveTo>
                  <a:pt x="6887" y="205739"/>
                </a:moveTo>
                <a:lnTo>
                  <a:pt x="0" y="241554"/>
                </a:lnTo>
                <a:lnTo>
                  <a:pt x="47243" y="206502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7789926" y="5622797"/>
            <a:ext cx="427482" cy="403098"/>
          </a:xfrm>
          <a:custGeom>
            <a:avLst/>
            <a:gdLst/>
            <a:ahLst/>
            <a:cxnLst/>
            <a:rect l="l" t="t" r="r" b="b"/>
            <a:pathLst>
              <a:path w="427481" h="403098">
                <a:moveTo>
                  <a:pt x="370331" y="397002"/>
                </a:moveTo>
                <a:lnTo>
                  <a:pt x="391667" y="375666"/>
                </a:lnTo>
                <a:lnTo>
                  <a:pt x="390143" y="352806"/>
                </a:lnTo>
                <a:lnTo>
                  <a:pt x="398525" y="324612"/>
                </a:lnTo>
                <a:lnTo>
                  <a:pt x="403859" y="288036"/>
                </a:lnTo>
                <a:lnTo>
                  <a:pt x="413765" y="254508"/>
                </a:lnTo>
                <a:lnTo>
                  <a:pt x="414380" y="252221"/>
                </a:lnTo>
                <a:lnTo>
                  <a:pt x="51816" y="252221"/>
                </a:lnTo>
                <a:lnTo>
                  <a:pt x="50291" y="252984"/>
                </a:lnTo>
                <a:lnTo>
                  <a:pt x="12191" y="252984"/>
                </a:lnTo>
                <a:lnTo>
                  <a:pt x="1523" y="267462"/>
                </a:lnTo>
                <a:lnTo>
                  <a:pt x="0" y="284226"/>
                </a:lnTo>
                <a:lnTo>
                  <a:pt x="3047" y="299466"/>
                </a:lnTo>
                <a:lnTo>
                  <a:pt x="38861" y="305562"/>
                </a:lnTo>
                <a:lnTo>
                  <a:pt x="55625" y="326136"/>
                </a:lnTo>
                <a:lnTo>
                  <a:pt x="89153" y="333756"/>
                </a:lnTo>
                <a:lnTo>
                  <a:pt x="114299" y="333756"/>
                </a:lnTo>
                <a:lnTo>
                  <a:pt x="142493" y="337566"/>
                </a:lnTo>
                <a:lnTo>
                  <a:pt x="144779" y="347472"/>
                </a:lnTo>
                <a:lnTo>
                  <a:pt x="142493" y="368808"/>
                </a:lnTo>
                <a:lnTo>
                  <a:pt x="146303" y="383286"/>
                </a:lnTo>
                <a:lnTo>
                  <a:pt x="161543" y="384048"/>
                </a:lnTo>
                <a:lnTo>
                  <a:pt x="179831" y="387096"/>
                </a:lnTo>
                <a:lnTo>
                  <a:pt x="198881" y="401574"/>
                </a:lnTo>
                <a:lnTo>
                  <a:pt x="220217" y="401574"/>
                </a:lnTo>
                <a:lnTo>
                  <a:pt x="240791" y="400050"/>
                </a:lnTo>
                <a:lnTo>
                  <a:pt x="271271" y="391668"/>
                </a:lnTo>
                <a:lnTo>
                  <a:pt x="304799" y="393954"/>
                </a:lnTo>
                <a:lnTo>
                  <a:pt x="338327" y="403098"/>
                </a:lnTo>
                <a:lnTo>
                  <a:pt x="370331" y="39700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7789926" y="5622797"/>
            <a:ext cx="427482" cy="403098"/>
          </a:xfrm>
          <a:custGeom>
            <a:avLst/>
            <a:gdLst/>
            <a:ahLst/>
            <a:cxnLst/>
            <a:rect l="l" t="t" r="r" b="b"/>
            <a:pathLst>
              <a:path w="427481" h="403098">
                <a:moveTo>
                  <a:pt x="370331" y="397002"/>
                </a:moveTo>
                <a:lnTo>
                  <a:pt x="391667" y="375666"/>
                </a:lnTo>
                <a:lnTo>
                  <a:pt x="390143" y="352806"/>
                </a:lnTo>
                <a:lnTo>
                  <a:pt x="398525" y="324612"/>
                </a:lnTo>
                <a:lnTo>
                  <a:pt x="403859" y="288036"/>
                </a:lnTo>
                <a:lnTo>
                  <a:pt x="413765" y="254508"/>
                </a:lnTo>
                <a:lnTo>
                  <a:pt x="414380" y="252221"/>
                </a:lnTo>
              </a:path>
              <a:path w="427481" h="403098">
                <a:moveTo>
                  <a:pt x="51816" y="252221"/>
                </a:moveTo>
                <a:lnTo>
                  <a:pt x="50291" y="252984"/>
                </a:lnTo>
                <a:lnTo>
                  <a:pt x="12191" y="252984"/>
                </a:lnTo>
                <a:lnTo>
                  <a:pt x="1523" y="267462"/>
                </a:lnTo>
                <a:lnTo>
                  <a:pt x="0" y="284226"/>
                </a:lnTo>
                <a:lnTo>
                  <a:pt x="3047" y="299466"/>
                </a:lnTo>
                <a:lnTo>
                  <a:pt x="38861" y="305562"/>
                </a:lnTo>
                <a:lnTo>
                  <a:pt x="55625" y="326136"/>
                </a:lnTo>
                <a:lnTo>
                  <a:pt x="89153" y="333756"/>
                </a:lnTo>
                <a:lnTo>
                  <a:pt x="114299" y="333756"/>
                </a:lnTo>
                <a:lnTo>
                  <a:pt x="142493" y="337566"/>
                </a:lnTo>
                <a:lnTo>
                  <a:pt x="144779" y="347472"/>
                </a:lnTo>
                <a:lnTo>
                  <a:pt x="142493" y="368808"/>
                </a:lnTo>
                <a:lnTo>
                  <a:pt x="146303" y="383286"/>
                </a:lnTo>
                <a:lnTo>
                  <a:pt x="161543" y="384048"/>
                </a:lnTo>
                <a:lnTo>
                  <a:pt x="179831" y="387096"/>
                </a:lnTo>
                <a:lnTo>
                  <a:pt x="198881" y="401574"/>
                </a:lnTo>
                <a:lnTo>
                  <a:pt x="220217" y="401574"/>
                </a:lnTo>
                <a:lnTo>
                  <a:pt x="240791" y="400050"/>
                </a:lnTo>
                <a:lnTo>
                  <a:pt x="271271" y="391668"/>
                </a:lnTo>
                <a:lnTo>
                  <a:pt x="304799" y="393954"/>
                </a:lnTo>
                <a:lnTo>
                  <a:pt x="338327" y="403098"/>
                </a:lnTo>
                <a:lnTo>
                  <a:pt x="370331" y="397002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7939278" y="5647182"/>
            <a:ext cx="271548" cy="375666"/>
          </a:xfrm>
          <a:custGeom>
            <a:avLst/>
            <a:gdLst/>
            <a:ahLst/>
            <a:cxnLst/>
            <a:rect l="l" t="t" r="r" b="b"/>
            <a:pathLst>
              <a:path w="271548" h="375665">
                <a:moveTo>
                  <a:pt x="207264" y="374141"/>
                </a:moveTo>
                <a:lnTo>
                  <a:pt x="222504" y="365759"/>
                </a:lnTo>
                <a:lnTo>
                  <a:pt x="233934" y="355853"/>
                </a:lnTo>
                <a:lnTo>
                  <a:pt x="237744" y="342899"/>
                </a:lnTo>
                <a:lnTo>
                  <a:pt x="236220" y="320039"/>
                </a:lnTo>
                <a:lnTo>
                  <a:pt x="243840" y="294893"/>
                </a:lnTo>
                <a:lnTo>
                  <a:pt x="249174" y="259841"/>
                </a:lnTo>
                <a:lnTo>
                  <a:pt x="251894" y="251070"/>
                </a:lnTo>
                <a:lnTo>
                  <a:pt x="255357" y="238732"/>
                </a:lnTo>
                <a:lnTo>
                  <a:pt x="258058" y="227837"/>
                </a:lnTo>
                <a:lnTo>
                  <a:pt x="178263" y="227837"/>
                </a:lnTo>
                <a:lnTo>
                  <a:pt x="168402" y="235457"/>
                </a:lnTo>
                <a:lnTo>
                  <a:pt x="160020" y="269747"/>
                </a:lnTo>
                <a:lnTo>
                  <a:pt x="175260" y="258317"/>
                </a:lnTo>
                <a:lnTo>
                  <a:pt x="198882" y="243839"/>
                </a:lnTo>
                <a:lnTo>
                  <a:pt x="153924" y="291845"/>
                </a:lnTo>
                <a:lnTo>
                  <a:pt x="136398" y="301751"/>
                </a:lnTo>
                <a:lnTo>
                  <a:pt x="99060" y="306323"/>
                </a:lnTo>
                <a:lnTo>
                  <a:pt x="65532" y="309371"/>
                </a:lnTo>
                <a:lnTo>
                  <a:pt x="35814" y="310133"/>
                </a:lnTo>
                <a:lnTo>
                  <a:pt x="0" y="314705"/>
                </a:lnTo>
                <a:lnTo>
                  <a:pt x="0" y="352805"/>
                </a:lnTo>
                <a:lnTo>
                  <a:pt x="9144" y="356615"/>
                </a:lnTo>
                <a:lnTo>
                  <a:pt x="35814" y="355853"/>
                </a:lnTo>
                <a:lnTo>
                  <a:pt x="47244" y="347471"/>
                </a:lnTo>
                <a:lnTo>
                  <a:pt x="76200" y="328421"/>
                </a:lnTo>
                <a:lnTo>
                  <a:pt x="94488" y="324611"/>
                </a:lnTo>
                <a:lnTo>
                  <a:pt x="87630" y="332993"/>
                </a:lnTo>
                <a:lnTo>
                  <a:pt x="64008" y="351281"/>
                </a:lnTo>
                <a:lnTo>
                  <a:pt x="41148" y="362711"/>
                </a:lnTo>
                <a:lnTo>
                  <a:pt x="45720" y="367283"/>
                </a:lnTo>
                <a:lnTo>
                  <a:pt x="48079" y="368164"/>
                </a:lnTo>
                <a:lnTo>
                  <a:pt x="60097" y="371319"/>
                </a:lnTo>
                <a:lnTo>
                  <a:pt x="72184" y="372427"/>
                </a:lnTo>
                <a:lnTo>
                  <a:pt x="84194" y="371636"/>
                </a:lnTo>
                <a:lnTo>
                  <a:pt x="95979" y="369096"/>
                </a:lnTo>
                <a:lnTo>
                  <a:pt x="107391" y="364956"/>
                </a:lnTo>
                <a:lnTo>
                  <a:pt x="118284" y="359365"/>
                </a:lnTo>
                <a:lnTo>
                  <a:pt x="128510" y="352471"/>
                </a:lnTo>
                <a:lnTo>
                  <a:pt x="137922" y="344423"/>
                </a:lnTo>
                <a:lnTo>
                  <a:pt x="160020" y="329945"/>
                </a:lnTo>
                <a:lnTo>
                  <a:pt x="144780" y="350519"/>
                </a:lnTo>
                <a:lnTo>
                  <a:pt x="131064" y="364235"/>
                </a:lnTo>
                <a:lnTo>
                  <a:pt x="163830" y="369569"/>
                </a:lnTo>
                <a:lnTo>
                  <a:pt x="176784" y="371093"/>
                </a:lnTo>
                <a:lnTo>
                  <a:pt x="187452" y="375665"/>
                </a:lnTo>
                <a:lnTo>
                  <a:pt x="207264" y="374141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8110728" y="5833109"/>
            <a:ext cx="79247" cy="173736"/>
          </a:xfrm>
          <a:custGeom>
            <a:avLst/>
            <a:gdLst/>
            <a:ahLst/>
            <a:cxnLst/>
            <a:rect l="l" t="t" r="r" b="b"/>
            <a:pathLst>
              <a:path w="79248" h="173736">
                <a:moveTo>
                  <a:pt x="13716" y="168402"/>
                </a:moveTo>
                <a:lnTo>
                  <a:pt x="28956" y="154686"/>
                </a:lnTo>
                <a:lnTo>
                  <a:pt x="42672" y="128778"/>
                </a:lnTo>
                <a:lnTo>
                  <a:pt x="49529" y="107442"/>
                </a:lnTo>
                <a:lnTo>
                  <a:pt x="59436" y="83820"/>
                </a:lnTo>
                <a:lnTo>
                  <a:pt x="64769" y="60960"/>
                </a:lnTo>
                <a:lnTo>
                  <a:pt x="68911" y="41909"/>
                </a:lnTo>
                <a:lnTo>
                  <a:pt x="65486" y="41909"/>
                </a:lnTo>
                <a:lnTo>
                  <a:pt x="62483" y="51054"/>
                </a:lnTo>
                <a:lnTo>
                  <a:pt x="49529" y="90678"/>
                </a:lnTo>
                <a:lnTo>
                  <a:pt x="34290" y="117348"/>
                </a:lnTo>
                <a:lnTo>
                  <a:pt x="10667" y="145542"/>
                </a:lnTo>
                <a:lnTo>
                  <a:pt x="0" y="173736"/>
                </a:lnTo>
                <a:lnTo>
                  <a:pt x="13716" y="16840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7796783" y="5693663"/>
            <a:ext cx="312420" cy="261365"/>
          </a:xfrm>
          <a:custGeom>
            <a:avLst/>
            <a:gdLst/>
            <a:ahLst/>
            <a:cxnLst/>
            <a:rect l="l" t="t" r="r" b="b"/>
            <a:pathLst>
              <a:path w="312420" h="261365">
                <a:moveTo>
                  <a:pt x="265176" y="252222"/>
                </a:moveTo>
                <a:lnTo>
                  <a:pt x="221742" y="240029"/>
                </a:lnTo>
                <a:lnTo>
                  <a:pt x="204978" y="233172"/>
                </a:lnTo>
                <a:lnTo>
                  <a:pt x="193548" y="220218"/>
                </a:lnTo>
                <a:lnTo>
                  <a:pt x="191262" y="208788"/>
                </a:lnTo>
                <a:lnTo>
                  <a:pt x="201168" y="208788"/>
                </a:lnTo>
                <a:lnTo>
                  <a:pt x="206502" y="218694"/>
                </a:lnTo>
                <a:lnTo>
                  <a:pt x="214884" y="227076"/>
                </a:lnTo>
                <a:lnTo>
                  <a:pt x="228600" y="236220"/>
                </a:lnTo>
                <a:lnTo>
                  <a:pt x="243840" y="244602"/>
                </a:lnTo>
                <a:lnTo>
                  <a:pt x="263652" y="251460"/>
                </a:lnTo>
                <a:lnTo>
                  <a:pt x="278892" y="246888"/>
                </a:lnTo>
                <a:lnTo>
                  <a:pt x="285750" y="240029"/>
                </a:lnTo>
                <a:lnTo>
                  <a:pt x="297942" y="222504"/>
                </a:lnTo>
                <a:lnTo>
                  <a:pt x="275844" y="218694"/>
                </a:lnTo>
                <a:lnTo>
                  <a:pt x="233934" y="214884"/>
                </a:lnTo>
                <a:lnTo>
                  <a:pt x="208026" y="204978"/>
                </a:lnTo>
                <a:lnTo>
                  <a:pt x="127254" y="198882"/>
                </a:lnTo>
                <a:lnTo>
                  <a:pt x="139446" y="207264"/>
                </a:lnTo>
                <a:lnTo>
                  <a:pt x="146304" y="218694"/>
                </a:lnTo>
                <a:lnTo>
                  <a:pt x="161544" y="233172"/>
                </a:lnTo>
                <a:lnTo>
                  <a:pt x="179832" y="240029"/>
                </a:lnTo>
                <a:lnTo>
                  <a:pt x="193548" y="246888"/>
                </a:lnTo>
                <a:lnTo>
                  <a:pt x="208026" y="252984"/>
                </a:lnTo>
                <a:lnTo>
                  <a:pt x="225552" y="255270"/>
                </a:lnTo>
                <a:lnTo>
                  <a:pt x="245364" y="255270"/>
                </a:lnTo>
                <a:lnTo>
                  <a:pt x="265176" y="252222"/>
                </a:lnTo>
                <a:close/>
              </a:path>
              <a:path w="312420" h="261365">
                <a:moveTo>
                  <a:pt x="100584" y="245364"/>
                </a:moveTo>
                <a:lnTo>
                  <a:pt x="79248" y="231647"/>
                </a:lnTo>
                <a:lnTo>
                  <a:pt x="73914" y="220218"/>
                </a:lnTo>
                <a:lnTo>
                  <a:pt x="76962" y="210311"/>
                </a:lnTo>
                <a:lnTo>
                  <a:pt x="95250" y="208788"/>
                </a:lnTo>
                <a:lnTo>
                  <a:pt x="102108" y="220218"/>
                </a:lnTo>
                <a:lnTo>
                  <a:pt x="107442" y="233172"/>
                </a:lnTo>
                <a:lnTo>
                  <a:pt x="124206" y="246888"/>
                </a:lnTo>
                <a:lnTo>
                  <a:pt x="142494" y="258318"/>
                </a:lnTo>
                <a:lnTo>
                  <a:pt x="161544" y="259842"/>
                </a:lnTo>
                <a:lnTo>
                  <a:pt x="189738" y="258318"/>
                </a:lnTo>
                <a:lnTo>
                  <a:pt x="159258" y="238506"/>
                </a:lnTo>
                <a:lnTo>
                  <a:pt x="137922" y="228600"/>
                </a:lnTo>
                <a:lnTo>
                  <a:pt x="121158" y="217170"/>
                </a:lnTo>
                <a:lnTo>
                  <a:pt x="115824" y="208788"/>
                </a:lnTo>
                <a:lnTo>
                  <a:pt x="117348" y="200406"/>
                </a:lnTo>
                <a:lnTo>
                  <a:pt x="127254" y="198882"/>
                </a:lnTo>
                <a:lnTo>
                  <a:pt x="208026" y="204978"/>
                </a:lnTo>
                <a:lnTo>
                  <a:pt x="195072" y="195072"/>
                </a:lnTo>
                <a:lnTo>
                  <a:pt x="189738" y="183642"/>
                </a:lnTo>
                <a:lnTo>
                  <a:pt x="189084" y="181355"/>
                </a:lnTo>
                <a:lnTo>
                  <a:pt x="54559" y="181355"/>
                </a:lnTo>
                <a:lnTo>
                  <a:pt x="44958" y="186690"/>
                </a:lnTo>
                <a:lnTo>
                  <a:pt x="11430" y="186690"/>
                </a:lnTo>
                <a:lnTo>
                  <a:pt x="0" y="196596"/>
                </a:lnTo>
                <a:lnTo>
                  <a:pt x="0" y="207264"/>
                </a:lnTo>
                <a:lnTo>
                  <a:pt x="1524" y="225552"/>
                </a:lnTo>
                <a:lnTo>
                  <a:pt x="28194" y="231647"/>
                </a:lnTo>
                <a:lnTo>
                  <a:pt x="28194" y="220218"/>
                </a:lnTo>
                <a:lnTo>
                  <a:pt x="29718" y="210311"/>
                </a:lnTo>
                <a:lnTo>
                  <a:pt x="35052" y="206502"/>
                </a:lnTo>
                <a:lnTo>
                  <a:pt x="36576" y="217170"/>
                </a:lnTo>
                <a:lnTo>
                  <a:pt x="38862" y="231647"/>
                </a:lnTo>
                <a:lnTo>
                  <a:pt x="44958" y="240029"/>
                </a:lnTo>
                <a:lnTo>
                  <a:pt x="56388" y="251460"/>
                </a:lnTo>
                <a:lnTo>
                  <a:pt x="85344" y="256794"/>
                </a:lnTo>
                <a:lnTo>
                  <a:pt x="107442" y="259842"/>
                </a:lnTo>
                <a:lnTo>
                  <a:pt x="132588" y="261365"/>
                </a:lnTo>
                <a:lnTo>
                  <a:pt x="100584" y="245364"/>
                </a:lnTo>
                <a:close/>
              </a:path>
              <a:path w="312420" h="261365">
                <a:moveTo>
                  <a:pt x="306324" y="193548"/>
                </a:moveTo>
                <a:lnTo>
                  <a:pt x="307194" y="181355"/>
                </a:lnTo>
                <a:lnTo>
                  <a:pt x="198119" y="181355"/>
                </a:lnTo>
                <a:lnTo>
                  <a:pt x="203454" y="186690"/>
                </a:lnTo>
                <a:lnTo>
                  <a:pt x="217170" y="201930"/>
                </a:lnTo>
                <a:lnTo>
                  <a:pt x="246888" y="210311"/>
                </a:lnTo>
                <a:lnTo>
                  <a:pt x="275844" y="217932"/>
                </a:lnTo>
                <a:lnTo>
                  <a:pt x="297942" y="222504"/>
                </a:lnTo>
                <a:lnTo>
                  <a:pt x="306324" y="19354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8007096" y="5871971"/>
            <a:ext cx="76962" cy="22097"/>
          </a:xfrm>
          <a:custGeom>
            <a:avLst/>
            <a:gdLst/>
            <a:ahLst/>
            <a:cxnLst/>
            <a:rect l="l" t="t" r="r" b="b"/>
            <a:pathLst>
              <a:path w="76961" h="22098">
                <a:moveTo>
                  <a:pt x="76962" y="20574"/>
                </a:moveTo>
                <a:lnTo>
                  <a:pt x="61722" y="10668"/>
                </a:lnTo>
                <a:lnTo>
                  <a:pt x="44196" y="3810"/>
                </a:lnTo>
                <a:lnTo>
                  <a:pt x="40385" y="3048"/>
                </a:lnTo>
                <a:lnTo>
                  <a:pt x="914" y="3048"/>
                </a:lnTo>
                <a:lnTo>
                  <a:pt x="3048" y="8382"/>
                </a:lnTo>
                <a:lnTo>
                  <a:pt x="11430" y="13716"/>
                </a:lnTo>
                <a:lnTo>
                  <a:pt x="29718" y="18288"/>
                </a:lnTo>
                <a:lnTo>
                  <a:pt x="58674" y="22098"/>
                </a:lnTo>
                <a:lnTo>
                  <a:pt x="76962" y="2057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7943088" y="5883401"/>
            <a:ext cx="47244" cy="48768"/>
          </a:xfrm>
          <a:custGeom>
            <a:avLst/>
            <a:gdLst/>
            <a:ahLst/>
            <a:cxnLst/>
            <a:rect l="l" t="t" r="r" b="b"/>
            <a:pathLst>
              <a:path w="47244" h="48767">
                <a:moveTo>
                  <a:pt x="32003" y="34289"/>
                </a:moveTo>
                <a:lnTo>
                  <a:pt x="26669" y="24383"/>
                </a:lnTo>
                <a:lnTo>
                  <a:pt x="21335" y="13715"/>
                </a:lnTo>
                <a:lnTo>
                  <a:pt x="16001" y="3047"/>
                </a:lnTo>
                <a:lnTo>
                  <a:pt x="6857" y="0"/>
                </a:lnTo>
                <a:lnTo>
                  <a:pt x="761" y="2285"/>
                </a:lnTo>
                <a:lnTo>
                  <a:pt x="0" y="7619"/>
                </a:lnTo>
                <a:lnTo>
                  <a:pt x="3809" y="17525"/>
                </a:lnTo>
                <a:lnTo>
                  <a:pt x="10667" y="25907"/>
                </a:lnTo>
                <a:lnTo>
                  <a:pt x="19049" y="33527"/>
                </a:lnTo>
                <a:lnTo>
                  <a:pt x="29717" y="41909"/>
                </a:lnTo>
                <a:lnTo>
                  <a:pt x="47243" y="48767"/>
                </a:lnTo>
                <a:lnTo>
                  <a:pt x="32003" y="342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8026908" y="5900165"/>
            <a:ext cx="230123" cy="261365"/>
          </a:xfrm>
          <a:custGeom>
            <a:avLst/>
            <a:gdLst/>
            <a:ahLst/>
            <a:cxnLst/>
            <a:rect l="l" t="t" r="r" b="b"/>
            <a:pathLst>
              <a:path w="230124" h="261365">
                <a:moveTo>
                  <a:pt x="185166" y="4572"/>
                </a:moveTo>
                <a:lnTo>
                  <a:pt x="178308" y="12192"/>
                </a:lnTo>
                <a:lnTo>
                  <a:pt x="178308" y="20574"/>
                </a:lnTo>
                <a:lnTo>
                  <a:pt x="169926" y="30480"/>
                </a:lnTo>
                <a:lnTo>
                  <a:pt x="144780" y="35814"/>
                </a:lnTo>
                <a:lnTo>
                  <a:pt x="102870" y="38862"/>
                </a:lnTo>
                <a:lnTo>
                  <a:pt x="77724" y="38862"/>
                </a:lnTo>
                <a:lnTo>
                  <a:pt x="64008" y="42672"/>
                </a:lnTo>
                <a:lnTo>
                  <a:pt x="51816" y="58674"/>
                </a:lnTo>
                <a:lnTo>
                  <a:pt x="51816" y="69342"/>
                </a:lnTo>
                <a:lnTo>
                  <a:pt x="43434" y="112014"/>
                </a:lnTo>
                <a:lnTo>
                  <a:pt x="25146" y="168402"/>
                </a:lnTo>
                <a:lnTo>
                  <a:pt x="3810" y="224790"/>
                </a:lnTo>
                <a:lnTo>
                  <a:pt x="0" y="243078"/>
                </a:lnTo>
                <a:lnTo>
                  <a:pt x="6858" y="257556"/>
                </a:lnTo>
                <a:lnTo>
                  <a:pt x="37338" y="261366"/>
                </a:lnTo>
                <a:lnTo>
                  <a:pt x="89154" y="259080"/>
                </a:lnTo>
                <a:lnTo>
                  <a:pt x="128016" y="254508"/>
                </a:lnTo>
                <a:lnTo>
                  <a:pt x="161544" y="240792"/>
                </a:lnTo>
                <a:lnTo>
                  <a:pt x="185166" y="222504"/>
                </a:lnTo>
                <a:lnTo>
                  <a:pt x="203454" y="204216"/>
                </a:lnTo>
                <a:lnTo>
                  <a:pt x="230124" y="1524"/>
                </a:lnTo>
                <a:lnTo>
                  <a:pt x="208788" y="0"/>
                </a:lnTo>
                <a:lnTo>
                  <a:pt x="185166" y="45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8026908" y="5900165"/>
            <a:ext cx="230123" cy="261365"/>
          </a:xfrm>
          <a:custGeom>
            <a:avLst/>
            <a:gdLst/>
            <a:ahLst/>
            <a:cxnLst/>
            <a:rect l="l" t="t" r="r" b="b"/>
            <a:pathLst>
              <a:path w="230124" h="261365">
                <a:moveTo>
                  <a:pt x="102870" y="38862"/>
                </a:moveTo>
                <a:lnTo>
                  <a:pt x="144780" y="35814"/>
                </a:lnTo>
                <a:lnTo>
                  <a:pt x="169926" y="30480"/>
                </a:lnTo>
                <a:lnTo>
                  <a:pt x="178308" y="20574"/>
                </a:lnTo>
                <a:lnTo>
                  <a:pt x="178308" y="12192"/>
                </a:lnTo>
                <a:lnTo>
                  <a:pt x="185166" y="4572"/>
                </a:lnTo>
                <a:lnTo>
                  <a:pt x="208788" y="0"/>
                </a:lnTo>
                <a:lnTo>
                  <a:pt x="230124" y="1524"/>
                </a:lnTo>
                <a:lnTo>
                  <a:pt x="203454" y="204216"/>
                </a:lnTo>
                <a:lnTo>
                  <a:pt x="185166" y="222504"/>
                </a:lnTo>
                <a:lnTo>
                  <a:pt x="161544" y="240792"/>
                </a:lnTo>
                <a:lnTo>
                  <a:pt x="128016" y="254508"/>
                </a:lnTo>
                <a:lnTo>
                  <a:pt x="89154" y="259080"/>
                </a:lnTo>
                <a:lnTo>
                  <a:pt x="37338" y="261366"/>
                </a:lnTo>
                <a:lnTo>
                  <a:pt x="6858" y="257556"/>
                </a:lnTo>
                <a:lnTo>
                  <a:pt x="0" y="243078"/>
                </a:lnTo>
                <a:lnTo>
                  <a:pt x="3810" y="224790"/>
                </a:lnTo>
                <a:lnTo>
                  <a:pt x="25146" y="168402"/>
                </a:lnTo>
                <a:lnTo>
                  <a:pt x="43434" y="112014"/>
                </a:lnTo>
                <a:lnTo>
                  <a:pt x="51816" y="69342"/>
                </a:lnTo>
                <a:lnTo>
                  <a:pt x="51816" y="58674"/>
                </a:lnTo>
                <a:lnTo>
                  <a:pt x="64008" y="42672"/>
                </a:lnTo>
                <a:lnTo>
                  <a:pt x="77724" y="38862"/>
                </a:lnTo>
                <a:lnTo>
                  <a:pt x="102870" y="38862"/>
                </a:lnTo>
                <a:close/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8054340" y="5913119"/>
            <a:ext cx="198119" cy="240792"/>
          </a:xfrm>
          <a:custGeom>
            <a:avLst/>
            <a:gdLst/>
            <a:ahLst/>
            <a:cxnLst/>
            <a:rect l="l" t="t" r="r" b="b"/>
            <a:pathLst>
              <a:path w="198120" h="240791">
                <a:moveTo>
                  <a:pt x="172973" y="185166"/>
                </a:moveTo>
                <a:lnTo>
                  <a:pt x="198119" y="0"/>
                </a:lnTo>
                <a:lnTo>
                  <a:pt x="181355" y="22860"/>
                </a:lnTo>
                <a:lnTo>
                  <a:pt x="167639" y="31242"/>
                </a:lnTo>
                <a:lnTo>
                  <a:pt x="144017" y="41148"/>
                </a:lnTo>
                <a:lnTo>
                  <a:pt x="105917" y="47244"/>
                </a:lnTo>
                <a:lnTo>
                  <a:pt x="68579" y="48006"/>
                </a:lnTo>
                <a:lnTo>
                  <a:pt x="53339" y="56388"/>
                </a:lnTo>
                <a:lnTo>
                  <a:pt x="48767" y="72390"/>
                </a:lnTo>
                <a:lnTo>
                  <a:pt x="19811" y="182118"/>
                </a:lnTo>
                <a:lnTo>
                  <a:pt x="3047" y="214884"/>
                </a:lnTo>
                <a:lnTo>
                  <a:pt x="0" y="228600"/>
                </a:lnTo>
                <a:lnTo>
                  <a:pt x="6095" y="237744"/>
                </a:lnTo>
                <a:lnTo>
                  <a:pt x="18287" y="240792"/>
                </a:lnTo>
                <a:lnTo>
                  <a:pt x="44957" y="240792"/>
                </a:lnTo>
                <a:lnTo>
                  <a:pt x="68579" y="237744"/>
                </a:lnTo>
                <a:lnTo>
                  <a:pt x="93725" y="234696"/>
                </a:lnTo>
                <a:lnTo>
                  <a:pt x="114299" y="228600"/>
                </a:lnTo>
                <a:lnTo>
                  <a:pt x="137159" y="217932"/>
                </a:lnTo>
                <a:lnTo>
                  <a:pt x="156209" y="201930"/>
                </a:lnTo>
                <a:lnTo>
                  <a:pt x="172973" y="185166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7676388" y="6198108"/>
            <a:ext cx="16764" cy="220218"/>
          </a:xfrm>
          <a:custGeom>
            <a:avLst/>
            <a:gdLst/>
            <a:ahLst/>
            <a:cxnLst/>
            <a:rect l="l" t="t" r="r" b="b"/>
            <a:pathLst>
              <a:path w="16764" h="220217">
                <a:moveTo>
                  <a:pt x="8381" y="153924"/>
                </a:moveTo>
                <a:lnTo>
                  <a:pt x="8381" y="217170"/>
                </a:lnTo>
                <a:lnTo>
                  <a:pt x="16763" y="220218"/>
                </a:lnTo>
                <a:lnTo>
                  <a:pt x="16001" y="89154"/>
                </a:lnTo>
                <a:lnTo>
                  <a:pt x="8381" y="57150"/>
                </a:lnTo>
                <a:lnTo>
                  <a:pt x="12953" y="42672"/>
                </a:lnTo>
                <a:lnTo>
                  <a:pt x="15239" y="37338"/>
                </a:lnTo>
                <a:lnTo>
                  <a:pt x="12191" y="21336"/>
                </a:lnTo>
                <a:lnTo>
                  <a:pt x="6095" y="12192"/>
                </a:lnTo>
                <a:lnTo>
                  <a:pt x="5333" y="0"/>
                </a:lnTo>
                <a:lnTo>
                  <a:pt x="0" y="10668"/>
                </a:lnTo>
                <a:lnTo>
                  <a:pt x="6095" y="19050"/>
                </a:lnTo>
                <a:lnTo>
                  <a:pt x="10667" y="37338"/>
                </a:lnTo>
                <a:lnTo>
                  <a:pt x="4571" y="54864"/>
                </a:lnTo>
                <a:lnTo>
                  <a:pt x="8381" y="153924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7718298" y="6200394"/>
            <a:ext cx="42672" cy="11429"/>
          </a:xfrm>
          <a:custGeom>
            <a:avLst/>
            <a:gdLst/>
            <a:ahLst/>
            <a:cxnLst/>
            <a:rect l="l" t="t" r="r" b="b"/>
            <a:pathLst>
              <a:path w="42672" h="11429">
                <a:moveTo>
                  <a:pt x="0" y="0"/>
                </a:moveTo>
                <a:lnTo>
                  <a:pt x="20574" y="8381"/>
                </a:lnTo>
                <a:lnTo>
                  <a:pt x="38862" y="11429"/>
                </a:lnTo>
                <a:lnTo>
                  <a:pt x="42672" y="11429"/>
                </a:lnTo>
                <a:lnTo>
                  <a:pt x="31242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55320" y="3042376"/>
            <a:ext cx="152507" cy="354330"/>
          </a:xfrm>
          <a:custGeom>
            <a:avLst/>
            <a:gdLst/>
            <a:ahLst/>
            <a:cxnLst/>
            <a:rect l="l" t="t" r="r" b="b"/>
            <a:pathLst>
              <a:path w="152507" h="354329">
                <a:moveTo>
                  <a:pt x="211836" y="-245074"/>
                </a:moveTo>
                <a:lnTo>
                  <a:pt x="142494" y="-259552"/>
                </a:lnTo>
                <a:lnTo>
                  <a:pt x="142494" y="-354040"/>
                </a:lnTo>
                <a:lnTo>
                  <a:pt x="66293" y="-332704"/>
                </a:lnTo>
                <a:lnTo>
                  <a:pt x="54863" y="-251170"/>
                </a:lnTo>
                <a:lnTo>
                  <a:pt x="45719" y="-242026"/>
                </a:lnTo>
                <a:lnTo>
                  <a:pt x="45719" y="-211546"/>
                </a:lnTo>
                <a:lnTo>
                  <a:pt x="24383" y="-211546"/>
                </a:lnTo>
                <a:lnTo>
                  <a:pt x="24383" y="-240502"/>
                </a:lnTo>
                <a:lnTo>
                  <a:pt x="761" y="-240502"/>
                </a:lnTo>
                <a:lnTo>
                  <a:pt x="0" y="-222976"/>
                </a:lnTo>
                <a:lnTo>
                  <a:pt x="427" y="-211314"/>
                </a:lnTo>
                <a:lnTo>
                  <a:pt x="1059" y="-198953"/>
                </a:lnTo>
                <a:lnTo>
                  <a:pt x="1935" y="-186069"/>
                </a:lnTo>
                <a:lnTo>
                  <a:pt x="3094" y="-172836"/>
                </a:lnTo>
                <a:lnTo>
                  <a:pt x="4574" y="-159430"/>
                </a:lnTo>
                <a:lnTo>
                  <a:pt x="6414" y="-146026"/>
                </a:lnTo>
                <a:lnTo>
                  <a:pt x="8652" y="-132801"/>
                </a:lnTo>
                <a:lnTo>
                  <a:pt x="11329" y="-119929"/>
                </a:lnTo>
                <a:lnTo>
                  <a:pt x="14481" y="-107587"/>
                </a:lnTo>
                <a:lnTo>
                  <a:pt x="15339" y="-104866"/>
                </a:lnTo>
                <a:lnTo>
                  <a:pt x="107320" y="-104866"/>
                </a:lnTo>
                <a:lnTo>
                  <a:pt x="112014" y="-115534"/>
                </a:lnTo>
                <a:lnTo>
                  <a:pt x="119634" y="-133822"/>
                </a:lnTo>
                <a:lnTo>
                  <a:pt x="123444" y="-140680"/>
                </a:lnTo>
                <a:lnTo>
                  <a:pt x="131064" y="-142204"/>
                </a:lnTo>
                <a:lnTo>
                  <a:pt x="143725" y="-140274"/>
                </a:lnTo>
                <a:lnTo>
                  <a:pt x="156279" y="-137529"/>
                </a:lnTo>
                <a:lnTo>
                  <a:pt x="168434" y="-133537"/>
                </a:lnTo>
                <a:lnTo>
                  <a:pt x="179897" y="-127866"/>
                </a:lnTo>
                <a:lnTo>
                  <a:pt x="183642" y="-125440"/>
                </a:lnTo>
                <a:lnTo>
                  <a:pt x="190500" y="-119344"/>
                </a:lnTo>
                <a:lnTo>
                  <a:pt x="194310" y="-112486"/>
                </a:lnTo>
                <a:lnTo>
                  <a:pt x="191478" y="-104866"/>
                </a:lnTo>
                <a:lnTo>
                  <a:pt x="216879" y="-104866"/>
                </a:lnTo>
                <a:lnTo>
                  <a:pt x="211836" y="-245074"/>
                </a:lnTo>
                <a:close/>
              </a:path>
            </a:pathLst>
          </a:custGeom>
          <a:solidFill>
            <a:srgbClr val="3F6B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2289302" y="643572"/>
            <a:ext cx="2892103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Appli</a:t>
            </a:r>
            <a:r>
              <a:rPr sz="6600" spc="-39" baseline="3103" dirty="0" smtClean="0">
                <a:latin typeface="Calibri"/>
                <a:cs typeface="Calibri"/>
              </a:rPr>
              <a:t>c</a:t>
            </a:r>
            <a:r>
              <a:rPr sz="6600" spc="-44" baseline="3103" dirty="0" smtClean="0">
                <a:latin typeface="Calibri"/>
                <a:cs typeface="Calibri"/>
              </a:rPr>
              <a:t>a</a:t>
            </a:r>
            <a:r>
              <a:rPr sz="6600" spc="9" baseline="3103" dirty="0" smtClean="0">
                <a:latin typeface="Calibri"/>
                <a:cs typeface="Calibri"/>
              </a:rPr>
              <a:t>t</a:t>
            </a:r>
            <a:r>
              <a:rPr sz="6600" spc="0" baseline="3103" dirty="0" smtClean="0">
                <a:latin typeface="Calibri"/>
                <a:cs typeface="Calibri"/>
              </a:rPr>
              <a:t>ions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203190" y="643572"/>
            <a:ext cx="1962395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4" baseline="3103" dirty="0" smtClean="0">
                <a:latin typeface="Calibri"/>
                <a:cs typeface="Calibri"/>
              </a:rPr>
              <a:t>o</a:t>
            </a:r>
            <a:r>
              <a:rPr sz="6600" spc="0" baseline="3103" dirty="0" smtClean="0">
                <a:latin typeface="Calibri"/>
                <a:cs typeface="Calibri"/>
              </a:rPr>
              <a:t>f</a:t>
            </a:r>
            <a:r>
              <a:rPr sz="6600" spc="-9" baseline="3103" dirty="0" smtClean="0">
                <a:latin typeface="Calibri"/>
                <a:cs typeface="Calibri"/>
              </a:rPr>
              <a:t> </a:t>
            </a:r>
            <a:r>
              <a:rPr sz="6600" spc="0" baseline="3103" dirty="0" smtClean="0">
                <a:latin typeface="Calibri"/>
                <a:cs typeface="Calibri"/>
              </a:rPr>
              <a:t>ANNs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526285" y="2342832"/>
            <a:ext cx="848121" cy="416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414" marR="26631">
              <a:lnSpc>
                <a:spcPts val="1525"/>
              </a:lnSpc>
              <a:spcBef>
                <a:spcPts val="76"/>
              </a:spcBef>
            </a:pPr>
            <a:r>
              <a:rPr sz="2100" b="1" i="1" spc="-109" baseline="1950" dirty="0" smtClean="0">
                <a:solidFill>
                  <a:srgbClr val="CC3300"/>
                </a:solidFill>
                <a:latin typeface="Calibri"/>
                <a:cs typeface="Calibri"/>
              </a:rPr>
              <a:t>T</a:t>
            </a:r>
            <a:r>
              <a:rPr sz="2100" b="1" i="1" spc="-4" baseline="1950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chni</a:t>
            </a:r>
            <a:r>
              <a:rPr sz="2100" b="1" i="1" spc="-9" baseline="1950" dirty="0" smtClean="0">
                <a:solidFill>
                  <a:srgbClr val="CC3300"/>
                </a:solidFill>
                <a:latin typeface="Calibri"/>
                <a:cs typeface="Calibri"/>
              </a:rPr>
              <a:t>c</a:t>
            </a: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al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80"/>
              </a:lnSpc>
              <a:spcBef>
                <a:spcPts val="7"/>
              </a:spcBef>
            </a:pP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Diagni</a:t>
            </a:r>
            <a:r>
              <a:rPr sz="2100" b="1" i="1" spc="-14" baseline="1950" dirty="0" smtClean="0">
                <a:solidFill>
                  <a:srgbClr val="CC3300"/>
                </a:solidFill>
                <a:latin typeface="Calibri"/>
                <a:cs typeface="Calibri"/>
              </a:rPr>
              <a:t>s</a:t>
            </a: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tics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928360" y="3393630"/>
            <a:ext cx="1007450" cy="6296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613" marR="170120" algn="ctr">
              <a:lnSpc>
                <a:spcPts val="1525"/>
              </a:lnSpc>
              <a:spcBef>
                <a:spcPts val="76"/>
              </a:spcBef>
            </a:pPr>
            <a:r>
              <a:rPr sz="2100" b="1" i="1" spc="0" baseline="1950" dirty="0" smtClean="0">
                <a:latin typeface="Calibri"/>
                <a:cs typeface="Calibri"/>
              </a:rPr>
              <a:t>Artificial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80"/>
              </a:lnSpc>
              <a:spcBef>
                <a:spcPts val="7"/>
              </a:spcBef>
            </a:pPr>
            <a:r>
              <a:rPr sz="2100" b="1" i="1" spc="0" baseline="1950" dirty="0" smtClean="0">
                <a:latin typeface="Calibri"/>
                <a:cs typeface="Calibri"/>
              </a:rPr>
              <a:t>I</a:t>
            </a:r>
            <a:r>
              <a:rPr sz="2100" b="1" i="1" spc="-9" baseline="1950" dirty="0" smtClean="0">
                <a:latin typeface="Calibri"/>
                <a:cs typeface="Calibri"/>
              </a:rPr>
              <a:t>nt</a:t>
            </a:r>
            <a:r>
              <a:rPr sz="2100" b="1" i="1" spc="-4" baseline="1950" dirty="0" smtClean="0">
                <a:latin typeface="Calibri"/>
                <a:cs typeface="Calibri"/>
              </a:rPr>
              <a:t>e</a:t>
            </a:r>
            <a:r>
              <a:rPr sz="2100" b="1" i="1" spc="0" baseline="1950" dirty="0" smtClean="0">
                <a:latin typeface="Calibri"/>
                <a:cs typeface="Calibri"/>
              </a:rPr>
              <a:t>llect</a:t>
            </a:r>
            <a:r>
              <a:rPr sz="2100" b="1" i="1" spc="-3" baseline="1950" dirty="0" smtClean="0">
                <a:latin typeface="Calibri"/>
                <a:cs typeface="Calibri"/>
              </a:rPr>
              <a:t> </a:t>
            </a:r>
            <a:r>
              <a:rPr sz="2100" b="1" i="1" spc="0" baseline="1950" dirty="0" smtClean="0">
                <a:latin typeface="Calibri"/>
                <a:cs typeface="Calibri"/>
              </a:rPr>
              <a:t>with</a:t>
            </a:r>
            <a:endParaRPr sz="1400">
              <a:latin typeface="Calibri"/>
              <a:cs typeface="Calibri"/>
            </a:endParaRPr>
          </a:p>
          <a:p>
            <a:pPr marL="222145" marR="236199" algn="ctr">
              <a:lnSpc>
                <a:spcPts val="1680"/>
              </a:lnSpc>
            </a:pPr>
            <a:r>
              <a:rPr sz="2100" b="1" i="1" spc="0" baseline="1950" dirty="0" smtClean="0">
                <a:latin typeface="Calibri"/>
                <a:cs typeface="Calibri"/>
              </a:rPr>
              <a:t>Neural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059421" y="4033707"/>
            <a:ext cx="758157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b="1" i="1" spc="0" baseline="1950" dirty="0" smtClean="0">
                <a:latin typeface="Calibri"/>
                <a:cs typeface="Calibri"/>
              </a:rPr>
              <a:t>N</a:t>
            </a:r>
            <a:r>
              <a:rPr sz="2100" b="1" i="1" spc="-14" baseline="1950" dirty="0" smtClean="0">
                <a:latin typeface="Calibri"/>
                <a:cs typeface="Calibri"/>
              </a:rPr>
              <a:t>e</a:t>
            </a:r>
            <a:r>
              <a:rPr sz="2100" b="1" i="1" spc="0" baseline="1950" dirty="0" smtClean="0">
                <a:latin typeface="Calibri"/>
                <a:cs typeface="Calibri"/>
              </a:rPr>
              <a:t>twor</a:t>
            </a:r>
            <a:r>
              <a:rPr sz="2100" b="1" i="1" spc="-9" baseline="1950" dirty="0" smtClean="0">
                <a:latin typeface="Calibri"/>
                <a:cs typeface="Calibri"/>
              </a:rPr>
              <a:t>k</a:t>
            </a:r>
            <a:r>
              <a:rPr sz="2100" b="1" i="1" spc="0" baseline="1950" dirty="0" smtClean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35940" y="6668325"/>
            <a:ext cx="73628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500" b="1" spc="0" baseline="2730" dirty="0" smtClean="0">
                <a:latin typeface="Calibri"/>
                <a:cs typeface="Calibri"/>
              </a:rPr>
              <a:t>©</a:t>
            </a:r>
            <a:r>
              <a:rPr sz="1500" b="1" spc="-4" baseline="2730" dirty="0" smtClean="0"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latin typeface="Calibri"/>
                <a:cs typeface="Calibri"/>
              </a:rPr>
              <a:t>Tariq</a:t>
            </a:r>
            <a:r>
              <a:rPr sz="1500" b="1" spc="-4" baseline="2730" dirty="0" smtClean="0"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504173" y="6690614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276600" y="6495288"/>
            <a:ext cx="1143000" cy="98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24"/>
              </a:spcBef>
            </a:pPr>
            <a:endParaRPr sz="750"/>
          </a:p>
        </p:txBody>
      </p:sp>
      <p:sp>
        <p:nvSpPr>
          <p:cNvPr id="112" name="object 112"/>
          <p:cNvSpPr txBox="1"/>
          <p:nvPr/>
        </p:nvSpPr>
        <p:spPr>
          <a:xfrm>
            <a:off x="3555872" y="6404991"/>
            <a:ext cx="62103" cy="27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617976" y="6404991"/>
            <a:ext cx="149351" cy="27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3767328" y="6404991"/>
            <a:ext cx="619506" cy="27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7951470" y="6205728"/>
            <a:ext cx="84581" cy="233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8" name="object 108"/>
          <p:cNvSpPr txBox="1"/>
          <p:nvPr/>
        </p:nvSpPr>
        <p:spPr>
          <a:xfrm>
            <a:off x="3822954" y="6210681"/>
            <a:ext cx="38785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4366958" y="5429249"/>
            <a:ext cx="1207071" cy="445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589" marR="203071" algn="ctr">
              <a:lnSpc>
                <a:spcPct val="101725"/>
              </a:lnSpc>
              <a:spcBef>
                <a:spcPts val="334"/>
              </a:spcBef>
            </a:pPr>
            <a:r>
              <a:rPr sz="1400" b="1" i="1" dirty="0" smtClean="0">
                <a:solidFill>
                  <a:srgbClr val="CC3300"/>
                </a:solidFill>
                <a:latin typeface="Calibri"/>
                <a:cs typeface="Calibri"/>
              </a:rPr>
              <a:t>I</a:t>
            </a:r>
            <a:r>
              <a:rPr sz="1400" b="1" i="1" spc="-9" dirty="0" smtClean="0">
                <a:solidFill>
                  <a:srgbClr val="CC3300"/>
                </a:solidFill>
                <a:latin typeface="Calibri"/>
                <a:cs typeface="Calibri"/>
              </a:rPr>
              <a:t>nt</a:t>
            </a:r>
            <a:r>
              <a:rPr sz="1400" b="1" i="1" spc="-4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lli</a:t>
            </a:r>
            <a:r>
              <a:rPr sz="1400" b="1" i="1" spc="9" dirty="0" smtClean="0">
                <a:solidFill>
                  <a:srgbClr val="CC3300"/>
                </a:solidFill>
                <a:latin typeface="Calibri"/>
                <a:cs typeface="Calibri"/>
              </a:rPr>
              <a:t>g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1400" b="1" i="1" spc="-9" dirty="0" smtClean="0">
                <a:solidFill>
                  <a:srgbClr val="CC3300"/>
                </a:solidFill>
                <a:latin typeface="Calibri"/>
                <a:cs typeface="Calibri"/>
              </a:rPr>
              <a:t>n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 marL="277647" marR="287825" algn="ctr">
              <a:lnSpc>
                <a:spcPts val="1465"/>
              </a:lnSpc>
              <a:spcBef>
                <a:spcPts val="73"/>
              </a:spcBef>
            </a:pPr>
            <a:r>
              <a:rPr sz="2100" b="1" i="1" spc="-4" baseline="-5851" dirty="0" smtClean="0">
                <a:solidFill>
                  <a:srgbClr val="CC3300"/>
                </a:solidFill>
                <a:latin typeface="Calibri"/>
                <a:cs typeface="Calibri"/>
              </a:rPr>
              <a:t>S</a:t>
            </a:r>
            <a:r>
              <a:rPr sz="2100" b="1" i="1" spc="0" baseline="-5851" dirty="0" smtClean="0">
                <a:solidFill>
                  <a:srgbClr val="CC3300"/>
                </a:solidFill>
                <a:latin typeface="Calibri"/>
                <a:cs typeface="Calibri"/>
              </a:rPr>
              <a:t>ecurity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366958" y="5875020"/>
            <a:ext cx="1207071" cy="468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3339">
              <a:lnSpc>
                <a:spcPct val="101725"/>
              </a:lnSpc>
              <a:spcBef>
                <a:spcPts val="185"/>
              </a:spcBef>
            </a:pPr>
            <a:r>
              <a:rPr sz="1400" b="1" i="1" spc="-19" dirty="0" smtClean="0">
                <a:solidFill>
                  <a:srgbClr val="CC3300"/>
                </a:solidFill>
                <a:latin typeface="Calibri"/>
                <a:cs typeface="Calibri"/>
              </a:rPr>
              <a:t>S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y</a:t>
            </a:r>
            <a:r>
              <a:rPr sz="1400" b="1" i="1" spc="-19" dirty="0" smtClean="0">
                <a:solidFill>
                  <a:srgbClr val="CC3300"/>
                </a:solidFill>
                <a:latin typeface="Calibri"/>
                <a:cs typeface="Calibri"/>
              </a:rPr>
              <a:t>s</a:t>
            </a:r>
            <a:r>
              <a:rPr sz="1400" b="1" i="1" spc="-9" dirty="0" smtClean="0">
                <a:solidFill>
                  <a:srgbClr val="CC3300"/>
                </a:solidFill>
                <a:latin typeface="Calibri"/>
                <a:cs typeface="Calibri"/>
              </a:rPr>
              <a:t>t</a:t>
            </a:r>
            <a:r>
              <a:rPr sz="1400" b="1" i="1" spc="-4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196084" y="5445252"/>
            <a:ext cx="1232916" cy="429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7932">
              <a:lnSpc>
                <a:spcPct val="101725"/>
              </a:lnSpc>
              <a:spcBef>
                <a:spcPts val="334"/>
              </a:spcBef>
            </a:pP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I</a:t>
            </a:r>
            <a:r>
              <a:rPr sz="1400" b="1" i="1" spc="-9" dirty="0" smtClean="0">
                <a:solidFill>
                  <a:srgbClr val="CC3300"/>
                </a:solidFill>
                <a:latin typeface="Calibri"/>
                <a:cs typeface="Calibri"/>
              </a:rPr>
              <a:t>nt</a:t>
            </a:r>
            <a:r>
              <a:rPr sz="1400" b="1" i="1" spc="-4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lli</a:t>
            </a:r>
            <a:r>
              <a:rPr sz="1400" b="1" i="1" spc="9" dirty="0" smtClean="0">
                <a:solidFill>
                  <a:srgbClr val="CC3300"/>
                </a:solidFill>
                <a:latin typeface="Calibri"/>
                <a:cs typeface="Calibri"/>
              </a:rPr>
              <a:t>g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1400" b="1" i="1" spc="-9" dirty="0" smtClean="0">
                <a:solidFill>
                  <a:srgbClr val="CC3300"/>
                </a:solidFill>
                <a:latin typeface="Calibri"/>
                <a:cs typeface="Calibri"/>
              </a:rPr>
              <a:t>n</a:t>
            </a:r>
            <a:r>
              <a:rPr sz="1400" b="1" i="1" spc="9" dirty="0" smtClean="0">
                <a:solidFill>
                  <a:srgbClr val="CC3300"/>
                </a:solidFill>
                <a:latin typeface="Calibri"/>
                <a:cs typeface="Calibri"/>
              </a:rPr>
              <a:t>t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  <a:p>
            <a:pPr marL="278137">
              <a:lnSpc>
                <a:spcPts val="1340"/>
              </a:lnSpc>
              <a:spcBef>
                <a:spcPts val="67"/>
              </a:spcBef>
            </a:pPr>
            <a:r>
              <a:rPr sz="2100" b="1" i="1" spc="0" baseline="-9752" dirty="0" smtClean="0">
                <a:solidFill>
                  <a:srgbClr val="CC3300"/>
                </a:solidFill>
                <a:latin typeface="Calibri"/>
                <a:cs typeface="Calibri"/>
              </a:rPr>
              <a:t>Medicine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196084" y="5875020"/>
            <a:ext cx="1232916" cy="256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9852">
              <a:lnSpc>
                <a:spcPts val="1705"/>
              </a:lnSpc>
              <a:spcBef>
                <a:spcPts val="395"/>
              </a:spcBef>
            </a:pP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D</a:t>
            </a:r>
            <a:r>
              <a:rPr sz="2100" b="1" i="1" spc="-14" baseline="1950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vi</a:t>
            </a:r>
            <a:r>
              <a:rPr sz="2100" b="1" i="1" spc="-9" baseline="1950" dirty="0" smtClean="0">
                <a:solidFill>
                  <a:srgbClr val="CC3300"/>
                </a:solidFill>
                <a:latin typeface="Calibri"/>
                <a:cs typeface="Calibri"/>
              </a:rPr>
              <a:t>c</a:t>
            </a:r>
            <a:r>
              <a:rPr sz="2100" b="1" i="1" spc="-4" baseline="1950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280404" y="4882197"/>
            <a:ext cx="1028700" cy="787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1643" marR="122045" algn="ctr">
              <a:lnSpc>
                <a:spcPts val="1680"/>
              </a:lnSpc>
              <a:spcBef>
                <a:spcPts val="304"/>
              </a:spcBef>
            </a:pPr>
            <a:r>
              <a:rPr sz="1400" b="1" i="1" dirty="0" smtClean="0">
                <a:solidFill>
                  <a:srgbClr val="CC3300"/>
                </a:solidFill>
                <a:latin typeface="Calibri"/>
                <a:cs typeface="Calibri"/>
              </a:rPr>
              <a:t>I</a:t>
            </a:r>
            <a:r>
              <a:rPr sz="1400" b="1" i="1" spc="-9" dirty="0" smtClean="0">
                <a:solidFill>
                  <a:srgbClr val="CC3300"/>
                </a:solidFill>
                <a:latin typeface="Calibri"/>
                <a:cs typeface="Calibri"/>
              </a:rPr>
              <a:t>nt</a:t>
            </a:r>
            <a:r>
              <a:rPr sz="1400" b="1" i="1" spc="-4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lli</a:t>
            </a:r>
            <a:r>
              <a:rPr sz="1400" b="1" i="1" spc="9" dirty="0" smtClean="0">
                <a:solidFill>
                  <a:srgbClr val="CC3300"/>
                </a:solidFill>
                <a:latin typeface="Calibri"/>
                <a:cs typeface="Calibri"/>
              </a:rPr>
              <a:t>g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1400" b="1" i="1" spc="-9" dirty="0" smtClean="0">
                <a:solidFill>
                  <a:srgbClr val="CC3300"/>
                </a:solidFill>
                <a:latin typeface="Calibri"/>
                <a:cs typeface="Calibri"/>
              </a:rPr>
              <a:t>n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t Expert </a:t>
            </a:r>
            <a:r>
              <a:rPr sz="1400" b="1" i="1" spc="-19" dirty="0" smtClean="0">
                <a:solidFill>
                  <a:srgbClr val="CC3300"/>
                </a:solidFill>
                <a:latin typeface="Calibri"/>
                <a:cs typeface="Calibri"/>
              </a:rPr>
              <a:t>S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y</a:t>
            </a:r>
            <a:r>
              <a:rPr sz="1400" b="1" i="1" spc="-19" dirty="0" smtClean="0">
                <a:solidFill>
                  <a:srgbClr val="CC3300"/>
                </a:solidFill>
                <a:latin typeface="Calibri"/>
                <a:cs typeface="Calibri"/>
              </a:rPr>
              <a:t>s</a:t>
            </a:r>
            <a:r>
              <a:rPr sz="1400" b="1" i="1" spc="-9" dirty="0" smtClean="0">
                <a:solidFill>
                  <a:srgbClr val="CC3300"/>
                </a:solidFill>
                <a:latin typeface="Calibri"/>
                <a:cs typeface="Calibri"/>
              </a:rPr>
              <a:t>t</a:t>
            </a:r>
            <a:r>
              <a:rPr sz="1400" b="1" i="1" spc="-4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548384" y="4429506"/>
            <a:ext cx="1257299" cy="466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810" marR="281630" indent="-39628">
              <a:lnSpc>
                <a:spcPts val="1680"/>
              </a:lnSpc>
              <a:spcBef>
                <a:spcPts val="409"/>
              </a:spcBef>
            </a:pP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Image</a:t>
            </a:r>
            <a:r>
              <a:rPr sz="1400" b="1" i="1" spc="-36" dirty="0" smtClean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&amp; </a:t>
            </a:r>
            <a:r>
              <a:rPr sz="1400" b="1" i="1" spc="-19" dirty="0" smtClean="0">
                <a:solidFill>
                  <a:srgbClr val="CC3300"/>
                </a:solidFill>
                <a:latin typeface="Calibri"/>
                <a:cs typeface="Calibri"/>
              </a:rPr>
              <a:t>P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a</a:t>
            </a:r>
            <a:r>
              <a:rPr sz="1400" b="1" i="1" spc="-4" dirty="0" smtClean="0">
                <a:solidFill>
                  <a:srgbClr val="CC3300"/>
                </a:solidFill>
                <a:latin typeface="Calibri"/>
                <a:cs typeface="Calibri"/>
              </a:rPr>
              <a:t>t</a:t>
            </a:r>
            <a:r>
              <a:rPr sz="1400" b="1" i="1" spc="-9" dirty="0" smtClean="0">
                <a:solidFill>
                  <a:srgbClr val="CC3300"/>
                </a:solidFill>
                <a:latin typeface="Calibri"/>
                <a:cs typeface="Calibri"/>
              </a:rPr>
              <a:t>t</a:t>
            </a:r>
            <a:r>
              <a:rPr sz="1400" b="1" i="1" spc="-4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rn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548384" y="4895850"/>
            <a:ext cx="1257299" cy="333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262">
              <a:lnSpc>
                <a:spcPct val="101725"/>
              </a:lnSpc>
              <a:spcBef>
                <a:spcPts val="20"/>
              </a:spcBef>
            </a:pPr>
            <a:r>
              <a:rPr sz="1400" b="1" i="1" spc="-19" dirty="0" smtClean="0">
                <a:solidFill>
                  <a:srgbClr val="CC3300"/>
                </a:solidFill>
                <a:latin typeface="Calibri"/>
                <a:cs typeface="Calibri"/>
              </a:rPr>
              <a:t>R</a:t>
            </a:r>
            <a:r>
              <a:rPr sz="1400" b="1" i="1" spc="-4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1400" b="1" i="1" spc="-9" dirty="0" smtClean="0">
                <a:solidFill>
                  <a:srgbClr val="CC3300"/>
                </a:solidFill>
                <a:latin typeface="Calibri"/>
                <a:cs typeface="Calibri"/>
              </a:rPr>
              <a:t>c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ognition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433710" y="4191775"/>
            <a:ext cx="96773" cy="76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6"/>
              </a:spcBef>
            </a:pPr>
            <a:endParaRPr sz="600"/>
          </a:p>
        </p:txBody>
      </p:sp>
      <p:sp>
        <p:nvSpPr>
          <p:cNvPr id="99" name="object 99"/>
          <p:cNvSpPr txBox="1"/>
          <p:nvPr/>
        </p:nvSpPr>
        <p:spPr>
          <a:xfrm>
            <a:off x="8269886" y="4192545"/>
            <a:ext cx="96772" cy="77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2"/>
              </a:spcBef>
            </a:pPr>
            <a:endParaRPr sz="600"/>
          </a:p>
        </p:txBody>
      </p:sp>
      <p:sp>
        <p:nvSpPr>
          <p:cNvPr id="98" name="object 98"/>
          <p:cNvSpPr txBox="1"/>
          <p:nvPr/>
        </p:nvSpPr>
        <p:spPr>
          <a:xfrm>
            <a:off x="903732" y="2980182"/>
            <a:ext cx="102870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569" marR="166372" algn="ctr">
              <a:lnSpc>
                <a:spcPts val="1710"/>
              </a:lnSpc>
              <a:spcBef>
                <a:spcPts val="410"/>
              </a:spcBef>
            </a:pP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Machine</a:t>
            </a:r>
            <a:endParaRPr sz="1400">
              <a:latin typeface="Calibri"/>
              <a:cs typeface="Calibri"/>
            </a:endParaRPr>
          </a:p>
          <a:p>
            <a:pPr marL="260328" marR="261798" algn="ctr">
              <a:lnSpc>
                <a:spcPts val="1680"/>
              </a:lnSpc>
            </a:pP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Vision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020306" y="2946653"/>
            <a:ext cx="1485900" cy="928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2794" marR="205240" indent="-39835" algn="ctr">
              <a:lnSpc>
                <a:spcPts val="1680"/>
              </a:lnSpc>
              <a:spcBef>
                <a:spcPts val="409"/>
              </a:spcBef>
            </a:pPr>
            <a:r>
              <a:rPr sz="1400" b="1" i="1" dirty="0" smtClean="0">
                <a:solidFill>
                  <a:srgbClr val="CC3300"/>
                </a:solidFill>
                <a:latin typeface="Calibri"/>
                <a:cs typeface="Calibri"/>
              </a:rPr>
              <a:t>I</a:t>
            </a:r>
            <a:r>
              <a:rPr sz="1400" b="1" i="1" spc="-9" dirty="0" smtClean="0">
                <a:solidFill>
                  <a:srgbClr val="CC3300"/>
                </a:solidFill>
                <a:latin typeface="Calibri"/>
                <a:cs typeface="Calibri"/>
              </a:rPr>
              <a:t>nt</a:t>
            </a:r>
            <a:r>
              <a:rPr sz="1400" b="1" i="1" spc="-4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lli</a:t>
            </a:r>
            <a:r>
              <a:rPr sz="1400" b="1" i="1" spc="9" dirty="0" smtClean="0">
                <a:solidFill>
                  <a:srgbClr val="CC3300"/>
                </a:solidFill>
                <a:latin typeface="Calibri"/>
                <a:cs typeface="Calibri"/>
              </a:rPr>
              <a:t>g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1400" b="1" i="1" spc="-9" dirty="0" smtClean="0">
                <a:solidFill>
                  <a:srgbClr val="CC3300"/>
                </a:solidFill>
                <a:latin typeface="Calibri"/>
                <a:cs typeface="Calibri"/>
              </a:rPr>
              <a:t>n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t Da</a:t>
            </a:r>
            <a:r>
              <a:rPr sz="1400" b="1" i="1" spc="-14" dirty="0" smtClean="0">
                <a:solidFill>
                  <a:srgbClr val="CC3300"/>
                </a:solidFill>
                <a:latin typeface="Calibri"/>
                <a:cs typeface="Calibri"/>
              </a:rPr>
              <a:t>t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a</a:t>
            </a:r>
            <a:r>
              <a:rPr sz="1400" b="1" i="1" spc="-20" dirty="0" smtClean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Analysis and</a:t>
            </a:r>
            <a:r>
              <a:rPr sz="1400" b="1" i="1" spc="-32" dirty="0" smtClean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Signal Pro</a:t>
            </a:r>
            <a:r>
              <a:rPr sz="1400" b="1" i="1" spc="-9" dirty="0" smtClean="0">
                <a:solidFill>
                  <a:srgbClr val="CC3300"/>
                </a:solidFill>
                <a:latin typeface="Calibri"/>
                <a:cs typeface="Calibri"/>
              </a:rPr>
              <a:t>c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essing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506206" y="2946653"/>
            <a:ext cx="454804" cy="928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5" name="object 95"/>
          <p:cNvSpPr txBox="1"/>
          <p:nvPr/>
        </p:nvSpPr>
        <p:spPr>
          <a:xfrm>
            <a:off x="7020306" y="3875369"/>
            <a:ext cx="1940704" cy="41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481221" y="3875369"/>
            <a:ext cx="53340" cy="642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3" name="object 93"/>
          <p:cNvSpPr txBox="1"/>
          <p:nvPr/>
        </p:nvSpPr>
        <p:spPr>
          <a:xfrm>
            <a:off x="7534561" y="3875369"/>
            <a:ext cx="634011" cy="119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2"/>
              </a:spcBef>
            </a:pPr>
            <a:endParaRPr sz="900"/>
          </a:p>
        </p:txBody>
      </p:sp>
      <p:sp>
        <p:nvSpPr>
          <p:cNvPr id="92" name="object 92"/>
          <p:cNvSpPr txBox="1"/>
          <p:nvPr/>
        </p:nvSpPr>
        <p:spPr>
          <a:xfrm>
            <a:off x="8168573" y="3875369"/>
            <a:ext cx="338297" cy="119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2"/>
              </a:spcBef>
            </a:pPr>
            <a:endParaRPr sz="900"/>
          </a:p>
        </p:txBody>
      </p:sp>
      <p:sp>
        <p:nvSpPr>
          <p:cNvPr id="91" name="object 91"/>
          <p:cNvSpPr txBox="1"/>
          <p:nvPr/>
        </p:nvSpPr>
        <p:spPr>
          <a:xfrm>
            <a:off x="8920624" y="3875369"/>
            <a:ext cx="40386" cy="642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0" name="object 90"/>
          <p:cNvSpPr txBox="1"/>
          <p:nvPr/>
        </p:nvSpPr>
        <p:spPr>
          <a:xfrm>
            <a:off x="7020306" y="3916679"/>
            <a:ext cx="460915" cy="61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9" name="object 89"/>
          <p:cNvSpPr txBox="1"/>
          <p:nvPr/>
        </p:nvSpPr>
        <p:spPr>
          <a:xfrm>
            <a:off x="7481221" y="3916679"/>
            <a:ext cx="53340" cy="60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7534561" y="3916679"/>
            <a:ext cx="634011" cy="78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7"/>
              </a:spcBef>
            </a:pPr>
            <a:endParaRPr sz="600"/>
          </a:p>
        </p:txBody>
      </p:sp>
      <p:sp>
        <p:nvSpPr>
          <p:cNvPr id="87" name="object 87"/>
          <p:cNvSpPr txBox="1"/>
          <p:nvPr/>
        </p:nvSpPr>
        <p:spPr>
          <a:xfrm>
            <a:off x="8168573" y="3916679"/>
            <a:ext cx="338297" cy="78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7"/>
              </a:spcBef>
            </a:pPr>
            <a:endParaRPr sz="600"/>
          </a:p>
        </p:txBody>
      </p:sp>
      <p:sp>
        <p:nvSpPr>
          <p:cNvPr id="86" name="object 86"/>
          <p:cNvSpPr txBox="1"/>
          <p:nvPr/>
        </p:nvSpPr>
        <p:spPr>
          <a:xfrm>
            <a:off x="8506870" y="3916679"/>
            <a:ext cx="413753" cy="185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8920624" y="3916679"/>
            <a:ext cx="40386" cy="60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7534561" y="3995090"/>
            <a:ext cx="44205" cy="67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4"/>
              </a:spcBef>
            </a:pPr>
            <a:endParaRPr sz="500"/>
          </a:p>
        </p:txBody>
      </p:sp>
      <p:sp>
        <p:nvSpPr>
          <p:cNvPr id="83" name="object 83"/>
          <p:cNvSpPr txBox="1"/>
          <p:nvPr/>
        </p:nvSpPr>
        <p:spPr>
          <a:xfrm>
            <a:off x="7578767" y="3995090"/>
            <a:ext cx="46471" cy="67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4"/>
              </a:spcBef>
            </a:pPr>
            <a:endParaRPr sz="500"/>
          </a:p>
        </p:txBody>
      </p:sp>
      <p:sp>
        <p:nvSpPr>
          <p:cNvPr id="82" name="object 82"/>
          <p:cNvSpPr txBox="1"/>
          <p:nvPr/>
        </p:nvSpPr>
        <p:spPr>
          <a:xfrm>
            <a:off x="7625238" y="3995090"/>
            <a:ext cx="46485" cy="67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4"/>
              </a:spcBef>
            </a:pPr>
            <a:endParaRPr sz="500"/>
          </a:p>
        </p:txBody>
      </p:sp>
      <p:sp>
        <p:nvSpPr>
          <p:cNvPr id="81" name="object 81"/>
          <p:cNvSpPr txBox="1"/>
          <p:nvPr/>
        </p:nvSpPr>
        <p:spPr>
          <a:xfrm>
            <a:off x="7671724" y="3995090"/>
            <a:ext cx="96006" cy="67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4"/>
              </a:spcBef>
            </a:pPr>
            <a:endParaRPr sz="500"/>
          </a:p>
        </p:txBody>
      </p:sp>
      <p:sp>
        <p:nvSpPr>
          <p:cNvPr id="80" name="object 80"/>
          <p:cNvSpPr txBox="1"/>
          <p:nvPr/>
        </p:nvSpPr>
        <p:spPr>
          <a:xfrm>
            <a:off x="7767730" y="3995090"/>
            <a:ext cx="48010" cy="67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4"/>
              </a:spcBef>
            </a:pPr>
            <a:endParaRPr sz="500"/>
          </a:p>
        </p:txBody>
      </p:sp>
      <p:sp>
        <p:nvSpPr>
          <p:cNvPr id="79" name="object 79"/>
          <p:cNvSpPr txBox="1"/>
          <p:nvPr/>
        </p:nvSpPr>
        <p:spPr>
          <a:xfrm>
            <a:off x="7815741" y="3995090"/>
            <a:ext cx="48010" cy="67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4"/>
              </a:spcBef>
            </a:pPr>
            <a:endParaRPr sz="500"/>
          </a:p>
        </p:txBody>
      </p:sp>
      <p:sp>
        <p:nvSpPr>
          <p:cNvPr id="78" name="object 78"/>
          <p:cNvSpPr txBox="1"/>
          <p:nvPr/>
        </p:nvSpPr>
        <p:spPr>
          <a:xfrm>
            <a:off x="7863751" y="3995090"/>
            <a:ext cx="49521" cy="67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4"/>
              </a:spcBef>
            </a:pPr>
            <a:endParaRPr sz="500"/>
          </a:p>
        </p:txBody>
      </p:sp>
      <p:sp>
        <p:nvSpPr>
          <p:cNvPr id="77" name="object 77"/>
          <p:cNvSpPr txBox="1"/>
          <p:nvPr/>
        </p:nvSpPr>
        <p:spPr>
          <a:xfrm>
            <a:off x="7913273" y="3995090"/>
            <a:ext cx="49535" cy="67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4"/>
              </a:spcBef>
            </a:pPr>
            <a:endParaRPr sz="500"/>
          </a:p>
        </p:txBody>
      </p:sp>
      <p:sp>
        <p:nvSpPr>
          <p:cNvPr id="76" name="object 76"/>
          <p:cNvSpPr txBox="1"/>
          <p:nvPr/>
        </p:nvSpPr>
        <p:spPr>
          <a:xfrm>
            <a:off x="7962808" y="3995090"/>
            <a:ext cx="49521" cy="67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4"/>
              </a:spcBef>
            </a:pPr>
            <a:endParaRPr sz="500"/>
          </a:p>
        </p:txBody>
      </p:sp>
      <p:sp>
        <p:nvSpPr>
          <p:cNvPr id="75" name="object 75"/>
          <p:cNvSpPr txBox="1"/>
          <p:nvPr/>
        </p:nvSpPr>
        <p:spPr>
          <a:xfrm>
            <a:off x="8012329" y="3995090"/>
            <a:ext cx="49535" cy="67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4"/>
              </a:spcBef>
            </a:pPr>
            <a:endParaRPr sz="500"/>
          </a:p>
        </p:txBody>
      </p:sp>
      <p:sp>
        <p:nvSpPr>
          <p:cNvPr id="74" name="object 74"/>
          <p:cNvSpPr txBox="1"/>
          <p:nvPr/>
        </p:nvSpPr>
        <p:spPr>
          <a:xfrm>
            <a:off x="8061864" y="3995090"/>
            <a:ext cx="48010" cy="67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4"/>
              </a:spcBef>
            </a:pPr>
            <a:endParaRPr sz="500"/>
          </a:p>
        </p:txBody>
      </p:sp>
      <p:sp>
        <p:nvSpPr>
          <p:cNvPr id="73" name="object 73"/>
          <p:cNvSpPr txBox="1"/>
          <p:nvPr/>
        </p:nvSpPr>
        <p:spPr>
          <a:xfrm>
            <a:off x="8109875" y="3995090"/>
            <a:ext cx="58698" cy="67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4"/>
              </a:spcBef>
            </a:pPr>
            <a:endParaRPr sz="500"/>
          </a:p>
        </p:txBody>
      </p:sp>
      <p:sp>
        <p:nvSpPr>
          <p:cNvPr id="72" name="object 72"/>
          <p:cNvSpPr txBox="1"/>
          <p:nvPr/>
        </p:nvSpPr>
        <p:spPr>
          <a:xfrm>
            <a:off x="8168573" y="3995090"/>
            <a:ext cx="58649" cy="67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4"/>
              </a:spcBef>
            </a:pPr>
            <a:endParaRPr sz="500"/>
          </a:p>
        </p:txBody>
      </p:sp>
      <p:sp>
        <p:nvSpPr>
          <p:cNvPr id="71" name="object 71"/>
          <p:cNvSpPr txBox="1"/>
          <p:nvPr/>
        </p:nvSpPr>
        <p:spPr>
          <a:xfrm>
            <a:off x="8227223" y="3995090"/>
            <a:ext cx="279647" cy="67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4"/>
              </a:spcBef>
            </a:pPr>
            <a:endParaRPr sz="500"/>
          </a:p>
        </p:txBody>
      </p:sp>
      <p:sp>
        <p:nvSpPr>
          <p:cNvPr id="70" name="object 70"/>
          <p:cNvSpPr txBox="1"/>
          <p:nvPr/>
        </p:nvSpPr>
        <p:spPr>
          <a:xfrm>
            <a:off x="7534561" y="4062999"/>
            <a:ext cx="44205" cy="10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0"/>
              </a:spcBef>
            </a:pPr>
            <a:endParaRPr sz="800"/>
          </a:p>
        </p:txBody>
      </p:sp>
      <p:sp>
        <p:nvSpPr>
          <p:cNvPr id="69" name="object 69"/>
          <p:cNvSpPr txBox="1"/>
          <p:nvPr/>
        </p:nvSpPr>
        <p:spPr>
          <a:xfrm>
            <a:off x="7578767" y="4062999"/>
            <a:ext cx="46471" cy="10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0"/>
              </a:spcBef>
            </a:pPr>
            <a:endParaRPr sz="800"/>
          </a:p>
        </p:txBody>
      </p:sp>
      <p:sp>
        <p:nvSpPr>
          <p:cNvPr id="68" name="object 68"/>
          <p:cNvSpPr txBox="1"/>
          <p:nvPr/>
        </p:nvSpPr>
        <p:spPr>
          <a:xfrm>
            <a:off x="7625238" y="4062999"/>
            <a:ext cx="46485" cy="10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0"/>
              </a:spcBef>
            </a:pPr>
            <a:endParaRPr sz="800"/>
          </a:p>
        </p:txBody>
      </p:sp>
      <p:sp>
        <p:nvSpPr>
          <p:cNvPr id="67" name="object 67"/>
          <p:cNvSpPr txBox="1"/>
          <p:nvPr/>
        </p:nvSpPr>
        <p:spPr>
          <a:xfrm>
            <a:off x="7671724" y="4062999"/>
            <a:ext cx="96006" cy="10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0"/>
              </a:spcBef>
            </a:pPr>
            <a:endParaRPr sz="800"/>
          </a:p>
        </p:txBody>
      </p:sp>
      <p:sp>
        <p:nvSpPr>
          <p:cNvPr id="66" name="object 66"/>
          <p:cNvSpPr txBox="1"/>
          <p:nvPr/>
        </p:nvSpPr>
        <p:spPr>
          <a:xfrm>
            <a:off x="7767730" y="4062999"/>
            <a:ext cx="48010" cy="10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0"/>
              </a:spcBef>
            </a:pPr>
            <a:endParaRPr sz="800"/>
          </a:p>
        </p:txBody>
      </p:sp>
      <p:sp>
        <p:nvSpPr>
          <p:cNvPr id="65" name="object 65"/>
          <p:cNvSpPr txBox="1"/>
          <p:nvPr/>
        </p:nvSpPr>
        <p:spPr>
          <a:xfrm>
            <a:off x="7815741" y="4062999"/>
            <a:ext cx="48010" cy="10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0"/>
              </a:spcBef>
            </a:pPr>
            <a:endParaRPr sz="800"/>
          </a:p>
        </p:txBody>
      </p:sp>
      <p:sp>
        <p:nvSpPr>
          <p:cNvPr id="64" name="object 64"/>
          <p:cNvSpPr txBox="1"/>
          <p:nvPr/>
        </p:nvSpPr>
        <p:spPr>
          <a:xfrm>
            <a:off x="7863751" y="4062999"/>
            <a:ext cx="49521" cy="10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0"/>
              </a:spcBef>
            </a:pPr>
            <a:endParaRPr sz="800"/>
          </a:p>
        </p:txBody>
      </p:sp>
      <p:sp>
        <p:nvSpPr>
          <p:cNvPr id="63" name="object 63"/>
          <p:cNvSpPr txBox="1"/>
          <p:nvPr/>
        </p:nvSpPr>
        <p:spPr>
          <a:xfrm>
            <a:off x="7913273" y="4062999"/>
            <a:ext cx="49535" cy="10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0"/>
              </a:spcBef>
            </a:pPr>
            <a:endParaRPr sz="800"/>
          </a:p>
        </p:txBody>
      </p:sp>
      <p:sp>
        <p:nvSpPr>
          <p:cNvPr id="62" name="object 62"/>
          <p:cNvSpPr txBox="1"/>
          <p:nvPr/>
        </p:nvSpPr>
        <p:spPr>
          <a:xfrm>
            <a:off x="7962808" y="4062999"/>
            <a:ext cx="49521" cy="10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0"/>
              </a:spcBef>
            </a:pPr>
            <a:endParaRPr sz="800"/>
          </a:p>
        </p:txBody>
      </p:sp>
      <p:sp>
        <p:nvSpPr>
          <p:cNvPr id="61" name="object 61"/>
          <p:cNvSpPr txBox="1"/>
          <p:nvPr/>
        </p:nvSpPr>
        <p:spPr>
          <a:xfrm>
            <a:off x="8012329" y="4062999"/>
            <a:ext cx="49535" cy="10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0"/>
              </a:spcBef>
            </a:pPr>
            <a:endParaRPr sz="800"/>
          </a:p>
        </p:txBody>
      </p:sp>
      <p:sp>
        <p:nvSpPr>
          <p:cNvPr id="60" name="object 60"/>
          <p:cNvSpPr txBox="1"/>
          <p:nvPr/>
        </p:nvSpPr>
        <p:spPr>
          <a:xfrm>
            <a:off x="8061864" y="4062999"/>
            <a:ext cx="48010" cy="10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0"/>
              </a:spcBef>
            </a:pPr>
            <a:endParaRPr sz="800"/>
          </a:p>
        </p:txBody>
      </p:sp>
      <p:sp>
        <p:nvSpPr>
          <p:cNvPr id="59" name="object 59"/>
          <p:cNvSpPr txBox="1"/>
          <p:nvPr/>
        </p:nvSpPr>
        <p:spPr>
          <a:xfrm>
            <a:off x="8109875" y="4062999"/>
            <a:ext cx="58698" cy="102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0"/>
              </a:spcBef>
            </a:pPr>
            <a:endParaRPr sz="800"/>
          </a:p>
        </p:txBody>
      </p:sp>
      <p:sp>
        <p:nvSpPr>
          <p:cNvPr id="58" name="object 58"/>
          <p:cNvSpPr txBox="1"/>
          <p:nvPr/>
        </p:nvSpPr>
        <p:spPr>
          <a:xfrm>
            <a:off x="8168573" y="4062999"/>
            <a:ext cx="58649" cy="38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227223" y="4062999"/>
            <a:ext cx="63244" cy="38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290467" y="4062999"/>
            <a:ext cx="60575" cy="38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51042" y="4062999"/>
            <a:ext cx="58670" cy="38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409712" y="4062999"/>
            <a:ext cx="97157" cy="38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168573" y="4101829"/>
            <a:ext cx="752051" cy="416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7534561" y="4165874"/>
            <a:ext cx="44205" cy="6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6"/>
              </a:spcBef>
            </a:pPr>
            <a:endParaRPr sz="500"/>
          </a:p>
        </p:txBody>
      </p:sp>
      <p:sp>
        <p:nvSpPr>
          <p:cNvPr id="51" name="object 51"/>
          <p:cNvSpPr txBox="1"/>
          <p:nvPr/>
        </p:nvSpPr>
        <p:spPr>
          <a:xfrm>
            <a:off x="7578767" y="4165874"/>
            <a:ext cx="46471" cy="6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6"/>
              </a:spcBef>
            </a:pPr>
            <a:endParaRPr sz="500"/>
          </a:p>
        </p:txBody>
      </p:sp>
      <p:sp>
        <p:nvSpPr>
          <p:cNvPr id="50" name="object 50"/>
          <p:cNvSpPr txBox="1"/>
          <p:nvPr/>
        </p:nvSpPr>
        <p:spPr>
          <a:xfrm>
            <a:off x="7625238" y="4165874"/>
            <a:ext cx="46485" cy="6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6"/>
              </a:spcBef>
            </a:pPr>
            <a:endParaRPr sz="500"/>
          </a:p>
        </p:txBody>
      </p:sp>
      <p:sp>
        <p:nvSpPr>
          <p:cNvPr id="49" name="object 49"/>
          <p:cNvSpPr txBox="1"/>
          <p:nvPr/>
        </p:nvSpPr>
        <p:spPr>
          <a:xfrm>
            <a:off x="7671724" y="4165874"/>
            <a:ext cx="96006" cy="6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6"/>
              </a:spcBef>
            </a:pPr>
            <a:endParaRPr sz="500"/>
          </a:p>
        </p:txBody>
      </p:sp>
      <p:sp>
        <p:nvSpPr>
          <p:cNvPr id="48" name="object 48"/>
          <p:cNvSpPr txBox="1"/>
          <p:nvPr/>
        </p:nvSpPr>
        <p:spPr>
          <a:xfrm>
            <a:off x="7767730" y="4165874"/>
            <a:ext cx="48010" cy="6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6"/>
              </a:spcBef>
            </a:pPr>
            <a:endParaRPr sz="500"/>
          </a:p>
        </p:txBody>
      </p:sp>
      <p:sp>
        <p:nvSpPr>
          <p:cNvPr id="47" name="object 47"/>
          <p:cNvSpPr txBox="1"/>
          <p:nvPr/>
        </p:nvSpPr>
        <p:spPr>
          <a:xfrm>
            <a:off x="7815741" y="4165874"/>
            <a:ext cx="48010" cy="6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6"/>
              </a:spcBef>
            </a:pPr>
            <a:endParaRPr sz="500"/>
          </a:p>
        </p:txBody>
      </p:sp>
      <p:sp>
        <p:nvSpPr>
          <p:cNvPr id="46" name="object 46"/>
          <p:cNvSpPr txBox="1"/>
          <p:nvPr/>
        </p:nvSpPr>
        <p:spPr>
          <a:xfrm>
            <a:off x="7863751" y="4165874"/>
            <a:ext cx="49521" cy="6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6"/>
              </a:spcBef>
            </a:pPr>
            <a:endParaRPr sz="500"/>
          </a:p>
        </p:txBody>
      </p:sp>
      <p:sp>
        <p:nvSpPr>
          <p:cNvPr id="45" name="object 45"/>
          <p:cNvSpPr txBox="1"/>
          <p:nvPr/>
        </p:nvSpPr>
        <p:spPr>
          <a:xfrm>
            <a:off x="7913273" y="4165874"/>
            <a:ext cx="49535" cy="6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6"/>
              </a:spcBef>
            </a:pPr>
            <a:endParaRPr sz="500"/>
          </a:p>
        </p:txBody>
      </p:sp>
      <p:sp>
        <p:nvSpPr>
          <p:cNvPr id="44" name="object 44"/>
          <p:cNvSpPr txBox="1"/>
          <p:nvPr/>
        </p:nvSpPr>
        <p:spPr>
          <a:xfrm>
            <a:off x="7962808" y="4165874"/>
            <a:ext cx="49521" cy="6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6"/>
              </a:spcBef>
            </a:pPr>
            <a:endParaRPr sz="500"/>
          </a:p>
        </p:txBody>
      </p:sp>
      <p:sp>
        <p:nvSpPr>
          <p:cNvPr id="43" name="object 43"/>
          <p:cNvSpPr txBox="1"/>
          <p:nvPr/>
        </p:nvSpPr>
        <p:spPr>
          <a:xfrm>
            <a:off x="8012329" y="4165874"/>
            <a:ext cx="49535" cy="6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6"/>
              </a:spcBef>
            </a:pPr>
            <a:endParaRPr sz="500"/>
          </a:p>
        </p:txBody>
      </p:sp>
      <p:sp>
        <p:nvSpPr>
          <p:cNvPr id="42" name="object 42"/>
          <p:cNvSpPr txBox="1"/>
          <p:nvPr/>
        </p:nvSpPr>
        <p:spPr>
          <a:xfrm>
            <a:off x="8061864" y="4165874"/>
            <a:ext cx="48010" cy="6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6"/>
              </a:spcBef>
            </a:pPr>
            <a:endParaRPr sz="500"/>
          </a:p>
        </p:txBody>
      </p:sp>
      <p:sp>
        <p:nvSpPr>
          <p:cNvPr id="41" name="object 41"/>
          <p:cNvSpPr txBox="1"/>
          <p:nvPr/>
        </p:nvSpPr>
        <p:spPr>
          <a:xfrm>
            <a:off x="8109875" y="4165874"/>
            <a:ext cx="58698" cy="6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6"/>
              </a:spcBef>
            </a:pPr>
            <a:endParaRPr sz="500"/>
          </a:p>
        </p:txBody>
      </p:sp>
      <p:sp>
        <p:nvSpPr>
          <p:cNvPr id="40" name="object 40"/>
          <p:cNvSpPr txBox="1"/>
          <p:nvPr/>
        </p:nvSpPr>
        <p:spPr>
          <a:xfrm>
            <a:off x="7534561" y="4234071"/>
            <a:ext cx="44205" cy="51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578767" y="4234071"/>
            <a:ext cx="46471" cy="51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625238" y="4234071"/>
            <a:ext cx="46485" cy="51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71724" y="4234071"/>
            <a:ext cx="96006" cy="51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767730" y="4234071"/>
            <a:ext cx="48010" cy="51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815741" y="4234071"/>
            <a:ext cx="48010" cy="51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63751" y="4234071"/>
            <a:ext cx="49521" cy="51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913273" y="4234071"/>
            <a:ext cx="49535" cy="51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62808" y="4234071"/>
            <a:ext cx="49521" cy="51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012329" y="4234071"/>
            <a:ext cx="49535" cy="51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061864" y="4234071"/>
            <a:ext cx="48010" cy="51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09875" y="4234071"/>
            <a:ext cx="58698" cy="51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534561" y="4285511"/>
            <a:ext cx="44205" cy="85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25"/>
              </a:spcBef>
            </a:pPr>
            <a:endParaRPr sz="650"/>
          </a:p>
        </p:txBody>
      </p:sp>
      <p:sp>
        <p:nvSpPr>
          <p:cNvPr id="27" name="object 27"/>
          <p:cNvSpPr txBox="1"/>
          <p:nvPr/>
        </p:nvSpPr>
        <p:spPr>
          <a:xfrm>
            <a:off x="7578767" y="4285511"/>
            <a:ext cx="46471" cy="85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25"/>
              </a:spcBef>
            </a:pPr>
            <a:endParaRPr sz="650"/>
          </a:p>
        </p:txBody>
      </p:sp>
      <p:sp>
        <p:nvSpPr>
          <p:cNvPr id="26" name="object 26"/>
          <p:cNvSpPr txBox="1"/>
          <p:nvPr/>
        </p:nvSpPr>
        <p:spPr>
          <a:xfrm>
            <a:off x="7625238" y="4285511"/>
            <a:ext cx="46485" cy="85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25"/>
              </a:spcBef>
            </a:pPr>
            <a:endParaRPr sz="650"/>
          </a:p>
        </p:txBody>
      </p:sp>
      <p:sp>
        <p:nvSpPr>
          <p:cNvPr id="25" name="object 25"/>
          <p:cNvSpPr txBox="1"/>
          <p:nvPr/>
        </p:nvSpPr>
        <p:spPr>
          <a:xfrm>
            <a:off x="7671724" y="4285511"/>
            <a:ext cx="96006" cy="85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25"/>
              </a:spcBef>
            </a:pPr>
            <a:endParaRPr sz="650"/>
          </a:p>
        </p:txBody>
      </p:sp>
      <p:sp>
        <p:nvSpPr>
          <p:cNvPr id="24" name="object 24"/>
          <p:cNvSpPr txBox="1"/>
          <p:nvPr/>
        </p:nvSpPr>
        <p:spPr>
          <a:xfrm>
            <a:off x="7767730" y="4285511"/>
            <a:ext cx="48010" cy="85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25"/>
              </a:spcBef>
            </a:pPr>
            <a:endParaRPr sz="650"/>
          </a:p>
        </p:txBody>
      </p:sp>
      <p:sp>
        <p:nvSpPr>
          <p:cNvPr id="23" name="object 23"/>
          <p:cNvSpPr txBox="1"/>
          <p:nvPr/>
        </p:nvSpPr>
        <p:spPr>
          <a:xfrm>
            <a:off x="7815741" y="4285511"/>
            <a:ext cx="48010" cy="85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25"/>
              </a:spcBef>
            </a:pPr>
            <a:endParaRPr sz="650"/>
          </a:p>
        </p:txBody>
      </p:sp>
      <p:sp>
        <p:nvSpPr>
          <p:cNvPr id="22" name="object 22"/>
          <p:cNvSpPr txBox="1"/>
          <p:nvPr/>
        </p:nvSpPr>
        <p:spPr>
          <a:xfrm>
            <a:off x="7863751" y="4285511"/>
            <a:ext cx="49521" cy="85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25"/>
              </a:spcBef>
            </a:pPr>
            <a:endParaRPr sz="650"/>
          </a:p>
        </p:txBody>
      </p:sp>
      <p:sp>
        <p:nvSpPr>
          <p:cNvPr id="21" name="object 21"/>
          <p:cNvSpPr txBox="1"/>
          <p:nvPr/>
        </p:nvSpPr>
        <p:spPr>
          <a:xfrm>
            <a:off x="7913273" y="4285511"/>
            <a:ext cx="49535" cy="85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25"/>
              </a:spcBef>
            </a:pPr>
            <a:endParaRPr sz="650"/>
          </a:p>
        </p:txBody>
      </p:sp>
      <p:sp>
        <p:nvSpPr>
          <p:cNvPr id="20" name="object 20"/>
          <p:cNvSpPr txBox="1"/>
          <p:nvPr/>
        </p:nvSpPr>
        <p:spPr>
          <a:xfrm>
            <a:off x="7962808" y="4285511"/>
            <a:ext cx="49521" cy="85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25"/>
              </a:spcBef>
            </a:pPr>
            <a:endParaRPr sz="650"/>
          </a:p>
        </p:txBody>
      </p:sp>
      <p:sp>
        <p:nvSpPr>
          <p:cNvPr id="19" name="object 19"/>
          <p:cNvSpPr txBox="1"/>
          <p:nvPr/>
        </p:nvSpPr>
        <p:spPr>
          <a:xfrm>
            <a:off x="8012329" y="4285511"/>
            <a:ext cx="49535" cy="85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25"/>
              </a:spcBef>
            </a:pPr>
            <a:endParaRPr sz="650"/>
          </a:p>
        </p:txBody>
      </p:sp>
      <p:sp>
        <p:nvSpPr>
          <p:cNvPr id="18" name="object 18"/>
          <p:cNvSpPr txBox="1"/>
          <p:nvPr/>
        </p:nvSpPr>
        <p:spPr>
          <a:xfrm>
            <a:off x="8061864" y="4285511"/>
            <a:ext cx="48010" cy="85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25"/>
              </a:spcBef>
            </a:pPr>
            <a:endParaRPr sz="650"/>
          </a:p>
        </p:txBody>
      </p:sp>
      <p:sp>
        <p:nvSpPr>
          <p:cNvPr id="17" name="object 17"/>
          <p:cNvSpPr txBox="1"/>
          <p:nvPr/>
        </p:nvSpPr>
        <p:spPr>
          <a:xfrm>
            <a:off x="8109875" y="4285511"/>
            <a:ext cx="58698" cy="85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25"/>
              </a:spcBef>
            </a:pPr>
            <a:endParaRPr sz="650"/>
          </a:p>
        </p:txBody>
      </p:sp>
      <p:sp>
        <p:nvSpPr>
          <p:cNvPr id="16" name="object 16"/>
          <p:cNvSpPr txBox="1"/>
          <p:nvPr/>
        </p:nvSpPr>
        <p:spPr>
          <a:xfrm>
            <a:off x="7534561" y="4371245"/>
            <a:ext cx="44205" cy="146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578767" y="4371245"/>
            <a:ext cx="589806" cy="146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667130" y="2964561"/>
            <a:ext cx="74295" cy="31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31395" y="2173531"/>
            <a:ext cx="52578" cy="15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79854" y="1989581"/>
            <a:ext cx="1028699" cy="527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8881">
              <a:lnSpc>
                <a:spcPct val="101725"/>
              </a:lnSpc>
              <a:spcBef>
                <a:spcPts val="325"/>
              </a:spcBef>
            </a:pP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Advan</a:t>
            </a:r>
            <a:r>
              <a:rPr sz="1400" b="1" i="1" spc="-9" dirty="0" smtClean="0">
                <a:solidFill>
                  <a:srgbClr val="CC3300"/>
                </a:solidFill>
                <a:latin typeface="Calibri"/>
                <a:cs typeface="Calibri"/>
              </a:rPr>
              <a:t>c</a:t>
            </a:r>
            <a:r>
              <a:rPr sz="1400" b="1" i="1" spc="0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201172">
              <a:lnSpc>
                <a:spcPts val="1680"/>
              </a:lnSpc>
              <a:spcBef>
                <a:spcPts val="84"/>
              </a:spcBef>
            </a:pPr>
            <a:r>
              <a:rPr sz="2100" b="1" i="1" spc="-25" baseline="1950" dirty="0" smtClean="0">
                <a:solidFill>
                  <a:srgbClr val="CC3300"/>
                </a:solidFill>
                <a:latin typeface="Calibri"/>
                <a:cs typeface="Calibri"/>
              </a:rPr>
              <a:t>R</a:t>
            </a: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obotics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2463" y="1997898"/>
            <a:ext cx="44960" cy="57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07424" y="1997898"/>
            <a:ext cx="126492" cy="57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33916" y="1997898"/>
            <a:ext cx="150110" cy="11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49"/>
              </a:spcBef>
            </a:pPr>
            <a:endParaRPr sz="850"/>
          </a:p>
        </p:txBody>
      </p:sp>
      <p:sp>
        <p:nvSpPr>
          <p:cNvPr id="8" name="object 8"/>
          <p:cNvSpPr txBox="1"/>
          <p:nvPr/>
        </p:nvSpPr>
        <p:spPr>
          <a:xfrm>
            <a:off x="1362463" y="2055805"/>
            <a:ext cx="44960" cy="46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07424" y="2055805"/>
            <a:ext cx="126492" cy="56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5502" y="1700783"/>
            <a:ext cx="1028700" cy="257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922">
              <a:lnSpc>
                <a:spcPts val="1700"/>
              </a:lnSpc>
              <a:spcBef>
                <a:spcPts val="409"/>
              </a:spcBef>
            </a:pP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I</a:t>
            </a:r>
            <a:r>
              <a:rPr sz="2100" b="1" i="1" spc="-9" baseline="1950" dirty="0" smtClean="0">
                <a:solidFill>
                  <a:srgbClr val="CC3300"/>
                </a:solidFill>
                <a:latin typeface="Calibri"/>
                <a:cs typeface="Calibri"/>
              </a:rPr>
              <a:t>nt</a:t>
            </a:r>
            <a:r>
              <a:rPr sz="2100" b="1" i="1" spc="-4" baseline="1950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lli</a:t>
            </a:r>
            <a:r>
              <a:rPr sz="2100" b="1" i="1" spc="9" baseline="1950" dirty="0" smtClean="0">
                <a:solidFill>
                  <a:srgbClr val="CC3300"/>
                </a:solidFill>
                <a:latin typeface="Calibri"/>
                <a:cs typeface="Calibri"/>
              </a:rPr>
              <a:t>g</a:t>
            </a: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2100" b="1" i="1" spc="-9" baseline="1950" dirty="0" smtClean="0">
                <a:solidFill>
                  <a:srgbClr val="CC3300"/>
                </a:solidFill>
                <a:latin typeface="Calibri"/>
                <a:cs typeface="Calibri"/>
              </a:rPr>
              <a:t>n</a:t>
            </a: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5502" y="1958339"/>
            <a:ext cx="1028700" cy="313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601">
              <a:lnSpc>
                <a:spcPts val="1689"/>
              </a:lnSpc>
              <a:spcBef>
                <a:spcPts val="84"/>
              </a:spcBef>
            </a:pP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Co</a:t>
            </a:r>
            <a:r>
              <a:rPr sz="2100" b="1" i="1" spc="-9" baseline="1950" dirty="0" smtClean="0">
                <a:solidFill>
                  <a:srgbClr val="CC3300"/>
                </a:solidFill>
                <a:latin typeface="Calibri"/>
                <a:cs typeface="Calibri"/>
              </a:rPr>
              <a:t>n</a:t>
            </a:r>
            <a:r>
              <a:rPr sz="2100" b="1" i="1" spc="0" baseline="1950" dirty="0" smtClean="0">
                <a:solidFill>
                  <a:srgbClr val="CC3300"/>
                </a:solidFill>
                <a:latin typeface="Calibri"/>
                <a:cs typeface="Calibri"/>
              </a:rPr>
              <a:t>trol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4164" y="1629155"/>
            <a:ext cx="1213104" cy="329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884164" y="1958339"/>
            <a:ext cx="1213104" cy="355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896168" y="1484754"/>
            <a:ext cx="39624" cy="24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0" y="3743705"/>
            <a:ext cx="9144000" cy="1152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40">
              <a:lnSpc>
                <a:spcPts val="3055"/>
              </a:lnSpc>
              <a:spcBef>
                <a:spcPts val="152"/>
              </a:spcBef>
            </a:pPr>
            <a:r>
              <a:rPr sz="4500" spc="-79" baseline="3640" dirty="0" smtClean="0">
                <a:latin typeface="Calibri"/>
                <a:cs typeface="Calibri"/>
              </a:rPr>
              <a:t>F</a:t>
            </a:r>
            <a:r>
              <a:rPr sz="4500" spc="4" baseline="3640" dirty="0" smtClean="0">
                <a:latin typeface="Calibri"/>
                <a:cs typeface="Calibri"/>
              </a:rPr>
              <a:t>a</a:t>
            </a:r>
            <a:r>
              <a:rPr sz="4500" spc="0" baseline="3640" dirty="0" smtClean="0">
                <a:latin typeface="Calibri"/>
                <a:cs typeface="Calibri"/>
              </a:rPr>
              <a:t>ce</a:t>
            </a:r>
            <a:r>
              <a:rPr sz="4500" spc="-24" baseline="3640" dirty="0" smtClean="0">
                <a:latin typeface="Calibri"/>
                <a:cs typeface="Calibri"/>
              </a:rPr>
              <a:t> </a:t>
            </a:r>
            <a:r>
              <a:rPr sz="4500" spc="-44" baseline="3640" dirty="0" smtClean="0">
                <a:latin typeface="Calibri"/>
                <a:cs typeface="Calibri"/>
              </a:rPr>
              <a:t>r</a:t>
            </a:r>
            <a:r>
              <a:rPr sz="4500" spc="4" baseline="3640" dirty="0" smtClean="0">
                <a:latin typeface="Calibri"/>
                <a:cs typeface="Calibri"/>
              </a:rPr>
              <a:t>e</a:t>
            </a:r>
            <a:r>
              <a:rPr sz="4500" spc="-25" baseline="3640" dirty="0" smtClean="0">
                <a:latin typeface="Calibri"/>
                <a:cs typeface="Calibri"/>
              </a:rPr>
              <a:t>c</a:t>
            </a:r>
            <a:r>
              <a:rPr sz="4500" spc="0" baseline="3640" dirty="0" smtClean="0">
                <a:latin typeface="Calibri"/>
                <a:cs typeface="Calibri"/>
              </a:rPr>
              <a:t>ognition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02918" y="693102"/>
            <a:ext cx="622179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Biologi</a:t>
            </a:r>
            <a:r>
              <a:rPr sz="6600" spc="-44" baseline="3103" dirty="0" smtClean="0">
                <a:latin typeface="Calibri"/>
                <a:cs typeface="Calibri"/>
              </a:rPr>
              <a:t>c</a:t>
            </a:r>
            <a:r>
              <a:rPr sz="6600" spc="0" baseline="3103" dirty="0" smtClean="0">
                <a:latin typeface="Calibri"/>
                <a:cs typeface="Calibri"/>
              </a:rPr>
              <a:t>al</a:t>
            </a:r>
            <a:r>
              <a:rPr sz="6600" spc="39" baseline="3103" dirty="0" smtClean="0">
                <a:latin typeface="Calibri"/>
                <a:cs typeface="Calibri"/>
              </a:rPr>
              <a:t> </a:t>
            </a:r>
            <a:r>
              <a:rPr sz="6600" spc="0" baseline="3103" dirty="0" smtClean="0">
                <a:latin typeface="Calibri"/>
                <a:cs typeface="Calibri"/>
              </a:rPr>
              <a:t>Neu</a:t>
            </a:r>
            <a:r>
              <a:rPr sz="6600" spc="-84" baseline="3103" dirty="0" smtClean="0">
                <a:latin typeface="Calibri"/>
                <a:cs typeface="Calibri"/>
              </a:rPr>
              <a:t>r</a:t>
            </a:r>
            <a:r>
              <a:rPr sz="6600" spc="0" baseline="3103" dirty="0" smtClean="0">
                <a:latin typeface="Calibri"/>
                <a:cs typeface="Calibri"/>
              </a:rPr>
              <a:t>al</a:t>
            </a:r>
            <a:r>
              <a:rPr sz="6600" spc="14" baseline="3103" dirty="0" smtClean="0">
                <a:latin typeface="Calibri"/>
                <a:cs typeface="Calibri"/>
              </a:rPr>
              <a:t> </a:t>
            </a:r>
            <a:r>
              <a:rPr sz="6600" spc="0" baseline="3103" dirty="0" smtClean="0">
                <a:latin typeface="Calibri"/>
                <a:cs typeface="Calibri"/>
              </a:rPr>
              <a:t>N</a:t>
            </a:r>
            <a:r>
              <a:rPr sz="6600" spc="-19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t</a:t>
            </a:r>
            <a:r>
              <a:rPr sz="6600" spc="-39" baseline="3103" dirty="0" smtClean="0">
                <a:latin typeface="Calibri"/>
                <a:cs typeface="Calibri"/>
              </a:rPr>
              <a:t>w</a:t>
            </a:r>
            <a:r>
              <a:rPr sz="6600" spc="0" baseline="3103" dirty="0" smtClean="0">
                <a:latin typeface="Calibri"/>
                <a:cs typeface="Calibri"/>
              </a:rPr>
              <a:t>or</a:t>
            </a:r>
            <a:r>
              <a:rPr sz="6600" spc="-39" baseline="3103" dirty="0" smtClean="0">
                <a:latin typeface="Calibri"/>
                <a:cs typeface="Calibri"/>
              </a:rPr>
              <a:t>k</a:t>
            </a:r>
            <a:r>
              <a:rPr sz="6600" spc="0" baseline="3103" dirty="0" smtClean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940" y="1604906"/>
            <a:ext cx="2159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12874" y="1609026"/>
            <a:ext cx="728521" cy="425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4500" spc="0" baseline="2730" dirty="0" smtClean="0">
                <a:solidFill>
                  <a:srgbClr val="70309F"/>
                </a:solidFill>
                <a:latin typeface="Calibri"/>
                <a:cs typeface="Calibri"/>
              </a:rPr>
              <a:t>1</a:t>
            </a:r>
            <a:r>
              <a:rPr sz="4500" spc="-4" baseline="2730" dirty="0" smtClean="0">
                <a:solidFill>
                  <a:srgbClr val="70309F"/>
                </a:solidFill>
                <a:latin typeface="Calibri"/>
                <a:cs typeface="Calibri"/>
              </a:rPr>
              <a:t>0</a:t>
            </a:r>
            <a:r>
              <a:rPr sz="3000" spc="0" baseline="28672" dirty="0" smtClean="0">
                <a:solidFill>
                  <a:srgbClr val="70309F"/>
                </a:solidFill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840" y="1627886"/>
            <a:ext cx="1031696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0" baseline="2730" dirty="0" smtClean="0">
                <a:latin typeface="Calibri"/>
                <a:cs typeface="Calibri"/>
              </a:rPr>
              <a:t>About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4676" y="1627885"/>
            <a:ext cx="3775654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0" baseline="2730" dirty="0" smtClean="0">
                <a:solidFill>
                  <a:srgbClr val="E46C0A"/>
                </a:solidFill>
                <a:latin typeface="Calibri"/>
                <a:cs typeface="Calibri"/>
              </a:rPr>
              <a:t>neu</a:t>
            </a:r>
            <a:r>
              <a:rPr sz="4500" spc="-50" baseline="2730" dirty="0" smtClean="0">
                <a:solidFill>
                  <a:srgbClr val="E46C0A"/>
                </a:solidFill>
                <a:latin typeface="Calibri"/>
                <a:cs typeface="Calibri"/>
              </a:rPr>
              <a:t>r</a:t>
            </a:r>
            <a:r>
              <a:rPr sz="4500" spc="0" baseline="2730" dirty="0" smtClean="0">
                <a:solidFill>
                  <a:srgbClr val="E46C0A"/>
                </a:solidFill>
                <a:latin typeface="Calibri"/>
                <a:cs typeface="Calibri"/>
              </a:rPr>
              <a:t>ons</a:t>
            </a:r>
            <a:r>
              <a:rPr sz="4500" spc="-9" baseline="2730" dirty="0" smtClean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in</a:t>
            </a:r>
            <a:r>
              <a:rPr sz="4500" spc="-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human</a:t>
            </a:r>
            <a:r>
              <a:rPr sz="4500" spc="-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b</a:t>
            </a:r>
            <a:r>
              <a:rPr sz="4500" spc="-59" baseline="2730" dirty="0" smtClean="0">
                <a:latin typeface="Calibri"/>
                <a:cs typeface="Calibri"/>
              </a:rPr>
              <a:t>r</a:t>
            </a:r>
            <a:r>
              <a:rPr sz="4500" spc="0" baseline="2730" dirty="0" smtClean="0">
                <a:latin typeface="Calibri"/>
                <a:cs typeface="Calibri"/>
              </a:rPr>
              <a:t>ain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2153546"/>
            <a:ext cx="215900" cy="955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712"/>
              </a:spcBef>
            </a:pPr>
            <a:r>
              <a:rPr sz="3000" spc="0" dirty="0" smtClean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2874" y="2157666"/>
            <a:ext cx="1112646" cy="425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4500" spc="0" baseline="2730" dirty="0" smtClean="0">
                <a:solidFill>
                  <a:srgbClr val="70309F"/>
                </a:solidFill>
                <a:latin typeface="Calibri"/>
                <a:cs typeface="Calibri"/>
              </a:rPr>
              <a:t>1</a:t>
            </a:r>
            <a:r>
              <a:rPr sz="4500" spc="-4" baseline="2730" dirty="0" smtClean="0">
                <a:solidFill>
                  <a:srgbClr val="70309F"/>
                </a:solidFill>
                <a:latin typeface="Calibri"/>
                <a:cs typeface="Calibri"/>
              </a:rPr>
              <a:t>0</a:t>
            </a:r>
            <a:r>
              <a:rPr sz="3000" spc="0" baseline="28672" dirty="0" smtClean="0">
                <a:solidFill>
                  <a:srgbClr val="70309F"/>
                </a:solidFill>
                <a:latin typeface="Calibri"/>
                <a:cs typeface="Calibri"/>
              </a:rPr>
              <a:t>14~15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40" y="2176526"/>
            <a:ext cx="1031696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0" baseline="2730" dirty="0" smtClean="0">
                <a:latin typeface="Calibri"/>
                <a:cs typeface="Calibri"/>
              </a:rPr>
              <a:t>About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8724" y="2176526"/>
            <a:ext cx="2682698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0" baseline="2730" dirty="0" smtClean="0">
                <a:solidFill>
                  <a:srgbClr val="E46C0A"/>
                </a:solidFill>
                <a:latin typeface="Calibri"/>
                <a:cs typeface="Calibri"/>
              </a:rPr>
              <a:t>i</a:t>
            </a:r>
            <a:r>
              <a:rPr sz="4500" spc="-29" baseline="2730" dirty="0" smtClean="0">
                <a:solidFill>
                  <a:srgbClr val="E46C0A"/>
                </a:solidFill>
                <a:latin typeface="Calibri"/>
                <a:cs typeface="Calibri"/>
              </a:rPr>
              <a:t>n</a:t>
            </a:r>
            <a:r>
              <a:rPr sz="4500" spc="-34" baseline="2730" dirty="0" smtClean="0">
                <a:solidFill>
                  <a:srgbClr val="E46C0A"/>
                </a:solidFill>
                <a:latin typeface="Calibri"/>
                <a:cs typeface="Calibri"/>
              </a:rPr>
              <a:t>t</a:t>
            </a:r>
            <a:r>
              <a:rPr sz="4500" spc="4" baseline="2730" dirty="0" smtClean="0">
                <a:solidFill>
                  <a:srgbClr val="E46C0A"/>
                </a:solidFill>
                <a:latin typeface="Calibri"/>
                <a:cs typeface="Calibri"/>
              </a:rPr>
              <a:t>e</a:t>
            </a:r>
            <a:r>
              <a:rPr sz="4500" spc="-44" baseline="2730" dirty="0" smtClean="0">
                <a:solidFill>
                  <a:srgbClr val="E46C0A"/>
                </a:solidFill>
                <a:latin typeface="Calibri"/>
                <a:cs typeface="Calibri"/>
              </a:rPr>
              <a:t>r</a:t>
            </a:r>
            <a:r>
              <a:rPr sz="4500" spc="-25" baseline="2730" dirty="0" smtClean="0">
                <a:solidFill>
                  <a:srgbClr val="E46C0A"/>
                </a:solidFill>
                <a:latin typeface="Calibri"/>
                <a:cs typeface="Calibri"/>
              </a:rPr>
              <a:t>c</a:t>
            </a:r>
            <a:r>
              <a:rPr sz="4500" spc="0" baseline="2730" dirty="0" smtClean="0">
                <a:solidFill>
                  <a:srgbClr val="E46C0A"/>
                </a:solidFill>
                <a:latin typeface="Calibri"/>
                <a:cs typeface="Calibri"/>
              </a:rPr>
              <a:t>onnections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40" y="2725165"/>
            <a:ext cx="5766929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0" baseline="2730" dirty="0" smtClean="0">
                <a:latin typeface="Calibri"/>
                <a:cs typeface="Calibri"/>
              </a:rPr>
              <a:t>Pulse-t</a:t>
            </a:r>
            <a:r>
              <a:rPr sz="4500" spc="-59" baseline="2730" dirty="0" smtClean="0">
                <a:latin typeface="Calibri"/>
                <a:cs typeface="Calibri"/>
              </a:rPr>
              <a:t>r</a:t>
            </a:r>
            <a:r>
              <a:rPr sz="4500" spc="0" baseline="2730" dirty="0" smtClean="0">
                <a:latin typeface="Calibri"/>
                <a:cs typeface="Calibri"/>
              </a:rPr>
              <a:t>ansmission</a:t>
            </a:r>
            <a:r>
              <a:rPr sz="4500" spc="-1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f</a:t>
            </a:r>
            <a:r>
              <a:rPr sz="4500" spc="-44" baseline="2730" dirty="0" smtClean="0">
                <a:latin typeface="Calibri"/>
                <a:cs typeface="Calibri"/>
              </a:rPr>
              <a:t>r</a:t>
            </a:r>
            <a:r>
              <a:rPr sz="4500" spc="0" baseline="2730" dirty="0" smtClean="0">
                <a:latin typeface="Calibri"/>
                <a:cs typeface="Calibri"/>
              </a:rPr>
              <a:t>equency</a:t>
            </a:r>
            <a:r>
              <a:rPr sz="4500" spc="-14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million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9" y="3182365"/>
            <a:ext cx="5647762" cy="955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0" baseline="2730" dirty="0" smtClean="0">
                <a:latin typeface="Calibri"/>
                <a:cs typeface="Calibri"/>
              </a:rPr>
              <a:t>times</a:t>
            </a:r>
            <a:r>
              <a:rPr sz="4500" spc="-14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slo</a:t>
            </a:r>
            <a:r>
              <a:rPr sz="4500" spc="-29" baseline="2730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45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er </a:t>
            </a:r>
            <a:r>
              <a:rPr sz="4500" spc="0" baseline="2730" dirty="0" smtClean="0">
                <a:latin typeface="Calibri"/>
                <a:cs typeface="Calibri"/>
              </a:rPr>
              <a:t>than</a:t>
            </a:r>
            <a:r>
              <a:rPr sz="4500" spc="-1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elect</a:t>
            </a:r>
            <a:r>
              <a:rPr sz="4500" spc="-44" baseline="2730" dirty="0" smtClean="0">
                <a:latin typeface="Calibri"/>
                <a:cs typeface="Calibri"/>
              </a:rPr>
              <a:t>r</a:t>
            </a:r>
            <a:r>
              <a:rPr sz="4500" spc="0" baseline="2730" dirty="0" smtClean="0">
                <a:latin typeface="Calibri"/>
                <a:cs typeface="Calibri"/>
              </a:rPr>
              <a:t>onic</a:t>
            </a:r>
            <a:r>
              <a:rPr sz="4500" spc="-19" baseline="2730" dirty="0" smtClean="0">
                <a:latin typeface="Calibri"/>
                <a:cs typeface="Calibri"/>
              </a:rPr>
              <a:t> </a:t>
            </a:r>
            <a:r>
              <a:rPr sz="4500" spc="0" baseline="2730" dirty="0" smtClean="0">
                <a:latin typeface="Calibri"/>
                <a:cs typeface="Calibri"/>
              </a:rPr>
              <a:t>ci</a:t>
            </a:r>
            <a:r>
              <a:rPr sz="4500" spc="-44" baseline="2730" dirty="0" smtClean="0">
                <a:latin typeface="Calibri"/>
                <a:cs typeface="Calibri"/>
              </a:rPr>
              <a:t>r</a:t>
            </a:r>
            <a:r>
              <a:rPr sz="4500" spc="0" baseline="2730" dirty="0" smtClean="0">
                <a:latin typeface="Calibri"/>
                <a:cs typeface="Calibri"/>
              </a:rPr>
              <a:t>cuits</a:t>
            </a:r>
            <a:endParaRPr sz="3000">
              <a:latin typeface="Calibri"/>
              <a:cs typeface="Calibri"/>
            </a:endParaRPr>
          </a:p>
          <a:p>
            <a:pPr marL="12700" marR="57150">
              <a:lnSpc>
                <a:spcPct val="101725"/>
              </a:lnSpc>
              <a:spcBef>
                <a:spcPts val="500"/>
              </a:spcBef>
            </a:pPr>
            <a:r>
              <a:rPr sz="3000" spc="-75" dirty="0" smtClean="0">
                <a:latin typeface="Calibri"/>
                <a:cs typeface="Calibri"/>
              </a:rPr>
              <a:t>F</a:t>
            </a:r>
            <a:r>
              <a:rPr sz="3000" spc="0" dirty="0" smtClean="0">
                <a:latin typeface="Calibri"/>
                <a:cs typeface="Calibri"/>
              </a:rPr>
              <a:t>ace</a:t>
            </a:r>
            <a:r>
              <a:rPr sz="3000" spc="-24" dirty="0" smtClean="0">
                <a:latin typeface="Calibri"/>
                <a:cs typeface="Calibri"/>
              </a:rPr>
              <a:t> </a:t>
            </a:r>
            <a:r>
              <a:rPr sz="3000" spc="-44" dirty="0" smtClean="0">
                <a:latin typeface="Calibri"/>
                <a:cs typeface="Calibri"/>
              </a:rPr>
              <a:t>r</a:t>
            </a:r>
            <a:r>
              <a:rPr sz="3000" spc="4" dirty="0" smtClean="0">
                <a:latin typeface="Calibri"/>
                <a:cs typeface="Calibri"/>
              </a:rPr>
              <a:t>e</a:t>
            </a:r>
            <a:r>
              <a:rPr sz="3000" spc="-25" dirty="0" smtClean="0">
                <a:latin typeface="Calibri"/>
                <a:cs typeface="Calibri"/>
              </a:rPr>
              <a:t>c</a:t>
            </a:r>
            <a:r>
              <a:rPr sz="3000" spc="0" dirty="0" smtClean="0">
                <a:latin typeface="Calibri"/>
                <a:cs typeface="Calibri"/>
              </a:rPr>
              <a:t>ognition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708026"/>
            <a:ext cx="215899" cy="406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40" y="4238599"/>
            <a:ext cx="4929734" cy="375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5"/>
              </a:lnSpc>
              <a:spcBef>
                <a:spcPts val="145"/>
              </a:spcBef>
            </a:pPr>
            <a:r>
              <a:rPr sz="3900" spc="0" baseline="2229" dirty="0" smtClean="0">
                <a:solidFill>
                  <a:srgbClr val="70309F"/>
                </a:solidFill>
                <a:latin typeface="Arial"/>
                <a:cs typeface="Arial"/>
              </a:rPr>
              <a:t>–</a:t>
            </a:r>
            <a:r>
              <a:rPr sz="3900" spc="70" baseline="2229" dirty="0" smtClean="0">
                <a:solidFill>
                  <a:srgbClr val="70309F"/>
                </a:solidFill>
                <a:latin typeface="Arial"/>
                <a:cs typeface="Arial"/>
              </a:rPr>
              <a:t> </a:t>
            </a:r>
            <a:r>
              <a:rPr sz="3900" spc="0" baseline="2100" dirty="0" smtClean="0">
                <a:solidFill>
                  <a:srgbClr val="70309F"/>
                </a:solidFill>
                <a:latin typeface="Calibri"/>
                <a:cs typeface="Calibri"/>
              </a:rPr>
              <a:t>hund</a:t>
            </a:r>
            <a:r>
              <a:rPr sz="3900" spc="-39" baseline="2100" dirty="0" smtClean="0">
                <a:solidFill>
                  <a:srgbClr val="70309F"/>
                </a:solidFill>
                <a:latin typeface="Calibri"/>
                <a:cs typeface="Calibri"/>
              </a:rPr>
              <a:t>r</a:t>
            </a:r>
            <a:r>
              <a:rPr sz="3900" spc="0" baseline="2100" dirty="0" smtClean="0">
                <a:solidFill>
                  <a:srgbClr val="70309F"/>
                </a:solidFill>
                <a:latin typeface="Calibri"/>
                <a:cs typeface="Calibri"/>
              </a:rPr>
              <a:t>ed</a:t>
            </a:r>
            <a:r>
              <a:rPr sz="3900" spc="-38" baseline="2100" dirty="0" smtClean="0">
                <a:solidFill>
                  <a:srgbClr val="70309F"/>
                </a:solidFill>
                <a:latin typeface="Calibri"/>
                <a:cs typeface="Calibri"/>
              </a:rPr>
              <a:t> </a:t>
            </a:r>
            <a:r>
              <a:rPr sz="3900" spc="0" baseline="2100" dirty="0" smtClean="0">
                <a:solidFill>
                  <a:srgbClr val="70309F"/>
                </a:solidFill>
                <a:latin typeface="Calibri"/>
                <a:cs typeface="Calibri"/>
              </a:rPr>
              <a:t>million</a:t>
            </a:r>
            <a:r>
              <a:rPr sz="3900" spc="19" baseline="2100" dirty="0" smtClean="0">
                <a:solidFill>
                  <a:srgbClr val="70309F"/>
                </a:solidFill>
                <a:latin typeface="Calibri"/>
                <a:cs typeface="Calibri"/>
              </a:rPr>
              <a:t> </a:t>
            </a:r>
            <a:r>
              <a:rPr sz="3900" spc="0" baseline="2100" dirty="0" smtClean="0">
                <a:latin typeface="Calibri"/>
                <a:cs typeface="Calibri"/>
              </a:rPr>
              <a:t>se</a:t>
            </a:r>
            <a:r>
              <a:rPr sz="3900" spc="-25" baseline="2100" dirty="0" smtClean="0">
                <a:latin typeface="Calibri"/>
                <a:cs typeface="Calibri"/>
              </a:rPr>
              <a:t>c</a:t>
            </a:r>
            <a:r>
              <a:rPr sz="3900" spc="-4" baseline="2100" dirty="0" smtClean="0">
                <a:latin typeface="Calibri"/>
                <a:cs typeface="Calibri"/>
              </a:rPr>
              <a:t>o</a:t>
            </a:r>
            <a:r>
              <a:rPr sz="3900" spc="0" baseline="2100" dirty="0" smtClean="0">
                <a:latin typeface="Calibri"/>
                <a:cs typeface="Calibri"/>
              </a:rPr>
              <a:t>nd</a:t>
            </a:r>
            <a:r>
              <a:rPr sz="3900" spc="-50" baseline="2100" dirty="0" smtClean="0">
                <a:latin typeface="Calibri"/>
                <a:cs typeface="Calibri"/>
              </a:rPr>
              <a:t> </a:t>
            </a:r>
            <a:r>
              <a:rPr sz="3900" spc="0" baseline="2100" dirty="0" smtClean="0">
                <a:latin typeface="Calibri"/>
                <a:cs typeface="Calibri"/>
              </a:rPr>
              <a:t>by</a:t>
            </a:r>
            <a:r>
              <a:rPr sz="3900" spc="-4" baseline="2100" dirty="0" smtClean="0">
                <a:latin typeface="Calibri"/>
                <a:cs typeface="Calibri"/>
              </a:rPr>
              <a:t> </a:t>
            </a:r>
            <a:r>
              <a:rPr sz="3900" spc="0" baseline="2100" dirty="0" smtClean="0">
                <a:latin typeface="Calibri"/>
                <a:cs typeface="Calibri"/>
              </a:rPr>
              <a:t>human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40" y="4714087"/>
            <a:ext cx="4078907" cy="375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5"/>
              </a:lnSpc>
              <a:spcBef>
                <a:spcPts val="145"/>
              </a:spcBef>
            </a:pPr>
            <a:r>
              <a:rPr sz="3900" spc="0" baseline="2229" dirty="0" smtClean="0">
                <a:latin typeface="Arial"/>
                <a:cs typeface="Arial"/>
              </a:rPr>
              <a:t>–</a:t>
            </a:r>
            <a:r>
              <a:rPr sz="3900" spc="70" baseline="2229" dirty="0" smtClean="0">
                <a:latin typeface="Arial"/>
                <a:cs typeface="Arial"/>
              </a:rPr>
              <a:t> </a:t>
            </a:r>
            <a:r>
              <a:rPr sz="3900" spc="0" baseline="2100" dirty="0" smtClean="0">
                <a:latin typeface="Calibri"/>
                <a:cs typeface="Calibri"/>
              </a:rPr>
              <a:t>N</a:t>
            </a:r>
            <a:r>
              <a:rPr sz="3900" spc="-9" baseline="2100" dirty="0" smtClean="0">
                <a:latin typeface="Calibri"/>
                <a:cs typeface="Calibri"/>
              </a:rPr>
              <a:t>e</a:t>
            </a:r>
            <a:r>
              <a:rPr sz="3900" spc="0" baseline="2100" dirty="0" smtClean="0">
                <a:latin typeface="Calibri"/>
                <a:cs typeface="Calibri"/>
              </a:rPr>
              <a:t>t</a:t>
            </a:r>
            <a:r>
              <a:rPr sz="3900" spc="-19" baseline="2100" dirty="0" smtClean="0">
                <a:latin typeface="Calibri"/>
                <a:cs typeface="Calibri"/>
              </a:rPr>
              <a:t>w</a:t>
            </a:r>
            <a:r>
              <a:rPr sz="3900" spc="0" baseline="2100" dirty="0" smtClean="0">
                <a:latin typeface="Calibri"/>
                <a:cs typeface="Calibri"/>
              </a:rPr>
              <a:t>ork</a:t>
            </a:r>
            <a:r>
              <a:rPr sz="3900" spc="9" baseline="2100" dirty="0" smtClean="0">
                <a:latin typeface="Calibri"/>
                <a:cs typeface="Calibri"/>
              </a:rPr>
              <a:t> </a:t>
            </a:r>
            <a:r>
              <a:rPr sz="3900" spc="0" baseline="2100" dirty="0" smtClean="0">
                <a:latin typeface="Calibri"/>
                <a:cs typeface="Calibri"/>
              </a:rPr>
              <a:t>of</a:t>
            </a:r>
            <a:r>
              <a:rPr sz="3900" spc="-21" baseline="2100" dirty="0" smtClean="0">
                <a:latin typeface="Calibri"/>
                <a:cs typeface="Calibri"/>
              </a:rPr>
              <a:t> </a:t>
            </a:r>
            <a:r>
              <a:rPr sz="3900" spc="0" baseline="2100" dirty="0" smtClean="0">
                <a:latin typeface="Calibri"/>
                <a:cs typeface="Calibri"/>
              </a:rPr>
              <a:t>artificial</a:t>
            </a:r>
            <a:r>
              <a:rPr sz="3900" spc="19" baseline="2100" dirty="0" smtClean="0">
                <a:latin typeface="Calibri"/>
                <a:cs typeface="Calibri"/>
              </a:rPr>
              <a:t> </a:t>
            </a:r>
            <a:r>
              <a:rPr sz="3900" spc="0" baseline="2100" dirty="0" smtClean="0">
                <a:latin typeface="Calibri"/>
                <a:cs typeface="Calibri"/>
              </a:rPr>
              <a:t>neu</a:t>
            </a:r>
            <a:r>
              <a:rPr sz="3900" spc="-39" baseline="2100" dirty="0" smtClean="0">
                <a:latin typeface="Calibri"/>
                <a:cs typeface="Calibri"/>
              </a:rPr>
              <a:t>r</a:t>
            </a:r>
            <a:r>
              <a:rPr sz="3900" spc="0" baseline="2100" dirty="0" smtClean="0"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0224" y="4733988"/>
            <a:ext cx="448314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45"/>
              </a:lnSpc>
              <a:spcBef>
                <a:spcPts val="137"/>
              </a:spcBef>
            </a:pPr>
            <a:r>
              <a:rPr sz="3900" spc="-54" baseline="3150" dirty="0" smtClean="0">
                <a:latin typeface="Calibri"/>
                <a:cs typeface="Calibri"/>
              </a:rPr>
              <a:t>r</a:t>
            </a:r>
            <a:r>
              <a:rPr sz="3900" spc="-25" baseline="3150" dirty="0" smtClean="0">
                <a:latin typeface="Calibri"/>
                <a:cs typeface="Calibri"/>
              </a:rPr>
              <a:t>a</a:t>
            </a:r>
            <a:r>
              <a:rPr sz="3900" spc="0" baseline="3150" dirty="0" smtClean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9479" y="4733988"/>
            <a:ext cx="422501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45"/>
              </a:lnSpc>
              <a:spcBef>
                <a:spcPts val="137"/>
              </a:spcBef>
            </a:pPr>
            <a:r>
              <a:rPr sz="3900" spc="0" baseline="3150" dirty="0" smtClean="0"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8875" y="5130220"/>
            <a:ext cx="4337623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45"/>
              </a:lnSpc>
              <a:spcBef>
                <a:spcPts val="137"/>
              </a:spcBef>
            </a:pPr>
            <a:r>
              <a:rPr sz="3900" spc="0" baseline="3150" dirty="0" smtClean="0">
                <a:latin typeface="Calibri"/>
                <a:cs typeface="Calibri"/>
              </a:rPr>
              <a:t>speed</a:t>
            </a:r>
            <a:r>
              <a:rPr sz="3900" spc="-25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only</a:t>
            </a:r>
            <a:r>
              <a:rPr sz="3900" spc="4" baseline="3150" dirty="0" smtClean="0">
                <a:latin typeface="Calibri"/>
                <a:cs typeface="Calibri"/>
              </a:rPr>
              <a:t> </a:t>
            </a:r>
            <a:r>
              <a:rPr sz="3900" spc="0" baseline="3150" dirty="0" smtClean="0">
                <a:solidFill>
                  <a:srgbClr val="70309F"/>
                </a:solidFill>
                <a:latin typeface="Calibri"/>
                <a:cs typeface="Calibri"/>
              </a:rPr>
              <a:t>a</a:t>
            </a:r>
            <a:r>
              <a:rPr sz="3900" spc="-12" baseline="3150" dirty="0" smtClean="0">
                <a:solidFill>
                  <a:srgbClr val="70309F"/>
                </a:solidFill>
                <a:latin typeface="Calibri"/>
                <a:cs typeface="Calibri"/>
              </a:rPr>
              <a:t> </a:t>
            </a:r>
            <a:r>
              <a:rPr sz="3900" spc="-64" baseline="3150" dirty="0" smtClean="0">
                <a:solidFill>
                  <a:srgbClr val="70309F"/>
                </a:solidFill>
                <a:latin typeface="Calibri"/>
                <a:cs typeface="Calibri"/>
              </a:rPr>
              <a:t>f</a:t>
            </a:r>
            <a:r>
              <a:rPr sz="3900" spc="-14" baseline="3150" dirty="0" smtClean="0">
                <a:solidFill>
                  <a:srgbClr val="70309F"/>
                </a:solidFill>
                <a:latin typeface="Calibri"/>
                <a:cs typeface="Calibri"/>
              </a:rPr>
              <a:t>e</a:t>
            </a:r>
            <a:r>
              <a:rPr sz="3900" spc="0" baseline="3150" dirty="0" smtClean="0">
                <a:solidFill>
                  <a:srgbClr val="70309F"/>
                </a:solidFill>
                <a:latin typeface="Calibri"/>
                <a:cs typeface="Calibri"/>
              </a:rPr>
              <a:t>w</a:t>
            </a:r>
            <a:r>
              <a:rPr sz="3900" spc="-7" baseline="3150" dirty="0" smtClean="0">
                <a:solidFill>
                  <a:srgbClr val="70309F"/>
                </a:solidFill>
                <a:latin typeface="Calibri"/>
                <a:cs typeface="Calibri"/>
              </a:rPr>
              <a:t> </a:t>
            </a:r>
            <a:r>
              <a:rPr sz="3900" spc="0" baseline="3150" dirty="0" smtClean="0">
                <a:solidFill>
                  <a:srgbClr val="70309F"/>
                </a:solidFill>
                <a:latin typeface="Calibri"/>
                <a:cs typeface="Calibri"/>
              </a:rPr>
              <a:t>million</a:t>
            </a:r>
            <a:r>
              <a:rPr sz="3900" spc="19" baseline="3150" dirty="0" smtClean="0">
                <a:solidFill>
                  <a:srgbClr val="70309F"/>
                </a:solidFill>
                <a:latin typeface="Calibri"/>
                <a:cs typeface="Calibri"/>
              </a:rPr>
              <a:t> </a:t>
            </a:r>
            <a:r>
              <a:rPr sz="3900" spc="0" baseline="3150" dirty="0" smtClean="0">
                <a:latin typeface="Calibri"/>
                <a:cs typeface="Calibri"/>
              </a:rPr>
              <a:t>se</a:t>
            </a:r>
            <a:r>
              <a:rPr sz="3900" spc="-25" baseline="3150" dirty="0" smtClean="0">
                <a:latin typeface="Calibri"/>
                <a:cs typeface="Calibri"/>
              </a:rPr>
              <a:t>c</a:t>
            </a:r>
            <a:r>
              <a:rPr sz="3900" spc="-4" baseline="3150" dirty="0" smtClean="0">
                <a:latin typeface="Calibri"/>
                <a:cs typeface="Calibri"/>
              </a:rPr>
              <a:t>o</a:t>
            </a:r>
            <a:r>
              <a:rPr sz="3900" spc="0" baseline="3150" dirty="0" smtClean="0">
                <a:latin typeface="Calibri"/>
                <a:cs typeface="Calibri"/>
              </a:rPr>
              <a:t>nd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668325"/>
            <a:ext cx="73628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500" b="1" spc="0" baseline="2730" dirty="0" smtClean="0">
                <a:latin typeface="Calibri"/>
                <a:cs typeface="Calibri"/>
              </a:rPr>
              <a:t>©</a:t>
            </a:r>
            <a:r>
              <a:rPr sz="1500" b="1" spc="-4" baseline="2730" dirty="0" smtClean="0"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latin typeface="Calibri"/>
                <a:cs typeface="Calibri"/>
              </a:rPr>
              <a:t>Tariq</a:t>
            </a:r>
            <a:r>
              <a:rPr sz="1500" b="1" spc="-4" baseline="2730" dirty="0" smtClean="0"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4173" y="6690614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/>
          <p:nvPr/>
        </p:nvSpPr>
        <p:spPr>
          <a:xfrm>
            <a:off x="0" y="3875722"/>
            <a:ext cx="9144000" cy="1020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39999" algn="r">
              <a:lnSpc>
                <a:spcPts val="2035"/>
              </a:lnSpc>
              <a:spcBef>
                <a:spcPts val="101"/>
              </a:spcBef>
            </a:pPr>
            <a:r>
              <a:rPr sz="3000" spc="0" baseline="4096" dirty="0" smtClean="0">
                <a:latin typeface="Calibri"/>
                <a:cs typeface="Calibri"/>
              </a:rPr>
              <a:t>f        </a:t>
            </a:r>
            <a:r>
              <a:rPr sz="3000" spc="360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h      </a:t>
            </a:r>
            <a:r>
              <a:rPr sz="3000" spc="119" baseline="4096" dirty="0" smtClean="0">
                <a:latin typeface="Calibri"/>
                <a:cs typeface="Calibri"/>
              </a:rPr>
              <a:t> </a:t>
            </a:r>
            <a:r>
              <a:rPr sz="3000" spc="-4" baseline="4096" dirty="0" smtClean="0">
                <a:latin typeface="Calibri"/>
                <a:cs typeface="Calibri"/>
              </a:rPr>
              <a:t>l</a:t>
            </a:r>
            <a:r>
              <a:rPr sz="3000" spc="0" baseline="4096" dirty="0" smtClean="0">
                <a:latin typeface="Calibri"/>
                <a:cs typeface="Calibri"/>
              </a:rPr>
              <a:t>l</a:t>
            </a:r>
            <a:r>
              <a:rPr sz="3000" spc="19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b </a:t>
            </a:r>
            <a:r>
              <a:rPr sz="3000" spc="139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5466" y="1674113"/>
            <a:ext cx="1002792" cy="1984248"/>
          </a:xfrm>
          <a:custGeom>
            <a:avLst/>
            <a:gdLst/>
            <a:ahLst/>
            <a:cxnLst/>
            <a:rect l="l" t="t" r="r" b="b"/>
            <a:pathLst>
              <a:path w="1002792" h="1984248">
                <a:moveTo>
                  <a:pt x="153597" y="284226"/>
                </a:moveTo>
                <a:lnTo>
                  <a:pt x="11430" y="0"/>
                </a:lnTo>
                <a:lnTo>
                  <a:pt x="0" y="5334"/>
                </a:lnTo>
                <a:lnTo>
                  <a:pt x="139499" y="284226"/>
                </a:lnTo>
                <a:lnTo>
                  <a:pt x="153597" y="284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2200" y="2209800"/>
            <a:ext cx="4114800" cy="738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85466" y="1674113"/>
            <a:ext cx="1002792" cy="1984248"/>
          </a:xfrm>
          <a:custGeom>
            <a:avLst/>
            <a:gdLst/>
            <a:ahLst/>
            <a:cxnLst/>
            <a:rect l="l" t="t" r="r" b="b"/>
            <a:pathLst>
              <a:path w="1002792" h="1984248">
                <a:moveTo>
                  <a:pt x="643372" y="1263396"/>
                </a:moveTo>
                <a:lnTo>
                  <a:pt x="153597" y="284226"/>
                </a:lnTo>
                <a:lnTo>
                  <a:pt x="139499" y="284226"/>
                </a:lnTo>
                <a:lnTo>
                  <a:pt x="629274" y="1263396"/>
                </a:lnTo>
                <a:lnTo>
                  <a:pt x="643372" y="1263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2200" y="2917913"/>
            <a:ext cx="4114800" cy="1009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48790" y="3261518"/>
            <a:ext cx="994410" cy="766571"/>
          </a:xfrm>
          <a:custGeom>
            <a:avLst/>
            <a:gdLst/>
            <a:ahLst/>
            <a:cxnLst/>
            <a:rect l="l" t="t" r="r" b="b"/>
            <a:pathLst>
              <a:path w="994410" h="766572">
                <a:moveTo>
                  <a:pt x="985266" y="1365"/>
                </a:moveTo>
                <a:lnTo>
                  <a:pt x="974888" y="0"/>
                </a:lnTo>
                <a:lnTo>
                  <a:pt x="979169" y="10509"/>
                </a:lnTo>
                <a:lnTo>
                  <a:pt x="985266" y="1365"/>
                </a:lnTo>
                <a:close/>
              </a:path>
              <a:path w="994410" h="766572">
                <a:moveTo>
                  <a:pt x="542848" y="-324008"/>
                </a:moveTo>
                <a:lnTo>
                  <a:pt x="949956" y="-10848"/>
                </a:lnTo>
                <a:lnTo>
                  <a:pt x="970468" y="-10848"/>
                </a:lnTo>
                <a:lnTo>
                  <a:pt x="563676" y="-324008"/>
                </a:lnTo>
              </a:path>
              <a:path w="994410" h="766572">
                <a:moveTo>
                  <a:pt x="944118" y="-74834"/>
                </a:moveTo>
                <a:lnTo>
                  <a:pt x="945641" y="-71786"/>
                </a:lnTo>
                <a:lnTo>
                  <a:pt x="970468" y="-10848"/>
                </a:lnTo>
                <a:lnTo>
                  <a:pt x="980502" y="-10848"/>
                </a:lnTo>
                <a:lnTo>
                  <a:pt x="945851" y="-71786"/>
                </a:lnTo>
              </a:path>
              <a:path w="994410" h="766572">
                <a:moveTo>
                  <a:pt x="949956" y="-10848"/>
                </a:moveTo>
                <a:lnTo>
                  <a:pt x="961825" y="-1718"/>
                </a:lnTo>
                <a:lnTo>
                  <a:pt x="985693" y="-1718"/>
                </a:lnTo>
                <a:lnTo>
                  <a:pt x="980502" y="-10848"/>
                </a:lnTo>
              </a:path>
              <a:path w="994410" h="766572">
                <a:moveTo>
                  <a:pt x="894588" y="-10064"/>
                </a:moveTo>
                <a:lnTo>
                  <a:pt x="891540" y="-7778"/>
                </a:lnTo>
                <a:lnTo>
                  <a:pt x="890778" y="-3968"/>
                </a:lnTo>
                <a:lnTo>
                  <a:pt x="890778" y="-1718"/>
                </a:lnTo>
                <a:lnTo>
                  <a:pt x="961825" y="-1718"/>
                </a:lnTo>
                <a:lnTo>
                  <a:pt x="944727" y="-3968"/>
                </a:lnTo>
                <a:lnTo>
                  <a:pt x="915771" y="-7778"/>
                </a:lnTo>
                <a:lnTo>
                  <a:pt x="898397" y="-10064"/>
                </a:lnTo>
              </a:path>
              <a:path w="994410" h="766572">
                <a:moveTo>
                  <a:pt x="890778" y="-1718"/>
                </a:moveTo>
                <a:lnTo>
                  <a:pt x="890778" y="-920"/>
                </a:lnTo>
                <a:lnTo>
                  <a:pt x="891468" y="0"/>
                </a:lnTo>
                <a:lnTo>
                  <a:pt x="986670" y="0"/>
                </a:lnTo>
                <a:lnTo>
                  <a:pt x="986147" y="-920"/>
                </a:lnTo>
                <a:lnTo>
                  <a:pt x="985693" y="-1718"/>
                </a:lnTo>
              </a:path>
              <a:path w="994410" h="766572">
                <a:moveTo>
                  <a:pt x="891468" y="0"/>
                </a:moveTo>
                <a:lnTo>
                  <a:pt x="893063" y="2127"/>
                </a:lnTo>
                <a:lnTo>
                  <a:pt x="961916" y="10509"/>
                </a:lnTo>
                <a:lnTo>
                  <a:pt x="979169" y="10509"/>
                </a:lnTo>
                <a:lnTo>
                  <a:pt x="975755" y="2127"/>
                </a:lnTo>
                <a:lnTo>
                  <a:pt x="974888" y="0"/>
                </a:lnTo>
              </a:path>
              <a:path w="994410" h="766572">
                <a:moveTo>
                  <a:pt x="974888" y="0"/>
                </a:moveTo>
                <a:lnTo>
                  <a:pt x="985266" y="1365"/>
                </a:lnTo>
                <a:lnTo>
                  <a:pt x="984250" y="2889"/>
                </a:lnTo>
                <a:lnTo>
                  <a:pt x="979169" y="10509"/>
                </a:lnTo>
                <a:lnTo>
                  <a:pt x="982452" y="10509"/>
                </a:lnTo>
                <a:lnTo>
                  <a:pt x="988313" y="2889"/>
                </a:lnTo>
                <a:lnTo>
                  <a:pt x="987447" y="1365"/>
                </a:lnTo>
                <a:lnTo>
                  <a:pt x="986670" y="0"/>
                </a:lnTo>
              </a:path>
              <a:path w="994410" h="766572">
                <a:moveTo>
                  <a:pt x="961916" y="10509"/>
                </a:moveTo>
                <a:lnTo>
                  <a:pt x="980694" y="12795"/>
                </a:lnTo>
                <a:lnTo>
                  <a:pt x="982452" y="10509"/>
                </a:lnTo>
              </a:path>
              <a:path w="994410" h="766572">
                <a:moveTo>
                  <a:pt x="957072" y="-76358"/>
                </a:moveTo>
                <a:lnTo>
                  <a:pt x="956310" y="-79406"/>
                </a:lnTo>
                <a:lnTo>
                  <a:pt x="952500" y="-80930"/>
                </a:lnTo>
                <a:lnTo>
                  <a:pt x="949451" y="-80168"/>
                </a:lnTo>
                <a:lnTo>
                  <a:pt x="945641" y="-78644"/>
                </a:lnTo>
                <a:lnTo>
                  <a:pt x="944118" y="-74834"/>
                </a:lnTo>
                <a:lnTo>
                  <a:pt x="988313" y="2889"/>
                </a:lnTo>
                <a:lnTo>
                  <a:pt x="980694" y="12795"/>
                </a:lnTo>
                <a:lnTo>
                  <a:pt x="893063" y="2127"/>
                </a:lnTo>
                <a:lnTo>
                  <a:pt x="896112" y="2889"/>
                </a:lnTo>
                <a:lnTo>
                  <a:pt x="994410" y="15081"/>
                </a:lnTo>
                <a:lnTo>
                  <a:pt x="957072" y="-76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85466" y="1674113"/>
            <a:ext cx="1002792" cy="1984248"/>
          </a:xfrm>
          <a:custGeom>
            <a:avLst/>
            <a:gdLst/>
            <a:ahLst/>
            <a:cxnLst/>
            <a:rect l="l" t="t" r="r" b="b"/>
            <a:pathLst>
              <a:path w="1002792" h="1984248">
                <a:moveTo>
                  <a:pt x="1002792" y="1885188"/>
                </a:moveTo>
                <a:lnTo>
                  <a:pt x="1002792" y="1881377"/>
                </a:lnTo>
                <a:lnTo>
                  <a:pt x="1000506" y="1878330"/>
                </a:lnTo>
                <a:lnTo>
                  <a:pt x="992886" y="1878330"/>
                </a:lnTo>
                <a:lnTo>
                  <a:pt x="990600" y="1880616"/>
                </a:lnTo>
                <a:lnTo>
                  <a:pt x="989838" y="1884426"/>
                </a:lnTo>
                <a:lnTo>
                  <a:pt x="985950" y="1948287"/>
                </a:lnTo>
                <a:lnTo>
                  <a:pt x="994410" y="1967483"/>
                </a:lnTo>
                <a:lnTo>
                  <a:pt x="985154" y="1961377"/>
                </a:lnTo>
                <a:lnTo>
                  <a:pt x="985950" y="1948287"/>
                </a:lnTo>
                <a:lnTo>
                  <a:pt x="643372" y="1263396"/>
                </a:lnTo>
                <a:lnTo>
                  <a:pt x="629274" y="1263396"/>
                </a:lnTo>
                <a:lnTo>
                  <a:pt x="975072" y="1954725"/>
                </a:lnTo>
                <a:lnTo>
                  <a:pt x="984504" y="1972056"/>
                </a:lnTo>
                <a:lnTo>
                  <a:pt x="996696" y="1969770"/>
                </a:lnTo>
                <a:lnTo>
                  <a:pt x="995934" y="1984248"/>
                </a:lnTo>
                <a:lnTo>
                  <a:pt x="1002792" y="1885188"/>
                </a:lnTo>
                <a:close/>
              </a:path>
              <a:path w="1002792" h="1984248">
                <a:moveTo>
                  <a:pt x="996696" y="1969770"/>
                </a:moveTo>
                <a:lnTo>
                  <a:pt x="984504" y="1972056"/>
                </a:lnTo>
                <a:lnTo>
                  <a:pt x="975072" y="1954725"/>
                </a:lnTo>
                <a:lnTo>
                  <a:pt x="920496" y="1918716"/>
                </a:lnTo>
                <a:lnTo>
                  <a:pt x="917448" y="1917192"/>
                </a:lnTo>
                <a:lnTo>
                  <a:pt x="913638" y="1917954"/>
                </a:lnTo>
                <a:lnTo>
                  <a:pt x="911352" y="1921002"/>
                </a:lnTo>
                <a:lnTo>
                  <a:pt x="909828" y="1924050"/>
                </a:lnTo>
                <a:lnTo>
                  <a:pt x="910590" y="1927860"/>
                </a:lnTo>
                <a:lnTo>
                  <a:pt x="913638" y="1929383"/>
                </a:lnTo>
                <a:lnTo>
                  <a:pt x="995934" y="1984248"/>
                </a:lnTo>
                <a:lnTo>
                  <a:pt x="996696" y="1969770"/>
                </a:lnTo>
                <a:close/>
              </a:path>
              <a:path w="1002792" h="1984248">
                <a:moveTo>
                  <a:pt x="985950" y="1948287"/>
                </a:moveTo>
                <a:lnTo>
                  <a:pt x="985154" y="1961377"/>
                </a:lnTo>
                <a:lnTo>
                  <a:pt x="994410" y="1967483"/>
                </a:lnTo>
                <a:lnTo>
                  <a:pt x="985950" y="194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2200" y="3897033"/>
            <a:ext cx="4114800" cy="9797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59152" y="4343400"/>
            <a:ext cx="1298448" cy="843534"/>
          </a:xfrm>
          <a:custGeom>
            <a:avLst/>
            <a:gdLst/>
            <a:ahLst/>
            <a:cxnLst/>
            <a:rect l="l" t="t" r="r" b="b"/>
            <a:pathLst>
              <a:path w="1298447" h="843534">
                <a:moveTo>
                  <a:pt x="1252728" y="92201"/>
                </a:moveTo>
                <a:lnTo>
                  <a:pt x="1254252" y="88391"/>
                </a:lnTo>
                <a:lnTo>
                  <a:pt x="1298448" y="0"/>
                </a:lnTo>
                <a:lnTo>
                  <a:pt x="1291590" y="12191"/>
                </a:lnTo>
                <a:lnTo>
                  <a:pt x="1288542" y="13715"/>
                </a:lnTo>
                <a:lnTo>
                  <a:pt x="1282446" y="4571"/>
                </a:lnTo>
                <a:lnTo>
                  <a:pt x="1277591" y="14188"/>
                </a:lnTo>
                <a:lnTo>
                  <a:pt x="1272295" y="24677"/>
                </a:lnTo>
                <a:lnTo>
                  <a:pt x="1242822" y="83057"/>
                </a:lnTo>
                <a:lnTo>
                  <a:pt x="1241298" y="86105"/>
                </a:lnTo>
                <a:lnTo>
                  <a:pt x="1242060" y="89915"/>
                </a:lnTo>
                <a:lnTo>
                  <a:pt x="1245870" y="91439"/>
                </a:lnTo>
                <a:lnTo>
                  <a:pt x="1248918" y="92963"/>
                </a:lnTo>
                <a:lnTo>
                  <a:pt x="1252728" y="92201"/>
                </a:lnTo>
                <a:close/>
              </a:path>
              <a:path w="1298447" h="843534">
                <a:moveTo>
                  <a:pt x="1284732" y="1523"/>
                </a:moveTo>
                <a:lnTo>
                  <a:pt x="1298448" y="0"/>
                </a:lnTo>
                <a:lnTo>
                  <a:pt x="1200150" y="4571"/>
                </a:lnTo>
                <a:lnTo>
                  <a:pt x="1284732" y="1523"/>
                </a:lnTo>
                <a:close/>
              </a:path>
              <a:path w="1298447" h="843534">
                <a:moveTo>
                  <a:pt x="456690" y="552449"/>
                </a:moveTo>
                <a:lnTo>
                  <a:pt x="1272295" y="24677"/>
                </a:lnTo>
                <a:lnTo>
                  <a:pt x="1277591" y="14188"/>
                </a:lnTo>
                <a:lnTo>
                  <a:pt x="1282446" y="4571"/>
                </a:lnTo>
                <a:lnTo>
                  <a:pt x="1288542" y="13715"/>
                </a:lnTo>
                <a:lnTo>
                  <a:pt x="1291590" y="12191"/>
                </a:lnTo>
                <a:lnTo>
                  <a:pt x="1298448" y="0"/>
                </a:lnTo>
                <a:lnTo>
                  <a:pt x="1284732" y="1523"/>
                </a:lnTo>
                <a:lnTo>
                  <a:pt x="1200150" y="4571"/>
                </a:lnTo>
                <a:lnTo>
                  <a:pt x="1196340" y="5333"/>
                </a:lnTo>
                <a:lnTo>
                  <a:pt x="1193292" y="8381"/>
                </a:lnTo>
                <a:lnTo>
                  <a:pt x="1194054" y="11429"/>
                </a:lnTo>
                <a:lnTo>
                  <a:pt x="1194054" y="15239"/>
                </a:lnTo>
                <a:lnTo>
                  <a:pt x="1197102" y="17525"/>
                </a:lnTo>
                <a:lnTo>
                  <a:pt x="1200150" y="17525"/>
                </a:lnTo>
                <a:lnTo>
                  <a:pt x="1264274" y="14762"/>
                </a:lnTo>
                <a:lnTo>
                  <a:pt x="433346" y="552449"/>
                </a:lnTo>
                <a:lnTo>
                  <a:pt x="456690" y="552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24400" y="4474464"/>
            <a:ext cx="103632" cy="1525524"/>
          </a:xfrm>
          <a:custGeom>
            <a:avLst/>
            <a:gdLst/>
            <a:ahLst/>
            <a:cxnLst/>
            <a:rect l="l" t="t" r="r" b="b"/>
            <a:pathLst>
              <a:path w="103632" h="1525524">
                <a:moveTo>
                  <a:pt x="98298" y="81533"/>
                </a:moveTo>
                <a:lnTo>
                  <a:pt x="101346" y="80771"/>
                </a:lnTo>
                <a:lnTo>
                  <a:pt x="103632" y="77723"/>
                </a:lnTo>
                <a:lnTo>
                  <a:pt x="103632" y="73913"/>
                </a:lnTo>
                <a:lnTo>
                  <a:pt x="102870" y="70865"/>
                </a:lnTo>
                <a:lnTo>
                  <a:pt x="99060" y="68579"/>
                </a:lnTo>
                <a:lnTo>
                  <a:pt x="96012" y="68579"/>
                </a:lnTo>
                <a:lnTo>
                  <a:pt x="31161" y="79957"/>
                </a:lnTo>
                <a:lnTo>
                  <a:pt x="19661" y="81974"/>
                </a:lnTo>
                <a:lnTo>
                  <a:pt x="16002" y="92201"/>
                </a:lnTo>
                <a:lnTo>
                  <a:pt x="13716" y="94487"/>
                </a:lnTo>
                <a:lnTo>
                  <a:pt x="98298" y="81533"/>
                </a:lnTo>
                <a:close/>
              </a:path>
              <a:path w="103632" h="1525524">
                <a:moveTo>
                  <a:pt x="9144" y="83819"/>
                </a:moveTo>
                <a:lnTo>
                  <a:pt x="23709" y="70659"/>
                </a:lnTo>
                <a:lnTo>
                  <a:pt x="45720" y="9143"/>
                </a:lnTo>
                <a:lnTo>
                  <a:pt x="47244" y="6095"/>
                </a:lnTo>
                <a:lnTo>
                  <a:pt x="45720" y="2285"/>
                </a:lnTo>
                <a:lnTo>
                  <a:pt x="41910" y="761"/>
                </a:lnTo>
                <a:lnTo>
                  <a:pt x="38862" y="0"/>
                </a:lnTo>
                <a:lnTo>
                  <a:pt x="35052" y="1523"/>
                </a:lnTo>
                <a:lnTo>
                  <a:pt x="34290" y="4571"/>
                </a:lnTo>
                <a:lnTo>
                  <a:pt x="6096" y="85343"/>
                </a:lnTo>
                <a:lnTo>
                  <a:pt x="9144" y="83819"/>
                </a:lnTo>
                <a:close/>
              </a:path>
              <a:path w="103632" h="1525524">
                <a:moveTo>
                  <a:pt x="98298" y="81533"/>
                </a:moveTo>
                <a:lnTo>
                  <a:pt x="13716" y="94487"/>
                </a:lnTo>
                <a:lnTo>
                  <a:pt x="16002" y="92201"/>
                </a:lnTo>
                <a:lnTo>
                  <a:pt x="19661" y="81974"/>
                </a:lnTo>
                <a:lnTo>
                  <a:pt x="31161" y="79957"/>
                </a:lnTo>
                <a:lnTo>
                  <a:pt x="796835" y="-557784"/>
                </a:lnTo>
                <a:lnTo>
                  <a:pt x="777526" y="-557784"/>
                </a:lnTo>
                <a:lnTo>
                  <a:pt x="23709" y="70659"/>
                </a:lnTo>
                <a:lnTo>
                  <a:pt x="9144" y="83819"/>
                </a:lnTo>
                <a:lnTo>
                  <a:pt x="6096" y="85343"/>
                </a:lnTo>
                <a:lnTo>
                  <a:pt x="34290" y="4571"/>
                </a:lnTo>
                <a:lnTo>
                  <a:pt x="0" y="97535"/>
                </a:lnTo>
                <a:lnTo>
                  <a:pt x="98298" y="81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59152" y="4343400"/>
            <a:ext cx="1298448" cy="843534"/>
          </a:xfrm>
          <a:custGeom>
            <a:avLst/>
            <a:gdLst/>
            <a:ahLst/>
            <a:cxnLst/>
            <a:rect l="l" t="t" r="r" b="b"/>
            <a:pathLst>
              <a:path w="1298447" h="843534">
                <a:moveTo>
                  <a:pt x="456690" y="552449"/>
                </a:moveTo>
                <a:lnTo>
                  <a:pt x="433346" y="552449"/>
                </a:lnTo>
                <a:lnTo>
                  <a:pt x="0" y="832865"/>
                </a:lnTo>
                <a:lnTo>
                  <a:pt x="6858" y="843533"/>
                </a:lnTo>
                <a:lnTo>
                  <a:pt x="456690" y="552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8790" y="3261518"/>
            <a:ext cx="994410" cy="766571"/>
          </a:xfrm>
          <a:custGeom>
            <a:avLst/>
            <a:gdLst/>
            <a:ahLst/>
            <a:cxnLst/>
            <a:rect l="l" t="t" r="r" b="b"/>
            <a:pathLst>
              <a:path w="994410" h="766572">
                <a:moveTo>
                  <a:pt x="563676" y="-324008"/>
                </a:moveTo>
                <a:lnTo>
                  <a:pt x="8381" y="-751490"/>
                </a:lnTo>
                <a:lnTo>
                  <a:pt x="0" y="-741584"/>
                </a:lnTo>
                <a:lnTo>
                  <a:pt x="542848" y="-324008"/>
                </a:lnTo>
                <a:lnTo>
                  <a:pt x="563676" y="-32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4400" y="4474464"/>
            <a:ext cx="103632" cy="1525524"/>
          </a:xfrm>
          <a:custGeom>
            <a:avLst/>
            <a:gdLst/>
            <a:ahLst/>
            <a:cxnLst/>
            <a:rect l="l" t="t" r="r" b="b"/>
            <a:pathLst>
              <a:path w="103632" h="1525524">
                <a:moveTo>
                  <a:pt x="796835" y="-557784"/>
                </a:moveTo>
                <a:lnTo>
                  <a:pt x="1833372" y="-1421130"/>
                </a:lnTo>
                <a:lnTo>
                  <a:pt x="1824990" y="-1431036"/>
                </a:lnTo>
                <a:lnTo>
                  <a:pt x="777526" y="-557784"/>
                </a:lnTo>
                <a:lnTo>
                  <a:pt x="796835" y="-557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56764" y="693102"/>
            <a:ext cx="4114253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Biologi</a:t>
            </a:r>
            <a:r>
              <a:rPr sz="6600" spc="-44" baseline="3103" dirty="0" smtClean="0">
                <a:latin typeface="Calibri"/>
                <a:cs typeface="Calibri"/>
              </a:rPr>
              <a:t>c</a:t>
            </a:r>
            <a:r>
              <a:rPr sz="6600" spc="0" baseline="3103" dirty="0" smtClean="0">
                <a:latin typeface="Calibri"/>
                <a:cs typeface="Calibri"/>
              </a:rPr>
              <a:t>al</a:t>
            </a:r>
            <a:r>
              <a:rPr sz="6600" spc="39" baseline="3103" dirty="0" smtClean="0">
                <a:latin typeface="Calibri"/>
                <a:cs typeface="Calibri"/>
              </a:rPr>
              <a:t> </a:t>
            </a:r>
            <a:r>
              <a:rPr sz="6600" spc="0" baseline="3103" dirty="0" smtClean="0">
                <a:latin typeface="Calibri"/>
                <a:cs typeface="Calibri"/>
              </a:rPr>
              <a:t>Neu</a:t>
            </a:r>
            <a:r>
              <a:rPr sz="6600" spc="-64" baseline="3103" dirty="0" smtClean="0">
                <a:latin typeface="Calibri"/>
                <a:cs typeface="Calibri"/>
              </a:rPr>
              <a:t>r</a:t>
            </a:r>
            <a:r>
              <a:rPr sz="6600" spc="0" baseline="3103" dirty="0" smtClean="0">
                <a:latin typeface="Calibri"/>
                <a:cs typeface="Calibri"/>
              </a:rPr>
              <a:t>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7140" y="1512949"/>
            <a:ext cx="152272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CC33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0040" y="1528254"/>
            <a:ext cx="2897354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2">
              <a:lnSpc>
                <a:spcPts val="2135"/>
              </a:lnSpc>
              <a:spcBef>
                <a:spcPts val="106"/>
              </a:spcBef>
            </a:pPr>
            <a:r>
              <a:rPr sz="3000" b="1" spc="0" baseline="2730" dirty="0" smtClean="0">
                <a:solidFill>
                  <a:srgbClr val="CC3300"/>
                </a:solidFill>
                <a:latin typeface="Calibri"/>
                <a:cs typeface="Calibri"/>
              </a:rPr>
              <a:t>Cell</a:t>
            </a:r>
            <a:r>
              <a:rPr sz="3000" b="1" spc="-4" baseline="2730" dirty="0" smtClean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CC3300"/>
                </a:solidFill>
                <a:latin typeface="Calibri"/>
                <a:cs typeface="Calibri"/>
              </a:rPr>
              <a:t>body</a:t>
            </a:r>
            <a:r>
              <a:rPr sz="3000" spc="0" baseline="2730" dirty="0" smtClean="0">
                <a:solidFill>
                  <a:srgbClr val="CC3300"/>
                </a:solidFill>
                <a:latin typeface="Calibri"/>
                <a:cs typeface="Calibri"/>
              </a:rPr>
              <a:t>:</a:t>
            </a:r>
            <a:r>
              <a:rPr sz="3000" spc="9" baseline="2730" dirty="0" smtClean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3000" spc="-14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ompu</a:t>
            </a:r>
            <a:r>
              <a:rPr sz="3000" spc="-1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r>
              <a:rPr sz="3000" spc="-13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non-</a:t>
            </a:r>
            <a:endParaRPr sz="2000">
              <a:latin typeface="Calibri"/>
              <a:cs typeface="Calibri"/>
            </a:endParaRPr>
          </a:p>
          <a:p>
            <a:pPr marL="12700" marR="38061">
              <a:lnSpc>
                <a:spcPts val="2400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linear</a:t>
            </a:r>
            <a:r>
              <a:rPr sz="3000" spc="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function of</a:t>
            </a:r>
            <a:r>
              <a:rPr sz="3000" spc="-21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its</a:t>
            </a:r>
            <a:r>
              <a:rPr sz="3000" spc="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inputs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2396081"/>
            <a:ext cx="146176" cy="266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45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CC3300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240" y="2410650"/>
            <a:ext cx="1357741" cy="1569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0" marR="36233">
              <a:lnSpc>
                <a:spcPts val="2035"/>
              </a:lnSpc>
              <a:spcBef>
                <a:spcPts val="101"/>
              </a:spcBef>
            </a:pPr>
            <a:r>
              <a:rPr sz="2850" b="1" spc="0" baseline="2874" dirty="0" smtClean="0">
                <a:solidFill>
                  <a:srgbClr val="CC3300"/>
                </a:solidFill>
                <a:latin typeface="Calibri"/>
                <a:cs typeface="Calibri"/>
              </a:rPr>
              <a:t>Dendri</a:t>
            </a:r>
            <a:r>
              <a:rPr sz="2850" b="1" spc="-25" baseline="2874" dirty="0" smtClean="0">
                <a:solidFill>
                  <a:srgbClr val="CC3300"/>
                </a:solidFill>
                <a:latin typeface="Calibri"/>
                <a:cs typeface="Calibri"/>
              </a:rPr>
              <a:t>t</a:t>
            </a:r>
            <a:r>
              <a:rPr sz="2850" b="1" spc="0" baseline="2874" dirty="0" smtClean="0">
                <a:solidFill>
                  <a:srgbClr val="CC3300"/>
                </a:solidFill>
                <a:latin typeface="Calibri"/>
                <a:cs typeface="Calibri"/>
              </a:rPr>
              <a:t>e</a:t>
            </a:r>
            <a:r>
              <a:rPr sz="2850" b="1" spc="-4" baseline="2874" dirty="0" smtClean="0">
                <a:solidFill>
                  <a:srgbClr val="CC3300"/>
                </a:solidFill>
                <a:latin typeface="Calibri"/>
                <a:cs typeface="Calibri"/>
              </a:rPr>
              <a:t>s</a:t>
            </a:r>
            <a:r>
              <a:rPr sz="2850" spc="0" baseline="2874" dirty="0" smtClean="0">
                <a:solidFill>
                  <a:srgbClr val="CC3300"/>
                </a:solidFill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marL="12710" marR="36233">
              <a:lnSpc>
                <a:spcPts val="2050"/>
              </a:lnSpc>
              <a:spcBef>
                <a:spcPts val="0"/>
              </a:spcBef>
            </a:pPr>
            <a:r>
              <a:rPr sz="2850" spc="0" baseline="2874" dirty="0" smtClean="0">
                <a:latin typeface="Calibri"/>
                <a:cs typeface="Calibri"/>
              </a:rPr>
              <a:t>ne</a:t>
            </a:r>
            <a:r>
              <a:rPr sz="2850" spc="19" baseline="2874" dirty="0" smtClean="0">
                <a:latin typeface="Calibri"/>
                <a:cs typeface="Calibri"/>
              </a:rPr>
              <a:t>r</a:t>
            </a:r>
            <a:r>
              <a:rPr sz="2850" spc="-19" baseline="2874" dirty="0" smtClean="0">
                <a:latin typeface="Calibri"/>
                <a:cs typeface="Calibri"/>
              </a:rPr>
              <a:t>v</a:t>
            </a:r>
            <a:r>
              <a:rPr sz="2850" spc="0" baseline="2874" dirty="0" smtClean="0">
                <a:latin typeface="Calibri"/>
                <a:cs typeface="Calibri"/>
              </a:rPr>
              <a:t>e</a:t>
            </a:r>
            <a:r>
              <a:rPr sz="2850" spc="-4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fib</a:t>
            </a:r>
            <a:r>
              <a:rPr sz="2850" spc="-19" baseline="2874" dirty="0" smtClean="0">
                <a:latin typeface="Calibri"/>
                <a:cs typeface="Calibri"/>
              </a:rPr>
              <a:t>r</a:t>
            </a:r>
            <a:r>
              <a:rPr sz="2850" spc="4" baseline="2874" dirty="0" smtClean="0">
                <a:latin typeface="Calibri"/>
                <a:cs typeface="Calibri"/>
              </a:rPr>
              <a:t>e</a:t>
            </a:r>
            <a:r>
              <a:rPr sz="2850" spc="0" baseline="2874" dirty="0" smtClean="0"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  <a:p>
            <a:pPr marL="12700" marR="36233">
              <a:lnSpc>
                <a:spcPts val="2050"/>
              </a:lnSpc>
            </a:pPr>
            <a:r>
              <a:rPr sz="2850" spc="-19" baseline="2874" dirty="0" smtClean="0">
                <a:latin typeface="Calibri"/>
                <a:cs typeface="Calibri"/>
              </a:rPr>
              <a:t>c</a:t>
            </a:r>
            <a:r>
              <a:rPr sz="2850" spc="0" baseline="2874" dirty="0" smtClean="0">
                <a:latin typeface="Calibri"/>
                <a:cs typeface="Calibri"/>
              </a:rPr>
              <a:t>a</a:t>
            </a:r>
            <a:r>
              <a:rPr sz="2850" spc="4" baseline="2874" dirty="0" smtClean="0">
                <a:latin typeface="Calibri"/>
                <a:cs typeface="Calibri"/>
              </a:rPr>
              <a:t>r</a:t>
            </a:r>
            <a:r>
              <a:rPr sz="2850" spc="14" baseline="2874" dirty="0" smtClean="0">
                <a:latin typeface="Calibri"/>
                <a:cs typeface="Calibri"/>
              </a:rPr>
              <a:t>r</a:t>
            </a:r>
            <a:r>
              <a:rPr sz="2850" spc="0" baseline="2874" dirty="0" smtClean="0">
                <a:latin typeface="Calibri"/>
                <a:cs typeface="Calibri"/>
              </a:rPr>
              <a:t>ying</a:t>
            </a:r>
            <a:endParaRPr sz="1900">
              <a:latin typeface="Calibri"/>
              <a:cs typeface="Calibri"/>
            </a:endParaRPr>
          </a:p>
          <a:p>
            <a:pPr marL="12700" marR="36233">
              <a:lnSpc>
                <a:spcPts val="2050"/>
              </a:lnSpc>
            </a:pPr>
            <a:r>
              <a:rPr sz="2850" spc="0" baseline="2874" dirty="0" smtClean="0">
                <a:latin typeface="Calibri"/>
                <a:cs typeface="Calibri"/>
              </a:rPr>
              <a:t>electri</a:t>
            </a:r>
            <a:r>
              <a:rPr sz="2850" spc="-14" baseline="2874" dirty="0" smtClean="0">
                <a:latin typeface="Calibri"/>
                <a:cs typeface="Calibri"/>
              </a:rPr>
              <a:t>c</a:t>
            </a:r>
            <a:r>
              <a:rPr sz="2850" spc="0" baseline="2874" dirty="0" smtClean="0">
                <a:latin typeface="Calibri"/>
                <a:cs typeface="Calibri"/>
              </a:rPr>
              <a:t>al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2850" spc="0" baseline="2874" dirty="0" smtClean="0">
                <a:latin typeface="Calibri"/>
                <a:cs typeface="Calibri"/>
              </a:rPr>
              <a:t>signals</a:t>
            </a:r>
            <a:r>
              <a:rPr sz="2850" spc="-25" baseline="2874" dirty="0" smtClean="0">
                <a:latin typeface="Calibri"/>
                <a:cs typeface="Calibri"/>
              </a:rPr>
              <a:t> </a:t>
            </a:r>
            <a:r>
              <a:rPr sz="2850" spc="-19" baseline="2874" dirty="0" smtClean="0">
                <a:latin typeface="Calibri"/>
                <a:cs typeface="Calibri"/>
              </a:rPr>
              <a:t>t</a:t>
            </a:r>
            <a:r>
              <a:rPr sz="2850" spc="0" baseline="2874" dirty="0" smtClean="0">
                <a:latin typeface="Calibri"/>
                <a:cs typeface="Calibri"/>
              </a:rPr>
              <a:t>o</a:t>
            </a:r>
            <a:r>
              <a:rPr sz="2850" spc="-4" baseline="2874" dirty="0" smtClean="0">
                <a:latin typeface="Calibri"/>
                <a:cs typeface="Calibri"/>
              </a:rPr>
              <a:t> </a:t>
            </a:r>
            <a:r>
              <a:rPr sz="2850" spc="0" baseline="2874" dirty="0" smtClean="0"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12700" marR="36233">
              <a:lnSpc>
                <a:spcPts val="2050"/>
              </a:lnSpc>
            </a:pPr>
            <a:r>
              <a:rPr sz="2850" spc="0" baseline="2874" dirty="0" smtClean="0">
                <a:latin typeface="Calibri"/>
                <a:cs typeface="Calibri"/>
              </a:rPr>
              <a:t>cell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9540" y="2933317"/>
            <a:ext cx="152273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CC33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2433" y="2948622"/>
            <a:ext cx="2054066" cy="1498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9" marR="38061">
              <a:lnSpc>
                <a:spcPts val="2135"/>
              </a:lnSpc>
              <a:spcBef>
                <a:spcPts val="106"/>
              </a:spcBef>
            </a:pPr>
            <a:r>
              <a:rPr sz="3000" b="1" spc="0" baseline="2730" dirty="0" smtClean="0">
                <a:solidFill>
                  <a:srgbClr val="CC3300"/>
                </a:solidFill>
                <a:latin typeface="Calibri"/>
                <a:cs typeface="Calibri"/>
              </a:rPr>
              <a:t>A</a:t>
            </a:r>
            <a:r>
              <a:rPr sz="3000" b="1" spc="-50" baseline="2730" dirty="0" smtClean="0">
                <a:solidFill>
                  <a:srgbClr val="CC3300"/>
                </a:solidFill>
                <a:latin typeface="Calibri"/>
                <a:cs typeface="Calibri"/>
              </a:rPr>
              <a:t>x</a:t>
            </a:r>
            <a:r>
              <a:rPr sz="3000" b="1" spc="0" baseline="2730" dirty="0" smtClean="0">
                <a:solidFill>
                  <a:srgbClr val="CC3300"/>
                </a:solidFill>
                <a:latin typeface="Calibri"/>
                <a:cs typeface="Calibri"/>
              </a:rPr>
              <a:t>o</a:t>
            </a:r>
            <a:r>
              <a:rPr sz="3000" b="1" spc="4" baseline="2730" dirty="0" smtClean="0">
                <a:solidFill>
                  <a:srgbClr val="CC3300"/>
                </a:solidFill>
                <a:latin typeface="Calibri"/>
                <a:cs typeface="Calibri"/>
              </a:rPr>
              <a:t>n</a:t>
            </a:r>
            <a:r>
              <a:rPr sz="3000" spc="0" baseline="2730" dirty="0" smtClean="0">
                <a:solidFill>
                  <a:srgbClr val="CC3300"/>
                </a:solidFill>
                <a:latin typeface="Calibri"/>
                <a:cs typeface="Calibri"/>
              </a:rPr>
              <a:t>:</a:t>
            </a:r>
            <a:r>
              <a:rPr sz="3000" spc="9" baseline="2730" dirty="0" smtClean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single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long</a:t>
            </a:r>
            <a:endParaRPr sz="2000">
              <a:latin typeface="Calibri"/>
              <a:cs typeface="Calibri"/>
            </a:endParaRPr>
          </a:p>
          <a:p>
            <a:pPr marL="12719" marR="38061">
              <a:lnSpc>
                <a:spcPts val="2400"/>
              </a:lnSpc>
              <a:spcBef>
                <a:spcPts val="13"/>
              </a:spcBef>
            </a:pPr>
            <a:r>
              <a:rPr sz="3000" spc="0" baseline="1365" dirty="0" smtClean="0">
                <a:latin typeface="Calibri"/>
                <a:cs typeface="Calibri"/>
              </a:rPr>
              <a:t>fib</a:t>
            </a:r>
            <a:r>
              <a:rPr sz="3000" spc="-25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e</a:t>
            </a:r>
            <a:r>
              <a:rPr sz="3000" spc="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th</a:t>
            </a:r>
            <a:r>
              <a:rPr sz="3000" spc="-14" baseline="1365" dirty="0" smtClean="0">
                <a:latin typeface="Calibri"/>
                <a:cs typeface="Calibri"/>
              </a:rPr>
              <a:t>a</a:t>
            </a:r>
            <a:r>
              <a:rPr sz="3000" spc="0" baseline="1365" dirty="0" smtClean="0">
                <a:latin typeface="Calibri"/>
                <a:cs typeface="Calibri"/>
              </a:rPr>
              <a:t>t</a:t>
            </a:r>
            <a:r>
              <a:rPr sz="3000" spc="4" baseline="1365" dirty="0" smtClean="0">
                <a:latin typeface="Calibri"/>
                <a:cs typeface="Calibri"/>
              </a:rPr>
              <a:t> </a:t>
            </a:r>
            <a:r>
              <a:rPr sz="3000" spc="-14" baseline="1365" dirty="0" smtClean="0">
                <a:latin typeface="Calibri"/>
                <a:cs typeface="Calibri"/>
              </a:rPr>
              <a:t>c</a:t>
            </a:r>
            <a:r>
              <a:rPr sz="3000" spc="4" baseline="1365" dirty="0" smtClean="0">
                <a:latin typeface="Calibri"/>
                <a:cs typeface="Calibri"/>
              </a:rPr>
              <a:t>a</a:t>
            </a:r>
            <a:r>
              <a:rPr sz="3000" spc="0" baseline="1365" dirty="0" smtClean="0">
                <a:latin typeface="Calibri"/>
                <a:cs typeface="Calibri"/>
              </a:rPr>
              <a:t>rries</a:t>
            </a:r>
            <a:endParaRPr sz="2000">
              <a:latin typeface="Calibri"/>
              <a:cs typeface="Calibri"/>
            </a:endParaRPr>
          </a:p>
          <a:p>
            <a:pPr marL="12719">
              <a:lnSpc>
                <a:spcPts val="2400"/>
              </a:lnSpc>
            </a:pPr>
            <a:r>
              <a:rPr sz="3000" spc="0" baseline="1365" dirty="0" smtClean="0">
                <a:latin typeface="Calibri"/>
                <a:cs typeface="Calibri"/>
              </a:rPr>
              <a:t>the electri</a:t>
            </a:r>
            <a:r>
              <a:rPr sz="3000" spc="-9" baseline="1365" dirty="0" smtClean="0">
                <a:latin typeface="Calibri"/>
                <a:cs typeface="Calibri"/>
              </a:rPr>
              <a:t>c</a:t>
            </a:r>
            <a:r>
              <a:rPr sz="3000" spc="0" baseline="1365" dirty="0" smtClean="0">
                <a:latin typeface="Calibri"/>
                <a:cs typeface="Calibri"/>
              </a:rPr>
              <a:t>al</a:t>
            </a:r>
            <a:r>
              <a:rPr sz="3000" spc="5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signal</a:t>
            </a:r>
            <a:endParaRPr sz="2000">
              <a:latin typeface="Calibri"/>
              <a:cs typeface="Calibri"/>
            </a:endParaRPr>
          </a:p>
          <a:p>
            <a:pPr marL="12706" marR="38061">
              <a:lnSpc>
                <a:spcPts val="2400"/>
              </a:lnSpc>
            </a:pPr>
            <a:r>
              <a:rPr sz="3000" spc="0" baseline="1365" dirty="0" smtClean="0">
                <a:latin typeface="Calibri"/>
                <a:cs typeface="Calibri"/>
              </a:rPr>
              <a:t>f</a:t>
            </a:r>
            <a:r>
              <a:rPr sz="3000" spc="-29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om</a:t>
            </a:r>
            <a:r>
              <a:rPr sz="3000" spc="-26" baseline="1365" dirty="0" smtClean="0">
                <a:latin typeface="Calibri"/>
                <a:cs typeface="Calibri"/>
              </a:rPr>
              <a:t> </a:t>
            </a:r>
            <a:r>
              <a:rPr sz="3000" spc="4" baseline="1365" dirty="0" smtClean="0">
                <a:latin typeface="Calibri"/>
                <a:cs typeface="Calibri"/>
              </a:rPr>
              <a:t>t</a:t>
            </a:r>
            <a:r>
              <a:rPr sz="3000" spc="0" baseline="1365" dirty="0" smtClean="0">
                <a:latin typeface="Calibri"/>
                <a:cs typeface="Calibri"/>
              </a:rPr>
              <a:t>he</a:t>
            </a:r>
            <a:r>
              <a:rPr sz="3000" spc="-5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ce</a:t>
            </a:r>
            <a:r>
              <a:rPr sz="3000" spc="-4" baseline="1365" dirty="0" smtClean="0">
                <a:latin typeface="Calibri"/>
                <a:cs typeface="Calibri"/>
              </a:rPr>
              <a:t>l</a:t>
            </a:r>
            <a:r>
              <a:rPr sz="3000" spc="0" baseline="1365" dirty="0" smtClean="0">
                <a:latin typeface="Calibri"/>
                <a:cs typeface="Calibri"/>
              </a:rPr>
              <a:t>l</a:t>
            </a:r>
            <a:r>
              <a:rPr sz="3000" spc="1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body</a:t>
            </a:r>
            <a:endParaRPr sz="2000">
              <a:latin typeface="Calibri"/>
              <a:cs typeface="Calibri"/>
            </a:endParaRPr>
          </a:p>
          <a:p>
            <a:pPr marL="12700" marR="38061">
              <a:lnSpc>
                <a:spcPts val="2400"/>
              </a:lnSpc>
            </a:pPr>
            <a:r>
              <a:rPr sz="3000" spc="-14" baseline="1365" dirty="0" smtClean="0">
                <a:latin typeface="Calibri"/>
                <a:cs typeface="Calibri"/>
              </a:rPr>
              <a:t>t</a:t>
            </a:r>
            <a:r>
              <a:rPr sz="3000" spc="0" baseline="1365" dirty="0" smtClean="0">
                <a:latin typeface="Calibri"/>
                <a:cs typeface="Calibri"/>
              </a:rPr>
              <a:t>o</a:t>
            </a:r>
            <a:r>
              <a:rPr sz="3000" spc="-25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other</a:t>
            </a:r>
            <a:r>
              <a:rPr sz="3000" spc="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neu</a:t>
            </a:r>
            <a:r>
              <a:rPr sz="3000" spc="-29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8540" y="5094349"/>
            <a:ext cx="15227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CC33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430" y="5109654"/>
            <a:ext cx="4553252" cy="1193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1" marR="38061">
              <a:lnSpc>
                <a:spcPts val="2135"/>
              </a:lnSpc>
              <a:spcBef>
                <a:spcPts val="106"/>
              </a:spcBef>
            </a:pPr>
            <a:r>
              <a:rPr sz="3000" b="1" spc="-29" baseline="2730" dirty="0" smtClean="0">
                <a:solidFill>
                  <a:srgbClr val="CC3300"/>
                </a:solidFill>
                <a:latin typeface="Calibri"/>
                <a:cs typeface="Calibri"/>
              </a:rPr>
              <a:t>S</a:t>
            </a:r>
            <a:r>
              <a:rPr sz="3000" b="1" spc="4" baseline="2730" dirty="0" smtClean="0">
                <a:solidFill>
                  <a:srgbClr val="CC3300"/>
                </a:solidFill>
                <a:latin typeface="Calibri"/>
                <a:cs typeface="Calibri"/>
              </a:rPr>
              <a:t>yn</a:t>
            </a:r>
            <a:r>
              <a:rPr sz="3000" b="1" spc="0" baseline="2730" dirty="0" smtClean="0">
                <a:solidFill>
                  <a:srgbClr val="CC3300"/>
                </a:solidFill>
                <a:latin typeface="Calibri"/>
                <a:cs typeface="Calibri"/>
              </a:rPr>
              <a:t>a</a:t>
            </a:r>
            <a:r>
              <a:rPr sz="3000" b="1" spc="-9" baseline="2730" dirty="0" smtClean="0">
                <a:solidFill>
                  <a:srgbClr val="CC3300"/>
                </a:solidFill>
                <a:latin typeface="Calibri"/>
                <a:cs typeface="Calibri"/>
              </a:rPr>
              <a:t>p</a:t>
            </a:r>
            <a:r>
              <a:rPr sz="3000" b="1" spc="0" baseline="2730" dirty="0" smtClean="0">
                <a:solidFill>
                  <a:srgbClr val="CC3300"/>
                </a:solidFill>
                <a:latin typeface="Calibri"/>
                <a:cs typeface="Calibri"/>
              </a:rPr>
              <a:t>se</a:t>
            </a:r>
            <a:r>
              <a:rPr sz="3000" spc="0" baseline="2730" dirty="0" smtClean="0">
                <a:solidFill>
                  <a:srgbClr val="CC3300"/>
                </a:solidFill>
                <a:latin typeface="Calibri"/>
                <a:cs typeface="Calibri"/>
              </a:rPr>
              <a:t>:</a:t>
            </a:r>
            <a:r>
              <a:rPr sz="3000" spc="9" baseline="2730" dirty="0" smtClean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the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poi</a:t>
            </a:r>
            <a:r>
              <a:rPr sz="3000" spc="-19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-31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of</a:t>
            </a:r>
            <a:r>
              <a:rPr sz="3000" spc="-26" baseline="2730" dirty="0" smtClean="0">
                <a:latin typeface="Calibri"/>
                <a:cs typeface="Calibri"/>
              </a:rPr>
              <a:t> </a:t>
            </a:r>
            <a:r>
              <a:rPr sz="3000" spc="-14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o</a:t>
            </a:r>
            <a:r>
              <a:rPr sz="3000" spc="-19" baseline="2730" dirty="0" smtClean="0">
                <a:latin typeface="Calibri"/>
                <a:cs typeface="Calibri"/>
              </a:rPr>
              <a:t>nt</a:t>
            </a:r>
            <a:r>
              <a:rPr sz="3000" spc="0" baseline="2730" dirty="0" smtClean="0">
                <a:latin typeface="Calibri"/>
                <a:cs typeface="Calibri"/>
              </a:rPr>
              <a:t>act</a:t>
            </a:r>
            <a:r>
              <a:rPr sz="3000" spc="-16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b</a:t>
            </a:r>
            <a:r>
              <a:rPr sz="3000" spc="-9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-19" baseline="2730" dirty="0" smtClean="0">
                <a:latin typeface="Calibri"/>
                <a:cs typeface="Calibri"/>
              </a:rPr>
              <a:t>w</a:t>
            </a:r>
            <a:r>
              <a:rPr sz="3000" spc="0" baseline="2730" dirty="0" smtClean="0">
                <a:latin typeface="Calibri"/>
                <a:cs typeface="Calibri"/>
              </a:rPr>
              <a:t>een</a:t>
            </a:r>
            <a:r>
              <a:rPr sz="3000" spc="-30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21" marR="38061">
              <a:lnSpc>
                <a:spcPts val="2400"/>
              </a:lnSpc>
              <a:spcBef>
                <a:spcPts val="13"/>
              </a:spcBef>
            </a:pPr>
            <a:r>
              <a:rPr sz="3000" spc="-14" baseline="1365" dirty="0" smtClean="0">
                <a:latin typeface="Calibri"/>
                <a:cs typeface="Calibri"/>
              </a:rPr>
              <a:t>a</a:t>
            </a:r>
            <a:r>
              <a:rPr sz="3000" spc="-54" baseline="1365" dirty="0" smtClean="0">
                <a:latin typeface="Calibri"/>
                <a:cs typeface="Calibri"/>
              </a:rPr>
              <a:t>x</a:t>
            </a:r>
            <a:r>
              <a:rPr sz="3000" spc="0" baseline="1365" dirty="0" smtClean="0">
                <a:latin typeface="Calibri"/>
                <a:cs typeface="Calibri"/>
              </a:rPr>
              <a:t>on</a:t>
            </a:r>
            <a:r>
              <a:rPr sz="3000" spc="-5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of</a:t>
            </a:r>
            <a:r>
              <a:rPr sz="3000" spc="-26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one</a:t>
            </a:r>
            <a:r>
              <a:rPr sz="3000" spc="-30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cell</a:t>
            </a:r>
            <a:r>
              <a:rPr sz="3000" spc="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and</a:t>
            </a:r>
            <a:r>
              <a:rPr sz="3000" spc="-30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the dendri</a:t>
            </a:r>
            <a:r>
              <a:rPr sz="3000" spc="-25" baseline="1365" dirty="0" smtClean="0">
                <a:latin typeface="Calibri"/>
                <a:cs typeface="Calibri"/>
              </a:rPr>
              <a:t>t</a:t>
            </a:r>
            <a:r>
              <a:rPr sz="3000" spc="0" baseline="1365" dirty="0" smtClean="0">
                <a:latin typeface="Calibri"/>
                <a:cs typeface="Calibri"/>
              </a:rPr>
              <a:t>e</a:t>
            </a:r>
            <a:r>
              <a:rPr sz="3000" spc="2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709" marR="38061">
              <a:lnSpc>
                <a:spcPts val="2400"/>
              </a:lnSpc>
            </a:pPr>
            <a:r>
              <a:rPr sz="3000" spc="0" baseline="1365" dirty="0" smtClean="0">
                <a:latin typeface="Calibri"/>
                <a:cs typeface="Calibri"/>
              </a:rPr>
              <a:t>anothe</a:t>
            </a:r>
            <a:r>
              <a:rPr sz="3000" spc="-175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,</a:t>
            </a:r>
            <a:r>
              <a:rPr sz="3000" spc="-57" baseline="1365" dirty="0" smtClean="0">
                <a:latin typeface="Calibri"/>
                <a:cs typeface="Calibri"/>
              </a:rPr>
              <a:t> </a:t>
            </a:r>
            <a:r>
              <a:rPr sz="3000" spc="-25" baseline="1365" dirty="0" smtClean="0">
                <a:latin typeface="Calibri"/>
                <a:cs typeface="Calibri"/>
              </a:rPr>
              <a:t>r</a:t>
            </a:r>
            <a:r>
              <a:rPr sz="3000" spc="4" baseline="1365" dirty="0" smtClean="0">
                <a:latin typeface="Calibri"/>
                <a:cs typeface="Calibri"/>
              </a:rPr>
              <a:t>e</a:t>
            </a:r>
            <a:r>
              <a:rPr sz="3000" spc="0" baseline="1365" dirty="0" smtClean="0">
                <a:latin typeface="Calibri"/>
                <a:cs typeface="Calibri"/>
              </a:rPr>
              <a:t>gu</a:t>
            </a:r>
            <a:r>
              <a:rPr sz="3000" spc="-4" baseline="1365" dirty="0" smtClean="0">
                <a:latin typeface="Calibri"/>
                <a:cs typeface="Calibri"/>
              </a:rPr>
              <a:t>l</a:t>
            </a:r>
            <a:r>
              <a:rPr sz="3000" spc="-14" baseline="1365" dirty="0" smtClean="0">
                <a:latin typeface="Calibri"/>
                <a:cs typeface="Calibri"/>
              </a:rPr>
              <a:t>a</a:t>
            </a:r>
            <a:r>
              <a:rPr sz="3000" spc="0" baseline="1365" dirty="0" smtClean="0">
                <a:latin typeface="Calibri"/>
                <a:cs typeface="Calibri"/>
              </a:rPr>
              <a:t>ting</a:t>
            </a:r>
            <a:r>
              <a:rPr sz="3000" spc="441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a</a:t>
            </a:r>
            <a:r>
              <a:rPr sz="3000" spc="-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chemi</a:t>
            </a:r>
            <a:r>
              <a:rPr sz="3000" spc="-14" baseline="1365" dirty="0" smtClean="0">
                <a:latin typeface="Calibri"/>
                <a:cs typeface="Calibri"/>
              </a:rPr>
              <a:t>c</a:t>
            </a:r>
            <a:r>
              <a:rPr sz="3000" spc="0" baseline="1365" dirty="0" smtClean="0">
                <a:latin typeface="Calibri"/>
                <a:cs typeface="Calibri"/>
              </a:rPr>
              <a:t>al </a:t>
            </a:r>
            <a:r>
              <a:rPr sz="3000" spc="-14" baseline="1365" dirty="0" smtClean="0">
                <a:latin typeface="Calibri"/>
                <a:cs typeface="Calibri"/>
              </a:rPr>
              <a:t>c</a:t>
            </a:r>
            <a:r>
              <a:rPr sz="3000" spc="0" baseline="1365" dirty="0" smtClean="0">
                <a:latin typeface="Calibri"/>
                <a:cs typeface="Calibri"/>
              </a:rPr>
              <a:t>onnection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3000" spc="0" baseline="1365" dirty="0" smtClean="0">
                <a:latin typeface="Calibri"/>
                <a:cs typeface="Calibri"/>
              </a:rPr>
              <a:t>whose</a:t>
            </a:r>
            <a:r>
              <a:rPr sz="3000" spc="-62" baseline="1365" dirty="0" smtClean="0">
                <a:latin typeface="Calibri"/>
                <a:cs typeface="Calibri"/>
              </a:rPr>
              <a:t> </a:t>
            </a:r>
            <a:r>
              <a:rPr sz="3000" spc="-25" baseline="1365" dirty="0" smtClean="0">
                <a:latin typeface="Calibri"/>
                <a:cs typeface="Calibri"/>
              </a:rPr>
              <a:t>s</a:t>
            </a:r>
            <a:r>
              <a:rPr sz="3000" spc="4" baseline="1365" dirty="0" smtClean="0">
                <a:latin typeface="Calibri"/>
                <a:cs typeface="Calibri"/>
              </a:rPr>
              <a:t>t</a:t>
            </a:r>
            <a:r>
              <a:rPr sz="3000" spc="-25" baseline="1365" dirty="0" smtClean="0">
                <a:latin typeface="Calibri"/>
                <a:cs typeface="Calibri"/>
              </a:rPr>
              <a:t>r</a:t>
            </a:r>
            <a:r>
              <a:rPr sz="3000" spc="4" baseline="1365" dirty="0" smtClean="0">
                <a:latin typeface="Calibri"/>
                <a:cs typeface="Calibri"/>
              </a:rPr>
              <a:t>e</a:t>
            </a:r>
            <a:r>
              <a:rPr sz="3000" spc="0" baseline="1365" dirty="0" smtClean="0">
                <a:latin typeface="Calibri"/>
                <a:cs typeface="Calibri"/>
              </a:rPr>
              <a:t>n</a:t>
            </a:r>
            <a:r>
              <a:rPr sz="3000" spc="-29" baseline="1365" dirty="0" smtClean="0">
                <a:latin typeface="Calibri"/>
                <a:cs typeface="Calibri"/>
              </a:rPr>
              <a:t>g</a:t>
            </a:r>
            <a:r>
              <a:rPr sz="3000" spc="0" baseline="1365" dirty="0" smtClean="0">
                <a:latin typeface="Calibri"/>
                <a:cs typeface="Calibri"/>
              </a:rPr>
              <a:t>th</a:t>
            </a:r>
            <a:r>
              <a:rPr sz="3000" spc="7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a</a:t>
            </a:r>
            <a:r>
              <a:rPr sz="3000" spc="-14" baseline="1365" dirty="0" smtClean="0">
                <a:latin typeface="Calibri"/>
                <a:cs typeface="Calibri"/>
              </a:rPr>
              <a:t>f</a:t>
            </a:r>
            <a:r>
              <a:rPr sz="3000" spc="-44" baseline="1365" dirty="0" smtClean="0">
                <a:latin typeface="Calibri"/>
                <a:cs typeface="Calibri"/>
              </a:rPr>
              <a:t>f</a:t>
            </a:r>
            <a:r>
              <a:rPr sz="3000" spc="4" baseline="1365" dirty="0" smtClean="0">
                <a:latin typeface="Calibri"/>
                <a:cs typeface="Calibri"/>
              </a:rPr>
              <a:t>e</a:t>
            </a:r>
            <a:r>
              <a:rPr sz="3000" spc="0" baseline="1365" dirty="0" smtClean="0">
                <a:latin typeface="Calibri"/>
                <a:cs typeface="Calibri"/>
              </a:rPr>
              <a:t>cts</a:t>
            </a:r>
            <a:r>
              <a:rPr sz="3000" spc="-6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the input</a:t>
            </a:r>
            <a:r>
              <a:rPr sz="3000" spc="9" baseline="1365" dirty="0" smtClean="0">
                <a:latin typeface="Calibri"/>
                <a:cs typeface="Calibri"/>
              </a:rPr>
              <a:t> </a:t>
            </a:r>
            <a:r>
              <a:rPr sz="3000" spc="-14" baseline="1365" dirty="0" smtClean="0">
                <a:latin typeface="Calibri"/>
                <a:cs typeface="Calibri"/>
              </a:rPr>
              <a:t>t</a:t>
            </a:r>
            <a:r>
              <a:rPr sz="3000" spc="0" baseline="1365" dirty="0" smtClean="0">
                <a:latin typeface="Calibri"/>
                <a:cs typeface="Calibri"/>
              </a:rPr>
              <a:t>o</a:t>
            </a:r>
            <a:r>
              <a:rPr sz="3000" spc="-15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the cell.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668325"/>
            <a:ext cx="73628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500" b="1" spc="0" baseline="2730" dirty="0" smtClean="0">
                <a:latin typeface="Calibri"/>
                <a:cs typeface="Calibri"/>
              </a:rPr>
              <a:t>©</a:t>
            </a:r>
            <a:r>
              <a:rPr sz="1500" b="1" spc="-4" baseline="2730" dirty="0" smtClean="0"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latin typeface="Calibri"/>
                <a:cs typeface="Calibri"/>
              </a:rPr>
              <a:t>Tariq</a:t>
            </a:r>
            <a:r>
              <a:rPr sz="1500" b="1" spc="-4" baseline="2730" dirty="0" smtClean="0"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4173" y="6690614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86"/>
          <p:cNvSpPr txBox="1"/>
          <p:nvPr/>
        </p:nvSpPr>
        <p:spPr>
          <a:xfrm>
            <a:off x="0" y="4758701"/>
            <a:ext cx="9144000" cy="1116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4677" marR="5405841" algn="ctr">
              <a:lnSpc>
                <a:spcPts val="3165"/>
              </a:lnSpc>
              <a:spcBef>
                <a:spcPts val="158"/>
              </a:spcBef>
            </a:pPr>
            <a:r>
              <a:rPr sz="3100" i="1" spc="0" dirty="0" smtClean="0">
                <a:solidFill>
                  <a:srgbClr val="131516"/>
                </a:solidFill>
                <a:latin typeface="Times New Roman"/>
                <a:cs typeface="Times New Roman"/>
              </a:rPr>
              <a:t>f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0" y="195072"/>
            <a:ext cx="914400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400" y="1143000"/>
            <a:ext cx="5105400" cy="828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8800" y="1295399"/>
            <a:ext cx="3276600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195757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3400" y="1944814"/>
            <a:ext cx="5105400" cy="9996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84904" y="2819400"/>
            <a:ext cx="336041" cy="1767840"/>
          </a:xfrm>
          <a:custGeom>
            <a:avLst/>
            <a:gdLst/>
            <a:ahLst/>
            <a:cxnLst/>
            <a:rect l="l" t="t" r="r" b="b"/>
            <a:pathLst>
              <a:path w="336041" h="1767840">
                <a:moveTo>
                  <a:pt x="297746" y="118109"/>
                </a:moveTo>
                <a:lnTo>
                  <a:pt x="304853" y="76940"/>
                </a:lnTo>
                <a:lnTo>
                  <a:pt x="307085" y="64007"/>
                </a:lnTo>
                <a:lnTo>
                  <a:pt x="294131" y="61721"/>
                </a:lnTo>
                <a:lnTo>
                  <a:pt x="291889" y="74714"/>
                </a:lnTo>
                <a:lnTo>
                  <a:pt x="284397" y="118109"/>
                </a:lnTo>
                <a:lnTo>
                  <a:pt x="297746" y="118109"/>
                </a:lnTo>
                <a:close/>
              </a:path>
              <a:path w="336041" h="1767840">
                <a:moveTo>
                  <a:pt x="310895" y="0"/>
                </a:moveTo>
                <a:lnTo>
                  <a:pt x="260603" y="69341"/>
                </a:lnTo>
                <a:lnTo>
                  <a:pt x="291889" y="74714"/>
                </a:lnTo>
                <a:lnTo>
                  <a:pt x="294131" y="61721"/>
                </a:lnTo>
                <a:lnTo>
                  <a:pt x="307085" y="64007"/>
                </a:lnTo>
                <a:lnTo>
                  <a:pt x="304853" y="76940"/>
                </a:lnTo>
                <a:lnTo>
                  <a:pt x="336041" y="82295"/>
                </a:lnTo>
                <a:lnTo>
                  <a:pt x="310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09799" y="2362200"/>
            <a:ext cx="1225296" cy="2212848"/>
          </a:xfrm>
          <a:custGeom>
            <a:avLst/>
            <a:gdLst/>
            <a:ahLst/>
            <a:cxnLst/>
            <a:rect l="l" t="t" r="r" b="b"/>
            <a:pathLst>
              <a:path w="1225296" h="2212848">
                <a:moveTo>
                  <a:pt x="31521" y="70228"/>
                </a:moveTo>
                <a:lnTo>
                  <a:pt x="25146" y="58674"/>
                </a:lnTo>
                <a:lnTo>
                  <a:pt x="36575" y="52578"/>
                </a:lnTo>
                <a:lnTo>
                  <a:pt x="42893" y="64025"/>
                </a:lnTo>
                <a:lnTo>
                  <a:pt x="70865" y="48768"/>
                </a:lnTo>
                <a:lnTo>
                  <a:pt x="0" y="0"/>
                </a:lnTo>
                <a:lnTo>
                  <a:pt x="3809" y="85343"/>
                </a:lnTo>
                <a:lnTo>
                  <a:pt x="31521" y="70228"/>
                </a:lnTo>
                <a:close/>
              </a:path>
              <a:path w="1225296" h="2212848">
                <a:moveTo>
                  <a:pt x="325030" y="575310"/>
                </a:moveTo>
                <a:lnTo>
                  <a:pt x="42893" y="64025"/>
                </a:lnTo>
                <a:lnTo>
                  <a:pt x="36575" y="52578"/>
                </a:lnTo>
                <a:lnTo>
                  <a:pt x="25146" y="58674"/>
                </a:lnTo>
                <a:lnTo>
                  <a:pt x="31521" y="70228"/>
                </a:lnTo>
                <a:lnTo>
                  <a:pt x="310236" y="575310"/>
                </a:lnTo>
                <a:lnTo>
                  <a:pt x="325030" y="575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53462" y="2592324"/>
            <a:ext cx="44958" cy="1295400"/>
          </a:xfrm>
          <a:custGeom>
            <a:avLst/>
            <a:gdLst/>
            <a:ahLst/>
            <a:cxnLst/>
            <a:rect l="l" t="t" r="r" b="b"/>
            <a:pathLst>
              <a:path w="44957" h="1295400">
                <a:moveTo>
                  <a:pt x="44609" y="345185"/>
                </a:moveTo>
                <a:lnTo>
                  <a:pt x="44942" y="75887"/>
                </a:lnTo>
                <a:lnTo>
                  <a:pt x="44958" y="63246"/>
                </a:lnTo>
                <a:lnTo>
                  <a:pt x="32003" y="63246"/>
                </a:lnTo>
                <a:lnTo>
                  <a:pt x="31988" y="75757"/>
                </a:lnTo>
                <a:lnTo>
                  <a:pt x="31655" y="345185"/>
                </a:lnTo>
                <a:lnTo>
                  <a:pt x="44609" y="345185"/>
                </a:lnTo>
                <a:close/>
              </a:path>
              <a:path w="44957" h="1295400">
                <a:moveTo>
                  <a:pt x="38861" y="0"/>
                </a:moveTo>
                <a:lnTo>
                  <a:pt x="0" y="75437"/>
                </a:lnTo>
                <a:lnTo>
                  <a:pt x="31988" y="75757"/>
                </a:lnTo>
                <a:lnTo>
                  <a:pt x="32003" y="63246"/>
                </a:lnTo>
                <a:lnTo>
                  <a:pt x="44958" y="63246"/>
                </a:lnTo>
                <a:lnTo>
                  <a:pt x="44942" y="75887"/>
                </a:lnTo>
                <a:lnTo>
                  <a:pt x="76200" y="76200"/>
                </a:lnTo>
                <a:lnTo>
                  <a:pt x="38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38800" y="1944623"/>
            <a:ext cx="3276600" cy="1007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293674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1"/>
                </a:moveTo>
                <a:lnTo>
                  <a:pt x="9144000" y="761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3400" y="2924035"/>
            <a:ext cx="5105400" cy="9766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12342" y="3124200"/>
            <a:ext cx="317754" cy="765048"/>
          </a:xfrm>
          <a:custGeom>
            <a:avLst/>
            <a:gdLst/>
            <a:ahLst/>
            <a:cxnLst/>
            <a:rect l="l" t="t" r="r" b="b"/>
            <a:pathLst>
              <a:path w="317754" h="765048">
                <a:moveTo>
                  <a:pt x="25146" y="61722"/>
                </a:moveTo>
                <a:lnTo>
                  <a:pt x="36576" y="57150"/>
                </a:lnTo>
                <a:lnTo>
                  <a:pt x="6858" y="0"/>
                </a:lnTo>
                <a:lnTo>
                  <a:pt x="0" y="85344"/>
                </a:lnTo>
                <a:lnTo>
                  <a:pt x="25146" y="61722"/>
                </a:lnTo>
                <a:close/>
              </a:path>
              <a:path w="317754" h="765048">
                <a:moveTo>
                  <a:pt x="0" y="85344"/>
                </a:moveTo>
                <a:lnTo>
                  <a:pt x="29843" y="73470"/>
                </a:lnTo>
                <a:lnTo>
                  <a:pt x="306324" y="765048"/>
                </a:lnTo>
                <a:lnTo>
                  <a:pt x="317754" y="759714"/>
                </a:lnTo>
                <a:lnTo>
                  <a:pt x="41285" y="68918"/>
                </a:lnTo>
                <a:lnTo>
                  <a:pt x="70866" y="57150"/>
                </a:lnTo>
                <a:lnTo>
                  <a:pt x="6858" y="0"/>
                </a:lnTo>
                <a:lnTo>
                  <a:pt x="36576" y="57150"/>
                </a:lnTo>
                <a:lnTo>
                  <a:pt x="25146" y="61722"/>
                </a:lnTo>
                <a:lnTo>
                  <a:pt x="0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84904" y="2819400"/>
            <a:ext cx="336041" cy="1767840"/>
          </a:xfrm>
          <a:custGeom>
            <a:avLst/>
            <a:gdLst/>
            <a:ahLst/>
            <a:cxnLst/>
            <a:rect l="l" t="t" r="r" b="b"/>
            <a:pathLst>
              <a:path w="336041" h="1767840">
                <a:moveTo>
                  <a:pt x="128712" y="1097279"/>
                </a:moveTo>
                <a:lnTo>
                  <a:pt x="297746" y="118109"/>
                </a:lnTo>
                <a:lnTo>
                  <a:pt x="284397" y="118109"/>
                </a:lnTo>
                <a:lnTo>
                  <a:pt x="115363" y="1097279"/>
                </a:lnTo>
                <a:lnTo>
                  <a:pt x="128712" y="1097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09799" y="2362200"/>
            <a:ext cx="1225296" cy="2212848"/>
          </a:xfrm>
          <a:custGeom>
            <a:avLst/>
            <a:gdLst/>
            <a:ahLst/>
            <a:cxnLst/>
            <a:rect l="l" t="t" r="r" b="b"/>
            <a:pathLst>
              <a:path w="1225296" h="2212848">
                <a:moveTo>
                  <a:pt x="865358" y="1554479"/>
                </a:moveTo>
                <a:lnTo>
                  <a:pt x="325030" y="575309"/>
                </a:lnTo>
                <a:lnTo>
                  <a:pt x="310236" y="575309"/>
                </a:lnTo>
                <a:lnTo>
                  <a:pt x="850564" y="1554479"/>
                </a:lnTo>
                <a:lnTo>
                  <a:pt x="865358" y="1554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3462" y="2592324"/>
            <a:ext cx="44958" cy="1295400"/>
          </a:xfrm>
          <a:custGeom>
            <a:avLst/>
            <a:gdLst/>
            <a:ahLst/>
            <a:cxnLst/>
            <a:rect l="l" t="t" r="r" b="b"/>
            <a:pathLst>
              <a:path w="44957" h="1295400">
                <a:moveTo>
                  <a:pt x="44609" y="345185"/>
                </a:moveTo>
                <a:lnTo>
                  <a:pt x="31655" y="345185"/>
                </a:lnTo>
                <a:lnTo>
                  <a:pt x="30480" y="1294638"/>
                </a:lnTo>
                <a:lnTo>
                  <a:pt x="43434" y="1295400"/>
                </a:lnTo>
                <a:lnTo>
                  <a:pt x="44609" y="345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38800" y="2923793"/>
            <a:ext cx="3276600" cy="1007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391591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53490" y="4789932"/>
            <a:ext cx="898398" cy="234695"/>
          </a:xfrm>
          <a:custGeom>
            <a:avLst/>
            <a:gdLst/>
            <a:ahLst/>
            <a:cxnLst/>
            <a:rect l="l" t="t" r="r" b="b"/>
            <a:pathLst>
              <a:path w="898398" h="234696">
                <a:moveTo>
                  <a:pt x="745998" y="57912"/>
                </a:moveTo>
                <a:lnTo>
                  <a:pt x="592836" y="0"/>
                </a:lnTo>
                <a:lnTo>
                  <a:pt x="592836" y="54102"/>
                </a:lnTo>
                <a:lnTo>
                  <a:pt x="0" y="54102"/>
                </a:lnTo>
                <a:lnTo>
                  <a:pt x="0" y="105918"/>
                </a:lnTo>
                <a:lnTo>
                  <a:pt x="864531" y="105918"/>
                </a:lnTo>
                <a:lnTo>
                  <a:pt x="745998" y="57912"/>
                </a:lnTo>
                <a:close/>
              </a:path>
            </a:pathLst>
          </a:custGeom>
          <a:solidFill>
            <a:srgbClr val="FFF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53459" y="4789949"/>
            <a:ext cx="898375" cy="234688"/>
          </a:xfrm>
          <a:custGeom>
            <a:avLst/>
            <a:gdLst/>
            <a:ahLst/>
            <a:cxnLst/>
            <a:rect l="l" t="t" r="r" b="b"/>
            <a:pathLst>
              <a:path w="898375" h="234688">
                <a:moveTo>
                  <a:pt x="745980" y="57909"/>
                </a:moveTo>
                <a:lnTo>
                  <a:pt x="592816" y="0"/>
                </a:lnTo>
                <a:lnTo>
                  <a:pt x="592816" y="54097"/>
                </a:lnTo>
                <a:lnTo>
                  <a:pt x="0" y="54097"/>
                </a:lnTo>
                <a:lnTo>
                  <a:pt x="0" y="105900"/>
                </a:lnTo>
              </a:path>
              <a:path w="898375" h="234688">
                <a:moveTo>
                  <a:pt x="864472" y="105900"/>
                </a:moveTo>
                <a:lnTo>
                  <a:pt x="745980" y="57909"/>
                </a:lnTo>
              </a:path>
            </a:pathLst>
          </a:custGeom>
          <a:ln w="3923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36848" y="4847844"/>
            <a:ext cx="893826" cy="234695"/>
          </a:xfrm>
          <a:custGeom>
            <a:avLst/>
            <a:gdLst/>
            <a:ahLst/>
            <a:cxnLst/>
            <a:rect l="l" t="t" r="r" b="b"/>
            <a:pathLst>
              <a:path w="893826" h="234696">
                <a:moveTo>
                  <a:pt x="592836" y="0"/>
                </a:moveTo>
                <a:lnTo>
                  <a:pt x="592836" y="48005"/>
                </a:lnTo>
                <a:lnTo>
                  <a:pt x="719799" y="48005"/>
                </a:lnTo>
                <a:lnTo>
                  <a:pt x="592836" y="0"/>
                </a:lnTo>
                <a:close/>
              </a:path>
            </a:pathLst>
          </a:custGeom>
          <a:solidFill>
            <a:srgbClr val="FFF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36762" y="4847870"/>
            <a:ext cx="893796" cy="234688"/>
          </a:xfrm>
          <a:custGeom>
            <a:avLst/>
            <a:gdLst/>
            <a:ahLst/>
            <a:cxnLst/>
            <a:rect l="l" t="t" r="r" b="b"/>
            <a:pathLst>
              <a:path w="893796" h="234688">
                <a:moveTo>
                  <a:pt x="592816" y="0"/>
                </a:moveTo>
                <a:lnTo>
                  <a:pt x="592816" y="47979"/>
                </a:lnTo>
              </a:path>
              <a:path w="893796" h="234688">
                <a:moveTo>
                  <a:pt x="719715" y="47979"/>
                </a:moveTo>
                <a:lnTo>
                  <a:pt x="592816" y="0"/>
                </a:lnTo>
              </a:path>
            </a:pathLst>
          </a:custGeom>
          <a:ln w="3923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53490" y="4240530"/>
            <a:ext cx="898398" cy="235458"/>
          </a:xfrm>
          <a:custGeom>
            <a:avLst/>
            <a:gdLst/>
            <a:ahLst/>
            <a:cxnLst/>
            <a:rect l="l" t="t" r="r" b="b"/>
            <a:pathLst>
              <a:path w="898398" h="235458">
                <a:moveTo>
                  <a:pt x="592836" y="180594"/>
                </a:moveTo>
                <a:lnTo>
                  <a:pt x="592836" y="235458"/>
                </a:lnTo>
                <a:lnTo>
                  <a:pt x="745998" y="173736"/>
                </a:lnTo>
                <a:lnTo>
                  <a:pt x="898398" y="115824"/>
                </a:lnTo>
                <a:lnTo>
                  <a:pt x="745998" y="57912"/>
                </a:lnTo>
                <a:lnTo>
                  <a:pt x="592836" y="0"/>
                </a:lnTo>
                <a:lnTo>
                  <a:pt x="592836" y="54102"/>
                </a:lnTo>
                <a:lnTo>
                  <a:pt x="0" y="54102"/>
                </a:lnTo>
                <a:lnTo>
                  <a:pt x="0" y="180594"/>
                </a:lnTo>
                <a:lnTo>
                  <a:pt x="592836" y="180594"/>
                </a:lnTo>
                <a:close/>
              </a:path>
            </a:pathLst>
          </a:custGeom>
          <a:solidFill>
            <a:srgbClr val="FFF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53459" y="4240552"/>
            <a:ext cx="898375" cy="235450"/>
          </a:xfrm>
          <a:custGeom>
            <a:avLst/>
            <a:gdLst/>
            <a:ahLst/>
            <a:cxnLst/>
            <a:rect l="l" t="t" r="r" b="b"/>
            <a:pathLst>
              <a:path w="898375" h="235450">
                <a:moveTo>
                  <a:pt x="592816" y="180590"/>
                </a:moveTo>
                <a:lnTo>
                  <a:pt x="0" y="180590"/>
                </a:lnTo>
                <a:lnTo>
                  <a:pt x="0" y="54097"/>
                </a:lnTo>
                <a:lnTo>
                  <a:pt x="592816" y="54097"/>
                </a:lnTo>
                <a:lnTo>
                  <a:pt x="592816" y="0"/>
                </a:lnTo>
                <a:lnTo>
                  <a:pt x="745980" y="57909"/>
                </a:lnTo>
                <a:lnTo>
                  <a:pt x="898375" y="115819"/>
                </a:lnTo>
                <a:lnTo>
                  <a:pt x="745980" y="173728"/>
                </a:lnTo>
                <a:lnTo>
                  <a:pt x="592816" y="235450"/>
                </a:lnTo>
                <a:lnTo>
                  <a:pt x="592816" y="180590"/>
                </a:lnTo>
                <a:close/>
              </a:path>
            </a:pathLst>
          </a:custGeom>
          <a:ln w="3652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41904" y="4594860"/>
            <a:ext cx="838962" cy="719328"/>
          </a:xfrm>
          <a:custGeom>
            <a:avLst/>
            <a:gdLst/>
            <a:ahLst/>
            <a:cxnLst/>
            <a:rect l="l" t="t" r="r" b="b"/>
            <a:pathLst>
              <a:path w="838962" h="719327">
                <a:moveTo>
                  <a:pt x="830580" y="288797"/>
                </a:moveTo>
                <a:lnTo>
                  <a:pt x="822197" y="252983"/>
                </a:lnTo>
                <a:lnTo>
                  <a:pt x="809244" y="220217"/>
                </a:lnTo>
                <a:lnTo>
                  <a:pt x="787908" y="191261"/>
                </a:lnTo>
                <a:lnTo>
                  <a:pt x="766572" y="159257"/>
                </a:lnTo>
                <a:lnTo>
                  <a:pt x="745997" y="133349"/>
                </a:lnTo>
                <a:lnTo>
                  <a:pt x="686562" y="83057"/>
                </a:lnTo>
                <a:lnTo>
                  <a:pt x="652272" y="61721"/>
                </a:lnTo>
                <a:lnTo>
                  <a:pt x="618744" y="43433"/>
                </a:lnTo>
                <a:lnTo>
                  <a:pt x="584454" y="28955"/>
                </a:lnTo>
                <a:lnTo>
                  <a:pt x="542544" y="18287"/>
                </a:lnTo>
                <a:lnTo>
                  <a:pt x="504444" y="7619"/>
                </a:lnTo>
                <a:lnTo>
                  <a:pt x="419100" y="0"/>
                </a:lnTo>
                <a:lnTo>
                  <a:pt x="377190" y="3810"/>
                </a:lnTo>
                <a:lnTo>
                  <a:pt x="334518" y="7620"/>
                </a:lnTo>
                <a:lnTo>
                  <a:pt x="291846" y="18288"/>
                </a:lnTo>
                <a:lnTo>
                  <a:pt x="253746" y="28956"/>
                </a:lnTo>
                <a:lnTo>
                  <a:pt x="236481" y="35858"/>
                </a:lnTo>
                <a:lnTo>
                  <a:pt x="222522" y="41788"/>
                </a:lnTo>
                <a:lnTo>
                  <a:pt x="210058" y="47465"/>
                </a:lnTo>
                <a:lnTo>
                  <a:pt x="198857" y="52992"/>
                </a:lnTo>
                <a:lnTo>
                  <a:pt x="188688" y="58472"/>
                </a:lnTo>
                <a:lnTo>
                  <a:pt x="179321" y="64008"/>
                </a:lnTo>
                <a:lnTo>
                  <a:pt x="170525" y="69703"/>
                </a:lnTo>
                <a:lnTo>
                  <a:pt x="162068" y="75660"/>
                </a:lnTo>
                <a:lnTo>
                  <a:pt x="153719" y="81982"/>
                </a:lnTo>
                <a:lnTo>
                  <a:pt x="145248" y="88772"/>
                </a:lnTo>
                <a:lnTo>
                  <a:pt x="136423" y="96133"/>
                </a:lnTo>
                <a:lnTo>
                  <a:pt x="127013" y="104168"/>
                </a:lnTo>
                <a:lnTo>
                  <a:pt x="116787" y="112981"/>
                </a:lnTo>
                <a:lnTo>
                  <a:pt x="105514" y="122674"/>
                </a:lnTo>
                <a:lnTo>
                  <a:pt x="92964" y="133350"/>
                </a:lnTo>
                <a:lnTo>
                  <a:pt x="71628" y="159258"/>
                </a:lnTo>
                <a:lnTo>
                  <a:pt x="50292" y="191262"/>
                </a:lnTo>
                <a:lnTo>
                  <a:pt x="29718" y="220218"/>
                </a:lnTo>
                <a:lnTo>
                  <a:pt x="16764" y="252984"/>
                </a:lnTo>
                <a:lnTo>
                  <a:pt x="8381" y="288798"/>
                </a:lnTo>
                <a:lnTo>
                  <a:pt x="5588" y="300989"/>
                </a:lnTo>
                <a:lnTo>
                  <a:pt x="833374" y="300989"/>
                </a:lnTo>
                <a:lnTo>
                  <a:pt x="830580" y="288797"/>
                </a:lnTo>
                <a:close/>
              </a:path>
            </a:pathLst>
          </a:custGeom>
          <a:solidFill>
            <a:srgbClr val="ED9A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41822" y="4594872"/>
            <a:ext cx="838946" cy="719325"/>
          </a:xfrm>
          <a:custGeom>
            <a:avLst/>
            <a:gdLst/>
            <a:ahLst/>
            <a:cxnLst/>
            <a:rect l="l" t="t" r="r" b="b"/>
            <a:pathLst>
              <a:path w="838946" h="719325">
                <a:moveTo>
                  <a:pt x="830572" y="288797"/>
                </a:moveTo>
                <a:lnTo>
                  <a:pt x="822184" y="252986"/>
                </a:lnTo>
                <a:lnTo>
                  <a:pt x="809232" y="220213"/>
                </a:lnTo>
                <a:lnTo>
                  <a:pt x="787891" y="191264"/>
                </a:lnTo>
                <a:lnTo>
                  <a:pt x="766564" y="159254"/>
                </a:lnTo>
                <a:lnTo>
                  <a:pt x="745980" y="133355"/>
                </a:lnTo>
                <a:lnTo>
                  <a:pt x="686551" y="83058"/>
                </a:lnTo>
                <a:lnTo>
                  <a:pt x="652258" y="61721"/>
                </a:lnTo>
                <a:lnTo>
                  <a:pt x="618735" y="43435"/>
                </a:lnTo>
                <a:lnTo>
                  <a:pt x="584442" y="28960"/>
                </a:lnTo>
                <a:lnTo>
                  <a:pt x="542531" y="18286"/>
                </a:lnTo>
                <a:lnTo>
                  <a:pt x="504443" y="7624"/>
                </a:lnTo>
                <a:lnTo>
                  <a:pt x="419095" y="0"/>
                </a:lnTo>
                <a:lnTo>
                  <a:pt x="377184" y="3812"/>
                </a:lnTo>
                <a:lnTo>
                  <a:pt x="334517" y="7624"/>
                </a:lnTo>
                <a:lnTo>
                  <a:pt x="291849" y="18286"/>
                </a:lnTo>
                <a:lnTo>
                  <a:pt x="253747" y="28960"/>
                </a:lnTo>
                <a:lnTo>
                  <a:pt x="235860" y="36156"/>
                </a:lnTo>
                <a:lnTo>
                  <a:pt x="221486" y="42298"/>
                </a:lnTo>
                <a:lnTo>
                  <a:pt x="208739" y="48139"/>
                </a:lnTo>
                <a:lnTo>
                  <a:pt x="197371" y="53783"/>
                </a:lnTo>
                <a:lnTo>
                  <a:pt x="187136" y="59339"/>
                </a:lnTo>
                <a:lnTo>
                  <a:pt x="177789" y="64911"/>
                </a:lnTo>
                <a:lnTo>
                  <a:pt x="169083" y="70606"/>
                </a:lnTo>
                <a:lnTo>
                  <a:pt x="160772" y="76530"/>
                </a:lnTo>
                <a:lnTo>
                  <a:pt x="152610" y="82790"/>
                </a:lnTo>
                <a:lnTo>
                  <a:pt x="144350" y="89493"/>
                </a:lnTo>
                <a:lnTo>
                  <a:pt x="135746" y="96743"/>
                </a:lnTo>
                <a:lnTo>
                  <a:pt x="126551" y="104648"/>
                </a:lnTo>
                <a:lnTo>
                  <a:pt x="116521" y="113314"/>
                </a:lnTo>
                <a:lnTo>
                  <a:pt x="105407" y="122848"/>
                </a:lnTo>
                <a:lnTo>
                  <a:pt x="92965" y="133355"/>
                </a:lnTo>
                <a:lnTo>
                  <a:pt x="71625" y="159254"/>
                </a:lnTo>
                <a:lnTo>
                  <a:pt x="50298" y="191264"/>
                </a:lnTo>
                <a:lnTo>
                  <a:pt x="29714" y="220213"/>
                </a:lnTo>
                <a:lnTo>
                  <a:pt x="16761" y="252986"/>
                </a:lnTo>
                <a:lnTo>
                  <a:pt x="8387" y="288797"/>
                </a:lnTo>
                <a:lnTo>
                  <a:pt x="5594" y="300977"/>
                </a:lnTo>
              </a:path>
              <a:path w="838946" h="719325">
                <a:moveTo>
                  <a:pt x="833361" y="300977"/>
                </a:moveTo>
                <a:lnTo>
                  <a:pt x="830572" y="288797"/>
                </a:lnTo>
              </a:path>
            </a:pathLst>
          </a:custGeom>
          <a:ln w="3923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35073" y="4356372"/>
            <a:ext cx="991340" cy="368805"/>
          </a:xfrm>
          <a:custGeom>
            <a:avLst/>
            <a:gdLst/>
            <a:ahLst/>
            <a:cxnLst/>
            <a:rect l="l" t="t" r="r" b="b"/>
            <a:pathLst>
              <a:path w="991340" h="368805">
                <a:moveTo>
                  <a:pt x="0" y="0"/>
                </a:moveTo>
                <a:lnTo>
                  <a:pt x="991340" y="368805"/>
                </a:lnTo>
              </a:path>
            </a:pathLst>
          </a:custGeom>
          <a:ln w="3688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10205" y="4403598"/>
            <a:ext cx="517398" cy="284988"/>
          </a:xfrm>
          <a:custGeom>
            <a:avLst/>
            <a:gdLst/>
            <a:ahLst/>
            <a:cxnLst/>
            <a:rect l="l" t="t" r="r" b="b"/>
            <a:pathLst>
              <a:path w="517398" h="284988">
                <a:moveTo>
                  <a:pt x="419862" y="259841"/>
                </a:moveTo>
                <a:lnTo>
                  <a:pt x="517398" y="238505"/>
                </a:lnTo>
                <a:lnTo>
                  <a:pt x="457962" y="169925"/>
                </a:lnTo>
                <a:lnTo>
                  <a:pt x="406908" y="97535"/>
                </a:lnTo>
                <a:lnTo>
                  <a:pt x="76200" y="0"/>
                </a:lnTo>
                <a:lnTo>
                  <a:pt x="0" y="184403"/>
                </a:lnTo>
                <a:lnTo>
                  <a:pt x="326136" y="284987"/>
                </a:lnTo>
                <a:lnTo>
                  <a:pt x="330708" y="284987"/>
                </a:lnTo>
                <a:lnTo>
                  <a:pt x="419862" y="259841"/>
                </a:lnTo>
                <a:close/>
              </a:path>
            </a:pathLst>
          </a:custGeom>
          <a:solidFill>
            <a:srgbClr val="6579B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10147" y="4403607"/>
            <a:ext cx="517382" cy="284997"/>
          </a:xfrm>
          <a:custGeom>
            <a:avLst/>
            <a:gdLst/>
            <a:ahLst/>
            <a:cxnLst/>
            <a:rect l="l" t="t" r="r" b="b"/>
            <a:pathLst>
              <a:path w="517382" h="284997">
                <a:moveTo>
                  <a:pt x="517382" y="238512"/>
                </a:moveTo>
                <a:lnTo>
                  <a:pt x="419851" y="259848"/>
                </a:lnTo>
                <a:lnTo>
                  <a:pt x="330694" y="284997"/>
                </a:lnTo>
                <a:lnTo>
                  <a:pt x="326129" y="284997"/>
                </a:lnTo>
                <a:lnTo>
                  <a:pt x="0" y="184414"/>
                </a:lnTo>
                <a:lnTo>
                  <a:pt x="76190" y="0"/>
                </a:lnTo>
                <a:lnTo>
                  <a:pt x="406898" y="97544"/>
                </a:lnTo>
                <a:lnTo>
                  <a:pt x="457953" y="169928"/>
                </a:lnTo>
                <a:lnTo>
                  <a:pt x="517382" y="238512"/>
                </a:lnTo>
                <a:close/>
              </a:path>
            </a:pathLst>
          </a:custGeom>
          <a:ln w="3757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23160" y="4829556"/>
            <a:ext cx="504444" cy="198882"/>
          </a:xfrm>
          <a:custGeom>
            <a:avLst/>
            <a:gdLst/>
            <a:ahLst/>
            <a:cxnLst/>
            <a:rect l="l" t="t" r="r" b="b"/>
            <a:pathLst>
              <a:path w="504444" h="198882">
                <a:moveTo>
                  <a:pt x="423672" y="51054"/>
                </a:moveTo>
                <a:lnTo>
                  <a:pt x="347472" y="0"/>
                </a:lnTo>
                <a:lnTo>
                  <a:pt x="0" y="0"/>
                </a:lnTo>
                <a:lnTo>
                  <a:pt x="0" y="66294"/>
                </a:lnTo>
                <a:lnTo>
                  <a:pt x="448148" y="66294"/>
                </a:lnTo>
                <a:lnTo>
                  <a:pt x="423672" y="51054"/>
                </a:lnTo>
                <a:close/>
              </a:path>
            </a:pathLst>
          </a:custGeom>
          <a:solidFill>
            <a:srgbClr val="6579B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23100" y="4829572"/>
            <a:ext cx="504429" cy="198877"/>
          </a:xfrm>
          <a:custGeom>
            <a:avLst/>
            <a:gdLst/>
            <a:ahLst/>
            <a:cxnLst/>
            <a:rect l="l" t="t" r="r" b="b"/>
            <a:pathLst>
              <a:path w="504429" h="198877">
                <a:moveTo>
                  <a:pt x="423660" y="51047"/>
                </a:moveTo>
                <a:lnTo>
                  <a:pt x="347456" y="0"/>
                </a:lnTo>
                <a:lnTo>
                  <a:pt x="0" y="0"/>
                </a:lnTo>
                <a:lnTo>
                  <a:pt x="0" y="66277"/>
                </a:lnTo>
              </a:path>
              <a:path w="504429" h="198877">
                <a:moveTo>
                  <a:pt x="448116" y="66277"/>
                </a:moveTo>
                <a:lnTo>
                  <a:pt x="423660" y="51047"/>
                </a:lnTo>
              </a:path>
            </a:pathLst>
          </a:custGeom>
          <a:ln w="3923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41904" y="4602480"/>
            <a:ext cx="406908" cy="715518"/>
          </a:xfrm>
          <a:custGeom>
            <a:avLst/>
            <a:gdLst/>
            <a:ahLst/>
            <a:cxnLst/>
            <a:rect l="l" t="t" r="r" b="b"/>
            <a:pathLst>
              <a:path w="406907" h="715518">
                <a:moveTo>
                  <a:pt x="406907" y="0"/>
                </a:moveTo>
                <a:lnTo>
                  <a:pt x="364235" y="0"/>
                </a:lnTo>
                <a:lnTo>
                  <a:pt x="326135" y="6858"/>
                </a:lnTo>
                <a:lnTo>
                  <a:pt x="288035" y="17526"/>
                </a:lnTo>
                <a:lnTo>
                  <a:pt x="286325" y="17770"/>
                </a:lnTo>
                <a:lnTo>
                  <a:pt x="275673" y="19902"/>
                </a:lnTo>
                <a:lnTo>
                  <a:pt x="264509" y="23080"/>
                </a:lnTo>
                <a:lnTo>
                  <a:pt x="252933" y="27192"/>
                </a:lnTo>
                <a:lnTo>
                  <a:pt x="241044" y="32124"/>
                </a:lnTo>
                <a:lnTo>
                  <a:pt x="228941" y="37764"/>
                </a:lnTo>
                <a:lnTo>
                  <a:pt x="216726" y="43998"/>
                </a:lnTo>
                <a:lnTo>
                  <a:pt x="204496" y="50714"/>
                </a:lnTo>
                <a:lnTo>
                  <a:pt x="192352" y="57798"/>
                </a:lnTo>
                <a:lnTo>
                  <a:pt x="180393" y="65137"/>
                </a:lnTo>
                <a:lnTo>
                  <a:pt x="168719" y="72619"/>
                </a:lnTo>
                <a:lnTo>
                  <a:pt x="157430" y="80129"/>
                </a:lnTo>
                <a:lnTo>
                  <a:pt x="146624" y="87556"/>
                </a:lnTo>
                <a:lnTo>
                  <a:pt x="136403" y="94786"/>
                </a:lnTo>
                <a:lnTo>
                  <a:pt x="126865" y="101706"/>
                </a:lnTo>
                <a:lnTo>
                  <a:pt x="118109" y="108204"/>
                </a:lnTo>
                <a:lnTo>
                  <a:pt x="92963" y="133350"/>
                </a:lnTo>
                <a:lnTo>
                  <a:pt x="71627" y="158496"/>
                </a:lnTo>
                <a:lnTo>
                  <a:pt x="50291" y="191262"/>
                </a:lnTo>
                <a:lnTo>
                  <a:pt x="33527" y="220218"/>
                </a:lnTo>
                <a:lnTo>
                  <a:pt x="21335" y="252222"/>
                </a:lnTo>
                <a:lnTo>
                  <a:pt x="8381" y="284988"/>
                </a:lnTo>
                <a:lnTo>
                  <a:pt x="7334" y="293370"/>
                </a:lnTo>
                <a:lnTo>
                  <a:pt x="406907" y="293370"/>
                </a:lnTo>
                <a:lnTo>
                  <a:pt x="406907" y="0"/>
                </a:lnTo>
                <a:close/>
              </a:path>
            </a:pathLst>
          </a:custGeom>
          <a:solidFill>
            <a:srgbClr val="E6791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41822" y="4602496"/>
            <a:ext cx="406898" cy="715524"/>
          </a:xfrm>
          <a:custGeom>
            <a:avLst/>
            <a:gdLst/>
            <a:ahLst/>
            <a:cxnLst/>
            <a:rect l="l" t="t" r="r" b="b"/>
            <a:pathLst>
              <a:path w="406898" h="715524">
                <a:moveTo>
                  <a:pt x="406898" y="0"/>
                </a:moveTo>
                <a:lnTo>
                  <a:pt x="364231" y="0"/>
                </a:lnTo>
                <a:lnTo>
                  <a:pt x="326129" y="6861"/>
                </a:lnTo>
                <a:lnTo>
                  <a:pt x="288027" y="17524"/>
                </a:lnTo>
                <a:lnTo>
                  <a:pt x="286313" y="17761"/>
                </a:lnTo>
                <a:lnTo>
                  <a:pt x="275616" y="19880"/>
                </a:lnTo>
                <a:lnTo>
                  <a:pt x="264354" y="23095"/>
                </a:lnTo>
                <a:lnTo>
                  <a:pt x="252640" y="27283"/>
                </a:lnTo>
                <a:lnTo>
                  <a:pt x="240588" y="32320"/>
                </a:lnTo>
                <a:lnTo>
                  <a:pt x="228311" y="38080"/>
                </a:lnTo>
                <a:lnTo>
                  <a:pt x="215922" y="44441"/>
                </a:lnTo>
                <a:lnTo>
                  <a:pt x="203535" y="51277"/>
                </a:lnTo>
                <a:lnTo>
                  <a:pt x="191263" y="58466"/>
                </a:lnTo>
                <a:lnTo>
                  <a:pt x="179219" y="65882"/>
                </a:lnTo>
                <a:lnTo>
                  <a:pt x="167517" y="73401"/>
                </a:lnTo>
                <a:lnTo>
                  <a:pt x="156270" y="80900"/>
                </a:lnTo>
                <a:lnTo>
                  <a:pt x="145592" y="88254"/>
                </a:lnTo>
                <a:lnTo>
                  <a:pt x="135595" y="95339"/>
                </a:lnTo>
                <a:lnTo>
                  <a:pt x="126394" y="102031"/>
                </a:lnTo>
                <a:lnTo>
                  <a:pt x="118101" y="108206"/>
                </a:lnTo>
                <a:lnTo>
                  <a:pt x="92965" y="133355"/>
                </a:lnTo>
                <a:lnTo>
                  <a:pt x="71625" y="158503"/>
                </a:lnTo>
                <a:lnTo>
                  <a:pt x="50284" y="191264"/>
                </a:lnTo>
                <a:lnTo>
                  <a:pt x="33523" y="220225"/>
                </a:lnTo>
                <a:lnTo>
                  <a:pt x="21340" y="252224"/>
                </a:lnTo>
                <a:lnTo>
                  <a:pt x="8387" y="284997"/>
                </a:lnTo>
                <a:lnTo>
                  <a:pt x="7341" y="293353"/>
                </a:lnTo>
              </a:path>
              <a:path w="406898" h="715524">
                <a:moveTo>
                  <a:pt x="406898" y="293353"/>
                </a:moveTo>
                <a:lnTo>
                  <a:pt x="406898" y="0"/>
                </a:lnTo>
              </a:path>
            </a:pathLst>
          </a:custGeom>
          <a:ln w="3923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51632" y="4818888"/>
            <a:ext cx="216408" cy="303276"/>
          </a:xfrm>
          <a:custGeom>
            <a:avLst/>
            <a:gdLst/>
            <a:ahLst/>
            <a:cxnLst/>
            <a:rect l="l" t="t" r="r" b="b"/>
            <a:pathLst>
              <a:path w="216407" h="303275">
                <a:moveTo>
                  <a:pt x="42672" y="14477"/>
                </a:moveTo>
                <a:lnTo>
                  <a:pt x="156972" y="14477"/>
                </a:lnTo>
                <a:lnTo>
                  <a:pt x="173736" y="18287"/>
                </a:lnTo>
                <a:lnTo>
                  <a:pt x="186690" y="25145"/>
                </a:lnTo>
                <a:lnTo>
                  <a:pt x="191262" y="39623"/>
                </a:lnTo>
                <a:lnTo>
                  <a:pt x="195072" y="61721"/>
                </a:lnTo>
                <a:lnTo>
                  <a:pt x="203454" y="61721"/>
                </a:lnTo>
                <a:lnTo>
                  <a:pt x="199644" y="0"/>
                </a:lnTo>
                <a:lnTo>
                  <a:pt x="0" y="0"/>
                </a:lnTo>
                <a:lnTo>
                  <a:pt x="0" y="7620"/>
                </a:lnTo>
                <a:lnTo>
                  <a:pt x="49163" y="76962"/>
                </a:lnTo>
                <a:lnTo>
                  <a:pt x="88079" y="76962"/>
                </a:lnTo>
                <a:lnTo>
                  <a:pt x="42672" y="14477"/>
                </a:lnTo>
                <a:close/>
              </a:path>
            </a:pathLst>
          </a:custGeom>
          <a:solidFill>
            <a:srgbClr val="1315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84904" y="2819400"/>
            <a:ext cx="336041" cy="1767840"/>
          </a:xfrm>
          <a:custGeom>
            <a:avLst/>
            <a:gdLst/>
            <a:ahLst/>
            <a:cxnLst/>
            <a:rect l="l" t="t" r="r" b="b"/>
            <a:pathLst>
              <a:path w="336041" h="1767840">
                <a:moveTo>
                  <a:pt x="128712" y="1097279"/>
                </a:moveTo>
                <a:lnTo>
                  <a:pt x="115363" y="1097279"/>
                </a:lnTo>
                <a:lnTo>
                  <a:pt x="0" y="1765553"/>
                </a:lnTo>
                <a:lnTo>
                  <a:pt x="12954" y="1767839"/>
                </a:lnTo>
                <a:lnTo>
                  <a:pt x="128712" y="1097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09799" y="2362200"/>
            <a:ext cx="1225296" cy="2212848"/>
          </a:xfrm>
          <a:custGeom>
            <a:avLst/>
            <a:gdLst/>
            <a:ahLst/>
            <a:cxnLst/>
            <a:rect l="l" t="t" r="r" b="b"/>
            <a:pathLst>
              <a:path w="1225296" h="2212848">
                <a:moveTo>
                  <a:pt x="1225296" y="2206752"/>
                </a:moveTo>
                <a:lnTo>
                  <a:pt x="865358" y="1554479"/>
                </a:lnTo>
                <a:lnTo>
                  <a:pt x="850564" y="1554479"/>
                </a:lnTo>
                <a:lnTo>
                  <a:pt x="1213866" y="2212848"/>
                </a:lnTo>
                <a:lnTo>
                  <a:pt x="1225296" y="2206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38800" y="3902963"/>
            <a:ext cx="3276600" cy="10073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4895087"/>
            <a:ext cx="9144000" cy="979932"/>
          </a:xfrm>
          <a:custGeom>
            <a:avLst/>
            <a:gdLst/>
            <a:ahLst/>
            <a:cxnLst/>
            <a:rect l="l" t="t" r="r" b="b"/>
            <a:pathLst>
              <a:path w="9144000" h="979932">
                <a:moveTo>
                  <a:pt x="9144000" y="979932"/>
                </a:moveTo>
                <a:lnTo>
                  <a:pt x="9144000" y="762"/>
                </a:lnTo>
                <a:lnTo>
                  <a:pt x="0" y="762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53490" y="4789932"/>
            <a:ext cx="898398" cy="234695"/>
          </a:xfrm>
          <a:custGeom>
            <a:avLst/>
            <a:gdLst/>
            <a:ahLst/>
            <a:cxnLst/>
            <a:rect l="l" t="t" r="r" b="b"/>
            <a:pathLst>
              <a:path w="898398" h="234696">
                <a:moveTo>
                  <a:pt x="745998" y="177546"/>
                </a:moveTo>
                <a:lnTo>
                  <a:pt x="898398" y="119634"/>
                </a:lnTo>
                <a:lnTo>
                  <a:pt x="864531" y="105918"/>
                </a:lnTo>
                <a:lnTo>
                  <a:pt x="0" y="105918"/>
                </a:lnTo>
                <a:lnTo>
                  <a:pt x="0" y="180594"/>
                </a:lnTo>
                <a:lnTo>
                  <a:pt x="592836" y="180594"/>
                </a:lnTo>
                <a:lnTo>
                  <a:pt x="592836" y="234696"/>
                </a:lnTo>
                <a:lnTo>
                  <a:pt x="745998" y="177546"/>
                </a:lnTo>
                <a:close/>
              </a:path>
            </a:pathLst>
          </a:custGeom>
          <a:solidFill>
            <a:srgbClr val="FFF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53459" y="4789949"/>
            <a:ext cx="898375" cy="234688"/>
          </a:xfrm>
          <a:custGeom>
            <a:avLst/>
            <a:gdLst/>
            <a:ahLst/>
            <a:cxnLst/>
            <a:rect l="l" t="t" r="r" b="b"/>
            <a:pathLst>
              <a:path w="898375" h="234688">
                <a:moveTo>
                  <a:pt x="745980" y="177541"/>
                </a:moveTo>
                <a:lnTo>
                  <a:pt x="898375" y="119631"/>
                </a:lnTo>
                <a:lnTo>
                  <a:pt x="864472" y="105900"/>
                </a:lnTo>
              </a:path>
              <a:path w="898375" h="234688">
                <a:moveTo>
                  <a:pt x="0" y="105900"/>
                </a:moveTo>
                <a:lnTo>
                  <a:pt x="0" y="180590"/>
                </a:lnTo>
                <a:lnTo>
                  <a:pt x="592816" y="180590"/>
                </a:lnTo>
              </a:path>
              <a:path w="898375" h="234688">
                <a:moveTo>
                  <a:pt x="592816" y="180590"/>
                </a:moveTo>
                <a:lnTo>
                  <a:pt x="592816" y="234688"/>
                </a:lnTo>
                <a:lnTo>
                  <a:pt x="745980" y="177541"/>
                </a:lnTo>
              </a:path>
            </a:pathLst>
          </a:custGeom>
          <a:ln w="3923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36848" y="4847844"/>
            <a:ext cx="893826" cy="234695"/>
          </a:xfrm>
          <a:custGeom>
            <a:avLst/>
            <a:gdLst/>
            <a:ahLst/>
            <a:cxnLst/>
            <a:rect l="l" t="t" r="r" b="b"/>
            <a:pathLst>
              <a:path w="893826" h="234696">
                <a:moveTo>
                  <a:pt x="745998" y="176783"/>
                </a:moveTo>
                <a:lnTo>
                  <a:pt x="893826" y="119633"/>
                </a:lnTo>
                <a:lnTo>
                  <a:pt x="745998" y="57911"/>
                </a:lnTo>
                <a:lnTo>
                  <a:pt x="719799" y="48005"/>
                </a:lnTo>
                <a:lnTo>
                  <a:pt x="592836" y="48005"/>
                </a:lnTo>
                <a:lnTo>
                  <a:pt x="592836" y="54101"/>
                </a:lnTo>
                <a:lnTo>
                  <a:pt x="0" y="54101"/>
                </a:lnTo>
                <a:lnTo>
                  <a:pt x="0" y="180593"/>
                </a:lnTo>
                <a:lnTo>
                  <a:pt x="592836" y="180593"/>
                </a:lnTo>
                <a:lnTo>
                  <a:pt x="592836" y="234695"/>
                </a:lnTo>
                <a:lnTo>
                  <a:pt x="745998" y="176783"/>
                </a:lnTo>
                <a:close/>
              </a:path>
            </a:pathLst>
          </a:custGeom>
          <a:solidFill>
            <a:srgbClr val="FFF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36762" y="4847870"/>
            <a:ext cx="893796" cy="234688"/>
          </a:xfrm>
          <a:custGeom>
            <a:avLst/>
            <a:gdLst/>
            <a:ahLst/>
            <a:cxnLst/>
            <a:rect l="l" t="t" r="r" b="b"/>
            <a:pathLst>
              <a:path w="893796" h="234688">
                <a:moveTo>
                  <a:pt x="745980" y="176778"/>
                </a:moveTo>
                <a:lnTo>
                  <a:pt x="893796" y="119631"/>
                </a:lnTo>
                <a:lnTo>
                  <a:pt x="745980" y="57909"/>
                </a:lnTo>
                <a:lnTo>
                  <a:pt x="719715" y="47979"/>
                </a:lnTo>
              </a:path>
              <a:path w="893796" h="234688">
                <a:moveTo>
                  <a:pt x="592816" y="47979"/>
                </a:moveTo>
                <a:lnTo>
                  <a:pt x="592816" y="54097"/>
                </a:lnTo>
                <a:lnTo>
                  <a:pt x="0" y="54097"/>
                </a:lnTo>
                <a:lnTo>
                  <a:pt x="0" y="180590"/>
                </a:lnTo>
                <a:lnTo>
                  <a:pt x="592816" y="180590"/>
                </a:lnTo>
              </a:path>
              <a:path w="893796" h="234688">
                <a:moveTo>
                  <a:pt x="592816" y="180590"/>
                </a:moveTo>
                <a:lnTo>
                  <a:pt x="592816" y="234688"/>
                </a:lnTo>
                <a:lnTo>
                  <a:pt x="745980" y="176778"/>
                </a:lnTo>
              </a:path>
            </a:pathLst>
          </a:custGeom>
          <a:ln w="3923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53490" y="5314188"/>
            <a:ext cx="898398" cy="230886"/>
          </a:xfrm>
          <a:custGeom>
            <a:avLst/>
            <a:gdLst/>
            <a:ahLst/>
            <a:cxnLst/>
            <a:rect l="l" t="t" r="r" b="b"/>
            <a:pathLst>
              <a:path w="898398" h="230886">
                <a:moveTo>
                  <a:pt x="592836" y="180593"/>
                </a:moveTo>
                <a:lnTo>
                  <a:pt x="592836" y="230885"/>
                </a:lnTo>
                <a:lnTo>
                  <a:pt x="745998" y="172973"/>
                </a:lnTo>
                <a:lnTo>
                  <a:pt x="898398" y="115823"/>
                </a:lnTo>
                <a:lnTo>
                  <a:pt x="745998" y="57911"/>
                </a:lnTo>
                <a:lnTo>
                  <a:pt x="592836" y="0"/>
                </a:lnTo>
                <a:lnTo>
                  <a:pt x="592836" y="54101"/>
                </a:lnTo>
                <a:lnTo>
                  <a:pt x="0" y="54101"/>
                </a:lnTo>
                <a:lnTo>
                  <a:pt x="0" y="180593"/>
                </a:lnTo>
                <a:lnTo>
                  <a:pt x="592836" y="180593"/>
                </a:lnTo>
                <a:close/>
              </a:path>
            </a:pathLst>
          </a:custGeom>
          <a:solidFill>
            <a:srgbClr val="FFF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53459" y="5314209"/>
            <a:ext cx="898375" cy="230887"/>
          </a:xfrm>
          <a:custGeom>
            <a:avLst/>
            <a:gdLst/>
            <a:ahLst/>
            <a:cxnLst/>
            <a:rect l="l" t="t" r="r" b="b"/>
            <a:pathLst>
              <a:path w="898375" h="230887">
                <a:moveTo>
                  <a:pt x="592816" y="180590"/>
                </a:moveTo>
                <a:lnTo>
                  <a:pt x="0" y="180590"/>
                </a:lnTo>
                <a:lnTo>
                  <a:pt x="0" y="54097"/>
                </a:lnTo>
                <a:lnTo>
                  <a:pt x="592816" y="54097"/>
                </a:lnTo>
                <a:lnTo>
                  <a:pt x="592816" y="0"/>
                </a:lnTo>
                <a:lnTo>
                  <a:pt x="745980" y="57909"/>
                </a:lnTo>
                <a:lnTo>
                  <a:pt x="898375" y="115819"/>
                </a:lnTo>
                <a:lnTo>
                  <a:pt x="745980" y="172966"/>
                </a:lnTo>
                <a:lnTo>
                  <a:pt x="592816" y="230887"/>
                </a:lnTo>
                <a:lnTo>
                  <a:pt x="592816" y="180590"/>
                </a:lnTo>
                <a:close/>
              </a:path>
            </a:pathLst>
          </a:custGeom>
          <a:ln w="3651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41904" y="4594860"/>
            <a:ext cx="838962" cy="719328"/>
          </a:xfrm>
          <a:custGeom>
            <a:avLst/>
            <a:gdLst/>
            <a:ahLst/>
            <a:cxnLst/>
            <a:rect l="l" t="t" r="r" b="b"/>
            <a:pathLst>
              <a:path w="838962" h="719327">
                <a:moveTo>
                  <a:pt x="504444" y="711708"/>
                </a:moveTo>
                <a:lnTo>
                  <a:pt x="542544" y="704850"/>
                </a:lnTo>
                <a:lnTo>
                  <a:pt x="560245" y="699297"/>
                </a:lnTo>
                <a:lnTo>
                  <a:pt x="572396" y="695071"/>
                </a:lnTo>
                <a:lnTo>
                  <a:pt x="584375" y="690561"/>
                </a:lnTo>
                <a:lnTo>
                  <a:pt x="596185" y="685766"/>
                </a:lnTo>
                <a:lnTo>
                  <a:pt x="607831" y="680686"/>
                </a:lnTo>
                <a:lnTo>
                  <a:pt x="619318" y="675321"/>
                </a:lnTo>
                <a:lnTo>
                  <a:pt x="630650" y="669671"/>
                </a:lnTo>
                <a:lnTo>
                  <a:pt x="641832" y="663735"/>
                </a:lnTo>
                <a:lnTo>
                  <a:pt x="652868" y="657513"/>
                </a:lnTo>
                <a:lnTo>
                  <a:pt x="663763" y="651005"/>
                </a:lnTo>
                <a:lnTo>
                  <a:pt x="674522" y="644211"/>
                </a:lnTo>
                <a:lnTo>
                  <a:pt x="685148" y="637131"/>
                </a:lnTo>
                <a:lnTo>
                  <a:pt x="695647" y="629765"/>
                </a:lnTo>
                <a:lnTo>
                  <a:pt x="706022" y="622112"/>
                </a:lnTo>
                <a:lnTo>
                  <a:pt x="716280" y="614172"/>
                </a:lnTo>
                <a:lnTo>
                  <a:pt x="745998" y="589026"/>
                </a:lnTo>
                <a:lnTo>
                  <a:pt x="766572" y="560070"/>
                </a:lnTo>
                <a:lnTo>
                  <a:pt x="787908" y="531114"/>
                </a:lnTo>
                <a:lnTo>
                  <a:pt x="809244" y="499109"/>
                </a:lnTo>
                <a:lnTo>
                  <a:pt x="822198" y="466344"/>
                </a:lnTo>
                <a:lnTo>
                  <a:pt x="830580" y="433578"/>
                </a:lnTo>
                <a:lnTo>
                  <a:pt x="838962" y="397763"/>
                </a:lnTo>
                <a:lnTo>
                  <a:pt x="838962" y="325373"/>
                </a:lnTo>
                <a:lnTo>
                  <a:pt x="833374" y="300989"/>
                </a:lnTo>
                <a:lnTo>
                  <a:pt x="5588" y="300989"/>
                </a:lnTo>
                <a:lnTo>
                  <a:pt x="0" y="325374"/>
                </a:lnTo>
                <a:lnTo>
                  <a:pt x="0" y="397764"/>
                </a:lnTo>
                <a:lnTo>
                  <a:pt x="8381" y="433578"/>
                </a:lnTo>
                <a:lnTo>
                  <a:pt x="16764" y="466344"/>
                </a:lnTo>
                <a:lnTo>
                  <a:pt x="29718" y="499109"/>
                </a:lnTo>
                <a:lnTo>
                  <a:pt x="50292" y="531114"/>
                </a:lnTo>
                <a:lnTo>
                  <a:pt x="92964" y="589026"/>
                </a:lnTo>
                <a:lnTo>
                  <a:pt x="122682" y="614172"/>
                </a:lnTo>
                <a:lnTo>
                  <a:pt x="152400" y="636270"/>
                </a:lnTo>
                <a:lnTo>
                  <a:pt x="182118" y="657606"/>
                </a:lnTo>
                <a:lnTo>
                  <a:pt x="220218" y="675894"/>
                </a:lnTo>
                <a:lnTo>
                  <a:pt x="253746" y="690372"/>
                </a:lnTo>
                <a:lnTo>
                  <a:pt x="291846" y="704850"/>
                </a:lnTo>
                <a:lnTo>
                  <a:pt x="334518" y="711708"/>
                </a:lnTo>
                <a:lnTo>
                  <a:pt x="377190" y="719328"/>
                </a:lnTo>
                <a:lnTo>
                  <a:pt x="461772" y="719328"/>
                </a:lnTo>
                <a:lnTo>
                  <a:pt x="504444" y="711708"/>
                </a:lnTo>
                <a:close/>
              </a:path>
            </a:pathLst>
          </a:custGeom>
          <a:solidFill>
            <a:srgbClr val="ED9A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41822" y="4594872"/>
            <a:ext cx="838946" cy="719325"/>
          </a:xfrm>
          <a:custGeom>
            <a:avLst/>
            <a:gdLst/>
            <a:ahLst/>
            <a:cxnLst/>
            <a:rect l="l" t="t" r="r" b="b"/>
            <a:pathLst>
              <a:path w="838946" h="719325">
                <a:moveTo>
                  <a:pt x="504443" y="711712"/>
                </a:moveTo>
                <a:lnTo>
                  <a:pt x="542531" y="704850"/>
                </a:lnTo>
                <a:lnTo>
                  <a:pt x="560688" y="699141"/>
                </a:lnTo>
                <a:lnTo>
                  <a:pt x="573089" y="694812"/>
                </a:lnTo>
                <a:lnTo>
                  <a:pt x="585263" y="690206"/>
                </a:lnTo>
                <a:lnTo>
                  <a:pt x="597217" y="685325"/>
                </a:lnTo>
                <a:lnTo>
                  <a:pt x="608959" y="680172"/>
                </a:lnTo>
                <a:lnTo>
                  <a:pt x="620496" y="674749"/>
                </a:lnTo>
                <a:lnTo>
                  <a:pt x="631835" y="669058"/>
                </a:lnTo>
                <a:lnTo>
                  <a:pt x="642983" y="663102"/>
                </a:lnTo>
                <a:lnTo>
                  <a:pt x="653946" y="656882"/>
                </a:lnTo>
                <a:lnTo>
                  <a:pt x="664733" y="650402"/>
                </a:lnTo>
                <a:lnTo>
                  <a:pt x="675351" y="643663"/>
                </a:lnTo>
                <a:lnTo>
                  <a:pt x="685806" y="636668"/>
                </a:lnTo>
                <a:lnTo>
                  <a:pt x="696105" y="629419"/>
                </a:lnTo>
                <a:lnTo>
                  <a:pt x="706256" y="621918"/>
                </a:lnTo>
                <a:lnTo>
                  <a:pt x="716266" y="614168"/>
                </a:lnTo>
                <a:lnTo>
                  <a:pt x="745980" y="589031"/>
                </a:lnTo>
                <a:lnTo>
                  <a:pt x="766564" y="560070"/>
                </a:lnTo>
                <a:lnTo>
                  <a:pt x="787891" y="531109"/>
                </a:lnTo>
                <a:lnTo>
                  <a:pt x="809232" y="499111"/>
                </a:lnTo>
                <a:lnTo>
                  <a:pt x="822184" y="466350"/>
                </a:lnTo>
                <a:lnTo>
                  <a:pt x="830572" y="433577"/>
                </a:lnTo>
                <a:lnTo>
                  <a:pt x="838946" y="397766"/>
                </a:lnTo>
                <a:lnTo>
                  <a:pt x="838946" y="325370"/>
                </a:lnTo>
                <a:lnTo>
                  <a:pt x="833361" y="300977"/>
                </a:lnTo>
              </a:path>
              <a:path w="838946" h="719325">
                <a:moveTo>
                  <a:pt x="5594" y="300977"/>
                </a:moveTo>
                <a:lnTo>
                  <a:pt x="0" y="325370"/>
                </a:lnTo>
                <a:lnTo>
                  <a:pt x="0" y="397766"/>
                </a:lnTo>
                <a:lnTo>
                  <a:pt x="8387" y="433577"/>
                </a:lnTo>
                <a:lnTo>
                  <a:pt x="16761" y="466350"/>
                </a:lnTo>
                <a:lnTo>
                  <a:pt x="29714" y="499111"/>
                </a:lnTo>
                <a:lnTo>
                  <a:pt x="50298" y="531109"/>
                </a:lnTo>
                <a:lnTo>
                  <a:pt x="92965" y="589031"/>
                </a:lnTo>
                <a:lnTo>
                  <a:pt x="122680" y="614168"/>
                </a:lnTo>
                <a:lnTo>
                  <a:pt x="152394" y="636266"/>
                </a:lnTo>
                <a:lnTo>
                  <a:pt x="182122" y="657603"/>
                </a:lnTo>
                <a:lnTo>
                  <a:pt x="220210" y="675901"/>
                </a:lnTo>
                <a:lnTo>
                  <a:pt x="253747" y="690376"/>
                </a:lnTo>
                <a:lnTo>
                  <a:pt x="291849" y="704850"/>
                </a:lnTo>
                <a:lnTo>
                  <a:pt x="334517" y="711712"/>
                </a:lnTo>
                <a:lnTo>
                  <a:pt x="377184" y="719325"/>
                </a:lnTo>
                <a:lnTo>
                  <a:pt x="461762" y="719325"/>
                </a:lnTo>
                <a:lnTo>
                  <a:pt x="504443" y="711712"/>
                </a:lnTo>
              </a:path>
            </a:pathLst>
          </a:custGeom>
          <a:ln w="3923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43447" y="4905768"/>
            <a:ext cx="890001" cy="25148"/>
          </a:xfrm>
          <a:custGeom>
            <a:avLst/>
            <a:gdLst/>
            <a:ahLst/>
            <a:cxnLst/>
            <a:rect l="l" t="t" r="r" b="b"/>
            <a:pathLst>
              <a:path w="890001" h="25148">
                <a:moveTo>
                  <a:pt x="0" y="0"/>
                </a:moveTo>
                <a:lnTo>
                  <a:pt x="890001" y="25148"/>
                </a:lnTo>
              </a:path>
            </a:pathLst>
          </a:custGeom>
          <a:ln w="3613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51835" y="5140456"/>
            <a:ext cx="949430" cy="296421"/>
          </a:xfrm>
          <a:custGeom>
            <a:avLst/>
            <a:gdLst/>
            <a:ahLst/>
            <a:cxnLst/>
            <a:rect l="l" t="t" r="r" b="b"/>
            <a:pathLst>
              <a:path w="949430" h="296421">
                <a:moveTo>
                  <a:pt x="0" y="296421"/>
                </a:moveTo>
                <a:lnTo>
                  <a:pt x="949430" y="0"/>
                </a:lnTo>
              </a:path>
            </a:pathLst>
          </a:custGeom>
          <a:ln w="3668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23160" y="4829556"/>
            <a:ext cx="504444" cy="198882"/>
          </a:xfrm>
          <a:custGeom>
            <a:avLst/>
            <a:gdLst/>
            <a:ahLst/>
            <a:cxnLst/>
            <a:rect l="l" t="t" r="r" b="b"/>
            <a:pathLst>
              <a:path w="504444" h="198882">
                <a:moveTo>
                  <a:pt x="347472" y="198882"/>
                </a:moveTo>
                <a:lnTo>
                  <a:pt x="423672" y="148590"/>
                </a:lnTo>
                <a:lnTo>
                  <a:pt x="504444" y="101346"/>
                </a:lnTo>
                <a:lnTo>
                  <a:pt x="448148" y="66294"/>
                </a:lnTo>
                <a:lnTo>
                  <a:pt x="0" y="66294"/>
                </a:lnTo>
                <a:lnTo>
                  <a:pt x="0" y="198882"/>
                </a:lnTo>
                <a:lnTo>
                  <a:pt x="347472" y="198882"/>
                </a:lnTo>
                <a:close/>
              </a:path>
            </a:pathLst>
          </a:custGeom>
          <a:solidFill>
            <a:srgbClr val="6579B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3100" y="4829572"/>
            <a:ext cx="504429" cy="198877"/>
          </a:xfrm>
          <a:custGeom>
            <a:avLst/>
            <a:gdLst/>
            <a:ahLst/>
            <a:cxnLst/>
            <a:rect l="l" t="t" r="r" b="b"/>
            <a:pathLst>
              <a:path w="504429" h="198877">
                <a:moveTo>
                  <a:pt x="347456" y="198877"/>
                </a:moveTo>
                <a:lnTo>
                  <a:pt x="423660" y="148592"/>
                </a:lnTo>
                <a:lnTo>
                  <a:pt x="504429" y="101344"/>
                </a:lnTo>
                <a:lnTo>
                  <a:pt x="448116" y="66277"/>
                </a:lnTo>
              </a:path>
              <a:path w="504429" h="198877">
                <a:moveTo>
                  <a:pt x="0" y="66277"/>
                </a:moveTo>
                <a:lnTo>
                  <a:pt x="0" y="198877"/>
                </a:lnTo>
                <a:lnTo>
                  <a:pt x="347456" y="198877"/>
                </a:lnTo>
              </a:path>
            </a:pathLst>
          </a:custGeom>
          <a:ln w="3923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23160" y="5151120"/>
            <a:ext cx="516636" cy="293370"/>
          </a:xfrm>
          <a:custGeom>
            <a:avLst/>
            <a:gdLst/>
            <a:ahLst/>
            <a:cxnLst/>
            <a:rect l="l" t="t" r="r" b="b"/>
            <a:pathLst>
              <a:path w="516636" h="293370">
                <a:moveTo>
                  <a:pt x="461772" y="115823"/>
                </a:moveTo>
                <a:lnTo>
                  <a:pt x="516636" y="47243"/>
                </a:lnTo>
                <a:lnTo>
                  <a:pt x="419100" y="25907"/>
                </a:lnTo>
                <a:lnTo>
                  <a:pt x="326136" y="0"/>
                </a:lnTo>
                <a:lnTo>
                  <a:pt x="0" y="108965"/>
                </a:lnTo>
                <a:lnTo>
                  <a:pt x="84582" y="293369"/>
                </a:lnTo>
                <a:lnTo>
                  <a:pt x="406908" y="184403"/>
                </a:lnTo>
                <a:lnTo>
                  <a:pt x="410718" y="184403"/>
                </a:lnTo>
                <a:lnTo>
                  <a:pt x="461772" y="115823"/>
                </a:lnTo>
                <a:close/>
              </a:path>
            </a:pathLst>
          </a:custGeom>
          <a:solidFill>
            <a:srgbClr val="6579B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100" y="5151131"/>
            <a:ext cx="516625" cy="293372"/>
          </a:xfrm>
          <a:custGeom>
            <a:avLst/>
            <a:gdLst/>
            <a:ahLst/>
            <a:cxnLst/>
            <a:rect l="l" t="t" r="r" b="b"/>
            <a:pathLst>
              <a:path w="516625" h="293372">
                <a:moveTo>
                  <a:pt x="516625" y="47247"/>
                </a:moveTo>
                <a:lnTo>
                  <a:pt x="461762" y="115830"/>
                </a:lnTo>
                <a:lnTo>
                  <a:pt x="410707" y="184402"/>
                </a:lnTo>
                <a:lnTo>
                  <a:pt x="406898" y="184402"/>
                </a:lnTo>
                <a:lnTo>
                  <a:pt x="84578" y="293372"/>
                </a:lnTo>
                <a:lnTo>
                  <a:pt x="0" y="108969"/>
                </a:lnTo>
                <a:lnTo>
                  <a:pt x="326129" y="0"/>
                </a:lnTo>
                <a:lnTo>
                  <a:pt x="419095" y="25910"/>
                </a:lnTo>
                <a:lnTo>
                  <a:pt x="516625" y="47247"/>
                </a:lnTo>
                <a:close/>
              </a:path>
            </a:pathLst>
          </a:custGeom>
          <a:ln w="3764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41904" y="4602480"/>
            <a:ext cx="406908" cy="715518"/>
          </a:xfrm>
          <a:custGeom>
            <a:avLst/>
            <a:gdLst/>
            <a:ahLst/>
            <a:cxnLst/>
            <a:rect l="l" t="t" r="r" b="b"/>
            <a:pathLst>
              <a:path w="406907" h="715518">
                <a:moveTo>
                  <a:pt x="406907" y="293370"/>
                </a:moveTo>
                <a:lnTo>
                  <a:pt x="7334" y="293370"/>
                </a:lnTo>
                <a:lnTo>
                  <a:pt x="3809" y="321564"/>
                </a:lnTo>
                <a:lnTo>
                  <a:pt x="0" y="357378"/>
                </a:lnTo>
                <a:lnTo>
                  <a:pt x="3809" y="393192"/>
                </a:lnTo>
                <a:lnTo>
                  <a:pt x="8381" y="425958"/>
                </a:lnTo>
                <a:lnTo>
                  <a:pt x="13370" y="441260"/>
                </a:lnTo>
                <a:lnTo>
                  <a:pt x="18314" y="455737"/>
                </a:lnTo>
                <a:lnTo>
                  <a:pt x="27491" y="479950"/>
                </a:lnTo>
                <a:lnTo>
                  <a:pt x="36588" y="499770"/>
                </a:lnTo>
                <a:lnTo>
                  <a:pt x="46644" y="517511"/>
                </a:lnTo>
                <a:lnTo>
                  <a:pt x="58699" y="535488"/>
                </a:lnTo>
                <a:lnTo>
                  <a:pt x="73792" y="556015"/>
                </a:lnTo>
                <a:lnTo>
                  <a:pt x="82803" y="567957"/>
                </a:lnTo>
                <a:lnTo>
                  <a:pt x="92963" y="581406"/>
                </a:lnTo>
                <a:lnTo>
                  <a:pt x="118109" y="606552"/>
                </a:lnTo>
                <a:lnTo>
                  <a:pt x="147827" y="628650"/>
                </a:lnTo>
                <a:lnTo>
                  <a:pt x="182117" y="649986"/>
                </a:lnTo>
                <a:lnTo>
                  <a:pt x="211835" y="668274"/>
                </a:lnTo>
                <a:lnTo>
                  <a:pt x="288035" y="697230"/>
                </a:lnTo>
                <a:lnTo>
                  <a:pt x="326135" y="707898"/>
                </a:lnTo>
                <a:lnTo>
                  <a:pt x="364235" y="711708"/>
                </a:lnTo>
                <a:lnTo>
                  <a:pt x="406907" y="715518"/>
                </a:lnTo>
                <a:lnTo>
                  <a:pt x="406907" y="293370"/>
                </a:lnTo>
                <a:close/>
              </a:path>
            </a:pathLst>
          </a:custGeom>
          <a:solidFill>
            <a:srgbClr val="E6791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41822" y="4602496"/>
            <a:ext cx="406898" cy="715524"/>
          </a:xfrm>
          <a:custGeom>
            <a:avLst/>
            <a:gdLst/>
            <a:ahLst/>
            <a:cxnLst/>
            <a:rect l="l" t="t" r="r" b="b"/>
            <a:pathLst>
              <a:path w="406898" h="715524">
                <a:moveTo>
                  <a:pt x="7341" y="293353"/>
                </a:moveTo>
                <a:lnTo>
                  <a:pt x="3808" y="321570"/>
                </a:lnTo>
                <a:lnTo>
                  <a:pt x="0" y="357381"/>
                </a:lnTo>
                <a:lnTo>
                  <a:pt x="3808" y="393191"/>
                </a:lnTo>
                <a:lnTo>
                  <a:pt x="8387" y="425964"/>
                </a:lnTo>
                <a:lnTo>
                  <a:pt x="13081" y="440540"/>
                </a:lnTo>
                <a:lnTo>
                  <a:pt x="17807" y="454498"/>
                </a:lnTo>
                <a:lnTo>
                  <a:pt x="26795" y="478310"/>
                </a:lnTo>
                <a:lnTo>
                  <a:pt x="35945" y="498345"/>
                </a:lnTo>
                <a:lnTo>
                  <a:pt x="46199" y="516637"/>
                </a:lnTo>
                <a:lnTo>
                  <a:pt x="58494" y="535221"/>
                </a:lnTo>
                <a:lnTo>
                  <a:pt x="73769" y="556133"/>
                </a:lnTo>
                <a:lnTo>
                  <a:pt x="82819" y="568097"/>
                </a:lnTo>
                <a:lnTo>
                  <a:pt x="92965" y="581407"/>
                </a:lnTo>
                <a:lnTo>
                  <a:pt x="118101" y="606555"/>
                </a:lnTo>
                <a:lnTo>
                  <a:pt x="147829" y="628654"/>
                </a:lnTo>
                <a:lnTo>
                  <a:pt x="182108" y="649990"/>
                </a:lnTo>
                <a:lnTo>
                  <a:pt x="211836" y="668277"/>
                </a:lnTo>
                <a:lnTo>
                  <a:pt x="288027" y="697238"/>
                </a:lnTo>
                <a:lnTo>
                  <a:pt x="326129" y="707900"/>
                </a:lnTo>
                <a:lnTo>
                  <a:pt x="364231" y="711712"/>
                </a:lnTo>
                <a:lnTo>
                  <a:pt x="406898" y="715524"/>
                </a:lnTo>
                <a:lnTo>
                  <a:pt x="406898" y="293353"/>
                </a:lnTo>
              </a:path>
            </a:pathLst>
          </a:custGeom>
          <a:ln w="3935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51632" y="4818888"/>
            <a:ext cx="216408" cy="303276"/>
          </a:xfrm>
          <a:custGeom>
            <a:avLst/>
            <a:gdLst/>
            <a:ahLst/>
            <a:cxnLst/>
            <a:rect l="l" t="t" r="r" b="b"/>
            <a:pathLst>
              <a:path w="216407" h="303275">
                <a:moveTo>
                  <a:pt x="216408" y="231647"/>
                </a:moveTo>
                <a:lnTo>
                  <a:pt x="208026" y="231647"/>
                </a:lnTo>
                <a:lnTo>
                  <a:pt x="203454" y="246125"/>
                </a:lnTo>
                <a:lnTo>
                  <a:pt x="199644" y="256793"/>
                </a:lnTo>
                <a:lnTo>
                  <a:pt x="191262" y="263651"/>
                </a:lnTo>
                <a:lnTo>
                  <a:pt x="182118" y="267461"/>
                </a:lnTo>
                <a:lnTo>
                  <a:pt x="169926" y="271271"/>
                </a:lnTo>
                <a:lnTo>
                  <a:pt x="161544" y="275081"/>
                </a:lnTo>
                <a:lnTo>
                  <a:pt x="34290" y="275081"/>
                </a:lnTo>
                <a:lnTo>
                  <a:pt x="131826" y="137159"/>
                </a:lnTo>
                <a:lnTo>
                  <a:pt x="88079" y="76962"/>
                </a:lnTo>
                <a:lnTo>
                  <a:pt x="49163" y="76962"/>
                </a:lnTo>
                <a:lnTo>
                  <a:pt x="102108" y="151637"/>
                </a:lnTo>
                <a:lnTo>
                  <a:pt x="0" y="296417"/>
                </a:lnTo>
                <a:lnTo>
                  <a:pt x="0" y="303275"/>
                </a:lnTo>
                <a:lnTo>
                  <a:pt x="203454" y="303275"/>
                </a:lnTo>
                <a:lnTo>
                  <a:pt x="216408" y="231647"/>
                </a:lnTo>
                <a:close/>
              </a:path>
            </a:pathLst>
          </a:custGeom>
          <a:solidFill>
            <a:srgbClr val="1315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57604" y="4627645"/>
            <a:ext cx="691117" cy="1130815"/>
          </a:xfrm>
          <a:custGeom>
            <a:avLst/>
            <a:gdLst/>
            <a:ahLst/>
            <a:cxnLst/>
            <a:rect l="l" t="t" r="r" b="b"/>
            <a:pathLst>
              <a:path w="691117" h="1130815">
                <a:moveTo>
                  <a:pt x="0" y="1130815"/>
                </a:moveTo>
                <a:lnTo>
                  <a:pt x="691117" y="1130815"/>
                </a:lnTo>
              </a:path>
            </a:pathLst>
          </a:custGeom>
          <a:ln w="3612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42260" y="5660898"/>
            <a:ext cx="509016" cy="198882"/>
          </a:xfrm>
          <a:custGeom>
            <a:avLst/>
            <a:gdLst/>
            <a:ahLst/>
            <a:cxnLst/>
            <a:rect l="l" t="t" r="r" b="b"/>
            <a:pathLst>
              <a:path w="509015" h="198882">
                <a:moveTo>
                  <a:pt x="0" y="198882"/>
                </a:moveTo>
                <a:lnTo>
                  <a:pt x="352043" y="198882"/>
                </a:lnTo>
                <a:lnTo>
                  <a:pt x="428243" y="151638"/>
                </a:lnTo>
                <a:lnTo>
                  <a:pt x="509015" y="101346"/>
                </a:lnTo>
                <a:lnTo>
                  <a:pt x="428243" y="51054"/>
                </a:lnTo>
                <a:lnTo>
                  <a:pt x="352043" y="0"/>
                </a:lnTo>
                <a:lnTo>
                  <a:pt x="0" y="0"/>
                </a:lnTo>
                <a:lnTo>
                  <a:pt x="0" y="198882"/>
                </a:lnTo>
                <a:close/>
              </a:path>
            </a:pathLst>
          </a:custGeom>
          <a:solidFill>
            <a:srgbClr val="6579B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42182" y="5660916"/>
            <a:ext cx="509008" cy="198877"/>
          </a:xfrm>
          <a:custGeom>
            <a:avLst/>
            <a:gdLst/>
            <a:ahLst/>
            <a:cxnLst/>
            <a:rect l="l" t="t" r="r" b="b"/>
            <a:pathLst>
              <a:path w="509008" h="198877">
                <a:moveTo>
                  <a:pt x="509008" y="101344"/>
                </a:moveTo>
                <a:lnTo>
                  <a:pt x="428239" y="151641"/>
                </a:lnTo>
                <a:lnTo>
                  <a:pt x="352034" y="198877"/>
                </a:lnTo>
                <a:lnTo>
                  <a:pt x="0" y="198877"/>
                </a:lnTo>
                <a:lnTo>
                  <a:pt x="0" y="0"/>
                </a:lnTo>
                <a:lnTo>
                  <a:pt x="352034" y="0"/>
                </a:lnTo>
                <a:lnTo>
                  <a:pt x="428239" y="51047"/>
                </a:lnTo>
                <a:lnTo>
                  <a:pt x="509008" y="101344"/>
                </a:lnTo>
                <a:close/>
              </a:path>
            </a:pathLst>
          </a:custGeom>
          <a:ln w="3695">
            <a:solidFill>
              <a:srgbClr val="1F19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38800" y="4882133"/>
            <a:ext cx="3276599" cy="1007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5874258"/>
            <a:ext cx="9144000" cy="983742"/>
          </a:xfrm>
          <a:custGeom>
            <a:avLst/>
            <a:gdLst/>
            <a:ahLst/>
            <a:cxnLst/>
            <a:rect l="l" t="t" r="r" b="b"/>
            <a:pathLst>
              <a:path w="9144000" h="983742">
                <a:moveTo>
                  <a:pt x="9144000" y="762"/>
                </a:moveTo>
                <a:lnTo>
                  <a:pt x="0" y="762"/>
                </a:lnTo>
                <a:lnTo>
                  <a:pt x="0" y="983742"/>
                </a:lnTo>
                <a:lnTo>
                  <a:pt x="9144000" y="983742"/>
                </a:lnTo>
                <a:lnTo>
                  <a:pt x="914400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38800" y="5861304"/>
            <a:ext cx="3276599" cy="716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95348" y="693102"/>
            <a:ext cx="200109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Artificial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6934" y="693102"/>
            <a:ext cx="181606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Neu</a:t>
            </a:r>
            <a:r>
              <a:rPr sz="6600" spc="-64" baseline="3103" dirty="0" smtClean="0">
                <a:latin typeface="Calibri"/>
                <a:cs typeface="Calibri"/>
              </a:rPr>
              <a:t>r</a:t>
            </a:r>
            <a:r>
              <a:rPr sz="6600" spc="0" baseline="3103" dirty="0" smtClean="0">
                <a:latin typeface="Calibri"/>
                <a:cs typeface="Calibri"/>
              </a:rPr>
              <a:t>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51068" y="693102"/>
            <a:ext cx="1581657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Model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4026" y="3948057"/>
            <a:ext cx="629322" cy="206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dirty="0" smtClean="0">
                <a:solidFill>
                  <a:srgbClr val="1F1916"/>
                </a:solidFill>
                <a:latin typeface="Arial"/>
                <a:cs typeface="Arial"/>
              </a:rPr>
              <a:t>I</a:t>
            </a:r>
            <a:r>
              <a:rPr sz="1400" spc="9" dirty="0" smtClean="0">
                <a:solidFill>
                  <a:srgbClr val="1F1916"/>
                </a:solidFill>
                <a:latin typeface="Arial"/>
                <a:cs typeface="Arial"/>
              </a:rPr>
              <a:t>np</a:t>
            </a:r>
            <a:r>
              <a:rPr sz="1400" spc="-25" dirty="0" smtClean="0">
                <a:solidFill>
                  <a:srgbClr val="1F1916"/>
                </a:solidFill>
                <a:latin typeface="Arial"/>
                <a:cs typeface="Arial"/>
              </a:rPr>
              <a:t>u</a:t>
            </a:r>
            <a:r>
              <a:rPr sz="1400" spc="9" dirty="0" smtClean="0">
                <a:solidFill>
                  <a:srgbClr val="1F1916"/>
                </a:solidFill>
                <a:latin typeface="Arial"/>
                <a:cs typeface="Arial"/>
              </a:rPr>
              <a:t>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6161" y="3965585"/>
            <a:ext cx="814892" cy="463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34" dirty="0" smtClean="0">
                <a:solidFill>
                  <a:srgbClr val="1F1916"/>
                </a:solidFill>
                <a:latin typeface="Arial"/>
                <a:cs typeface="Arial"/>
              </a:rPr>
              <a:t>W</a:t>
            </a:r>
            <a:r>
              <a:rPr sz="1400" spc="9" dirty="0" smtClean="0">
                <a:solidFill>
                  <a:srgbClr val="1F1916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1F1916"/>
                </a:solidFill>
                <a:latin typeface="Arial"/>
                <a:cs typeface="Arial"/>
              </a:rPr>
              <a:t>i</a:t>
            </a:r>
            <a:r>
              <a:rPr sz="1400" spc="9" dirty="0" smtClean="0">
                <a:solidFill>
                  <a:srgbClr val="1F1916"/>
                </a:solidFill>
                <a:latin typeface="Arial"/>
                <a:cs typeface="Arial"/>
              </a:rPr>
              <a:t>g</a:t>
            </a:r>
            <a:r>
              <a:rPr sz="1400" spc="4" dirty="0" smtClean="0">
                <a:solidFill>
                  <a:srgbClr val="1F1916"/>
                </a:solidFill>
                <a:latin typeface="Arial"/>
                <a:cs typeface="Arial"/>
              </a:rPr>
              <a:t>ht</a:t>
            </a:r>
            <a:r>
              <a:rPr sz="1400" spc="0" dirty="0" smtClean="0">
                <a:solidFill>
                  <a:srgbClr val="1F1916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23198" marR="27104">
              <a:lnSpc>
                <a:spcPts val="1609"/>
              </a:lnSpc>
              <a:spcBef>
                <a:spcPts val="87"/>
              </a:spcBef>
            </a:pPr>
            <a:r>
              <a:rPr sz="1400" i="1" spc="-139" dirty="0" smtClean="0">
                <a:solidFill>
                  <a:srgbClr val="131516"/>
                </a:solidFill>
                <a:latin typeface="Times New Roman"/>
                <a:cs typeface="Times New Roman"/>
              </a:rPr>
              <a:t>w</a:t>
            </a:r>
            <a:r>
              <a:rPr sz="1200" spc="0" baseline="-25364" dirty="0" smtClean="0">
                <a:solidFill>
                  <a:srgbClr val="131516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0290" y="4237874"/>
            <a:ext cx="216996" cy="23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2100" i="1" spc="-69" baseline="6211" dirty="0" smtClean="0">
                <a:solidFill>
                  <a:srgbClr val="131516"/>
                </a:solidFill>
                <a:latin typeface="Times New Roman"/>
                <a:cs typeface="Times New Roman"/>
              </a:rPr>
              <a:t>p</a:t>
            </a:r>
            <a:r>
              <a:rPr sz="1200" spc="0" baseline="-10870" dirty="0" smtClean="0">
                <a:solidFill>
                  <a:srgbClr val="131516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3988" y="4617350"/>
            <a:ext cx="255858" cy="23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2100" i="1" spc="-39" baseline="6211" dirty="0" smtClean="0">
                <a:solidFill>
                  <a:srgbClr val="131516"/>
                </a:solidFill>
                <a:latin typeface="Times New Roman"/>
                <a:cs typeface="Times New Roman"/>
              </a:rPr>
              <a:t>w</a:t>
            </a:r>
            <a:r>
              <a:rPr sz="1200" spc="0" baseline="-10870" dirty="0" smtClean="0">
                <a:solidFill>
                  <a:srgbClr val="131516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7048" y="4623772"/>
            <a:ext cx="250750" cy="332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i="1" spc="0" dirty="0" smtClean="0">
                <a:solidFill>
                  <a:srgbClr val="131516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4222" y="4746001"/>
            <a:ext cx="213481" cy="419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65"/>
              </a:lnSpc>
              <a:spcBef>
                <a:spcPts val="163"/>
              </a:spcBef>
            </a:pPr>
            <a:r>
              <a:rPr sz="3100" i="1" spc="0" dirty="0" smtClean="0">
                <a:solidFill>
                  <a:srgbClr val="131516"/>
                </a:solidFill>
                <a:latin typeface="Times New Roman"/>
                <a:cs typeface="Times New Roman"/>
              </a:rPr>
              <a:t>f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0572" y="4754510"/>
            <a:ext cx="157959" cy="206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i="1" spc="0" dirty="0" smtClean="0">
                <a:solidFill>
                  <a:srgbClr val="131516"/>
                </a:solidFill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300" y="4862824"/>
            <a:ext cx="104546" cy="130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00" spc="0" dirty="0" smtClean="0">
                <a:solidFill>
                  <a:srgbClr val="131516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5888" y="4989968"/>
            <a:ext cx="252048" cy="23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2100" i="1" spc="-69" baseline="6211" dirty="0" smtClean="0">
                <a:solidFill>
                  <a:srgbClr val="131516"/>
                </a:solidFill>
                <a:latin typeface="Times New Roman"/>
                <a:cs typeface="Times New Roman"/>
              </a:rPr>
              <a:t>w</a:t>
            </a:r>
            <a:r>
              <a:rPr sz="1200" spc="0" baseline="-10870" dirty="0" smtClean="0">
                <a:solidFill>
                  <a:srgbClr val="131516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3312" y="5097153"/>
            <a:ext cx="689095" cy="206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9" dirty="0" smtClean="0">
                <a:solidFill>
                  <a:srgbClr val="1F1916"/>
                </a:solidFill>
                <a:latin typeface="Arial"/>
                <a:cs typeface="Arial"/>
              </a:rPr>
              <a:t>Out</a:t>
            </a:r>
            <a:r>
              <a:rPr sz="1400" spc="-25" dirty="0" smtClean="0">
                <a:solidFill>
                  <a:srgbClr val="1F1916"/>
                </a:solidFill>
                <a:latin typeface="Arial"/>
                <a:cs typeface="Arial"/>
              </a:rPr>
              <a:t>p</a:t>
            </a:r>
            <a:r>
              <a:rPr sz="1400" spc="9" dirty="0" smtClean="0">
                <a:solidFill>
                  <a:srgbClr val="1F1916"/>
                </a:solidFill>
                <a:latin typeface="Arial"/>
                <a:cs typeface="Arial"/>
              </a:rPr>
              <a:t>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7336" y="5297054"/>
            <a:ext cx="226140" cy="23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2100" i="1" spc="4" baseline="6211" dirty="0" smtClean="0">
                <a:solidFill>
                  <a:srgbClr val="131516"/>
                </a:solidFill>
                <a:latin typeface="Times New Roman"/>
                <a:cs typeface="Times New Roman"/>
              </a:rPr>
              <a:t>p</a:t>
            </a:r>
            <a:r>
              <a:rPr sz="1200" spc="0" baseline="-10870" dirty="0" smtClean="0">
                <a:solidFill>
                  <a:srgbClr val="131516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4760" y="5586997"/>
            <a:ext cx="314478" cy="386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10"/>
              </a:lnSpc>
              <a:spcBef>
                <a:spcPts val="150"/>
              </a:spcBef>
            </a:pPr>
            <a:r>
              <a:rPr sz="2850" spc="0" dirty="0" smtClean="0">
                <a:solidFill>
                  <a:srgbClr val="1F1916"/>
                </a:solidFill>
                <a:latin typeface="Arial"/>
                <a:cs typeface="Arial"/>
              </a:rPr>
              <a:t>1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5186" y="5917826"/>
            <a:ext cx="462824" cy="206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5" dirty="0" smtClean="0">
                <a:solidFill>
                  <a:srgbClr val="1F1916"/>
                </a:solidFill>
                <a:latin typeface="Arial"/>
                <a:cs typeface="Arial"/>
              </a:rPr>
              <a:t>Bi</a:t>
            </a:r>
            <a:r>
              <a:rPr sz="1400" spc="11" dirty="0" smtClean="0">
                <a:solidFill>
                  <a:srgbClr val="1F1916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1F1916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4048" y="6145214"/>
            <a:ext cx="4015074" cy="709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3095"/>
              </a:lnSpc>
              <a:spcBef>
                <a:spcPts val="154"/>
              </a:spcBef>
            </a:pPr>
            <a:r>
              <a:rPr sz="2100" i="1" spc="39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p</a:t>
            </a:r>
            <a:r>
              <a:rPr sz="1200" spc="0" baseline="21740" dirty="0" smtClean="0">
                <a:solidFill>
                  <a:srgbClr val="131516"/>
                </a:solidFill>
                <a:latin typeface="Times New Roman"/>
                <a:cs typeface="Times New Roman"/>
              </a:rPr>
              <a:t>2</a:t>
            </a:r>
            <a:r>
              <a:rPr sz="1200" spc="121" baseline="21740" dirty="0" smtClean="0">
                <a:solidFill>
                  <a:srgbClr val="131516"/>
                </a:solidFill>
                <a:latin typeface="Times New Roman"/>
                <a:cs typeface="Times New Roman"/>
              </a:rPr>
              <a:t> </a:t>
            </a:r>
            <a:r>
              <a:rPr sz="2100" i="1" spc="-89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w</a:t>
            </a:r>
            <a:r>
              <a:rPr sz="1200" spc="0" baseline="21740" dirty="0" smtClean="0">
                <a:solidFill>
                  <a:srgbClr val="131516"/>
                </a:solidFill>
                <a:latin typeface="Times New Roman"/>
                <a:cs typeface="Times New Roman"/>
              </a:rPr>
              <a:t>2</a:t>
            </a:r>
            <a:r>
              <a:rPr sz="1200" spc="207" baseline="21740" dirty="0" smtClean="0">
                <a:solidFill>
                  <a:srgbClr val="131516"/>
                </a:solidFill>
                <a:latin typeface="Times New Roman"/>
                <a:cs typeface="Times New Roman"/>
              </a:rPr>
              <a:t> </a:t>
            </a:r>
            <a:r>
              <a:rPr sz="2100" spc="0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+</a:t>
            </a:r>
            <a:r>
              <a:rPr sz="2100" spc="295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 </a:t>
            </a:r>
            <a:r>
              <a:rPr sz="2100" i="1" spc="4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p</a:t>
            </a:r>
            <a:r>
              <a:rPr sz="1200" spc="0" baseline="21740" dirty="0" smtClean="0">
                <a:solidFill>
                  <a:srgbClr val="131516"/>
                </a:solidFill>
                <a:latin typeface="Times New Roman"/>
                <a:cs typeface="Times New Roman"/>
              </a:rPr>
              <a:t>3</a:t>
            </a:r>
            <a:r>
              <a:rPr sz="1200" spc="91" baseline="21740" dirty="0" smtClean="0">
                <a:solidFill>
                  <a:srgbClr val="131516"/>
                </a:solidFill>
                <a:latin typeface="Times New Roman"/>
                <a:cs typeface="Times New Roman"/>
              </a:rPr>
              <a:t> </a:t>
            </a:r>
            <a:r>
              <a:rPr sz="2100" i="1" spc="-89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w</a:t>
            </a:r>
            <a:r>
              <a:rPr sz="1200" spc="0" baseline="21740" dirty="0" smtClean="0">
                <a:solidFill>
                  <a:srgbClr val="131516"/>
                </a:solidFill>
                <a:latin typeface="Times New Roman"/>
                <a:cs typeface="Times New Roman"/>
              </a:rPr>
              <a:t>3</a:t>
            </a:r>
            <a:r>
              <a:rPr sz="1200" spc="172" baseline="21740" dirty="0" smtClean="0">
                <a:solidFill>
                  <a:srgbClr val="131516"/>
                </a:solidFill>
                <a:latin typeface="Times New Roman"/>
                <a:cs typeface="Times New Roman"/>
              </a:rPr>
              <a:t> </a:t>
            </a:r>
            <a:r>
              <a:rPr sz="2100" spc="0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+</a:t>
            </a:r>
            <a:r>
              <a:rPr sz="2100" spc="31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 </a:t>
            </a:r>
            <a:r>
              <a:rPr sz="2100" i="1" spc="69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b</a:t>
            </a:r>
            <a:r>
              <a:rPr sz="2775" spc="64" baseline="20369" dirty="0" smtClean="0">
                <a:solidFill>
                  <a:srgbClr val="131516"/>
                </a:solidFill>
                <a:latin typeface="Times New Roman"/>
                <a:cs typeface="Times New Roman"/>
              </a:rPr>
              <a:t>)</a:t>
            </a:r>
            <a:r>
              <a:rPr sz="2100" spc="0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=  </a:t>
            </a:r>
            <a:r>
              <a:rPr sz="2100" spc="40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 </a:t>
            </a:r>
            <a:r>
              <a:rPr sz="2100" i="1" spc="0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f</a:t>
            </a:r>
            <a:r>
              <a:rPr sz="2100" i="1" spc="93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 </a:t>
            </a:r>
            <a:r>
              <a:rPr sz="3300" spc="-400" baseline="17129" dirty="0" smtClean="0">
                <a:solidFill>
                  <a:srgbClr val="131516"/>
                </a:solidFill>
                <a:latin typeface="Times New Roman"/>
                <a:cs typeface="Times New Roman"/>
              </a:rPr>
              <a:t>(</a:t>
            </a:r>
            <a:r>
              <a:rPr sz="3150" spc="0" baseline="4910" dirty="0" smtClean="0">
                <a:solidFill>
                  <a:srgbClr val="131516"/>
                </a:solidFill>
                <a:latin typeface="Meiryo"/>
                <a:cs typeface="Meiryo"/>
              </a:rPr>
              <a:t>∑</a:t>
            </a:r>
            <a:r>
              <a:rPr sz="3150" spc="-78" baseline="4910" dirty="0" smtClean="0">
                <a:solidFill>
                  <a:srgbClr val="131516"/>
                </a:solidFill>
                <a:latin typeface="Meiryo"/>
                <a:cs typeface="Meiryo"/>
              </a:rPr>
              <a:t> </a:t>
            </a:r>
            <a:r>
              <a:rPr sz="2100" i="1" spc="4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p</a:t>
            </a:r>
            <a:r>
              <a:rPr sz="1200" i="1" spc="0" baseline="21740" dirty="0" smtClean="0">
                <a:solidFill>
                  <a:srgbClr val="131516"/>
                </a:solidFill>
                <a:latin typeface="Times New Roman"/>
                <a:cs typeface="Times New Roman"/>
              </a:rPr>
              <a:t>i</a:t>
            </a:r>
            <a:r>
              <a:rPr sz="1200" i="1" spc="106" baseline="21740" dirty="0" smtClean="0">
                <a:solidFill>
                  <a:srgbClr val="131516"/>
                </a:solidFill>
                <a:latin typeface="Times New Roman"/>
                <a:cs typeface="Times New Roman"/>
              </a:rPr>
              <a:t> </a:t>
            </a:r>
            <a:r>
              <a:rPr sz="2100" i="1" spc="-75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w</a:t>
            </a:r>
            <a:r>
              <a:rPr sz="1200" i="1" spc="0" baseline="21740" dirty="0" smtClean="0">
                <a:solidFill>
                  <a:srgbClr val="131516"/>
                </a:solidFill>
                <a:latin typeface="Times New Roman"/>
                <a:cs typeface="Times New Roman"/>
              </a:rPr>
              <a:t>i  </a:t>
            </a:r>
            <a:r>
              <a:rPr sz="1200" i="1" spc="83" baseline="21740" dirty="0" smtClean="0">
                <a:solidFill>
                  <a:srgbClr val="131516"/>
                </a:solidFill>
                <a:latin typeface="Times New Roman"/>
                <a:cs typeface="Times New Roman"/>
              </a:rPr>
              <a:t> </a:t>
            </a:r>
            <a:r>
              <a:rPr sz="2100" spc="0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+</a:t>
            </a:r>
            <a:r>
              <a:rPr sz="2100" spc="61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 </a:t>
            </a:r>
            <a:r>
              <a:rPr sz="2100" i="1" spc="69" baseline="269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b</a:t>
            </a:r>
            <a:r>
              <a:rPr sz="3300" spc="0" baseline="17129" dirty="0" smtClean="0">
                <a:solidFill>
                  <a:srgbClr val="131516"/>
                </a:solidFill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 marL="640591">
              <a:lnSpc>
                <a:spcPct val="101725"/>
              </a:lnSpc>
              <a:spcBef>
                <a:spcPts val="794"/>
              </a:spcBef>
            </a:pPr>
            <a:r>
              <a:rPr sz="1200" b="1" spc="0" dirty="0" smtClean="0">
                <a:solidFill>
                  <a:srgbClr val="FFFFFF"/>
                </a:solidFill>
                <a:latin typeface="Calibri"/>
                <a:cs typeface="Calibri"/>
              </a:rPr>
              <a:t>Departme</a:t>
            </a:r>
            <a:r>
              <a:rPr sz="1200" b="1" spc="-1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0" dirty="0" smtClean="0">
                <a:solidFill>
                  <a:srgbClr val="FFFFFF"/>
                </a:solidFill>
                <a:latin typeface="Calibri"/>
                <a:cs typeface="Calibri"/>
              </a:rPr>
              <a:t>of Compu</a:t>
            </a:r>
            <a:r>
              <a:rPr sz="1200" b="1" spc="-1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0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200" b="1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0" dirty="0" smtClean="0">
                <a:solidFill>
                  <a:srgbClr val="FFFFFF"/>
                </a:solidFill>
                <a:latin typeface="Calibri"/>
                <a:cs typeface="Calibri"/>
              </a:rPr>
              <a:t>Science </a:t>
            </a:r>
            <a:r>
              <a:rPr sz="1200" b="1" spc="0" dirty="0" smtClean="0">
                <a:solidFill>
                  <a:srgbClr val="7E7E7E"/>
                </a:solidFill>
                <a:latin typeface="Calibri"/>
                <a:cs typeface="Calibri"/>
              </a:rPr>
              <a:t>|</a:t>
            </a:r>
            <a:r>
              <a:rPr sz="1200" b="1" spc="4" dirty="0" smtClean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897" y="6178830"/>
            <a:ext cx="768624" cy="27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0"/>
              </a:lnSpc>
              <a:spcBef>
                <a:spcPts val="104"/>
              </a:spcBef>
            </a:pPr>
            <a:r>
              <a:rPr sz="2100" i="1" spc="0" baseline="4141" dirty="0" smtClean="0">
                <a:solidFill>
                  <a:srgbClr val="131516"/>
                </a:solidFill>
                <a:latin typeface="Times New Roman"/>
                <a:cs typeface="Times New Roman"/>
              </a:rPr>
              <a:t>f</a:t>
            </a:r>
            <a:r>
              <a:rPr sz="2100" i="1" spc="93" baseline="4141" dirty="0" smtClean="0">
                <a:solidFill>
                  <a:srgbClr val="131516"/>
                </a:solidFill>
                <a:latin typeface="Times New Roman"/>
                <a:cs typeface="Times New Roman"/>
              </a:rPr>
              <a:t> </a:t>
            </a:r>
            <a:r>
              <a:rPr sz="2775" spc="-11" baseline="3133" dirty="0" smtClean="0">
                <a:solidFill>
                  <a:srgbClr val="131516"/>
                </a:solidFill>
                <a:latin typeface="Times New Roman"/>
                <a:cs typeface="Times New Roman"/>
              </a:rPr>
              <a:t>(</a:t>
            </a:r>
            <a:r>
              <a:rPr sz="2100" i="1" spc="-106" baseline="4141" dirty="0" smtClean="0">
                <a:solidFill>
                  <a:srgbClr val="131516"/>
                </a:solidFill>
                <a:latin typeface="Times New Roman"/>
                <a:cs typeface="Times New Roman"/>
              </a:rPr>
              <a:t>p</a:t>
            </a:r>
            <a:r>
              <a:rPr sz="1200" spc="41" baseline="-181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1</a:t>
            </a:r>
            <a:r>
              <a:rPr sz="2100" i="1" spc="-165" baseline="4141" dirty="0" smtClean="0">
                <a:solidFill>
                  <a:srgbClr val="131516"/>
                </a:solidFill>
                <a:latin typeface="Times New Roman"/>
                <a:cs typeface="Times New Roman"/>
              </a:rPr>
              <a:t>w</a:t>
            </a:r>
            <a:r>
              <a:rPr sz="1200" spc="0" baseline="-181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1</a:t>
            </a:r>
            <a:r>
              <a:rPr sz="1200" spc="196" baseline="-18117" dirty="0" smtClean="0">
                <a:solidFill>
                  <a:srgbClr val="131516"/>
                </a:solidFill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solidFill>
                  <a:srgbClr val="131516"/>
                </a:solidFill>
                <a:latin typeface="Times New Roman"/>
                <a:cs typeface="Times New Roman"/>
              </a:rPr>
              <a:t>+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8655" y="6218312"/>
            <a:ext cx="325824" cy="211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i="1" spc="0" dirty="0" smtClean="0">
                <a:solidFill>
                  <a:srgbClr val="131516"/>
                </a:solidFill>
                <a:latin typeface="Times New Roman"/>
                <a:cs typeface="Times New Roman"/>
              </a:rPr>
              <a:t>a</a:t>
            </a:r>
            <a:r>
              <a:rPr sz="1400" i="1" spc="175" dirty="0" smtClean="0">
                <a:solidFill>
                  <a:srgbClr val="131516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131516"/>
                </a:solidFill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2" y="6690614"/>
            <a:ext cx="202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57604" y="4627645"/>
            <a:ext cx="691117" cy="1130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u="sng" dirty="0">
                <a:solidFill>
                  <a:schemeClr val="tx2"/>
                </a:solidFill>
              </a:rPr>
              <a:t>The </a:t>
            </a:r>
            <a:r>
              <a:rPr lang="en-GB" altLang="en-US" u="sng" dirty="0" err="1">
                <a:solidFill>
                  <a:schemeClr val="tx2"/>
                </a:solidFill>
              </a:rPr>
              <a:t>McCullogh</a:t>
            </a:r>
            <a:r>
              <a:rPr lang="en-GB" altLang="en-US" u="sng" dirty="0">
                <a:solidFill>
                  <a:schemeClr val="tx2"/>
                </a:solidFill>
              </a:rPr>
              <a:t>-Pitts model</a:t>
            </a:r>
            <a:r>
              <a:rPr lang="en-GB" altLang="en-US" dirty="0">
                <a:solidFill>
                  <a:schemeClr val="tx2"/>
                </a:solidFill>
              </a:rPr>
              <a:t/>
            </a:r>
            <a:br>
              <a:rPr lang="en-GB" altLang="en-US" dirty="0">
                <a:solidFill>
                  <a:schemeClr val="tx2"/>
                </a:solidFill>
              </a:rPr>
            </a:br>
            <a:endParaRPr lang="en-GB" alt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753766" y="1979780"/>
            <a:ext cx="57721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2100"/>
              <a:t>Neurons work by processing information. They receive and provide information in form of spikes.</a:t>
            </a:r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3943350" y="3314700"/>
            <a:ext cx="165735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600700" y="4114800"/>
            <a:ext cx="14859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H="1" flipV="1">
            <a:off x="3143250" y="3143250"/>
            <a:ext cx="9144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 flipV="1">
            <a:off x="2857500" y="3714750"/>
            <a:ext cx="10858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 flipH="1">
            <a:off x="2628900" y="42291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H="1">
            <a:off x="2914650" y="4457700"/>
            <a:ext cx="10858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H="1">
            <a:off x="3486150" y="4686300"/>
            <a:ext cx="6858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1676892" y="3886200"/>
            <a:ext cx="39241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tx2"/>
                </a:solidFill>
              </a:rPr>
              <a:t>Inputs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6800850" y="3600450"/>
            <a:ext cx="9144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3200400" y="3714750"/>
            <a:ext cx="4572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tx2"/>
                </a:solidFill>
              </a:rPr>
              <a:t>w</a:t>
            </a:r>
            <a:r>
              <a:rPr lang="en-GB" altLang="en-US" sz="135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3486150" y="3257550"/>
            <a:ext cx="4572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tx2"/>
                </a:solidFill>
              </a:rPr>
              <a:t>w</a:t>
            </a:r>
            <a:r>
              <a:rPr lang="en-GB" altLang="en-US" sz="135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2800350" y="4057650"/>
            <a:ext cx="4572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tx2"/>
                </a:solidFill>
              </a:rPr>
              <a:t>w</a:t>
            </a:r>
            <a:r>
              <a:rPr lang="en-GB" altLang="en-US" sz="1350" baseline="-25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3543300" y="4914900"/>
            <a:ext cx="4572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tx2"/>
                </a:solidFill>
              </a:rPr>
              <a:t>w</a:t>
            </a:r>
            <a:r>
              <a:rPr lang="en-GB" altLang="en-US" sz="1350" baseline="-250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3143250" y="4514850"/>
            <a:ext cx="5715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tx2"/>
                </a:solidFill>
              </a:rPr>
              <a:t>w</a:t>
            </a:r>
            <a:r>
              <a:rPr lang="en-GB" altLang="en-US" sz="1350" baseline="-25000">
                <a:solidFill>
                  <a:schemeClr val="tx2"/>
                </a:solidFill>
              </a:rPr>
              <a:t>n</a:t>
            </a:r>
            <a:r>
              <a:rPr lang="en-GB" altLang="en-US" sz="1350" baseline="-25000"/>
              <a:t>-1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2628900" y="4229100"/>
            <a:ext cx="2286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2743200" y="4343400"/>
            <a:ext cx="2286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2857500" y="4457700"/>
            <a:ext cx="2286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2114550" y="2914650"/>
            <a:ext cx="628650" cy="185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tx2"/>
                </a:solidFill>
              </a:rPr>
              <a:t>x</a:t>
            </a:r>
            <a:r>
              <a:rPr lang="en-GB" altLang="en-US" sz="1350" baseline="-25000">
                <a:solidFill>
                  <a:schemeClr val="tx2"/>
                </a:solidFill>
              </a:rPr>
              <a:t>1</a:t>
            </a:r>
          </a:p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tx2"/>
                </a:solidFill>
              </a:rPr>
              <a:t>x</a:t>
            </a:r>
            <a:r>
              <a:rPr lang="en-GB" altLang="en-US" sz="1350" baseline="-25000">
                <a:solidFill>
                  <a:schemeClr val="tx2"/>
                </a:solidFill>
              </a:rPr>
              <a:t>2</a:t>
            </a:r>
          </a:p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tx2"/>
                </a:solidFill>
              </a:rPr>
              <a:t>x</a:t>
            </a:r>
            <a:r>
              <a:rPr lang="en-GB" altLang="en-US" sz="1350" baseline="-25000">
                <a:solidFill>
                  <a:schemeClr val="tx2"/>
                </a:solidFill>
              </a:rPr>
              <a:t>3</a:t>
            </a:r>
          </a:p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tx2"/>
                </a:solidFill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tx2"/>
                </a:solidFill>
              </a:rPr>
              <a:t>x</a:t>
            </a:r>
            <a:r>
              <a:rPr lang="en-GB" altLang="en-US" sz="1350" baseline="-25000">
                <a:solidFill>
                  <a:schemeClr val="tx2"/>
                </a:solidFill>
              </a:rPr>
              <a:t>n-1</a:t>
            </a:r>
          </a:p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chemeClr val="tx2"/>
                </a:solidFill>
              </a:rPr>
              <a:t>x</a:t>
            </a:r>
            <a:r>
              <a:rPr lang="en-GB" altLang="en-US" sz="1350" baseline="-250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7258050" y="3943350"/>
            <a:ext cx="3429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n-US" sz="1350">
                <a:solidFill>
                  <a:srgbClr val="A50021"/>
                </a:solidFill>
              </a:rPr>
              <a:t>y</a:t>
            </a:r>
          </a:p>
        </p:txBody>
      </p:sp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4000500" y="3714751"/>
          <a:ext cx="1600200" cy="51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714751"/>
                        <a:ext cx="1600200" cy="517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Line 25"/>
          <p:cNvSpPr>
            <a:spLocks noChangeShapeType="1"/>
          </p:cNvSpPr>
          <p:nvPr/>
        </p:nvSpPr>
        <p:spPr bwMode="auto">
          <a:xfrm>
            <a:off x="4229100" y="4514850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4686300" y="4229100"/>
            <a:ext cx="0" cy="5143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auto">
          <a:xfrm>
            <a:off x="4686300" y="4343400"/>
            <a:ext cx="5143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89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Words>2567</Words>
  <Application>Microsoft Office PowerPoint</Application>
  <PresentationFormat>Custom</PresentationFormat>
  <Paragraphs>753</Paragraphs>
  <Slides>44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Courier New</vt:lpstr>
      <vt:lpstr>Franklin Gothic Book</vt:lpstr>
      <vt:lpstr>HG Mincho Light J</vt:lpstr>
      <vt:lpstr>Meiryo</vt:lpstr>
      <vt:lpstr>open sans</vt:lpstr>
      <vt:lpstr>Perpetua</vt:lpstr>
      <vt:lpstr>Sitka Text</vt:lpstr>
      <vt:lpstr>Tahoma</vt:lpstr>
      <vt:lpstr>Times New Roman</vt:lpstr>
      <vt:lpstr>urw-din</vt:lpstr>
      <vt:lpstr>Verdana</vt:lpstr>
      <vt:lpstr>Wingdings</vt:lpstr>
      <vt:lpstr>Wingdings 2</vt:lpstr>
      <vt:lpstr>Office Theme</vt:lpstr>
      <vt:lpstr>Equation</vt:lpstr>
      <vt:lpstr>PowerPoint Presentation</vt:lpstr>
      <vt:lpstr>          What are ANNs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McCullogh-Pitts model </vt:lpstr>
      <vt:lpstr>The McCullogh-Pitts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Need Bias</vt:lpstr>
      <vt:lpstr>Why Need Bias</vt:lpstr>
      <vt:lpstr>Effect of Bias on Activation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RNN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 Rabia</dc:creator>
  <cp:lastModifiedBy>Resource Room PC</cp:lastModifiedBy>
  <cp:revision>31</cp:revision>
  <dcterms:modified xsi:type="dcterms:W3CDTF">2024-01-09T09:52:15Z</dcterms:modified>
</cp:coreProperties>
</file>