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03625-972F-435B-AE43-DEFF362B29A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1015-7E9B-4E40-BFCB-FDE8A44C6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70950D-1E0D-452C-8387-18DDD3872079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A09C-6450-4D25-96DE-8A8310008DC6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AA95-8B78-4D63-9FE3-AD8DD4393DA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4CCA-547B-46FF-A978-B89F5AC17EDF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8BA-676E-480A-9AE3-7B26A40C3E7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F421-4F88-4598-B624-E07C9CF94B4F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61A3-A6FA-4184-8257-FED2BB680CB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C50B-6F2E-47E4-B52D-6473A263422A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FBE3-4FE2-433A-9F7F-8B38FE37BCAB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D693-63D1-4A25-9085-00F0FE772BE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A286-D17D-427B-B584-272358D214B8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77A-8B6A-4D70-B23C-46E81D7C4A50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7F90-2A3C-4D1C-9BCC-1C09C436F17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A56-A585-412B-9703-D4115662C268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0FE-09EB-4879-AF02-AE7C4EDCD415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531-8451-48D0-BDA1-BFBC7C7F5659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F3A-4B9A-4F28-B925-4ECCC32211E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E438-E1E8-4989-BC52-FE5EDDD567CA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75" y="3286124"/>
            <a:ext cx="4924425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3908" y="862642"/>
            <a:ext cx="9333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Activation Function decides whether a neuron should be activated or not.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whether the neuron's input to the network is important or not in the process of prediction using simpler mathematical operations.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4189" y="215660"/>
            <a:ext cx="52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69" y="664310"/>
            <a:ext cx="8037842" cy="4300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2004" y="6099677"/>
            <a:ext cx="482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https://www.youtube.com/watch?v=QBHj9xoPy_o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5083" y="3244334"/>
            <a:ext cx="482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https://www.youtube.com/watch?v=QBHj9xoPy_o</a:t>
            </a:r>
          </a:p>
        </p:txBody>
      </p:sp>
    </p:spTree>
    <p:extLst>
      <p:ext uri="{BB962C8B-B14F-4D97-AF65-F5344CB8AC3E}">
        <p14:creationId xmlns:p14="http://schemas.microsoft.com/office/powerpoint/2010/main" val="2575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0" y="618518"/>
            <a:ext cx="5339751" cy="376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23" y="618518"/>
            <a:ext cx="27146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54" y="174326"/>
            <a:ext cx="83915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54" y="1836437"/>
            <a:ext cx="180022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63" y="1836437"/>
            <a:ext cx="2647950" cy="2190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0852" y="4554747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can span between – infinity to + infinity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64512"/>
              </p:ext>
            </p:extLst>
          </p:nvPr>
        </p:nvGraphicFramePr>
        <p:xfrm>
          <a:off x="617151" y="3400415"/>
          <a:ext cx="3938270" cy="1742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255"/>
                <a:gridCol w="1890395"/>
                <a:gridCol w="11506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 =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f(1) = 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f(10) = 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f(100)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f(-1) = 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f(-10) = 4.539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f(-100) = 3.720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49" y="488381"/>
            <a:ext cx="4591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265" y="5387974"/>
            <a:ext cx="2924175" cy="990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1" y="186228"/>
            <a:ext cx="390525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71" y="1061479"/>
            <a:ext cx="2362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462" y="1681653"/>
            <a:ext cx="534352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539" y="2689540"/>
            <a:ext cx="3124200" cy="2000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2320" y="4675746"/>
            <a:ext cx="3514725" cy="210922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90145"/>
              </p:ext>
            </p:extLst>
          </p:nvPr>
        </p:nvGraphicFramePr>
        <p:xfrm>
          <a:off x="145906" y="2783203"/>
          <a:ext cx="3288665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255"/>
                <a:gridCol w="1530350"/>
                <a:gridCol w="8610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 =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f(-4) = 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f(-2) = -0.7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f(2) = 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f(4)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2" y="173038"/>
            <a:ext cx="566737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74" y="1733100"/>
            <a:ext cx="3724275" cy="29432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20157"/>
              </p:ext>
            </p:extLst>
          </p:nvPr>
        </p:nvGraphicFramePr>
        <p:xfrm>
          <a:off x="340772" y="1959792"/>
          <a:ext cx="3288665" cy="1244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255"/>
                <a:gridCol w="1530350"/>
                <a:gridCol w="8610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 =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f(-3) =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f(-5) =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f(3) 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f(5) =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8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8" y="227994"/>
            <a:ext cx="198120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8" y="1045234"/>
            <a:ext cx="6905625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6465"/>
              </p:ext>
            </p:extLst>
          </p:nvPr>
        </p:nvGraphicFramePr>
        <p:xfrm>
          <a:off x="2116498" y="1995824"/>
          <a:ext cx="5937250" cy="1244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/>
                <a:gridCol w="1187450"/>
                <a:gridCol w="1187450"/>
                <a:gridCol w="1187450"/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580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187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Shardha Nand</dc:creator>
  <cp:lastModifiedBy>Shardha Nand</cp:lastModifiedBy>
  <cp:revision>200</cp:revision>
  <dcterms:created xsi:type="dcterms:W3CDTF">2023-10-16T04:35:12Z</dcterms:created>
  <dcterms:modified xsi:type="dcterms:W3CDTF">2023-12-27T08:03:17Z</dcterms:modified>
</cp:coreProperties>
</file>