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03625-972F-435B-AE43-DEFF362B29A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1015-7E9B-4E40-BFCB-FDE8A44C6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70950D-1E0D-452C-8387-18DDD3872079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A09C-6450-4D25-96DE-8A8310008DC6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AA95-8B78-4D63-9FE3-AD8DD4393DAE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4CCA-547B-46FF-A978-B89F5AC17EDF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8BA-676E-480A-9AE3-7B26A40C3E7D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F421-4F88-4598-B624-E07C9CF94B4F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61A3-A6FA-4184-8257-FED2BB680CB1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C50B-6F2E-47E4-B52D-6473A263422A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FBE3-4FE2-433A-9F7F-8B38FE37BCAB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D693-63D1-4A25-9085-00F0FE772BE3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A286-D17D-427B-B584-272358D214B8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77A-8B6A-4D70-B23C-46E81D7C4A50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7F90-2A3C-4D1C-9BCC-1C09C436F171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6A56-A585-412B-9703-D4115662C268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0FE-09EB-4879-AF02-AE7C4EDCD415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D531-8451-48D0-BDA1-BFBC7C7F5659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CF3A-4B9A-4F28-B925-4ECCC32211EE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E438-E1E8-4989-BC52-FE5EDDD567CA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27208" y="1121434"/>
            <a:ext cx="92820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7030A0"/>
                </a:solidFill>
              </a:rPr>
              <a:t>Supposed that the neurons have a sigmoid activation function, perform a forward pass on the network. Assume that the actual output of y is 0.5.Findout error rate.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0785" y="284672"/>
            <a:ext cx="401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75" y="2644251"/>
            <a:ext cx="8829675" cy="29051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89943" y="6151436"/>
            <a:ext cx="487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https://www.youtube.com/watch?v=tUoUdOdTkRw</a:t>
            </a:r>
          </a:p>
        </p:txBody>
      </p:sp>
    </p:spTree>
    <p:extLst>
      <p:ext uri="{BB962C8B-B14F-4D97-AF65-F5344CB8AC3E}">
        <p14:creationId xmlns:p14="http://schemas.microsoft.com/office/powerpoint/2010/main" val="773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1269"/>
            <a:ext cx="5334000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10" y="241269"/>
            <a:ext cx="614362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07" y="915747"/>
            <a:ext cx="5048250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847" y="1968081"/>
            <a:ext cx="5238750" cy="116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847" y="3440290"/>
            <a:ext cx="5267325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3844" y="4768849"/>
            <a:ext cx="6276975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62" y="5934074"/>
            <a:ext cx="5019675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03" y="3534404"/>
            <a:ext cx="3371850" cy="600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803" y="4306886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5" y="1117659"/>
            <a:ext cx="10563225" cy="5191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128" y="317700"/>
            <a:ext cx="516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2" y="270024"/>
            <a:ext cx="5324475" cy="250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3" y="3350193"/>
            <a:ext cx="6054396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57" y="270024"/>
            <a:ext cx="5819775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32" y="1341586"/>
            <a:ext cx="5600700" cy="1276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632" y="2948929"/>
            <a:ext cx="5648774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739" y="5003947"/>
            <a:ext cx="558659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2" y="270024"/>
            <a:ext cx="5324475" cy="2505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57" y="270024"/>
            <a:ext cx="5819775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32" y="1341586"/>
            <a:ext cx="5600700" cy="1276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32" y="2948929"/>
            <a:ext cx="5648774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739" y="5003947"/>
            <a:ext cx="5586593" cy="76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7" y="3587749"/>
            <a:ext cx="622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2" y="1063385"/>
            <a:ext cx="11306175" cy="4940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128" y="317700"/>
            <a:ext cx="516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8" y="90978"/>
            <a:ext cx="5534025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51793"/>
            <a:ext cx="5971856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48" y="742861"/>
            <a:ext cx="5238750" cy="715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1582208"/>
            <a:ext cx="5578775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730" y="2765953"/>
            <a:ext cx="5590456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729" y="3883023"/>
            <a:ext cx="5617443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58" y="5720550"/>
            <a:ext cx="5305425" cy="828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58" y="4520388"/>
            <a:ext cx="2066925" cy="10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8" y="3382093"/>
            <a:ext cx="3400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46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Shardha Nand</dc:creator>
  <cp:lastModifiedBy>Shardha Nand</cp:lastModifiedBy>
  <cp:revision>205</cp:revision>
  <dcterms:created xsi:type="dcterms:W3CDTF">2023-10-16T04:35:12Z</dcterms:created>
  <dcterms:modified xsi:type="dcterms:W3CDTF">2023-12-25T13:47:33Z</dcterms:modified>
</cp:coreProperties>
</file>